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5079-CEDB-4B86-A7B1-109C28E463BE}" type="datetimeFigureOut">
              <a:rPr lang="ru-RU" smtClean="0"/>
              <a:t>08.09.2015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CBD7-1FD0-4FC4-BCC6-EBBB60D2D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22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B5079-CEDB-4B86-A7B1-109C28E463BE}" type="datetimeFigureOut">
              <a:rPr lang="ru-RU" smtClean="0"/>
              <a:t>08.09.2015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FCBD7-1FD0-4FC4-BCC6-EBBB60D2D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70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smtClean="0"/>
              <a:t>Принципы построения блочных шифров</a:t>
            </a:r>
            <a:r>
              <a:rPr lang="ru-RU" sz="4000" smtClean="0"/>
              <a:t> </a:t>
            </a:r>
            <a:endParaRPr lang="ru-RU" sz="4000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9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Недостатки режима </a:t>
            </a:r>
            <a:r>
              <a:rPr lang="en-US" altLang="ru-RU" smtClean="0"/>
              <a:t>ECB:</a:t>
            </a:r>
            <a:endParaRPr lang="ru-RU" altLang="ru-RU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96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b="1" smtClean="0"/>
              <a:t>Режим сцепления блоков шифртекста</a:t>
            </a:r>
            <a:r>
              <a:rPr lang="ru-RU" altLang="ru-RU" sz="4000" smtClean="0"/>
              <a:t> </a:t>
            </a:r>
            <a:br>
              <a:rPr lang="ru-RU" altLang="ru-RU" sz="4000" smtClean="0"/>
            </a:br>
            <a:r>
              <a:rPr lang="ru-RU" altLang="ru-RU" sz="4000" smtClean="0"/>
              <a:t>(cipher block chaining,</a:t>
            </a:r>
            <a:r>
              <a:rPr lang="ru-RU" altLang="ru-RU" sz="4000" b="1" smtClean="0"/>
              <a:t> </a:t>
            </a:r>
            <a:r>
              <a:rPr lang="ru-RU" altLang="ru-RU" sz="4000" smtClean="0"/>
              <a:t>CBC) </a:t>
            </a:r>
            <a:endParaRPr lang="ru-RU" altLang="ru-RU" sz="4000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85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84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Достоинства режима </a:t>
            </a:r>
            <a:r>
              <a:rPr lang="en-US" altLang="ru-RU" smtClean="0"/>
              <a:t>CBC:</a:t>
            </a:r>
            <a:endParaRPr lang="ru-RU" altLang="ru-RU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2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Недостатки режима </a:t>
            </a:r>
            <a:r>
              <a:rPr lang="en-US" altLang="ru-RU" smtClean="0"/>
              <a:t>CBC:</a:t>
            </a:r>
            <a:endParaRPr lang="ru-RU" altLang="ru-RU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74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smtClean="0"/>
              <a:t>Режим обратной связи по шифртексту</a:t>
            </a:r>
            <a:r>
              <a:rPr lang="ru-RU" sz="4000" smtClean="0"/>
              <a:t> </a:t>
            </a:r>
            <a:br>
              <a:rPr lang="ru-RU" sz="4000" smtClean="0"/>
            </a:br>
            <a:r>
              <a:rPr lang="ru-RU" sz="4000" smtClean="0"/>
              <a:t>(cipher-feedback,</a:t>
            </a:r>
            <a:r>
              <a:rPr lang="ru-RU" sz="4000" b="1" smtClean="0"/>
              <a:t> </a:t>
            </a:r>
            <a:r>
              <a:rPr lang="ru-RU" sz="4000" smtClean="0"/>
              <a:t>CFB) </a:t>
            </a:r>
            <a:endParaRPr lang="ru-RU" sz="4000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07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04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Достоинства режима </a:t>
            </a:r>
            <a:r>
              <a:rPr lang="en-US" altLang="ru-RU" smtClean="0"/>
              <a:t>CFB:</a:t>
            </a:r>
            <a:endParaRPr lang="ru-RU" altLang="ru-RU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38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Недостатки режима </a:t>
            </a:r>
            <a:r>
              <a:rPr lang="en-US" altLang="ru-RU" smtClean="0"/>
              <a:t>CFB:</a:t>
            </a:r>
            <a:endParaRPr lang="ru-RU" altLang="ru-RU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11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b="1" smtClean="0"/>
              <a:t>Режим обратной связи по выходу</a:t>
            </a:r>
            <a:r>
              <a:rPr lang="ru-RU" altLang="ru-RU" sz="4000" smtClean="0"/>
              <a:t> (Output-feedback, OFB) </a:t>
            </a:r>
            <a:endParaRPr lang="ru-RU" altLang="ru-RU" sz="4000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0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75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76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Достоинства режима </a:t>
            </a:r>
            <a:r>
              <a:rPr lang="en-US" altLang="ru-RU" smtClean="0"/>
              <a:t>OFB:</a:t>
            </a:r>
            <a:endParaRPr lang="ru-RU" altLang="ru-RU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60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Недостатки режима </a:t>
            </a:r>
            <a:r>
              <a:rPr lang="en-US" altLang="ru-RU" smtClean="0"/>
              <a:t>OFB:</a:t>
            </a:r>
            <a:endParaRPr lang="ru-RU" altLang="ru-RU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1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 smtClean="0"/>
              <a:t>Сеть Фейстеля</a:t>
            </a:r>
            <a:endParaRPr lang="ru-RU" altLang="ru-RU" b="1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9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smtClean="0"/>
              <a:t>Зашифрование</a:t>
            </a:r>
            <a:endParaRPr lang="ru-RU" sz="3200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5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smtClean="0"/>
              <a:t>Расшифрование</a:t>
            </a:r>
            <a:endParaRPr lang="ru-RU" sz="4000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05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b="1" smtClean="0"/>
              <a:t>Режимы работы блочных шифров</a:t>
            </a:r>
            <a:r>
              <a:rPr lang="ru-RU" altLang="ru-RU" sz="4000" smtClean="0"/>
              <a:t> </a:t>
            </a:r>
            <a:endParaRPr lang="ru-RU" altLang="ru-RU" sz="4000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9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b="1" smtClean="0"/>
              <a:t>Режим электронной кодовой книги</a:t>
            </a:r>
            <a:r>
              <a:rPr lang="ru-RU" altLang="ru-RU" sz="4000" smtClean="0"/>
              <a:t> (electronic codebook,</a:t>
            </a:r>
            <a:r>
              <a:rPr lang="ru-RU" altLang="ru-RU" sz="4000" b="1" smtClean="0"/>
              <a:t> </a:t>
            </a:r>
            <a:r>
              <a:rPr lang="ru-RU" altLang="ru-RU" sz="4000" smtClean="0"/>
              <a:t>ECB) </a:t>
            </a:r>
            <a:endParaRPr lang="ru-RU" altLang="ru-RU" sz="4000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3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Достоинства режима </a:t>
            </a:r>
            <a:r>
              <a:rPr lang="en-US" altLang="ru-RU" smtClean="0"/>
              <a:t>ECB:</a:t>
            </a:r>
            <a:endParaRPr lang="ru-RU" altLang="ru-RU" smtClean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090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Экран (4:3)</PresentationFormat>
  <Paragraphs>17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Принципы построения блочных шифров </vt:lpstr>
      <vt:lpstr>Презентация PowerPoint</vt:lpstr>
      <vt:lpstr>Сеть Фейстеля</vt:lpstr>
      <vt:lpstr>Зашифрование</vt:lpstr>
      <vt:lpstr>Презентация PowerPoint</vt:lpstr>
      <vt:lpstr>Расшифрование</vt:lpstr>
      <vt:lpstr>Режимы работы блочных шифров </vt:lpstr>
      <vt:lpstr>Режим электронной кодовой книги (electronic codebook, ECB) </vt:lpstr>
      <vt:lpstr>Достоинства режима ECB:</vt:lpstr>
      <vt:lpstr>Недостатки режима ECB:</vt:lpstr>
      <vt:lpstr>Режим сцепления блоков шифртекста  (cipher block chaining, CBC) </vt:lpstr>
      <vt:lpstr>Презентация PowerPoint</vt:lpstr>
      <vt:lpstr>Достоинства режима CBC:</vt:lpstr>
      <vt:lpstr>Недостатки режима CBC:</vt:lpstr>
      <vt:lpstr>Режим обратной связи по шифртексту  (cipher-feedback, CFB) </vt:lpstr>
      <vt:lpstr>Презентация PowerPoint</vt:lpstr>
      <vt:lpstr>Достоинства режима CFB:</vt:lpstr>
      <vt:lpstr>Недостатки режима CFB:</vt:lpstr>
      <vt:lpstr>Режим обратной связи по выходу (Output-feedback, OFB) </vt:lpstr>
      <vt:lpstr>Презентация PowerPoint</vt:lpstr>
      <vt:lpstr>Достоинства режима OFB:</vt:lpstr>
      <vt:lpstr>Недостатки режима OFB: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Принципы построения блочных шифров </dc:title>
  <dc:creator>Смышляев</dc:creator>
  <cp:lastModifiedBy>Смышляев</cp:lastModifiedBy>
  <cp:revision>1</cp:revision>
  <dcterms:created xsi:type="dcterms:W3CDTF">2015-09-08T13:59:57Z</dcterms:created>
  <dcterms:modified xsi:type="dcterms:W3CDTF">2015-09-08T13:59:57Z</dcterms:modified>
</cp:coreProperties>
</file>