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0D5A-03DC-4238-A1B4-308882001A7A}" type="datetimeFigureOut">
              <a:rPr lang="ru-RU" smtClean="0"/>
              <a:t>08.09.2015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9E54-3202-4B40-ABD8-2D86A3AE35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54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50D5A-03DC-4238-A1B4-308882001A7A}" type="datetimeFigureOut">
              <a:rPr lang="ru-RU" smtClean="0"/>
              <a:t>08.09.2015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9E54-3202-4B40-ABD8-2D86A3AE35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29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5400" smtClean="0"/>
              <a:t>Криптографический алгоритм </a:t>
            </a:r>
            <a:br>
              <a:rPr lang="ru-RU" sz="5400" smtClean="0"/>
            </a:br>
            <a:r>
              <a:rPr lang="ru-RU" sz="5400" smtClean="0"/>
              <a:t>ГОСТ 28147-89</a:t>
            </a:r>
            <a:endParaRPr lang="ru-RU" sz="5400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5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smtClean="0"/>
              <a:t>Режимы шифрования, определенные стандартом</a:t>
            </a:r>
            <a:endParaRPr lang="ru-RU" sz="4000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4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mtClean="0"/>
              <a:t>Параметры алгоритма</a:t>
            </a:r>
            <a:endParaRPr lang="ru-RU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6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mtClean="0"/>
              <a:t>Структура раунда</a:t>
            </a:r>
            <a:endParaRPr lang="ru-RU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8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2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mtClean="0"/>
              <a:t>Схема зашифрования</a:t>
            </a:r>
            <a:endParaRPr lang="ru-RU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90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0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mtClean="0"/>
              <a:t>Схема расшифрования</a:t>
            </a:r>
            <a:endParaRPr lang="ru-RU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96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199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Экран (4:3)</PresentationFormat>
  <Paragraphs>6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Криптографический алгоритм  ГОСТ 28147-89</vt:lpstr>
      <vt:lpstr>Параметры алгоритма</vt:lpstr>
      <vt:lpstr>Структура раунда</vt:lpstr>
      <vt:lpstr>Презентация PowerPoint</vt:lpstr>
      <vt:lpstr>Презентация PowerPoint</vt:lpstr>
      <vt:lpstr>Схема зашифрования</vt:lpstr>
      <vt:lpstr>Презентация PowerPoint</vt:lpstr>
      <vt:lpstr>Схема расшифрования</vt:lpstr>
      <vt:lpstr>Презентация PowerPoint</vt:lpstr>
      <vt:lpstr>Режимы шифрования, определенные стандартом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Криптографический алгоритм  ГОСТ 28147-89</dc:title>
  <dc:creator>Смышляев</dc:creator>
  <cp:lastModifiedBy>Смышляев</cp:lastModifiedBy>
  <cp:revision>1</cp:revision>
  <dcterms:created xsi:type="dcterms:W3CDTF">2015-09-08T14:03:18Z</dcterms:created>
  <dcterms:modified xsi:type="dcterms:W3CDTF">2015-09-08T14:03:18Z</dcterms:modified>
</cp:coreProperties>
</file>