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5F0D-CE44-4E80-863F-202CF0A1321C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5DFE-51E0-4967-8B7F-82E9D3B93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5F0D-CE44-4E80-863F-202CF0A1321C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35DFE-51E0-4967-8B7F-82E9D3B93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5400" b="1" smtClean="0"/>
              <a:t>Криптографический алгоритм </a:t>
            </a:r>
            <a:br>
              <a:rPr lang="ru-RU" sz="5400" b="1" smtClean="0"/>
            </a:br>
            <a:r>
              <a:rPr lang="en-US" sz="5400" b="1" smtClean="0"/>
              <a:t>AES (</a:t>
            </a:r>
            <a:r>
              <a:rPr lang="ru-RU" sz="5400" b="1" smtClean="0"/>
              <a:t>Rijndael</a:t>
            </a:r>
            <a:r>
              <a:rPr lang="en-US" sz="5400" b="1" smtClean="0"/>
              <a:t>)</a:t>
            </a:r>
            <a:r>
              <a:rPr lang="ru-RU" sz="5400" b="1" smtClean="0"/>
              <a:t> </a:t>
            </a:r>
            <a:r>
              <a:rPr lang="ru-RU" b="1" smtClean="0"/>
              <a:t> </a:t>
            </a:r>
            <a:endParaRPr lang="ru-RU" b="1" dirty="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0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Структура раунда</a:t>
            </a:r>
            <a:endParaRPr lang="ru-RU" altLang="ru-RU" b="1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Конкурс </a:t>
            </a:r>
            <a:r>
              <a:rPr lang="en-US" altLang="ru-RU" b="1" smtClean="0"/>
              <a:t>AES</a:t>
            </a:r>
            <a:endParaRPr lang="ru-RU" altLang="ru-RU" b="1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Победитель конкурса </a:t>
            </a:r>
            <a:r>
              <a:rPr lang="en-US" altLang="ru-RU" b="1" smtClean="0"/>
              <a:t>AES</a:t>
            </a:r>
            <a:endParaRPr lang="ru-RU" altLang="ru-RU" b="1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Параметры алгоритма</a:t>
            </a:r>
            <a:endParaRPr lang="ru-RU" altLang="ru-RU" b="1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2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Структура алгоритма</a:t>
            </a:r>
            <a:endParaRPr lang="ru-RU" altLang="ru-RU" b="1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0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Расширение ключа</a:t>
            </a:r>
            <a:endParaRPr lang="ru-RU" altLang="ru-RU" b="1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24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Экран (4:3)</PresentationFormat>
  <Paragraphs>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Криптографический алгоритм  AES (Rijndael)  </vt:lpstr>
      <vt:lpstr>Конкурс AES</vt:lpstr>
      <vt:lpstr>Презентация PowerPoint</vt:lpstr>
      <vt:lpstr>Победитель конкурса AES</vt:lpstr>
      <vt:lpstr>Параметры алгоритма</vt:lpstr>
      <vt:lpstr>Структура алгоритма</vt:lpstr>
      <vt:lpstr>Презентация PowerPoint</vt:lpstr>
      <vt:lpstr>Презентация PowerPoint</vt:lpstr>
      <vt:lpstr>Расширение ключа</vt:lpstr>
      <vt:lpstr>Структура раунда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Криптографический алгоритм  AES (Rijndael)  </dc:title>
  <dc:creator>Смышляев</dc:creator>
  <cp:lastModifiedBy>Смышляев</cp:lastModifiedBy>
  <cp:revision>1</cp:revision>
  <dcterms:created xsi:type="dcterms:W3CDTF">2015-09-08T14:06:13Z</dcterms:created>
  <dcterms:modified xsi:type="dcterms:W3CDTF">2015-09-08T14:06:13Z</dcterms:modified>
</cp:coreProperties>
</file>