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D1E4-336A-49E7-BC96-7C5FBE0563D9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759-E388-40D5-8B2F-819D0CDAA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D1E4-336A-49E7-BC96-7C5FBE0563D9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8759-E388-40D5-8B2F-819D0CDAA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1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000" b="1" smtClean="0"/>
              <a:t>Криптоалгоритмы с открытым ключом</a:t>
            </a:r>
            <a:endParaRPr lang="ru-RU" sz="4000" b="1" dirty="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3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3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8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smtClean="0"/>
              <a:t>Алгоритм RSA</a:t>
            </a:r>
            <a:endParaRPr lang="ru-RU" altLang="ru-RU" b="1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4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3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smtClean="0"/>
              <a:t>Криптоанализ алгоритма </a:t>
            </a:r>
            <a:r>
              <a:rPr lang="en-US" altLang="ru-RU" b="1" smtClean="0"/>
              <a:t>RSA</a:t>
            </a:r>
            <a:endParaRPr lang="ru-RU" altLang="ru-RU" b="1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75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Экран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Криптоалгоритмы с открытым ключом</vt:lpstr>
      <vt:lpstr>Презентация PowerPoint</vt:lpstr>
      <vt:lpstr>Презентация PowerPoint</vt:lpstr>
      <vt:lpstr>Презентация PowerPoint</vt:lpstr>
      <vt:lpstr>Алгоритм RSA</vt:lpstr>
      <vt:lpstr>Презентация PowerPoint</vt:lpstr>
      <vt:lpstr>Презентация PowerPoint</vt:lpstr>
      <vt:lpstr>Презентация PowerPoint</vt:lpstr>
      <vt:lpstr>Криптоанализ алгоритма RSA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Криптоалгоритмы с открытым ключом</dc:title>
  <dc:creator>Смышляев</dc:creator>
  <cp:lastModifiedBy>Смышляев</cp:lastModifiedBy>
  <cp:revision>1</cp:revision>
  <dcterms:created xsi:type="dcterms:W3CDTF">2015-09-08T14:34:59Z</dcterms:created>
  <dcterms:modified xsi:type="dcterms:W3CDTF">2015-09-08T14:34:59Z</dcterms:modified>
</cp:coreProperties>
</file>