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0B51-C696-4A7A-B187-0D5B5A19A60F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FBA2-673E-4916-B85F-1135EF0A3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26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0B51-C696-4A7A-B187-0D5B5A19A60F}" type="datetimeFigureOut">
              <a:rPr lang="ru-RU" smtClean="0"/>
              <a:t>22.09.2015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FBA2-673E-4916-B85F-1135EF0A3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6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Электронная подпись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Стандарты РФ для создания и проверки ЭП</a:t>
            </a:r>
            <a:endParaRPr lang="ru-RU" altLang="ru-RU" dirty="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Протоколы односторонней аутентификации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5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3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/>
              <a:t>Протоколы двухсторонней аутентификации и обмена ключами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8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2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0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7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4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Стандарт США для создания и проверки ЭП DS</a:t>
            </a:r>
            <a:r>
              <a:rPr lang="en-US" altLang="ru-RU" smtClean="0"/>
              <a:t>S</a:t>
            </a:r>
            <a:endParaRPr lang="ru-RU" altLang="ru-RU" dirty="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6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Экран (4:3)</PresentationFormat>
  <Paragraphs>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Электронная подпись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Стандарт США для создания и проверки ЭП DSS</vt:lpstr>
      <vt:lpstr>Презентация PowerPoint</vt:lpstr>
      <vt:lpstr>Стандарты РФ для создания и проверки ЭП</vt:lpstr>
      <vt:lpstr>Презентация PowerPoint</vt:lpstr>
      <vt:lpstr>Протоколы односторонней аутентификации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Протоколы двухсторонней аутентификации и обмена ключами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Электронная подпись</dc:title>
  <dc:creator>Смышляев</dc:creator>
  <cp:lastModifiedBy>Смышляев</cp:lastModifiedBy>
  <cp:revision>1</cp:revision>
  <dcterms:created xsi:type="dcterms:W3CDTF">2015-09-22T13:30:57Z</dcterms:created>
  <dcterms:modified xsi:type="dcterms:W3CDTF">2015-09-22T13:30:58Z</dcterms:modified>
</cp:coreProperties>
</file>