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第十二章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6000"/>
              <a:t>操作系统设计</a:t>
            </a:r>
            <a:endParaRPr lang="zh-CN" altLang="en-US" sz="6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操作系统的设计趋势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t>、虚拟化与</a:t>
            </a:r>
            <a:r>
              <a:t>云</a:t>
            </a:r>
          </a:p>
          <a:p>
            <a:pPr marL="0" indent="0">
              <a:buNone/>
            </a:pPr>
            <a:r>
              <a:t>虚拟机管理程序会运行多个虚拟机，每个虚拟机都有单独的操作系统。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t>、众核芯片</a:t>
            </a:r>
          </a:p>
          <a:p>
            <a:pPr marL="0" indent="0">
              <a:buNone/>
            </a:pPr>
            <a:r>
              <a:t>怎样利用所有的处理器核心？我们需要什么类型的处理器核心？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、大型地址空间操作系统</a:t>
            </a:r>
          </a:p>
          <a:p>
            <a:pPr marL="0" indent="0">
              <a:buNone/>
            </a:pPr>
            <a:r>
              <a:t>随着计算机从32位地址空间转向64位地址空间，操作系统设计中的重大转变成为可能。32位地址空间并不大。首先，可以淘汰文件系统概念。作为替代，所有文件在概念上可以始终保存在(虚拟)内存中。</a:t>
            </a:r>
            <a:r>
              <a:rPr lang="en-US" altLang="zh-CN"/>
              <a:t>	另一个可能的用途是永久对象存储。对象可以在地址空间中创建，井且保存在那里直到所有对它们的引用消失，在此时它们可以自动被删除。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t>、无缝地数据访问</a:t>
            </a:r>
          </a:p>
          <a:p>
            <a:pPr marL="0" indent="0">
              <a:buNone/>
            </a:pPr>
            <a:r>
              <a:rPr lang="en-US" altLang="zh-CN"/>
              <a:t>5</a:t>
            </a:r>
            <a:r>
              <a:t>、嵌入式系统</a:t>
            </a:r>
          </a:p>
        </p:txBody>
      </p:sp>
      <p:pic>
        <p:nvPicPr>
          <p:cNvPr id="4" name="图片 3" descr="屏幕截图 2021-06-21 130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4540" y="1490345"/>
            <a:ext cx="3192780" cy="1550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4540" y="3040380"/>
            <a:ext cx="319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运行四个虚拟机的管理程序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设计问题的本性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目标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对于通用的操作系统而言，需要留心</a:t>
            </a:r>
            <a:r>
              <a:rPr lang="en-US" altLang="zh-CN"/>
              <a:t>4</a:t>
            </a:r>
            <a:r>
              <a:t>个基本的要素：</a:t>
            </a:r>
          </a:p>
          <a:p>
            <a:pPr marL="0" indent="0">
              <a:buNone/>
            </a:pPr>
            <a:r>
              <a:rPr lang="en-US" altLang="zh-CN"/>
              <a:t>1)</a:t>
            </a:r>
            <a:r>
              <a:t>定义抽象概念。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2)</a:t>
            </a:r>
            <a:r>
              <a:t>提供基本操作。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t>）确保隔离。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t>）管理硬件。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t>、</a:t>
            </a:r>
            <a:r>
              <a:rPr lang="zh-CN" altLang="en-US"/>
              <a:t>指导原则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原则一：简单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原则二：晚辈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原则三：效率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t>、范型</a:t>
            </a:r>
          </a:p>
          <a:p>
            <a:pPr marL="0" indent="0">
              <a:buNone/>
            </a:pPr>
            <a:r>
              <a:rPr lang="zh-CN" altLang="en-US"/>
              <a:t>用户界面范型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执行范型：两种执行范型被广泛接受：算法范型和事件驱动范型。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数据范型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系统调用接口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UNIX具有一个系统调用exec，用来覆盖一个进程的虚拟地址空间。最一般的调用是: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exec(name,argp,envp);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该调用加载可执行文件name，并且给它提供由argp所指向的参数和envp所指向的环境变量。有时明确地列出参数是十分方便的，所以库中包含如下调用的过程: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execl(name, arg0, arg1. ..., argn,0);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execle(name, arg0,arg1, ..., argn, envp);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简单不是设计系统调用时出现的唯一问题。另一个设计问题是面向连接调用与无连接的调用。另一方面，某些远程文件访问协议是无连接的。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系统结构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系统结构由五个部分组成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t>、分层系统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t>、外内核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、基于微内核的客户</a:t>
            </a:r>
            <a:r>
              <a:rPr lang="en-US" altLang="zh-CN"/>
              <a:t>-</a:t>
            </a:r>
            <a:r>
              <a:t>服务器系统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t>、可扩展的系统</a:t>
            </a:r>
          </a:p>
          <a:p>
            <a:pPr marL="0" indent="0">
              <a:buNone/>
            </a:pPr>
            <a:r>
              <a:rPr lang="en-US" altLang="zh-CN"/>
              <a:t>5</a:t>
            </a:r>
            <a:r>
              <a:t>、内核线程</a:t>
            </a:r>
            <a:endParaRPr lang="zh-CN" altLang="en-US"/>
          </a:p>
          <a:p>
            <a:pPr marL="0" indent="0">
              <a:buNone/>
            </a:pPr>
          </a:p>
        </p:txBody>
      </p:sp>
      <p:pic>
        <p:nvPicPr>
          <p:cNvPr id="6" name="图片 5" descr="屏幕截图 2021-06-20 2319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1490345"/>
            <a:ext cx="4219575" cy="2640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02175" y="4131310"/>
            <a:ext cx="421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现代层次结构操作系统的一种设计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操作系统大多数较长使用的数据结构都具有某种名字或标识符，通这这些名字或标识符就可以引用这些数据结构，显而品见的例子有注册名、文件名、设备名、进程D等。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命名经常在外部和内部两个层次上实现。目录的任务是在外部名字和内部名字之间提供映射。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屏幕截图 2021-06-20 233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819400"/>
            <a:ext cx="5751195" cy="2419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5319395"/>
            <a:ext cx="567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操作系统支持多个名字空间，既在内部又在外部。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绑定的时机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一般而言，早期绑定是简单的，但是不灵活。晚期绑定时复杂的，但是通常更加灵活。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静态与动态结构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静志结构总是简单易懂，更加容易编程并且用起来更快；动态结构则更加灵活。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另一个静态-动态权衡是进程调度。在某些系统中，特别是在实时系统中，调度可以预先静态地完成。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还有一个静态-动态问题是内核结构。如果内核作为单一的二进制程序建立并且装载到内存中运行，情况是比较简单的。然而，这一设计的结果是添加一个新的I/O设备就需要将内核与新的设备驱动程序重新链接。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实用技术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t>、隐藏硬件：许多硬件十分麻烦，所以只好尽早将其隐藏起来。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t>、引用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、可重用性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t>、重入（代码同时被执行两次或多次的能力</a:t>
            </a:r>
            <a:r>
              <a:t>）</a:t>
            </a:r>
          </a:p>
          <a:p>
            <a:pPr marL="0" indent="0">
              <a:buNone/>
            </a:pPr>
            <a:r>
              <a:rPr lang="en-US" altLang="zh-CN"/>
              <a:t>5</a:t>
            </a:r>
            <a:r>
              <a:t>、蛮力法</a:t>
            </a:r>
          </a:p>
          <a:p>
            <a:pPr marL="0" indent="0">
              <a:buNone/>
            </a:pPr>
            <a:r>
              <a:rPr lang="en-US" altLang="zh-CN"/>
              <a:t>6</a:t>
            </a:r>
            <a:r>
              <a:t>、首先检查错误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t>、</a:t>
            </a:r>
            <a:r>
              <a:rPr lang="zh-CN" altLang="en-US"/>
              <a:t>操作系统为什么运行缓慢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许多操作系统与运行缓慢在很大程度上是操作系统自身造成的。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t>、</a:t>
            </a:r>
            <a:r>
              <a:rPr lang="zh-CN" altLang="en-US"/>
              <a:t>什么应该优化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作为一般的规则，系统的第一版应该尽可能简单明了。唯一的优化应该是那些显而易见要成为不可避免的问题。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对于性能优化，一条相当适用的口号是：足够好就够好了。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t>、</a:t>
            </a:r>
            <a:r>
              <a:rPr lang="zh-CN" altLang="en-US"/>
              <a:t>缓存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用于改进性能的一项众所周知的技术是缓存。在任何相同的结果可能需要被获取多次的情况下，缓存都是适用的。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WPS 演示</Application>
  <PresentationFormat>宽屏</PresentationFormat>
  <Paragraphs>94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勿学</cp:lastModifiedBy>
  <cp:revision>151</cp:revision>
  <dcterms:created xsi:type="dcterms:W3CDTF">2019-06-19T02:08:00Z</dcterms:created>
  <dcterms:modified xsi:type="dcterms:W3CDTF">2021-06-21T05:08:13Z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