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695960"/>
            <a:ext cx="9799320" cy="1310005"/>
          </a:xfrm>
        </p:spPr>
        <p:txBody>
          <a:bodyPr/>
          <a:p>
            <a:r>
              <a:rPr lang="zh-CN" altLang="zh-CN"/>
              <a:t>第二章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2005965"/>
            <a:ext cx="9799320" cy="4320540"/>
          </a:xfrm>
        </p:spPr>
        <p:txBody>
          <a:bodyPr/>
          <a:p>
            <a:pPr algn="l"/>
            <a:r>
              <a:rPr lang="zh-CN" altLang="en-US" sz="2800"/>
              <a:t>进程与线程：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zh-CN" altLang="en-US"/>
              <a:t>操作系统最核心的概念就是进程，它是对正在运行的程序的一个抽象，也可以理解为对处理器的抽象。即使可用的CPU可用，但是依然可以支持多进程（伪）并发操作。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70"/>
            <a:ext cx="10969200" cy="705600"/>
          </a:xfrm>
        </p:spPr>
        <p:txBody>
          <a:bodyPr/>
          <a:p>
            <a:r>
              <a:rPr lang="zh-CN" altLang="en-US" sz="2800"/>
              <a:t>竞争条件、 临界区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704850"/>
            <a:ext cx="10968990" cy="554482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多个进程同时读写某些共享数据，就存在竞争。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多个进程同时需要访问的程序片段称为临界区。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为了避免竞争条件，引入互斥的概念，设计的方案应该满足以下四个条件：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1、任何两个进程不能同时处于临界区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2、与CPU的速度和数量无关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3、临界区外的进程不得阻塞其他进程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4、进程不能无限期等待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使临界区保持互斥的效果图如下：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201904142149184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7480" y="2821940"/>
            <a:ext cx="6339840" cy="3427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0"/>
            <a:ext cx="10968990" cy="685736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 sz="2400"/>
              <a:t>互斥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/>
              <a:t>首先明白两个概念， 同步与互斥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互斥：散步在不同进程的代码片段，当某个进程访问了其中一个片段时，此时其他进程就不能访问了，只能等该进程结束后才可访问。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同步：是指散步在不同进程之间的若干程序片断，它们的运行必须严格按照规定的 某种先后次序来运行，这种先后次序依赖于要完成的特定的任务。显然，同步是一种更为复杂的互斥。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互斥的方案有：、屏蔽中断、锁变量、严格轮换发、Perterson解法、TSL指令。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屏蔽中断：效果太差，不会这么做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锁变量：理想化，软件难以实现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严格轮换法：需要用到忙等待，非常浪费CPU。导致其他进程可能被阻塞。 连续测试一个值直到某个值出现，称为忙等待， java示例代码如下：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如果a一直等于0，则无限循环下去。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2250"/>
          </a:p>
          <a:p>
            <a:pPr marL="0" indent="0">
              <a:buNone/>
            </a:pPr>
            <a:endParaRPr lang="zh-CN" altLang="en-US" sz="225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08330" y="4483100"/>
          <a:ext cx="8533765" cy="149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14903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while(true) {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      while(a != 0) {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            break;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       }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77545"/>
            <a:ext cx="10968990" cy="5572125"/>
          </a:xfrm>
        </p:spPr>
        <p:txBody>
          <a:bodyPr/>
          <a:p>
            <a:pPr marL="0" indent="0">
              <a:buNone/>
            </a:pPr>
            <a:r>
              <a:rPr lang="zh-CN" altLang="en-US"/>
              <a:t>Peterson解法：一个不需要严格轮换的软件互斥算法。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TSL指令：硬件支持的方案，需要用到TSL指令：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TSL指令将 内存自LOCK读到寄存器RX中，然后在该内存地址上存在一个非零值。读字和写字由操作系统保证是不可分割的（原子性），CPU将锁住内存总线，以禁止其他CPU在本指令结束前访问内存。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一个可替代TSL的指令是XCHG，本质和TSL解决办法一致。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608330" y="1761490"/>
          <a:ext cx="8533765" cy="43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4324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TSL RX, LOCK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38810"/>
            <a:ext cx="10968990" cy="561086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 sz="2665"/>
              <a:t>进程的睡眠与唤醒</a:t>
            </a:r>
            <a:endParaRPr lang="zh-CN" altLang="en-US" sz="2665"/>
          </a:p>
          <a:p>
            <a:pPr marL="0" indent="0">
              <a:buNone/>
            </a:pPr>
            <a:r>
              <a:rPr lang="zh-CN" altLang="en-US" sz="2000"/>
              <a:t>Perterson解法和TSL/XCHG解法都是正确可行的，他们的本质都是：当一个进程想进入临界区，先检查是否允许进入，若不允许则原地等待，直到允许为止。 但很浪费时间。引入生产者消费者，但没从根本解决。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信号量：将检查值、修改值以及可能发生的睡眠操作作为一个单一的、不可分割的原子操作完成，原子性由操作系统保证。在完成前，其他进程不允许访问信号量。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互斥量：信号量的简化版本，不需要计数能力，只需要两种状态：解锁和加锁。一个二进制位就可表示它，不过通常用整型。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管程：是编程语言的组成部分，编译器知道他们的特殊性。任意时刻管程中只有一个活跃进程。 管程可以看做一个软件模块，它是将共享的变量和对于这些共享变量的操作封装起来，形成一个具有一定接口的功能模块，进程可以调用管程来实现进程级别的并发控制。管程具有面向对象编程的特点。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额外概念，同步原语：保证同步执行的代码语句。大致理解为只有将同步的代码执行完毕，才能顺序执行下一段代码。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07695"/>
            <a:ext cx="10968990" cy="564197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2665"/>
              <a:t>屏障</a:t>
            </a:r>
            <a:endParaRPr lang="zh-CN" altLang="en-US" sz="2665"/>
          </a:p>
          <a:p>
            <a:pPr marL="0" indent="0">
              <a:buNone/>
            </a:pPr>
            <a:r>
              <a:rPr lang="zh-CN" altLang="en-US"/>
              <a:t>通常用于进程组，把他们的执行划分了不同阶段，每个阶段末尾设置一个屏障，只有所有进程都到达屏障，才能继续运行下一个阶段。</a:t>
            </a:r>
            <a:endParaRPr lang="zh-CN" altLang="en-US"/>
          </a:p>
          <a:p>
            <a:pPr marL="0" indent="0">
              <a:buNone/>
            </a:pPr>
            <a:r>
              <a:rPr lang="zh-CN" altLang="en-US" sz="2665"/>
              <a:t>调度</a:t>
            </a:r>
            <a:endParaRPr lang="zh-CN" altLang="en-US" sz="2665"/>
          </a:p>
          <a:p>
            <a:pPr marL="0" indent="0">
              <a:buNone/>
            </a:pPr>
            <a:r>
              <a:rPr lang="zh-CN" altLang="en-US"/>
              <a:t>多个进程同时竞争CPU，应该选择哪一个进程执行，这就由操作系统的 调度程序完成，它内部实现了调度算法。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进程切换：占用CPU资源的使用者发生了切换。需要保存当前进程在PCB（进程控制块）的执行上下文（寄存器、数据、打开资源文件等），然后恢复下一个进程的上下文。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调度：从就绪进程队列中挑一个进程去CPU上执行。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何时调度：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非抢占式系统：调度算法挑一个去运行，直到该进程阻塞或自动释放CPU。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抢占式系统：雕塑算法挑一个进程，让其运行固定的最大时间周期，如果时间到了还在运行，则挂起等待下一次运行，然后切换下一个进程。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0"/>
            <a:ext cx="10968990" cy="685736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2000"/>
              <a:t>调度算法目标如下：</a:t>
            </a:r>
            <a:endParaRPr lang="zh-CN" altLang="en-US" sz="20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000"/>
              <a:t>批处理系统中的调度算法：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1、先来先服务：按照请求CPU的顺序使用CPU。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2、最短作业优先：谁的运行时间短，谁先执行，好处是每个作业的平均等待时间短。如两个进程，A需要运行20分钟,B两分钟，如果先运行A,则B等待20分钟，总的等待20分钟，平均等待10分钟；如果先运行B，在运行A，则A等待2分钟，总的等待2分钟，平均等待一分钟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3、最短剩余时间优先：也是抢占式的，每次找到剩余执行最短的程序执行，给其固定的运行时间，如果到期还没运行完毕，则进入就绪队列等待。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5" name="图片 4" descr="20190414214826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4175" y="0"/>
            <a:ext cx="3678555" cy="35312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0"/>
            <a:ext cx="10968990" cy="68573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交互式系统的调度算法：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1、轮转调度：也就是大家轮流来，一个进程分配固定时间片，时间到了还没执行完，则移动到就绪队列队尾，下一个进程接着来。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2、优先级调度：优先级高的进程先运行，统一优先级的则按照轮转调度。：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3、多级队列：举个例子，高优先级的进程先运行一个时间片，然后是次高级队列每个进程运行2个时间片，然后再次一级运行四个时间片。每个进程运行一次后，优先级降低一级。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4、最短进程优先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5、保证调度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6、彩票调度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7、公平分享调度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实时系统的调度：硬实时调度：在绝对截止时间前完成，软实时调度：在某个时间前后完成调度。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调度策略与机制分离：将调度算法以某种形式参数化，具体参数由用户进程写入。调度机制位于内核，调度策略可由用户进程决定。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线程调度：与进程调度类似。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205355"/>
            <a:ext cx="10968990" cy="4044315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伪并行：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严格的说，在一瞬间，CPU只能运行一个进程，但是在多道程序设计系统中，每个进程各运行几十或几百毫秒，那一秒内CPU就可以同时运行多个进程，给人产生了并行的错觉。并以此来区分多处理系统（该系统有两个或多个</a:t>
            </a:r>
            <a:r>
              <a:rPr lang="en-US" altLang="zh-CN" sz="2400"/>
              <a:t>CPU</a:t>
            </a:r>
            <a:r>
              <a:rPr sz="2400"/>
              <a:t>共享同一个物理内存</a:t>
            </a:r>
            <a:r>
              <a:rPr lang="zh-CN" altLang="en-US" sz="2400"/>
              <a:t>）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-635"/>
            <a:ext cx="10968990" cy="6858635"/>
          </a:xfrm>
        </p:spPr>
        <p:txBody>
          <a:bodyPr/>
          <a:p>
            <a:pPr marL="0" indent="0">
              <a:buNone/>
            </a:pPr>
            <a:r>
              <a:rPr lang="zh-CN" altLang="en-US"/>
              <a:t>进程模型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一个进程就是一个正在执行的程序，它包括程序计数器（PC）、寄存器、变量的当前值等。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进程的创建                                                  进程的终止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四种主要事件会导致进程创建：                       四种主要事件会导致进程的终止：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 descr="20190414214201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029335"/>
            <a:ext cx="7257415" cy="22059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81250" y="3235325"/>
            <a:ext cx="3711575" cy="5549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在任意时刻，总是只有一个进程在运行</a:t>
            </a:r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608330" y="4820285"/>
            <a:ext cx="4854575" cy="1517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1.系统初始化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2.正在运行的程序执行了创建进程的系统调用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3.用户请求创建一个进程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4.一个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批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处理作业的初始化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2825" y="4820285"/>
            <a:ext cx="5102225" cy="15170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1.正常退出（自愿的）</a:t>
            </a:r>
            <a:endParaRPr lang="en-US" altLang="zh-CN"/>
          </a:p>
          <a:p>
            <a:pPr algn="l"/>
            <a:r>
              <a:rPr lang="en-US" altLang="zh-CN"/>
              <a:t>2.出错退出（自愿的）</a:t>
            </a:r>
            <a:endParaRPr lang="en-US" altLang="zh-CN"/>
          </a:p>
          <a:p>
            <a:pPr algn="l"/>
            <a:r>
              <a:rPr lang="en-US" altLang="zh-CN"/>
              <a:t>3.严重错误（非自愿）</a:t>
            </a:r>
            <a:endParaRPr lang="en-US" altLang="zh-CN"/>
          </a:p>
          <a:p>
            <a:pPr algn="l"/>
            <a:r>
              <a:rPr lang="en-US" altLang="zh-CN"/>
              <a:t>4.被其他进程杀死（非自愿）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72415"/>
            <a:ext cx="12192635" cy="6586220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进程的层次结构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/>
              <a:t>UNIX系统中，进程 创建另一个进程后，父进程和子进程就以某种形式继续保持联系，进程只有一个父进程，但可以有多个子进程。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indows中没有进程层次的概念，所有进程都是地位相等的，但父进程创建爱你子进程后会得到一个令牌（称为句柄），该句柄可以用来控制子进程，但父进程有权把这个令牌传递给其他进程，这样，就不存在层次概念了。</a:t>
            </a:r>
            <a:endParaRPr lang="zh-CN" altLang="en-US"/>
          </a:p>
          <a:p>
            <a:pPr marL="0" indent="0">
              <a:buNone/>
            </a:pPr>
            <a:r>
              <a:rPr lang="zh-CN" altLang="en-US" sz="2400"/>
              <a:t>进程的状态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/>
              <a:t>进程有三种状态： 1.就绪； 2.运行；3.阻塞。进程总是在这三种状态见切换：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201904142142419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5435" y="4197985"/>
            <a:ext cx="5537200" cy="26600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4197985"/>
            <a:ext cx="6654800" cy="26600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zh-CN" altLang="en-US" sz="2000"/>
          </a:p>
          <a:p>
            <a:pPr algn="l"/>
            <a:r>
              <a:rPr lang="zh-CN" altLang="en-US" sz="2000">
                <a:latin typeface="+mn-ea"/>
                <a:cs typeface="+mn-ea"/>
              </a:rPr>
              <a:t>进程准备好后就可以运行了，但是这个时候其他程序在运行，因此进入就绪状态，当调度选择了这个进程时，它就可以运行了。而正在运行的进程，由于CPU给的时间用完了，但还没执行完毕，这时就会进入就绪转态，等待下次调度进入CPU。如果正在运行的进程由于需要I/O操作或者其他因素，需要等待一段时间才可以继续运行，就会进入阻塞状态，如果I/O执行完毕，就会进入就绪状态，再次等待运行。</a:t>
            </a:r>
            <a:endParaRPr lang="zh-CN" altLang="en-US" sz="2000">
              <a:latin typeface="+mn-ea"/>
              <a:cs typeface="+mn-ea"/>
            </a:endParaRPr>
          </a:p>
          <a:p>
            <a:pPr algn="l"/>
            <a:endParaRPr lang="zh-CN" altLang="en-US" sz="2000">
              <a:latin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635"/>
            <a:ext cx="10968990" cy="685736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2400"/>
              <a:t>进程的实现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/>
              <a:t>为了实现进程模型，操作系统维护一张表格，即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进程表，每个进程占用一个进程表项 ， 典型的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进程表项大致信息如下：                                      进程的切换都是一次中断，所有的中断都是                       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                       </a:t>
            </a:r>
            <a:r>
              <a:rPr>
                <a:sym typeface="+mn-ea"/>
              </a:rPr>
              <a:t>从保存寄存器开始，对于当前进程而言，通                                                            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                       </a:t>
            </a:r>
            <a:r>
              <a:rPr>
                <a:sym typeface="+mn-ea"/>
              </a:rPr>
              <a:t>常是保</a:t>
            </a:r>
            <a:r>
              <a:rPr>
                <a:sym typeface="+mn-ea"/>
              </a:rPr>
              <a:t>存在进程表项中， 中断的处理和调度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                                                                   过程如图：</a:t>
            </a:r>
            <a:endParaRPr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400"/>
              <a:t>多道程序设计模型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/>
              <a:t>CPU利用率 = 1 - p^n. p为一个进程等待I/O操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作的时间与其在内存中时间的比值，n为程序的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数量。</a:t>
            </a:r>
            <a:endParaRPr lang="zh-CN" altLang="en-US"/>
          </a:p>
        </p:txBody>
      </p:sp>
      <p:pic>
        <p:nvPicPr>
          <p:cNvPr id="4" name="图片 3" descr="201904142142491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944370"/>
            <a:ext cx="5177790" cy="2760980"/>
          </a:xfrm>
          <a:prstGeom prst="rect">
            <a:avLst/>
          </a:prstGeom>
        </p:spPr>
      </p:pic>
      <p:pic>
        <p:nvPicPr>
          <p:cNvPr id="5" name="图片 4" descr="2019041421425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290" y="3512185"/>
            <a:ext cx="5577205" cy="28301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560070"/>
            <a:ext cx="10968990" cy="57499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400"/>
              <a:t>线程：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/>
              <a:t>一个进程包含一个线程，对现在的系统而言，通常有多个线程。</a:t>
            </a:r>
            <a:endParaRPr lang="zh-CN" altLang="en-US"/>
          </a:p>
          <a:p>
            <a:pPr marL="0" indent="0">
              <a:buNone/>
            </a:pPr>
            <a:r>
              <a:rPr lang="zh-CN" altLang="en-US" sz="2400"/>
              <a:t>线程的使用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000"/>
              <a:t>多线程是在多进程的基础上继续的演化来的， 都是为了提升CPU的利用率，因为CPU是一种很宝贵的资源，因减少浪费。假设一个进程要执行三道数学题，如果没有线程的概念，那这个进程只能一道一道的去完成，执行第一道产生I/O操作时，就会阻塞，知道阻塞完成了才会继续执行。这样效率就比较低，而如果有了多个线程，每个线程执行一道数学题，互不干扰，这个线程就可以一直处于运行状态，抢到时间片的几率就大了，就可不断执行。并且，如果当前运行进程少或者其他进程也在阻塞，那没人用CPU，就是一种浪费，所以多线程可以尽量减少进程的阻塞，从而可以让CPU一直有事可做。当然，这只是一种比喻。 还有就是，进程切换的开销远大于线程切换的开销，毕竟，线程切换都是在同一个进程中。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554990"/>
            <a:ext cx="10968990" cy="5694680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经典的线程模型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/>
              <a:t>进程间的线程不像同进程那样有很大独立性，所有线程有完全一样的地址空间，共享同样的全局变量，因此没有跨进程通信的麻烦。每个线程也有自己的程序计数器、寄存器、堆栈、转态等：每个进程的数据、打开的资源、文件、代码都是相同的，每个线程都可以取用，但是每个线程都有寄存器、堆栈等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201904142143034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752090"/>
            <a:ext cx="7652385" cy="3498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45795"/>
            <a:ext cx="11584305" cy="6212840"/>
          </a:xfrm>
        </p:spPr>
        <p:txBody>
          <a:bodyPr/>
          <a:p>
            <a:pPr marL="0" indent="0">
              <a:buNone/>
            </a:pPr>
            <a:r>
              <a:rPr lang="zh-CN" altLang="en-US"/>
              <a:t>用户线程和内核线程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用户线程：在用户空间实现线程，内核对线程一无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所知， 内核依然按照老的方式，把进程当做单线程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进程。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用户线程优缺点：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                                            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           </a:t>
            </a:r>
            <a:endParaRPr lang="zh-CN" altLang="en-US"/>
          </a:p>
        </p:txBody>
      </p:sp>
      <p:pic>
        <p:nvPicPr>
          <p:cNvPr id="5" name="图片 4" descr="201904142146582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8745" y="645795"/>
            <a:ext cx="4401185" cy="268922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608330" y="3585210"/>
          <a:ext cx="11584940" cy="327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235"/>
                <a:gridCol w="4495800"/>
                <a:gridCol w="2141855"/>
                <a:gridCol w="2051050"/>
              </a:tblGrid>
              <a:tr h="4641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内核线程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最优实现</a:t>
                      </a:r>
                      <a:endParaRPr lang="zh-CN" alt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线程切换不用陷入内核，不需要上下文切换，所以线程切换速度很快；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在如何实现阻塞系统调用上实现有困难，而如果采用非阻塞方案，需要修改原有的操作系统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在内核空间实现线程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用户线程和内核线程混合实现</a:t>
                      </a:r>
                      <a:endParaRPr lang="zh-CN" altLang="en-US"/>
                    </a:p>
                  </a:txBody>
                  <a:tcPr/>
                </a:tc>
              </a:tr>
              <a:tr h="16262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允许每个进程有自己定制的调度算法。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如果一个线程开始允许，那么该进程中其他线程就无法运行，除非第一个线程放弃CPU，那么线程的调度又是一个问题；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71195"/>
            <a:ext cx="10968990" cy="5578475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进程间通信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/>
              <a:t>进程间通信是很重要也很常用的的一个概念，主要围绕三个问题：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1、如何把信息传递给另一个进程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2、如何确保两个或多个进程不会交叉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3、如何确保按正确的顺序执行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TABLE_BEAUTIFY" val="smartTable{76c4cd0d-fe51-4e08-8d1a-cb0cf98c52be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UNIT_TABLE_BEAUTIFY" val="smartTable{f751984b-2d43-42bf-b27d-8ba716c75934}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4512</Words>
  <Application>WPS 演示</Application>
  <PresentationFormat>宽屏</PresentationFormat>
  <Paragraphs>204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仿宋</vt:lpstr>
      <vt:lpstr>等线 Light</vt:lpstr>
      <vt:lpstr>黑体</vt:lpstr>
      <vt:lpstr>楷体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勿学</cp:lastModifiedBy>
  <cp:revision>151</cp:revision>
  <dcterms:created xsi:type="dcterms:W3CDTF">2019-06-19T02:08:00Z</dcterms:created>
  <dcterms:modified xsi:type="dcterms:W3CDTF">2021-04-10T12:44:06Z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2052-11.1.0.10214</vt:lpwstr>
  </property>
</Properties>
</file>