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d763d0c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d763d0c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d763d0c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d763d0c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d763d0c5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d763d0c5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d763d0c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d763d0c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d763d0c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d763d0c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d763d0c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d763d0c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d763d0c5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d763d0c5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d763d0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d763d0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d763d0c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d763d0c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Lesson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C++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ralterman99@gmail.com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8-10-17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</a:t>
            </a:r>
            <a:r>
              <a:rPr lang="en"/>
              <a:t>Variables</a:t>
            </a:r>
            <a:r>
              <a:rPr lang="en"/>
              <a:t> and 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C++?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Object oriented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Statically typed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Checks syntax during compile, not run-time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Considered a moderately difficult language to learn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Tips: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Don’t focus on the technical terms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Focus on how it works and why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Learn how syntax 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Classes, objects, methods, and Instance variables.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There are four main parts to basic 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Have properties and Behaviors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template that describes behaviors and states of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the functions that a class can call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contained within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Instance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These define the state of variables, which makes them temporary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Semicolons, Blocks, and Parentheses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Semicolons(;)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statement terminators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 order to end a statement, you </a:t>
            </a:r>
            <a:r>
              <a:rPr b="1" lang="en"/>
              <a:t>MUST</a:t>
            </a:r>
            <a:r>
              <a:rPr lang="en"/>
              <a:t> put a semicolon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" u="sng"/>
              <a:t>WARNING:</a:t>
            </a:r>
            <a:r>
              <a:rPr lang="en"/>
              <a:t> if you forget to put a semicolon,  the compiler will not know when the statement has ended. Which can cause problems all over the place.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Blocks({ })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an organizational tool in C++, as well as necessary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called using opening brackets({) and closing brackets(})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They always come in pairs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Parentheses()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These are used to set the parameters of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More on functions later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Commenting Code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is always important to make sure you leave comments in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helps you: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you forget what something was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it works only a certain 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helps others: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Understand the code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Help edit the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How to leave comments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SIngle Line Comments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/* </a:t>
            </a:r>
            <a:r>
              <a:rPr lang="en"/>
              <a:t>insert</a:t>
            </a:r>
            <a:r>
              <a:rPr lang="en"/>
              <a:t> comment here*/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Multiline Comments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/* comment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* spans multiple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*/ lines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Whitespace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space in between every element of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does not matter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compiler completely ignores whitespace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means that it is used to separate elements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And organize code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Also more of a styling thing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 and Keywords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Identifiers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Fancy way of saying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the name given to user defined objects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Classes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Namespaces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Constants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b="1" lang="en" u="sng"/>
              <a:t>Important:</a:t>
            </a:r>
            <a:r>
              <a:rPr lang="en"/>
              <a:t> Identifiers can not be keywords</a:t>
            </a:r>
            <a:endParaRPr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Keywords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Reserved words in the C++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These are words included in the libraries.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Methods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Some namespaces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Some  classes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651900" y="1292500"/>
            <a:ext cx="5467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 want you to make a simple Hello World Program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descr="HeloWorld.PNG"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2481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