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29d9abdc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29d9abdc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9d9abdc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29d9abdc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❖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◆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➢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◆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1077D2">
                    <a:alpha val="9620"/>
                  </a:srgbClr>
                </a:gs>
                <a:gs pos="100000">
                  <a:srgbClr val="093153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gradFill>
              <a:gsLst>
                <a:gs pos="0">
                  <a:srgbClr val="F2F2F2">
                    <a:alpha val="9620"/>
                  </a:srgbClr>
                </a:gs>
                <a:gs pos="100000">
                  <a:srgbClr val="A6A6A6">
                    <a:alpha val="96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❖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➢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◆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Ryan Alterman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175" y="4840400"/>
            <a:ext cx="1641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Revised: 9-19-18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/>
              <a:t>Structure</a:t>
            </a:r>
            <a:r>
              <a:rPr lang="en"/>
              <a:t>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aseline="30000" lang="en" sz="2400"/>
              <a:t>First what is an array?</a:t>
            </a:r>
            <a:endParaRPr baseline="3000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aseline="30000" lang="en" sz="2400"/>
              <a:t>A data structure that can hold data of the same kind.</a:t>
            </a:r>
            <a:endParaRPr baseline="3000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aseline="30000" lang="en" sz="2400"/>
              <a:t>Structures also hold data</a:t>
            </a:r>
            <a:endParaRPr baseline="3000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aseline="30000" lang="en" sz="2400"/>
              <a:t>Can hold data of different types</a:t>
            </a:r>
            <a:endParaRPr baseline="30000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Structure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Uses the keyword struct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