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084f35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084f35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084f35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084f35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084f35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084f35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084f35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084f35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b7602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b7602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b76027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b76027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b76027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b76027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b76027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b76027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084f35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084f35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b76027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b76027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084f35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084f35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084f35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084f35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286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r>
              <a:rPr lang="en"/>
              <a:t> and Scope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Revised: 8-25-17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are declared inside a function or block of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can only be seen by objects inside that function or block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Properties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Only usable inside the  </a:t>
            </a:r>
            <a:r>
              <a:rPr lang="en"/>
              <a:t>current</a:t>
            </a:r>
            <a:r>
              <a:rPr lang="en"/>
              <a:t>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Only usable inside the current 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Can not be seen by objects outside of usable areas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I.e. anywhere else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Defined outside of all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Usually at the top of </a:t>
            </a:r>
            <a:r>
              <a:rPr lang="en"/>
              <a:t>the</a:t>
            </a:r>
            <a:r>
              <a:rPr lang="en"/>
              <a:t>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Properties: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Can be seen by all objects throughout the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Will hold their value for entirety of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Can be called whenever after </a:t>
            </a:r>
            <a:r>
              <a:rPr lang="en"/>
              <a:t>its</a:t>
            </a:r>
            <a:r>
              <a:rPr lang="en"/>
              <a:t> declaration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651900" y="1292500"/>
            <a:ext cx="5467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8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want you to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just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mess around with variables. Try as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many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types as you want.  Make local and globals, try some modifiers and see what you get.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KEEP IT APPROPRIATE!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Constants/Literals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 named unit of 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Has multiple types which dictate its memory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Determines what values it can 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Variable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must start with either a letter or an underscore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C++ is case sensitive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Variable is different than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are many types of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Boolean( bool)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True or False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Character( char)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Utilize ASCII to allow the storage of standard Characters(your keyboard)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Integer( int)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</a:t>
            </a:r>
            <a:r>
              <a:rPr lang="en"/>
              <a:t> most basic unit for numerical 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Float( float)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Basic level of precision numerics(decimals)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Double( double)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More precise version of float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Wide Character( wchar_t)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 wide character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Void( void)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designates that the variable returns no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 and Definition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Declaration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Tells the compiler that a variable with a name exists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But does not actually specify the </a:t>
            </a:r>
            <a:r>
              <a:rPr lang="en"/>
              <a:t>variable's</a:t>
            </a:r>
            <a:r>
              <a:rPr lang="en"/>
              <a:t>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Definition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Usually defined inside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where the actual variable’s value is specified</a:t>
            </a:r>
            <a:endParaRPr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number;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number = 7;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Variables can be given certain modifiers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change and modify the memory size of variable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Modifiers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Signed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Unsigned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Short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change the properties of each variable depending on the modifier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Can only be app</a:t>
            </a:r>
            <a:r>
              <a:rPr lang="en"/>
              <a:t>lied to certain variable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Integer: Signed, Unsigned, long, and Short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Character: Signed and Unsigned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Double: long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Modifiers(Cont.)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Signed and Unsigned can be used as prefixes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You can </a:t>
            </a:r>
            <a:r>
              <a:rPr lang="en"/>
              <a:t>modify</a:t>
            </a:r>
            <a:r>
              <a:rPr lang="en"/>
              <a:t> long and short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Signed long, unsigned long, signed short, </a:t>
            </a:r>
            <a:r>
              <a:rPr lang="en"/>
              <a:t>unsigned</a:t>
            </a:r>
            <a:r>
              <a:rPr lang="en"/>
              <a:t> short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Only usable for 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Shorthand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leave out int if: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unsigned, short and long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Still put it in though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Type Qualifiers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Can be used to further define a variable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const: values can not be </a:t>
            </a:r>
            <a:r>
              <a:rPr lang="en"/>
              <a:t>changed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volatile: says that values may </a:t>
            </a:r>
            <a:r>
              <a:rPr lang="en"/>
              <a:t>change</a:t>
            </a:r>
            <a:r>
              <a:rPr lang="en"/>
              <a:t> in unexpected ways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restrict: it is used with pointers, says that it is the only way that pointer can be accessed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++ variables chart"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767275" cy="5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Rvalues and Lvalues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Refer to expressions that are a memory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Weirdly though, it can be placed in two </a:t>
            </a:r>
            <a:r>
              <a:rPr lang="en"/>
              <a:t>places</a:t>
            </a:r>
            <a:r>
              <a:rPr lang="en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Left hand assignment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Right hand assignment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Variables</a:t>
            </a:r>
            <a:r>
              <a:rPr lang="en"/>
              <a:t> are lvalues which </a:t>
            </a:r>
            <a:r>
              <a:rPr lang="en"/>
              <a:t>means</a:t>
            </a:r>
            <a:r>
              <a:rPr lang="en"/>
              <a:t> they are declared on the left side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Int x = 10;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Refers to any piece of data that has been stored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These can not have values assigned to them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have already been defined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Variable Scope?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Scope can be </a:t>
            </a:r>
            <a:r>
              <a:rPr lang="en"/>
              <a:t>defined</a:t>
            </a:r>
            <a:r>
              <a:rPr lang="en"/>
              <a:t>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region of code in which a variable exists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Scope can be defined in three places: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Inside a function or block of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Called local </a:t>
            </a:r>
            <a:r>
              <a:rPr lang="en"/>
              <a:t>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Inside the </a:t>
            </a:r>
            <a:r>
              <a:rPr lang="en"/>
              <a:t>definition</a:t>
            </a:r>
            <a:r>
              <a:rPr lang="en"/>
              <a:t> of function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Outside of all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Global variables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