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d2e9db3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d2e9db3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d2e9db3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d2e9db3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d2e9db3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d2e9db3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d2e9db3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d2e9db3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d2e9db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d2e9db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d2e9db3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d2e9db3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d2e9db3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d2e9db3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d2e9db3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d2e9db3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d2e9db3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d2e9db3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d2e9db3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d2e9db3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67100" y="1578400"/>
            <a:ext cx="5724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3: Constants/Literals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8-27-17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671450" y="1284675"/>
            <a:ext cx="5373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Take a look at the programs you made in the last challenge. See if you can find which variables you made are Literals(if any). Then I want you to try making some of each type of literal(except for octals).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Storage Classes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Constants/Literals?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Constants refer to values that are fixed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can not be changed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Also called literals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Literals can be any of the basic data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Integer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Floating-point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Characters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Strings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Booleans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Treated </a:t>
            </a:r>
            <a:r>
              <a:rPr lang="en"/>
              <a:t>just</a:t>
            </a:r>
            <a:r>
              <a:rPr lang="en"/>
              <a:t> like normal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Just</a:t>
            </a:r>
            <a:r>
              <a:rPr lang="en"/>
              <a:t> the value can not be changed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Literals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can be 1 of three different value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types are specified with a prefix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0x or 0X(same meaning) for hexadecimal values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Hexadecimals are for coding color </a:t>
            </a:r>
            <a:r>
              <a:rPr lang="en"/>
              <a:t>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0 for octal values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Just</a:t>
            </a:r>
            <a:r>
              <a:rPr lang="en"/>
              <a:t> another way to </a:t>
            </a:r>
            <a:r>
              <a:rPr lang="en"/>
              <a:t>interpret</a:t>
            </a:r>
            <a:r>
              <a:rPr lang="en"/>
              <a:t> ASCII values(we will most likely </a:t>
            </a:r>
            <a:r>
              <a:rPr lang="en"/>
              <a:t>never</a:t>
            </a:r>
            <a:r>
              <a:rPr lang="en"/>
              <a:t> use these)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 prefix for decimal </a:t>
            </a:r>
            <a:r>
              <a:rPr lang="en"/>
              <a:t>values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You can also have a suffix so that you can </a:t>
            </a:r>
            <a:r>
              <a:rPr lang="en"/>
              <a:t>specify</a:t>
            </a:r>
            <a:r>
              <a:rPr lang="en"/>
              <a:t> long or unsigned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 or u(same meaning) for unsigned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 or l(same meaning) for long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Note: you can not repeat the letter of a suffix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So UU is not legal, but UL 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 of integer literals</a:t>
            </a:r>
            <a:endParaRPr/>
          </a:p>
        </p:txBody>
      </p:sp>
      <p:pic>
        <p:nvPicPr>
          <p:cNvPr descr="IntegerLiterals.PNG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5" y="136775"/>
            <a:ext cx="56292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gerLiteralsErrors.PNG"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200" y="3376025"/>
            <a:ext cx="6391600" cy="7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Literals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Have a couple of parts actually in the number itself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Has an integer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decimal or a fraction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And an exponent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Can be represented as a decimal or exponential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Here’s how you represent an exponent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 or e( it doesn’t care, it will take both)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 of floating-point literals</a:t>
            </a:r>
            <a:endParaRPr/>
          </a:p>
        </p:txBody>
      </p:sp>
      <p:pic>
        <p:nvPicPr>
          <p:cNvPr descr="Floating-pointLiterals.PNG"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626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ating-pointLiteralsErrors.PNG"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2575"/>
            <a:ext cx="8839199" cy="133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Literals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Boolean literals can only </a:t>
            </a:r>
            <a:r>
              <a:rPr lang="en"/>
              <a:t>have</a:t>
            </a:r>
            <a:r>
              <a:rPr lang="en"/>
              <a:t> two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True or False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And they are written using the keywords: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False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Constants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There are two ways to define constants in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Using </a:t>
            </a:r>
            <a:r>
              <a:rPr b="1" lang="en"/>
              <a:t>#define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Which is a preprocessor, like </a:t>
            </a:r>
            <a:r>
              <a:rPr b="1" lang="en"/>
              <a:t>#include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It follows a format: </a:t>
            </a:r>
            <a:r>
              <a:rPr b="1" lang="en"/>
              <a:t>#define</a:t>
            </a:r>
            <a:r>
              <a:rPr lang="en"/>
              <a:t> identifier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Is put around the beginning of the code, around where the include files 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Using const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It is a keyword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Put it right before the variable type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allows you to define the variable type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Follows a format: const type variable = value;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Always define constants with CAPITALS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 of </a:t>
            </a:r>
            <a:r>
              <a:rPr b="1" lang="en"/>
              <a:t>#define </a:t>
            </a:r>
            <a:r>
              <a:rPr lang="en"/>
              <a:t>preprocessor and const keyword</a:t>
            </a:r>
            <a:endParaRPr/>
          </a:p>
        </p:txBody>
      </p:sp>
      <p:pic>
        <p:nvPicPr>
          <p:cNvPr descr="#definePreprocessor.PNG"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575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tKeyword.PNG"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300" y="152400"/>
            <a:ext cx="3248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