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0ccb817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0ccb817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0ccb817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0ccb817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0ccb817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0ccb817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0ccb817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50ccb817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0ccb817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0ccb817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0ccb817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0ccb817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0ccb817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0ccb817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0ccb817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0ccb817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0ccb817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0ccb817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0ccb817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0ccb817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0ccb817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0ccb817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0ccb817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0ccb817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>
                    <a:alpha val="9620"/>
                  </a:srgbClr>
                </a:gs>
                <a:gs pos="100000">
                  <a:srgbClr val="093153">
                    <a:alpha val="96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>
                    <a:alpha val="9620"/>
                  </a:srgbClr>
                </a:gs>
                <a:gs pos="100000">
                  <a:srgbClr val="A6A6A6">
                    <a:alpha val="96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❖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➢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◆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➢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◆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Lesson 4:      Storage Classes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Ryan Alterman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78175" y="4840400"/>
            <a:ext cx="16413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Revised: 8-27-17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showing the </a:t>
            </a:r>
            <a:r>
              <a:rPr lang="en"/>
              <a:t>declaration</a:t>
            </a:r>
            <a:r>
              <a:rPr lang="en"/>
              <a:t> and </a:t>
            </a:r>
            <a:r>
              <a:rPr lang="en"/>
              <a:t>use</a:t>
            </a:r>
            <a:r>
              <a:rPr lang="en"/>
              <a:t> of the extern storage class</a:t>
            </a:r>
            <a:endParaRPr/>
          </a:p>
        </p:txBody>
      </p:sp>
      <p:pic>
        <p:nvPicPr>
          <p:cNvPr descr="Extern1.PNG"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11467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/>
          <p:nvPr/>
        </p:nvSpPr>
        <p:spPr>
          <a:xfrm>
            <a:off x="672150" y="2573950"/>
            <a:ext cx="18522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It is declared here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Extern2.PNG"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9475" y="152400"/>
            <a:ext cx="5391150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/>
        </p:nvSpPr>
        <p:spPr>
          <a:xfrm>
            <a:off x="4863150" y="2573950"/>
            <a:ext cx="34524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It is used here in a secondary file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Mutable Storage Class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It is used to modify class objects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It can </a:t>
            </a:r>
            <a:r>
              <a:rPr lang="en"/>
              <a:t>override</a:t>
            </a:r>
            <a:r>
              <a:rPr lang="en"/>
              <a:t> the state of an object from being constant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Which in turn also means that it can be modified by const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More in this later when we talk about Class Objects.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671450" y="1284675"/>
            <a:ext cx="5405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 want you to make variables, </a:t>
            </a:r>
            <a:r>
              <a:rPr lang="en"/>
              <a:t>functions</a:t>
            </a:r>
            <a:r>
              <a:rPr lang="en"/>
              <a:t> and classes, apply storage classes to them and see what happens. But </a:t>
            </a:r>
            <a:r>
              <a:rPr lang="en"/>
              <a:t>just</a:t>
            </a:r>
            <a:r>
              <a:rPr lang="en"/>
              <a:t> ignore mutable storage classes for now.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Operators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Storage Classes?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Help define the scope and lifetime of variables and </a:t>
            </a:r>
            <a:r>
              <a:rPr lang="en"/>
              <a:t>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They are defined before the type that they modify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There are five types: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Auto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Register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Static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Extern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Mutable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Storage Class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Default storage class for local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You do not have to specify the storage type as auto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showing the declaration of local variables with the auto storage class</a:t>
            </a:r>
            <a:endParaRPr/>
          </a:p>
        </p:txBody>
      </p:sp>
      <p:pic>
        <p:nvPicPr>
          <p:cNvPr descr="AutoStorageClass.PNG"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8097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Storage Class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Changes the storage location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Instead</a:t>
            </a:r>
            <a:r>
              <a:rPr lang="en"/>
              <a:t> of RAM, it stores as a register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This changes the properties of the variable quite a bit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It now has a </a:t>
            </a:r>
            <a:r>
              <a:rPr lang="en"/>
              <a:t>maximum</a:t>
            </a:r>
            <a:r>
              <a:rPr lang="en"/>
              <a:t> size equal to the register size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It can also not have the &amp; operator applied to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Should only be used to make a variable quick for accessing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Also, depending on the hardware, it MAY be stored as a register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It is not </a:t>
            </a:r>
            <a:r>
              <a:rPr lang="en"/>
              <a:t>guaranteed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showing the use of the register storage class</a:t>
            </a:r>
            <a:endParaRPr/>
          </a:p>
        </p:txBody>
      </p:sp>
      <p:pic>
        <p:nvPicPr>
          <p:cNvPr descr="RegisterStorageClass.PNG"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5527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Storage Class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It can be used on local and global variables to have different effects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Local Variables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It will change its scope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It will keep the variable instead of </a:t>
            </a:r>
            <a:r>
              <a:rPr lang="en"/>
              <a:t>destroying</a:t>
            </a:r>
            <a:r>
              <a:rPr lang="en"/>
              <a:t> it once it is out of scope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Allows for variables to maintain values between </a:t>
            </a:r>
            <a:r>
              <a:rPr lang="en"/>
              <a:t>function</a:t>
            </a:r>
            <a:r>
              <a:rPr lang="en"/>
              <a:t> calls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Global Variables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Keeps the scope to the file i which it was created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showing the use of the static storage class</a:t>
            </a:r>
            <a:endParaRPr/>
          </a:p>
        </p:txBody>
      </p:sp>
      <p:pic>
        <p:nvPicPr>
          <p:cNvPr descr="StaticStorageClass.PNG"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688933" cy="40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 Storage Class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Can only be applied to global variables and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It modifies the scope of the </a:t>
            </a:r>
            <a:r>
              <a:rPr lang="en"/>
              <a:t>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It acts as a reference for other files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Using the extern class prevents </a:t>
            </a:r>
            <a:r>
              <a:rPr lang="en"/>
              <a:t>initialization</a:t>
            </a:r>
            <a:r>
              <a:rPr lang="en"/>
              <a:t> of the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It just points to the global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All it is for is to declare a variable in another file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