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F80E36C-1979-4CA1-B85F-7877E440C715}">
  <a:tblStyle styleId="{BF80E36C-1979-4CA1-B85F-7877E440C7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6fe4352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6fe4352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6fe4352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6fe4352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6fe4352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6fe4352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6fe4352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6fe4352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6fe4352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66fe4352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6fe4352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66fe4352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6fe435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6fe435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6fe435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6fe435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6fe435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6fe435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6fe4352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6fe4352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6fe4352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6fe4352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6fe4352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6fe4352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6fe4352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6fe4352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6fe4352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6fe4352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>
                    <a:alpha val="9620"/>
                  </a:srgbClr>
                </a:gs>
                <a:gs pos="100000">
                  <a:srgbClr val="093153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>
                    <a:alpha val="9620"/>
                  </a:srgbClr>
                </a:gs>
                <a:gs pos="100000">
                  <a:srgbClr val="A6A6A6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5: Operators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Ryan Alterman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8175" y="4840400"/>
            <a:ext cx="16413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Revised: 9-1-17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assignment operators</a:t>
            </a:r>
            <a:endParaRPr/>
          </a:p>
        </p:txBody>
      </p:sp>
      <p:pic>
        <p:nvPicPr>
          <p:cNvPr descr="Assignment.PNG"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6280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Misc. Operators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Sizeof Operator ( sizeof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Returns the size of the variable( in bits 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Conditional Operator ( Condition ? X : Y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If </a:t>
            </a:r>
            <a:r>
              <a:rPr lang="en"/>
              <a:t>condition</a:t>
            </a:r>
            <a:r>
              <a:rPr lang="en"/>
              <a:t> is true, returns X value; if not, returns the 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Comma Operator( ,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Causes a sequence of operation to be </a:t>
            </a:r>
            <a:r>
              <a:rPr lang="en"/>
              <a:t>performed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Member Operators ( . AND -&gt;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References individual members of classes, structures, and unions.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Casting Operator (Cast)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Converts</a:t>
            </a:r>
            <a:r>
              <a:rPr lang="en"/>
              <a:t> the type of a variable into another type; int(2.2) =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Pointers ( &amp; AND *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 &amp; will return the address of the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 * will point to the variable itself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Precedence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Operators will be evaluated or looked at first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Ex. 7 + 3 * 2 will not give 20, but 13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Google Shape;207;p25"/>
          <p:cNvGraphicFramePr/>
          <p:nvPr/>
        </p:nvGraphicFramePr>
        <p:xfrm>
          <a:off x="473800" y="17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{BF80E36C-1979-4CA1-B85F-7877E440C715}</a:tableStyleId>
              </a:tblPr>
              <a:tblGrid>
                <a:gridCol w="1350125"/>
                <a:gridCol w="1350125"/>
                <a:gridCol w="1350125"/>
              </a:tblGrid>
              <a:tr h="351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Category </a:t>
                      </a:r>
                      <a:endParaRPr b="1"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Operator </a:t>
                      </a:r>
                      <a:endParaRPr b="1"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Associativity </a:t>
                      </a:r>
                      <a:endParaRPr b="1"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51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Postfix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() [] -&gt; . ++ - - 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 to right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Unary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 - ! ~ ++ - - (type)* &amp; sizeof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 to left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Multiplicative 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* / %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 to right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Additive 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 -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 to right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Shift 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&lt;&lt; &gt;&gt;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 to right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Relational 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 &lt;= &gt; &gt;=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 to right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Equality 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== !=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 to right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8" name="Google Shape;208;p25"/>
          <p:cNvGraphicFramePr/>
          <p:nvPr/>
        </p:nvGraphicFramePr>
        <p:xfrm>
          <a:off x="4592500" y="17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{BF80E36C-1979-4CA1-B85F-7877E440C715}</a:tableStyleId>
              </a:tblPr>
              <a:tblGrid>
                <a:gridCol w="1350125"/>
                <a:gridCol w="1350125"/>
                <a:gridCol w="1350125"/>
              </a:tblGrid>
              <a:tr h="351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Bitwise AND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&amp;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 to right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Bitwise XOR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^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 to right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Bitwise OR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|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 to right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Logical AND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&amp;&amp;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 to right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Logical OR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||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 to right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Conditional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?: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 to left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Assignment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= += -= *= /= %=&gt;&gt;= &lt;&lt;= &amp;= ^= |=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 to left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Comma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 to right </a:t>
                      </a:r>
                      <a:endParaRPr sz="105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9" name="Google Shape;209;p25"/>
          <p:cNvCxnSpPr/>
          <p:nvPr/>
        </p:nvCxnSpPr>
        <p:spPr>
          <a:xfrm flipH="1">
            <a:off x="226700" y="878000"/>
            <a:ext cx="7800" cy="40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5"/>
          <p:cNvCxnSpPr/>
          <p:nvPr/>
        </p:nvCxnSpPr>
        <p:spPr>
          <a:xfrm flipH="1">
            <a:off x="8921300" y="568875"/>
            <a:ext cx="7800" cy="43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671450" y="1284675"/>
            <a:ext cx="56463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want you to use everything that you </a:t>
            </a:r>
            <a:r>
              <a:rPr lang="en"/>
              <a:t>have</a:t>
            </a:r>
            <a:r>
              <a:rPr lang="en"/>
              <a:t> learned so far, and operators, to make a functioning calculator. It can do as many different operations as you want, but all I require is the four basic ones. It must be able to add, subtract, multiply, and divide. It must be able to use both decimals and integers.  BONUS POINTS: properly use any of the msic. Operators, in a manner relevant to the program. </a:t>
            </a:r>
            <a:r>
              <a:rPr lang="en"/>
              <a:t>DON'T</a:t>
            </a:r>
            <a:r>
              <a:rPr lang="en"/>
              <a:t> JUST THROW ONE IN THERE!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Loops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Operator?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Used to perform mathematical or logical </a:t>
            </a:r>
            <a:r>
              <a:rPr lang="en"/>
              <a:t>manipulations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Basically, logic statements and math.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Types of Operators: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Arithmetic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Relational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Logical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Assignment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Miscellaneous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Note: There are operators called bitwise operators. We will most likely never use these, so I will mention they exist but will not be covered in this lesson.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	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Addition( + )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Takes two numbers and adds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Subtraction ( -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Subtracts the second number from the first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Multiplication ( *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Multiplies two numbers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Division ( /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Divides the numerator by the denominator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Remainder( %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Takes the remainder two numbers and displays that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Increment ( ++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Adds one ot the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Decrement ( --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Subtracts one from the value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 of arithmetic operators.</a:t>
            </a:r>
            <a:endParaRPr/>
          </a:p>
        </p:txBody>
      </p:sp>
      <p:pic>
        <p:nvPicPr>
          <p:cNvPr descr="Arithmetic.PNG"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769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Operators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Equal to ( ==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Checks if two values are equal; outputs boolean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Not Equal ( !=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Checks if two values are not equal; outputs boolean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Greater Than ( &gt;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Checks if the value to the left is greater than the right; outputs boolean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Less Than ( &lt;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Checks if the value to the left is less than the right; outputs boolean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Greater Than or Equal To ( &gt;=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Checks if the value to the left equals or is greater than the left; outputs boolean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Less Than or Equal To ( &lt;=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Checks if the value to the left is </a:t>
            </a:r>
            <a:r>
              <a:rPr lang="en"/>
              <a:t>equal</a:t>
            </a:r>
            <a:r>
              <a:rPr lang="en"/>
              <a:t> or less than the right; outputs boolean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the Relational Operators</a:t>
            </a:r>
            <a:endParaRPr/>
          </a:p>
        </p:txBody>
      </p:sp>
      <p:pic>
        <p:nvPicPr>
          <p:cNvPr descr="Relational.PNG"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579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These check for values that are greater than 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AND ( &amp;&amp;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If both the values are not zero; it will output true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BOTH VALUES HAVE TO BE THE SAME TO OUTPUT TRUE!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OR ( ||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If either one of the values is not zero; it will output true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EITHER ONE OF THE VALUES HAS TO BE DIFFERENT IN ORDER TO OUTPUT TRUE!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NOT ( !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Put in the front of any logical operator to reverse the output of the operation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the Logical Operators</a:t>
            </a:r>
            <a:endParaRPr/>
          </a:p>
        </p:txBody>
      </p:sp>
      <p:pic>
        <p:nvPicPr>
          <p:cNvPr descr="Logical.PNG"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1952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Operators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Equals ( =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Sets value equal to the values of the right side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Add Equals ( +=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Adds the value of the left to the right and sets the value to the left value.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Subtract And ( -=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Subtracts the value of the right to the </a:t>
            </a:r>
            <a:r>
              <a:rPr lang="en"/>
              <a:t>left</a:t>
            </a:r>
            <a:r>
              <a:rPr lang="en"/>
              <a:t> and sets the value to the left.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Multiply Equals ( *=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Multiplies the two values and sets the values to the left.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Divide Equals ( /=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Divides the left values by the right values and sets them to the left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Remainder Equals ( %=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Takes the remainder and sets it to the left value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