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ec884ef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ec884ef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ec884ef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ec884ef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ec884ef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ec884ef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ec884ef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ec884ef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ec884ef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ec884ef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ec884ef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ec884ef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ec884ef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ec884ef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ec884ef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ec884ef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ec884e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ec884e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ec884e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ec884e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ec884ef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ec884ef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ec884ef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ec884ef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ec884ef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ec884ef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ec884ef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ec884ef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ec884ef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ec884ef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ec884ef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ec884ef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/ Decision Statements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9-8-17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 cautious of this!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can easily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If the value of the loop never becomes false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this happens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Check the logic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Check the arithmetic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Check the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When a conditional value is left out, the value is considered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Always put a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Even if you want to make it always true; put a conditional value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decision statements?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60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Require more than one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Like other structures; they require statements to be executed</a:t>
            </a:r>
            <a:endParaRPr/>
          </a:p>
        </p:txBody>
      </p:sp>
      <p:cxnSp>
        <p:nvCxnSpPr>
          <p:cNvPr id="214" name="Google Shape;214;p23"/>
          <p:cNvCxnSpPr>
            <a:stCxn id="215" idx="0"/>
            <a:endCxn id="216" idx="3"/>
          </p:cNvCxnSpPr>
          <p:nvPr/>
        </p:nvCxnSpPr>
        <p:spPr>
          <a:xfrm rot="-5400000">
            <a:off x="3038338" y="2795438"/>
            <a:ext cx="1062900" cy="58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5707238" y="2677438"/>
            <a:ext cx="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3"/>
          <p:cNvSpPr txBox="1"/>
          <p:nvPr/>
        </p:nvSpPr>
        <p:spPr>
          <a:xfrm>
            <a:off x="1069738" y="4277388"/>
            <a:ext cx="844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9" name="Google Shape;219;p23"/>
          <p:cNvGrpSpPr/>
          <p:nvPr/>
        </p:nvGrpSpPr>
        <p:grpSpPr>
          <a:xfrm>
            <a:off x="1177188" y="2372638"/>
            <a:ext cx="6826725" cy="2271950"/>
            <a:chOff x="1185013" y="2187088"/>
            <a:chExt cx="6826725" cy="2271950"/>
          </a:xfrm>
        </p:grpSpPr>
        <p:sp>
          <p:nvSpPr>
            <p:cNvPr id="220" name="Google Shape;220;p23"/>
            <p:cNvSpPr/>
            <p:nvPr/>
          </p:nvSpPr>
          <p:spPr>
            <a:xfrm>
              <a:off x="1185013" y="3724638"/>
              <a:ext cx="367200" cy="367200"/>
            </a:xfrm>
            <a:prstGeom prst="flowChartConnector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23"/>
            <p:cNvCxnSpPr>
              <a:stCxn id="220" idx="6"/>
              <a:endCxn id="215" idx="1"/>
            </p:cNvCxnSpPr>
            <p:nvPr/>
          </p:nvCxnSpPr>
          <p:spPr>
            <a:xfrm>
              <a:off x="1552213" y="3908238"/>
              <a:ext cx="791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" name="Google Shape;215;p23"/>
            <p:cNvSpPr/>
            <p:nvPr/>
          </p:nvSpPr>
          <p:spPr>
            <a:xfrm>
              <a:off x="2343663" y="3433538"/>
              <a:ext cx="1883500" cy="949425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Condition</a:t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7406038" y="3724638"/>
              <a:ext cx="367200" cy="367200"/>
            </a:xfrm>
            <a:prstGeom prst="flowChartConnector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23"/>
            <p:cNvCxnSpPr>
              <a:stCxn id="215" idx="3"/>
              <a:endCxn id="222" idx="2"/>
            </p:cNvCxnSpPr>
            <p:nvPr/>
          </p:nvCxnSpPr>
          <p:spPr>
            <a:xfrm>
              <a:off x="4227163" y="3908250"/>
              <a:ext cx="317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6" name="Google Shape;216;p23"/>
            <p:cNvSpPr/>
            <p:nvPr/>
          </p:nvSpPr>
          <p:spPr>
            <a:xfrm flipH="1">
              <a:off x="3869738" y="2187088"/>
              <a:ext cx="1342200" cy="3672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Conditional Code</a:t>
              </a:r>
              <a:endParaRPr/>
            </a:p>
          </p:txBody>
        </p:sp>
        <p:cxnSp>
          <p:nvCxnSpPr>
            <p:cNvPr id="224" name="Google Shape;224;p23"/>
            <p:cNvCxnSpPr>
              <a:stCxn id="216" idx="1"/>
            </p:cNvCxnSpPr>
            <p:nvPr/>
          </p:nvCxnSpPr>
          <p:spPr>
            <a:xfrm>
              <a:off x="5211938" y="2370688"/>
              <a:ext cx="495300" cy="1539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5" name="Google Shape;225;p23"/>
            <p:cNvSpPr txBox="1"/>
            <p:nvPr/>
          </p:nvSpPr>
          <p:spPr>
            <a:xfrm>
              <a:off x="7167538" y="4091838"/>
              <a:ext cx="8442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Output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6" name="Google Shape;226;p23"/>
            <p:cNvSpPr txBox="1"/>
            <p:nvPr/>
          </p:nvSpPr>
          <p:spPr>
            <a:xfrm>
              <a:off x="4394838" y="4021638"/>
              <a:ext cx="8442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If false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23"/>
            <p:cNvSpPr txBox="1"/>
            <p:nvPr/>
          </p:nvSpPr>
          <p:spPr>
            <a:xfrm>
              <a:off x="3382963" y="2872888"/>
              <a:ext cx="8442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If true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28" name="Google Shape;228;p23"/>
            <p:cNvCxnSpPr/>
            <p:nvPr/>
          </p:nvCxnSpPr>
          <p:spPr>
            <a:xfrm rot="10800000">
              <a:off x="3274613" y="2355038"/>
              <a:ext cx="10800" cy="107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pic>
        <p:nvPicPr>
          <p:cNvPr descr="C++ if statement"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875" y="588850"/>
            <a:ext cx="24193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.PNG"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1911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 … else statements</a:t>
            </a:r>
            <a:endParaRPr/>
          </a:p>
        </p:txBody>
      </p:sp>
      <p:pic>
        <p:nvPicPr>
          <p:cNvPr descr="Ifelse.PNG"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245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++ if...else statement"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50" y="1771650"/>
            <a:ext cx="23907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</a:t>
            </a:r>
            <a:endParaRPr/>
          </a:p>
        </p:txBody>
      </p:sp>
      <p:pic>
        <p:nvPicPr>
          <p:cNvPr descr="C++ switch statement"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700" y="642938"/>
            <a:ext cx="28765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itch.PNG"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75" y="347775"/>
            <a:ext cx="5720901" cy="34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Final Note: These decision statements can be nested just like loops!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234500" y="1284675"/>
            <a:ext cx="5365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want you to make a program that utilizes loops and decision statements along with everything else we </a:t>
            </a:r>
            <a:r>
              <a:rPr lang="en"/>
              <a:t>have</a:t>
            </a:r>
            <a:r>
              <a:rPr lang="en"/>
              <a:t> learned in order to make a program that </a:t>
            </a:r>
            <a:r>
              <a:rPr lang="en"/>
              <a:t>would</a:t>
            </a:r>
            <a:r>
              <a:rPr lang="en"/>
              <a:t> pertain to real life. It can do anything you want, as long as it is APPROPRIATE! We will share these projects as a group when everyone is finished.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loops?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allow us to execute blocks of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it one time, or multiple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require a few things: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</a:t>
            </a:r>
            <a:r>
              <a:rPr lang="en"/>
              <a:t>n input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conditional statement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True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are various kinds of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 … 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nested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structure of loops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1513263" y="1522663"/>
            <a:ext cx="6117475" cy="2098175"/>
            <a:chOff x="1754575" y="846750"/>
            <a:chExt cx="6117475" cy="2098175"/>
          </a:xfrm>
        </p:grpSpPr>
        <p:sp>
          <p:nvSpPr>
            <p:cNvPr id="149" name="Google Shape;149;p15"/>
            <p:cNvSpPr/>
            <p:nvPr/>
          </p:nvSpPr>
          <p:spPr>
            <a:xfrm>
              <a:off x="1883525" y="2210525"/>
              <a:ext cx="367200" cy="367200"/>
            </a:xfrm>
            <a:prstGeom prst="flowChartConnector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15"/>
            <p:cNvCxnSpPr>
              <a:stCxn id="149" idx="6"/>
              <a:endCxn id="151" idx="1"/>
            </p:cNvCxnSpPr>
            <p:nvPr/>
          </p:nvCxnSpPr>
          <p:spPr>
            <a:xfrm>
              <a:off x="2250725" y="2394125"/>
              <a:ext cx="178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15"/>
            <p:cNvSpPr/>
            <p:nvPr/>
          </p:nvSpPr>
          <p:spPr>
            <a:xfrm>
              <a:off x="4032788" y="1919438"/>
              <a:ext cx="1946075" cy="949425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Condition</a:t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7266350" y="2210525"/>
              <a:ext cx="367200" cy="367200"/>
            </a:xfrm>
            <a:prstGeom prst="flowChartConnector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15"/>
            <p:cNvCxnSpPr>
              <a:stCxn id="151" idx="3"/>
              <a:endCxn id="152" idx="2"/>
            </p:cNvCxnSpPr>
            <p:nvPr/>
          </p:nvCxnSpPr>
          <p:spPr>
            <a:xfrm>
              <a:off x="5978863" y="2394150"/>
              <a:ext cx="128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15"/>
            <p:cNvCxnSpPr>
              <a:stCxn id="151" idx="0"/>
              <a:endCxn id="155" idx="3"/>
            </p:cNvCxnSpPr>
            <p:nvPr/>
          </p:nvCxnSpPr>
          <p:spPr>
            <a:xfrm flipH="1" rot="5400000">
              <a:off x="4390225" y="1303838"/>
              <a:ext cx="889200" cy="34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5"/>
            <p:cNvSpPr/>
            <p:nvPr/>
          </p:nvSpPr>
          <p:spPr>
            <a:xfrm>
              <a:off x="3321575" y="846750"/>
              <a:ext cx="1342200" cy="3672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Conditional Code</a:t>
              </a:r>
              <a:endParaRPr/>
            </a:p>
          </p:txBody>
        </p:sp>
        <p:cxnSp>
          <p:nvCxnSpPr>
            <p:cNvPr id="156" name="Google Shape;156;p15"/>
            <p:cNvCxnSpPr>
              <a:stCxn id="155" idx="1"/>
            </p:cNvCxnSpPr>
            <p:nvPr/>
          </p:nvCxnSpPr>
          <p:spPr>
            <a:xfrm flipH="1">
              <a:off x="2831075" y="1030350"/>
              <a:ext cx="490500" cy="1371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5"/>
            <p:cNvCxnSpPr>
              <a:endCxn id="155" idx="3"/>
            </p:cNvCxnSpPr>
            <p:nvPr/>
          </p:nvCxnSpPr>
          <p:spPr>
            <a:xfrm rot="10800000">
              <a:off x="4663775" y="1030350"/>
              <a:ext cx="3147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2837000" y="1034325"/>
              <a:ext cx="0" cy="13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" name="Google Shape;159;p15"/>
            <p:cNvSpPr txBox="1"/>
            <p:nvPr/>
          </p:nvSpPr>
          <p:spPr>
            <a:xfrm>
              <a:off x="1754575" y="2507525"/>
              <a:ext cx="8442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Input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7027850" y="2577725"/>
              <a:ext cx="8442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Output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5916275" y="2507525"/>
              <a:ext cx="8442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If false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5072075" y="1534575"/>
              <a:ext cx="8442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If true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Loops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While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Repeats the statements while the condition is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for condition before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For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Executes the statements in the loops multiple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Abbreviates the code that is in charge of the loop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Do … While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Like a while 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Tests condition at the end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Nested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Any loop that is inside another loop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pic>
        <p:nvPicPr>
          <p:cNvPr descr="WhileLoops.PNG"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3327"/>
            <a:ext cx="9144000" cy="2105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++ while loop"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050" y="166825"/>
            <a:ext cx="1843675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866425" y="42087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pic>
        <p:nvPicPr>
          <p:cNvPr descr="ForLoops.PNG"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75"/>
            <a:ext cx="8839199" cy="2419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++ for loop"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200" y="1564050"/>
            <a:ext cx="2395400" cy="3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… while Loops</a:t>
            </a:r>
            <a:endParaRPr/>
          </a:p>
        </p:txBody>
      </p:sp>
      <p:pic>
        <p:nvPicPr>
          <p:cNvPr descr="C++ do...while loop"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384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hile.PNG"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775" y="152400"/>
            <a:ext cx="6025700" cy="206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pic>
        <p:nvPicPr>
          <p:cNvPr descr="NestedLoops.PNG"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578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Control Statements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are used to control the flow of loops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Break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Terminates the loop or switch statement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Immediately begins with next switch statement or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Continue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Forces the loop to retest the value of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Transfers control to the </a:t>
            </a:r>
            <a:r>
              <a:rPr lang="en"/>
              <a:t>labeled</a:t>
            </a:r>
            <a:r>
              <a:rPr lang="en"/>
              <a:t> statement.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