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f5a6e56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f5a6e56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f5a6e566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f5a6e566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f5a6e566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f5a6e566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f5a6e56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f5a6e56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f5a6e56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f5a6e56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f5a6e56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f5a6e56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f5a6e56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f5a6e56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f5a6e566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f5a6e566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f5a6e566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f5a6e566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f5a6e56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f5a6e56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Lesson 7:					   	Functions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9-19-18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343900" y="1284675"/>
            <a:ext cx="64587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want you to split into groups of at least 2. From now on I will be having you guys write robot projects. Today we are going to start simple by having you make code to move a motor on the input of a controller. I also want you to use a function in order to limit motor power. THIS WILL BE DIFFICULT; so pair with someone you can work well with. This will require you to use everything that you have learned.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Advanced Numerics and Arrays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functions?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are sections of code that are written to perform </a:t>
            </a:r>
            <a:r>
              <a:rPr lang="en"/>
              <a:t>certain</a:t>
            </a:r>
            <a:r>
              <a:rPr lang="en"/>
              <a:t> tasks.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C++ already has some </a:t>
            </a:r>
            <a:r>
              <a:rPr lang="en"/>
              <a:t>functions</a:t>
            </a:r>
            <a:r>
              <a:rPr lang="en"/>
              <a:t> created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But we can make </a:t>
            </a:r>
            <a:r>
              <a:rPr lang="en"/>
              <a:t>our</a:t>
            </a:r>
            <a:r>
              <a:rPr lang="en"/>
              <a:t> own as well; for specific uses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There are three parts to making a function: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Declaration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Definition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It follows a general format: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Return_type identifier( parameters)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Body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Definition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where the </a:t>
            </a:r>
            <a:r>
              <a:rPr lang="en"/>
              <a:t>function</a:t>
            </a:r>
            <a:r>
              <a:rPr lang="en"/>
              <a:t> is said to exist with these 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Return_type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Some functions return values, and this is where we specify what it returns. If it returns nothing, it is void.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Identifier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It is the name of the function. It must start with a capital(part of coding standard)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Body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is what says what the function does.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They are the </a:t>
            </a:r>
            <a:r>
              <a:rPr lang="en"/>
              <a:t>variables</a:t>
            </a:r>
            <a:r>
              <a:rPr lang="en"/>
              <a:t> that the user inputs.</a:t>
            </a:r>
            <a:endParaRPr/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return_type identifier( parameters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simply telling the compiler that a function </a:t>
            </a:r>
            <a:r>
              <a:rPr lang="en"/>
              <a:t>exists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THIS IS NOT WHERE YOU </a:t>
            </a:r>
            <a:r>
              <a:rPr lang="en"/>
              <a:t>DEFINE A</a:t>
            </a:r>
            <a:r>
              <a:rPr lang="en"/>
              <a:t> </a:t>
            </a:r>
            <a:r>
              <a:rPr lang="en"/>
              <a:t>FUNCTION</a:t>
            </a:r>
            <a:r>
              <a:rPr lang="en"/>
              <a:t>(more on why later)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simply looks like: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Return_type identifier( parameters);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parameters do not actually require the variables during </a:t>
            </a:r>
            <a:r>
              <a:rPr lang="en"/>
              <a:t>declaration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SO </a:t>
            </a:r>
            <a:r>
              <a:rPr lang="en"/>
              <a:t>putting</a:t>
            </a:r>
            <a:r>
              <a:rPr lang="en"/>
              <a:t> the variable type is fine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is where the function is actually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can look like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Variable = function();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When a function is called, control over the program is </a:t>
            </a:r>
            <a:r>
              <a:rPr lang="en"/>
              <a:t>transferred</a:t>
            </a:r>
            <a:r>
              <a:rPr lang="en"/>
              <a:t> to the </a:t>
            </a:r>
            <a:r>
              <a:rPr lang="en"/>
              <a:t>function</a:t>
            </a:r>
            <a:r>
              <a:rPr lang="en"/>
              <a:t> until the </a:t>
            </a:r>
            <a:r>
              <a:rPr lang="en"/>
              <a:t>function</a:t>
            </a:r>
            <a:r>
              <a:rPr lang="en"/>
              <a:t> returns a value or reaches </a:t>
            </a:r>
            <a:r>
              <a:rPr lang="en"/>
              <a:t>its</a:t>
            </a:r>
            <a:r>
              <a:rPr lang="en"/>
              <a:t> ending brace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You can call a function as many times as you want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Formating your project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There is a certain way we </a:t>
            </a:r>
            <a:r>
              <a:rPr lang="en"/>
              <a:t>have</a:t>
            </a:r>
            <a:r>
              <a:rPr lang="en"/>
              <a:t> to write these </a:t>
            </a:r>
            <a:r>
              <a:rPr lang="en"/>
              <a:t>functions: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Function calls occur in the main source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Function Definition occurs in a separate source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Function Declaration occurs in a header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Definition</a:t>
            </a:r>
            <a:endParaRPr/>
          </a:p>
        </p:txBody>
      </p:sp>
      <p:pic>
        <p:nvPicPr>
          <p:cNvPr descr="Function Definition.PNG"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05369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</a:t>
            </a:r>
            <a:endParaRPr/>
          </a:p>
        </p:txBody>
      </p:sp>
      <p:pic>
        <p:nvPicPr>
          <p:cNvPr descr="Function Declaration.PNG"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88721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</a:t>
            </a:r>
            <a:endParaRPr/>
          </a:p>
        </p:txBody>
      </p:sp>
      <p:pic>
        <p:nvPicPr>
          <p:cNvPr descr="Function Call.PNG"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15794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