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eefc1a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eefc1a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eefc1a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eefc1a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eefc1a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eefc1a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eefc1a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eefc1a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2eefc1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2eefc1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eefc1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eefc1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eefc1a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eefc1a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eefc1a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eefc1a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eefc1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2eefc1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eefc1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2eefc1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eefc1a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eefc1a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eefc1a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eefc1a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4675" y="1578400"/>
            <a:ext cx="5310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Numerics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&amp; Arrays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9-14-17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Arrays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arrays that we </a:t>
            </a:r>
            <a:r>
              <a:rPr lang="en"/>
              <a:t>just</a:t>
            </a:r>
            <a:r>
              <a:rPr lang="en"/>
              <a:t> defined are one-dimensional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only have one set of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Arrays can have more than one set of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where you get two-dimensional arrays and up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type identifier [size1] [size2] … [ sizeN];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When accessing multidimensional arrays, it becomes like </a:t>
            </a:r>
            <a:r>
              <a:rPr lang="en"/>
              <a:t>coordinates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identifier [index 1] [index 2] … [index N];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 think of values being stored in terms of rows and columns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two-dimensional array</a:t>
            </a:r>
            <a:endParaRPr/>
          </a:p>
        </p:txBody>
      </p:sp>
      <p:pic>
        <p:nvPicPr>
          <p:cNvPr descr="2DArray.PNG"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11250" cy="29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36100" y="1284675"/>
            <a:ext cx="7019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just going to have a discussion this time. How would you be able to see these math functions and arrays being able to be used on a robot. Then let’s design the code and see what is might look like.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Pointers/References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Advanced Numerics?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are in essence just C++ versions of advanced math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are defined the same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Still just type identifier = value;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now use operations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Trigonometry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Logarithms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Exponential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Square Roots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Absolute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require you to add an include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&lt;cmath&gt;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 Operations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Cosine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cos(double);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Returns the cosine of an angle in double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sin(double);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Returns the sine of an angle in double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Tangent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tan(double);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Returns the tangent of an angle in double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Hypotenuse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 hypot(double, 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Given two sides of a triangle, it will calculate the hypotenuse.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Logarithms, Exponents, and Absolute Values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Logarithms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log(double);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Takes the natural log of 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pow(double, double);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Raises the first </a:t>
            </a:r>
            <a:r>
              <a:rPr lang="en"/>
              <a:t>parameter</a:t>
            </a:r>
            <a:r>
              <a:rPr lang="en"/>
              <a:t> by the second parameter.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Square Root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double sqrt(double);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Absolute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int abs(int);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</a:t>
            </a:r>
            <a:r>
              <a:rPr lang="en"/>
              <a:t>ouble fabs(double);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call the functions</a:t>
            </a:r>
            <a:endParaRPr/>
          </a:p>
        </p:txBody>
      </p:sp>
      <p:pic>
        <p:nvPicPr>
          <p:cNvPr descr="Nuemrics.PNG"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57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are places for you to store many values for one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values can be stored and called again at any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done by </a:t>
            </a:r>
            <a:r>
              <a:rPr lang="en"/>
              <a:t>accessing</a:t>
            </a:r>
            <a:r>
              <a:rPr lang="en"/>
              <a:t> the spot in which the number is saved 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Type identifier [ arraySize ];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type can be any kind of type that you want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arraySize must be an integer greater than 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Or, you can leave the array size blank and will adjust the array size automatically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I.e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 numbers [ 10 ]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</a:t>
            </a:r>
            <a:r>
              <a:rPr lang="en"/>
              <a:t>declares</a:t>
            </a:r>
            <a:r>
              <a:rPr lang="en"/>
              <a:t> an integer array with the name number  and a total size of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Important Note: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number slot in which a value is stored is called an index and every array starts with an index of 0  and continues from there.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where you actually give the array a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can be done in a large group all at once or </a:t>
            </a:r>
            <a:r>
              <a:rPr lang="en"/>
              <a:t>individually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Multiple: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Type identifier [ arraySize ] = { elements };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Individually: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Identifier [ </a:t>
            </a:r>
            <a:r>
              <a:rPr lang="en"/>
              <a:t>indexValue</a:t>
            </a:r>
            <a:r>
              <a:rPr lang="en"/>
              <a:t> ] = value;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an Array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how you </a:t>
            </a:r>
            <a:r>
              <a:rPr lang="en"/>
              <a:t>access</a:t>
            </a:r>
            <a:r>
              <a:rPr lang="en"/>
              <a:t> the values stored in an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Variable = array [ indexValue ];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 if you were to call the 5th index, you would be calling the value of the 6th element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I.e.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Array [ 5 ] = {1, 2, 3, 4, 5, 6};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Variable = Array [ 5 ];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</a:t>
            </a:r>
            <a:r>
              <a:rPr lang="en"/>
              <a:t>Variable</a:t>
            </a:r>
            <a:r>
              <a:rPr lang="en"/>
              <a:t> value is </a:t>
            </a:r>
            <a:r>
              <a:rPr lang="en"/>
              <a:t>now</a:t>
            </a:r>
            <a:r>
              <a:rPr lang="en"/>
              <a:t> equal to 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one dimensional array</a:t>
            </a:r>
            <a:endParaRPr/>
          </a:p>
        </p:txBody>
      </p:sp>
      <p:pic>
        <p:nvPicPr>
          <p:cNvPr descr="Array.PNG"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4050" cy="29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