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6f3beb8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6f3beb8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6f3beb8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6f3beb8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6f3beb8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6f3beb8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6f3beb8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6f3beb8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6f3beb8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6f3beb8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6f3beb8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6f3beb8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6f3beb8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6f3beb8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6f3beb8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6f3beb8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6f3beb8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6f3beb8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6f3beb8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6f3beb8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6f3beb8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6f3beb8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and References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866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10-30-17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References as Parameters</a:t>
            </a:r>
            <a:endParaRPr/>
          </a:p>
        </p:txBody>
      </p:sp>
      <p:pic>
        <p:nvPicPr>
          <p:cNvPr descr="Capture.PNG"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82325" cy="42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277125" y="1284675"/>
            <a:ext cx="54858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other kinds of pointers are there? Why would we use them? When would we use references? Why? Think about a current project, how could these be implemented to make code easier?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finished the FRC C++ training tutorial. There is much more about C++ that you can still learn; but for now, your FRC journey as a programmer has begun.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Pointers and why use them?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Pointers make life easier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are also necessary for certain parts of C++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Memory </a:t>
            </a:r>
            <a:r>
              <a:rPr lang="en"/>
              <a:t>Locations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That is what variables are.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Each variable has a unique location that can be found using the &amp;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What is it?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is a variable whose value is the address of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Like all variables, pointers have to be declared before you can work with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General Form: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Type *var-name;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Regardless of type, all pointers have the same kind of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 long hexadecimal address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Pointers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Define the pointer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Assign the address of a variable to a pointer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Access the value of the address at that pointer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All of this is done by the use of the * operator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Creating and using Pointers</a:t>
            </a:r>
            <a:endParaRPr/>
          </a:p>
        </p:txBody>
      </p:sp>
      <p:pic>
        <p:nvPicPr>
          <p:cNvPr descr="Capture.PNG"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67475" cy="41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of Pointers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Null Pointers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 pointer to a constant with a value of zero. Do this by setting pointer = NULL;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Pointer Arithmetic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There are only four operators that can be used on pointers. T</a:t>
            </a:r>
            <a:r>
              <a:rPr lang="en"/>
              <a:t>he ++, --, +, -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Pointers VS. Arrays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are closely related. Most times that you can use one, the other is also a valid option.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Array of Pointers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You can define arrays to hold pointers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Pointer to Pointers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You can put a pointer on a pointer, so on so forth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Passing Pointers to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Passing by reference or by address enable the passed argument to be changed in the calling function by the called function.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Return Pointers from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Functions can return pointers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References?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It is like an alias for a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Once created, the original name or the new name can be use to access the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References VS. Pointers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are not the same thing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You can not have a NULL reference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Once a reference has been linked, it can not be moved. Unlike pointer which can be changed whenever.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References must be created when the variable is created. Pointers can be created at any time.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References?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Think of variables as labels for data locations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References are just a second set of labels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Form: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Type var-name = value;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type&amp;reference</a:t>
            </a:r>
            <a:r>
              <a:rPr lang="en"/>
              <a:t>-name = var-name;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References</a:t>
            </a:r>
            <a:endParaRPr/>
          </a:p>
        </p:txBody>
      </p:sp>
      <p:pic>
        <p:nvPicPr>
          <p:cNvPr descr="Capture.PNG"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60700" cy="40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of References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Usually used for: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Function argument lists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Function</a:t>
            </a:r>
            <a:r>
              <a:rPr lang="en"/>
              <a:t> return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References</a:t>
            </a:r>
            <a:r>
              <a:rPr lang="en"/>
              <a:t> as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C++ supports the use of references as function parameters safer than than normal </a:t>
            </a:r>
            <a:r>
              <a:rPr lang="en"/>
              <a:t>parameters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Reference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References can be returned like any other data value.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