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3701697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3701697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3701697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73701697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37016973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737016973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3701697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3701697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3701697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3701697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3701697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3701697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3701697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3701697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3701697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3701697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3701697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3701697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3701697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3701697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3701697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3701697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>
                    <a:alpha val="9620"/>
                  </a:srgbClr>
                </a:gs>
                <a:gs pos="100000">
                  <a:srgbClr val="093153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>
                    <a:alpha val="9620"/>
                  </a:srgbClr>
                </a:gs>
                <a:gs pos="100000">
                  <a:srgbClr val="A6A6A6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34000" y="1349800"/>
            <a:ext cx="5877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</a:t>
            </a:r>
            <a:r>
              <a:rPr lang="en"/>
              <a:t>Programming: Part 1: Classes and Objects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Ryan Alterman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8175" y="4840400"/>
            <a:ext cx="16413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Revised: 10-24-17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&amp; Objects in Detail(Cont.)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This Pointer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Every object has a special this pointer that points directly to the object in the class.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Pointer to C++ Classes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Done the same way as pointers to structures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Static Members of a Class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Both data members and function members of a class can be </a:t>
            </a:r>
            <a:r>
              <a:rPr lang="en"/>
              <a:t>declared</a:t>
            </a:r>
            <a:r>
              <a:rPr lang="en"/>
              <a:t> as static.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95400" y="1284675"/>
            <a:ext cx="5404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the context of Command Based Programming, when would we use classes? Why? Now create a class relevant to the current robot design that we are working on.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</a:t>
            </a:r>
            <a:r>
              <a:rPr lang="en"/>
              <a:t>Object Oriented Programming: Part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Object Orientation?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This is the main point of C++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Main way this is achieved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Classes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Referred</a:t>
            </a:r>
            <a:r>
              <a:rPr lang="en"/>
              <a:t> to as user defined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Classes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They use: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Data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Methods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Called members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Definitions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When you define a class, you create a blueprint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DOES NOT ACTUALLY DEFINE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Just what the class name does and means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This is why objects exist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Used to define what operations can happen to this object of this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Defined using the keyword Class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Class objects can either be Public or Private or </a:t>
            </a:r>
            <a:r>
              <a:rPr lang="en"/>
              <a:t>Protected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Public: Objects can be accessed from </a:t>
            </a:r>
            <a:r>
              <a:rPr lang="en"/>
              <a:t>outside</a:t>
            </a:r>
            <a:r>
              <a:rPr lang="en"/>
              <a:t> of scope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Private or Protected: Not usable by objects outside of scope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Classes</a:t>
            </a:r>
            <a:endParaRPr/>
          </a:p>
        </p:txBody>
      </p:sp>
      <p:pic>
        <p:nvPicPr>
          <p:cNvPr descr="Class-Define.PNG"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27450" cy="36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Objects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Objects are created from classes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Declared using the same format as variables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This gives the </a:t>
            </a:r>
            <a:r>
              <a:rPr lang="en"/>
              <a:t>object's</a:t>
            </a:r>
            <a:r>
              <a:rPr lang="en"/>
              <a:t> access to the data members of that class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Objects</a:t>
            </a:r>
            <a:endParaRPr/>
          </a:p>
        </p:txBody>
      </p:sp>
      <p:pic>
        <p:nvPicPr>
          <p:cNvPr descr="DataMembers.PNG"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20000" cy="17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Public Operators can be used </a:t>
            </a:r>
            <a:r>
              <a:rPr lang="en"/>
              <a:t>through</a:t>
            </a:r>
            <a:r>
              <a:rPr lang="en"/>
              <a:t> the accessing operator( . 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You can not use this method for Private or Protected operators</a:t>
            </a:r>
            <a:endParaRPr/>
          </a:p>
        </p:txBody>
      </p:sp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Data Members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</a:t>
            </a:r>
            <a:r>
              <a:rPr lang="en"/>
              <a:t> Members</a:t>
            </a:r>
            <a:endParaRPr/>
          </a:p>
        </p:txBody>
      </p:sp>
      <p:pic>
        <p:nvPicPr>
          <p:cNvPr descr="AccessingDataMembers.PNG"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46634" cy="400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&amp; Objects in Detail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Class Member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 function that has its </a:t>
            </a:r>
            <a:r>
              <a:rPr lang="en"/>
              <a:t>definition</a:t>
            </a:r>
            <a:r>
              <a:rPr lang="en"/>
              <a:t> or prototype within the class </a:t>
            </a:r>
            <a:r>
              <a:rPr lang="en"/>
              <a:t>definition</a:t>
            </a:r>
            <a:r>
              <a:rPr lang="en"/>
              <a:t> like variables.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Class Access Modifiers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Keywords that change the scope of an object. Public, Private, or </a:t>
            </a:r>
            <a:r>
              <a:rPr lang="en"/>
              <a:t>Protected</a:t>
            </a:r>
            <a:r>
              <a:rPr lang="en"/>
              <a:t>. Default is assumed as Private.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Constructor and </a:t>
            </a:r>
            <a:r>
              <a:rPr lang="en"/>
              <a:t>Destructor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 special function that is called to create class objects and destroy class objects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Copy Constructor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 constructor that creates an object by </a:t>
            </a:r>
            <a:r>
              <a:rPr lang="en"/>
              <a:t>initializing</a:t>
            </a:r>
            <a:r>
              <a:rPr lang="en"/>
              <a:t> it with the same class, which already exists.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Friend</a:t>
            </a:r>
            <a:r>
              <a:rPr lang="en"/>
              <a:t>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 function that is permitted full access to private and protected members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Inline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Compiler tries to to expand the code in the body in place of function call.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