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F20FF4-A960-4517-8D13-FEBF0A6CF63F}">
  <a:tblStyle styleId="{48F20FF4-A960-4517-8D13-FEBF0A6CF6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42302f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42302f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42302f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42302f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2302f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42302f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42302f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42302f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42302f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42302f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42302f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42302f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42302f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42302f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42302f5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42302f5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7100" y="1349800"/>
            <a:ext cx="5467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Part 3: Overloading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10-25-17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Overloading</a:t>
            </a:r>
            <a:r>
              <a:rPr lang="en"/>
              <a:t>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allows you to specify multiple </a:t>
            </a:r>
            <a:r>
              <a:rPr lang="en"/>
              <a:t>definitions</a:t>
            </a:r>
            <a:r>
              <a:rPr lang="en"/>
              <a:t> of the same: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Function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Operator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Declaration of Overloaded statements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Happens in the same scope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Same name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Different </a:t>
            </a:r>
            <a:r>
              <a:rPr lang="en"/>
              <a:t>definition</a:t>
            </a:r>
            <a:r>
              <a:rPr lang="en"/>
              <a:t> /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During runtime, the compiler will decide which overloaded function best fits the parameters given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</a:t>
            </a:r>
            <a:r>
              <a:rPr lang="en"/>
              <a:t>is</a:t>
            </a:r>
            <a:r>
              <a:rPr lang="en"/>
              <a:t> overload resolution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Overloading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allows us to create multiple </a:t>
            </a:r>
            <a:r>
              <a:rPr lang="en"/>
              <a:t>definitions</a:t>
            </a:r>
            <a:r>
              <a:rPr lang="en"/>
              <a:t> of  the same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values inside the </a:t>
            </a:r>
            <a:r>
              <a:rPr lang="en"/>
              <a:t>function</a:t>
            </a:r>
            <a:r>
              <a:rPr lang="en"/>
              <a:t> MUST be different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You can not overload </a:t>
            </a:r>
            <a:r>
              <a:rPr lang="en"/>
              <a:t>just</a:t>
            </a:r>
            <a:r>
              <a:rPr lang="en"/>
              <a:t> by the change of return type!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r>
              <a:rPr lang="en"/>
              <a:t> Functions</a:t>
            </a:r>
            <a:endParaRPr/>
          </a:p>
        </p:txBody>
      </p:sp>
      <p:pic>
        <p:nvPicPr>
          <p:cNvPr descr="Capture.PNG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85176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976" y="152400"/>
            <a:ext cx="38100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Most operators in C++ can be overloaded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allows us to use operators for user defined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They are like functions with a special name and keyword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keyword is operator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have return types and parameters like other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Operator Keyword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is the operator keyword followed by the operator </a:t>
            </a:r>
            <a:r>
              <a:rPr lang="en"/>
              <a:t>symbol</a:t>
            </a:r>
            <a:r>
              <a:rPr lang="en"/>
              <a:t> you are overloading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Member and Non-Member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If declared as Member of a Class: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You only </a:t>
            </a:r>
            <a:r>
              <a:rPr lang="en"/>
              <a:t>have</a:t>
            </a:r>
            <a:r>
              <a:rPr lang="en"/>
              <a:t> to set the parameter of what type it is looking 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If declared as a non-member: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You have to set the parameters for each object being manipulated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 Operators</a:t>
            </a:r>
            <a:endParaRPr/>
          </a:p>
        </p:txBody>
      </p:sp>
      <p:pic>
        <p:nvPicPr>
          <p:cNvPr descr="Capture.PNG"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38100" cy="421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175" y="152400"/>
            <a:ext cx="4443025" cy="4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4095300" y="3568450"/>
            <a:ext cx="2454000" cy="406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38400" y="2486025"/>
            <a:ext cx="3426900" cy="1184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Overloadable Operators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Overloadable: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2" type="body"/>
          </p:nvPr>
        </p:nvSpPr>
        <p:spPr>
          <a:xfrm>
            <a:off x="54666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Non-Overloadable: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131925" y="19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{48F20FF4-A960-4517-8D13-FEBF0A6CF63F}</a:tableStyleId>
              </a:tblPr>
              <a:tblGrid>
                <a:gridCol w="736075"/>
                <a:gridCol w="736075"/>
                <a:gridCol w="736075"/>
                <a:gridCol w="736075"/>
                <a:gridCol w="736075"/>
                <a:gridCol w="736075"/>
              </a:tblGrid>
              <a:tr h="3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*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^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&amp;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|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~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!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++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--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&lt;&lt;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&gt;&gt;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!=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&amp;&amp;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||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^=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&amp;=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|=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*=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&lt;&lt;=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&gt;&gt;=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 ]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 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-&gt;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=&gt;*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[ ]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delete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Delete [ ]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Google Shape;179;p19"/>
          <p:cNvGraphicFramePr/>
          <p:nvPr/>
        </p:nvGraphicFramePr>
        <p:xfrm>
          <a:off x="4885975" y="19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{48F20FF4-A960-4517-8D13-FEBF0A6CF63F}</a:tableStyleId>
              </a:tblPr>
              <a:tblGrid>
                <a:gridCol w="1991925"/>
                <a:gridCol w="1991925"/>
              </a:tblGrid>
              <a:tr h="59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::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.*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9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?: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2650" y="1284675"/>
            <a:ext cx="8037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would we use these? Why? Now make an overloaded operator and function for a </a:t>
            </a:r>
            <a:r>
              <a:rPr lang="en"/>
              <a:t>project</a:t>
            </a:r>
            <a:r>
              <a:rPr lang="en"/>
              <a:t> that we are currently working 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Object Oriented Programming Part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