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1e6c7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1e6c7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1e6c77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1e6c77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1e6c77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1e6c77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1e6c77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1e6c77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1e6c77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1e6c77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1e6c77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1e6c77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1e6c77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1e6c77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1e6c772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1e6c772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2400" y="1349800"/>
            <a:ext cx="5522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Part 4: Polymorphism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10-25-17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Polymorphism?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Definition: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To </a:t>
            </a:r>
            <a:r>
              <a:rPr lang="en"/>
              <a:t>have</a:t>
            </a:r>
            <a:r>
              <a:rPr lang="en"/>
              <a:t> many forms.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occurs when </a:t>
            </a:r>
            <a:r>
              <a:rPr lang="en"/>
              <a:t>there</a:t>
            </a:r>
            <a:r>
              <a:rPr lang="en"/>
              <a:t> is a hierarchy of classes in a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related by inheritance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Means that a member function will be executed based on </a:t>
            </a:r>
            <a:r>
              <a:rPr lang="en"/>
              <a:t>which</a:t>
            </a:r>
            <a:r>
              <a:rPr lang="en"/>
              <a:t> object calls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Create child classes that have the same </a:t>
            </a:r>
            <a:r>
              <a:rPr lang="en"/>
              <a:t>function</a:t>
            </a:r>
            <a:r>
              <a:rPr lang="en"/>
              <a:t> but different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Static Resolution/Linkage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When the compiler will prematurely link a function to the base class instead of other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Also called early binding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Polymorphism with Static Linkage</a:t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152395" y="152402"/>
            <a:ext cx="3809934" cy="4188202"/>
            <a:chOff x="152400" y="152400"/>
            <a:chExt cx="2916807" cy="4000575"/>
          </a:xfrm>
        </p:grpSpPr>
        <p:pic>
          <p:nvPicPr>
            <p:cNvPr descr="Capture.PNG" id="149" name="Google Shape;14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2916807" cy="4000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5"/>
            <p:cNvSpPr/>
            <p:nvPr/>
          </p:nvSpPr>
          <p:spPr>
            <a:xfrm>
              <a:off x="445500" y="1825625"/>
              <a:ext cx="2250900" cy="594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1700" y="3425825"/>
              <a:ext cx="2250900" cy="594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4089221" y="152428"/>
            <a:ext cx="3515364" cy="4152998"/>
            <a:chOff x="3221607" y="152400"/>
            <a:chExt cx="3015409" cy="4000576"/>
          </a:xfrm>
        </p:grpSpPr>
        <p:pic>
          <p:nvPicPr>
            <p:cNvPr descr="Capture.PNG" id="153" name="Google Shape;15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21607" y="152400"/>
              <a:ext cx="3015409" cy="4000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5"/>
            <p:cNvSpPr/>
            <p:nvPr/>
          </p:nvSpPr>
          <p:spPr>
            <a:xfrm>
              <a:off x="3603863" y="1040200"/>
              <a:ext cx="2250900" cy="594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Function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Called in a base class using the virtual keyword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Combined with derived classes to break static linkage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Dynamic Linkage / Late Binding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Allows the function to be </a:t>
            </a:r>
            <a:r>
              <a:rPr lang="en"/>
              <a:t>selected</a:t>
            </a:r>
            <a:r>
              <a:rPr lang="en"/>
              <a:t> at any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selection is to be based on the type of object that is performing the call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Polymorphism with Dynamic Linkage</a:t>
            </a:r>
            <a:endParaRPr/>
          </a:p>
        </p:txBody>
      </p:sp>
      <p:pic>
        <p:nvPicPr>
          <p:cNvPr descr="Capture.PNG"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72925" cy="3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914425" y="2826000"/>
            <a:ext cx="867600" cy="23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Virtual Functions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can create virtual </a:t>
            </a:r>
            <a:r>
              <a:rPr lang="en"/>
              <a:t>functions</a:t>
            </a:r>
            <a:r>
              <a:rPr lang="en"/>
              <a:t> with no body( no definition)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allows us to create functions that can be derived, but have no effect in the Base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called pure virtual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You </a:t>
            </a:r>
            <a:r>
              <a:rPr lang="en"/>
              <a:t>assign</a:t>
            </a:r>
            <a:r>
              <a:rPr lang="en"/>
              <a:t> the function a value of zero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= 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Tells the </a:t>
            </a:r>
            <a:r>
              <a:rPr lang="en"/>
              <a:t>compiler</a:t>
            </a:r>
            <a:r>
              <a:rPr lang="en"/>
              <a:t> there is no body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Pure Virtual Functions</a:t>
            </a:r>
            <a:endParaRPr/>
          </a:p>
        </p:txBody>
      </p:sp>
      <p:pic>
        <p:nvPicPr>
          <p:cNvPr descr="Capture.PNG"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83170" cy="41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218850" y="1284675"/>
            <a:ext cx="5381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would we care about racking and using Polymorphism? When would we use it? Create a Polymorphic set of classes that use pure virtual functions to create dynamic linkage.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Object Oriented Programming Part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