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16453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16453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6453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16453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16453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16453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16453c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16453c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16453c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16453c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16453c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16453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16453c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16453c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5850" y="1273600"/>
            <a:ext cx="5498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Part 5: Data Abstraction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10-25-17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Abstraction?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Form of Organizing and protecting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allow users to see the parts of the code they need to, but nothing more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details and structure is hidden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Separates</a:t>
            </a:r>
            <a:r>
              <a:rPr lang="en"/>
              <a:t> the interface and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 classes: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create a platform for user interface, but nothing else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mechanisms involved with a function are irrelevant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allows us to create code that is implemented and does something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What is even cooler is that we can change the function definition and as long as the implementation stays the same, it will still 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Abstract Data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Data that we don’t know the specifics of but we know it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Labels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Public, Private, and Protected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Defining with Public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Accessible to all parts of program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 to put </a:t>
            </a:r>
            <a:r>
              <a:rPr lang="en"/>
              <a:t>functions</a:t>
            </a:r>
            <a:r>
              <a:rPr lang="en"/>
              <a:t> for the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Defining with Private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Not </a:t>
            </a:r>
            <a:r>
              <a:rPr lang="en"/>
              <a:t>accessible</a:t>
            </a:r>
            <a:r>
              <a:rPr lang="en"/>
              <a:t> to pieces using the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So if it is not in the scope </a:t>
            </a:r>
            <a:r>
              <a:rPr lang="en"/>
              <a:t>of</a:t>
            </a:r>
            <a:r>
              <a:rPr lang="en"/>
              <a:t> the class, it can’t see 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 to hide the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can call access labels as many times as you want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continues as long as the next label is called  OR the closing brace is called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use this?	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Protects the internals of a class from the users of the end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 call it idiot protection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You are preventing the user from being able to break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Easier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may change over time due to bugs or new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But the user level of the code won’t have to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 Private sections of the class, the data can change without effects on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If the public aspects change, then things might break.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Data Abstraction</a:t>
            </a:r>
            <a:endParaRPr/>
          </a:p>
        </p:txBody>
      </p:sp>
      <p:pic>
        <p:nvPicPr>
          <p:cNvPr descr="Capture.PNG"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72375" cy="42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Separates</a:t>
            </a:r>
            <a:r>
              <a:rPr lang="en"/>
              <a:t> the interface from the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Must keep these two aspects separate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so changing the </a:t>
            </a:r>
            <a:r>
              <a:rPr lang="en"/>
              <a:t>implementation</a:t>
            </a:r>
            <a:r>
              <a:rPr lang="en"/>
              <a:t> does not affect the user interface.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Allows you to </a:t>
            </a:r>
            <a:r>
              <a:rPr lang="en"/>
              <a:t>recompile</a:t>
            </a:r>
            <a:r>
              <a:rPr lang="en"/>
              <a:t> code and it works good as new.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designing of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5075" y="1284675"/>
            <a:ext cx="54747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would we use Data </a:t>
            </a:r>
            <a:r>
              <a:rPr lang="en"/>
              <a:t>Abstraction</a:t>
            </a:r>
            <a:r>
              <a:rPr lang="en"/>
              <a:t> in command based programming? What examples could you come up with of why we </a:t>
            </a:r>
            <a:r>
              <a:rPr lang="en"/>
              <a:t>would</a:t>
            </a:r>
            <a:r>
              <a:rPr lang="en"/>
              <a:t> want to protect the code from the user on an FRC team? Create a class that uses Data Abstraction to complete a piece of a current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Object Oriented Programming Part 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