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6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La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749606f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749606f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749606f0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749606f0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749606f0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749606f0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749606f0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749606f0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749606f0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749606f0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❖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◆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◆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❖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◆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◆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❖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◆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◆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❖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◆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◆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❖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◆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◆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❖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◆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◆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>
                    <a:alpha val="9620"/>
                  </a:srgbClr>
                </a:gs>
                <a:gs pos="100000">
                  <a:srgbClr val="093153">
                    <a:alpha val="962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>
                    <a:alpha val="9620"/>
                  </a:srgbClr>
                </a:gs>
                <a:gs pos="100000">
                  <a:srgbClr val="A6A6A6">
                    <a:alpha val="962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gradFill>
          <a:gsLst>
            <a:gs pos="0">
              <a:srgbClr val="696969"/>
            </a:gs>
            <a:gs pos="100000">
              <a:srgbClr val="1D1D1D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❖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➢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◆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➢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◆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071475" y="1273600"/>
            <a:ext cx="54831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Oriented Programming Part 6: Data Encapsulation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Ryan Alterman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78175" y="4840400"/>
            <a:ext cx="16413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Revised: 10-25-17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Data Encapsulation?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All programs have two parts: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Program Statements( code)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Functions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Program Data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The manipulated data( variables)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Combines the data and functions to manipulate data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Another</a:t>
            </a:r>
            <a:r>
              <a:rPr lang="en"/>
              <a:t> way to hide things from users to protect the program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This is a method for BUNDLING data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Abstraction is the process of exposing the interface and hiding the implementation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TWO COMPLETELY DIFFERENT THINGS!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This is done by the use of classes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Access labels are a form of encapsulation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Making a class the friend of another reduces encapsulation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Goal is to keep things as hidden as possible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Data Encapsulation and Data Abstraction</a:t>
            </a:r>
            <a:endParaRPr/>
          </a:p>
        </p:txBody>
      </p:sp>
      <p:pic>
        <p:nvPicPr>
          <p:cNvPr descr="Capture.PNG"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856550" cy="42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of Designing Code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Making</a:t>
            </a:r>
            <a:r>
              <a:rPr lang="en"/>
              <a:t> things Public, Private, and Protected is just good practice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Encapsulation Applies to: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Data Members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And other members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Virtual Functions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Etc.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242300" y="1284675"/>
            <a:ext cx="53574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When have we used encapsulation before this(if at all)? Why would we use this? How does this apply to our team? Please discuss.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Next: Object Oriented Programming Part 7( The final one)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