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1f2c43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1f2c43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1f2c43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1f2c43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1f2c43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1f2c43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1f2c43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1f2c43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1f2c43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1f2c43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48025" y="1197400"/>
            <a:ext cx="5506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Part 7: Interfaces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10-25-17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interface?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describes the behavior or </a:t>
            </a:r>
            <a:r>
              <a:rPr lang="en"/>
              <a:t>capabilities</a:t>
            </a:r>
            <a:r>
              <a:rPr lang="en"/>
              <a:t> of the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But it keeps the </a:t>
            </a:r>
            <a:r>
              <a:rPr lang="en"/>
              <a:t>implementation</a:t>
            </a:r>
            <a:r>
              <a:rPr lang="en"/>
              <a:t> from being strict and set in stone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</a:t>
            </a:r>
            <a:r>
              <a:rPr lang="en"/>
              <a:t>achieved</a:t>
            </a:r>
            <a:r>
              <a:rPr lang="en"/>
              <a:t> using abstract classes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NOT the same as data abstraction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 class can be </a:t>
            </a:r>
            <a:r>
              <a:rPr lang="en"/>
              <a:t>made</a:t>
            </a:r>
            <a:r>
              <a:rPr lang="en"/>
              <a:t> abstract by making at least one function pure virtual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purpose of Abstract Classes is to create a class that other classes can inherit from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These classes can not be used to </a:t>
            </a:r>
            <a:r>
              <a:rPr lang="en"/>
              <a:t>instantiate objects, it only acts as an interface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 order to instantiate objects of an abstract class, the virtual functions must be implemented in the derived class.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Classes that do  this are called concrete classes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using  Abstract Class to Interface with Derived Classes</a:t>
            </a:r>
            <a:endParaRPr/>
          </a:p>
        </p:txBody>
      </p:sp>
      <p:pic>
        <p:nvPicPr>
          <p:cNvPr descr="Capture.PNG"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91200" cy="4152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PNG"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000" y="152400"/>
            <a:ext cx="48291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r>
              <a:rPr lang="en"/>
              <a:t> of Designing Code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 it to create common interface applications that gain meaning as it goes into deeper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Implementations of the pure virtual function is offered only in the derived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Which means you have to use inheritance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system allows new applications to be added easily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system can be altered even though it is already defined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29875" y="1292500"/>
            <a:ext cx="69288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would we be able to use interfacing in an FRC application? Why would we? Create a class that shows the use of </a:t>
            </a:r>
            <a:r>
              <a:rPr lang="en"/>
              <a:t>interfacing</a:t>
            </a:r>
            <a:r>
              <a:rPr lang="en"/>
              <a:t> to accomplish a goal.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concludes</a:t>
            </a:r>
            <a:r>
              <a:rPr lang="en"/>
              <a:t> the Object Oriented Programming Series. Please finish the normal lessons if you have not done so already.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