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Montserrat"/>
      <p:regular r:id="rId6"/>
      <p:bold r:id="rId7"/>
      <p:italic r:id="rId8"/>
      <p:boldItalic r:id="rId9"/>
    </p:embeddedFont>
    <p:embeddedFont>
      <p:font typeface="La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.fntdata"/><Relationship Id="rId10" Type="http://schemas.openxmlformats.org/officeDocument/2006/relationships/font" Target="fonts/Lato-regular.fntdata"/><Relationship Id="rId13" Type="http://schemas.openxmlformats.org/officeDocument/2006/relationships/font" Target="fonts/Lato-boldItalic.fntdata"/><Relationship Id="rId12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font" Target="fonts/Montserrat-regular.fntdata"/><Relationship Id="rId7" Type="http://schemas.openxmlformats.org/officeDocument/2006/relationships/font" Target="fonts/Montserrat-bold.fntdata"/><Relationship Id="rId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>
                    <a:alpha val="9620"/>
                  </a:srgbClr>
                </a:gs>
                <a:gs pos="100000">
                  <a:srgbClr val="093153">
                    <a:alpha val="96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>
                    <a:alpha val="9620"/>
                  </a:srgbClr>
                </a:gs>
                <a:gs pos="100000">
                  <a:srgbClr val="A6A6A6">
                    <a:alpha val="96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❖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➢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◆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➢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◆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Info - 1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Threads/Threading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Ryan Alterman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78175" y="4840400"/>
            <a:ext cx="16413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Revised: 2-4-18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