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Info 3 -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2-4-18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