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ee1c3e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ee1c3e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ee1c3e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ee1c3e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cfdd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8cfdd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0b16717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0b16717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ee1c3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ee1c3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ee1c3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ee1c3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ee1c3e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ee1c3e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ee1c3e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ee1c3e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ee1c3e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ee1c3e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ee1c3e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ee1c3e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7900" y="1578400"/>
            <a:ext cx="5783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Certification Tests:   2018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James Markham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818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8-5-18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write code for Austin Powers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Object 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Command Based 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write code for the Smart Dashboard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</a:t>
            </a:r>
            <a:r>
              <a:rPr lang="en"/>
              <a:t>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Sensors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Printing and Reading Values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866775"/>
            <a:ext cx="5538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be a functioning member of the software engineering subteam, you must have at least completed Certs. 1-4 and any one of 5-9. </a:t>
            </a:r>
            <a:r>
              <a:rPr lang="en"/>
              <a:t>It would</a:t>
            </a:r>
            <a:r>
              <a:rPr lang="en"/>
              <a:t> be preferable to have all 9 done.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DUE BY THE </a:t>
            </a:r>
            <a:r>
              <a:rPr lang="en"/>
              <a:t>BEGINNING</a:t>
            </a:r>
            <a:r>
              <a:rPr lang="en"/>
              <a:t> OF </a:t>
            </a:r>
            <a:r>
              <a:rPr lang="en"/>
              <a:t>BUILD</a:t>
            </a:r>
            <a:r>
              <a:rPr lang="en"/>
              <a:t> SEASON.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</a:t>
            </a:r>
            <a:r>
              <a:rPr lang="en"/>
              <a:t> #1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write a basic Hello World Program from scratch using variables, and be able to build and run the project as a local console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Basic</a:t>
            </a:r>
            <a:r>
              <a:rPr lang="en"/>
              <a:t> use of Eclipse(create source files, build and run projects,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Create and use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Create and use literals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Understand basic syntax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Use operators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#2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Challenge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en">
                <a:solidFill>
                  <a:srgbClr val="FFFFFF"/>
                </a:solidFill>
              </a:rPr>
              <a:t>Be able to create a robot project and create code for a dual motor drive system using a Xbox Controller, using a single input. Use at least one function in order to limit motor power. Use the X  and Y axis of a single Joystick in order to control the motors. In essence, you are creating a drive system.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Skills Required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en">
                <a:solidFill>
                  <a:srgbClr val="FFFFFF"/>
                </a:solidFill>
              </a:rPr>
              <a:t>Use of include files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en">
                <a:solidFill>
                  <a:srgbClr val="FFFFFF"/>
                </a:solidFill>
              </a:rPr>
              <a:t>Be able to create robot project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en">
                <a:solidFill>
                  <a:srgbClr val="FFFFFF"/>
                </a:solidFill>
              </a:rPr>
              <a:t>Be able to create and use functions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en">
                <a:solidFill>
                  <a:srgbClr val="FFFFFF"/>
                </a:solidFill>
              </a:rPr>
              <a:t>Be able to call upon knowledge from previous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#3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write code for teleoperated functions such as drive and shoot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Object 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Command Based Programming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</a:t>
            </a:r>
            <a:r>
              <a:rPr lang="en"/>
              <a:t>write</a:t>
            </a:r>
            <a:r>
              <a:rPr lang="en"/>
              <a:t> code for an autonomous period of 15 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Object </a:t>
            </a:r>
            <a:r>
              <a:rPr lang="en"/>
              <a:t>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</a:t>
            </a:r>
            <a:r>
              <a:rPr lang="en"/>
              <a:t>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Command Based Programming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</a:t>
            </a:r>
            <a:r>
              <a:rPr lang="en"/>
              <a:t>completely</a:t>
            </a:r>
            <a:r>
              <a:rPr lang="en"/>
              <a:t> recode Sir Lifts a 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Object 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Command Based Programming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completely recode Rocky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Object 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Command Based Programming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 #7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Be able to completely recode Kurgan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Skills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Object Orientation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WPILib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Knowledge of Command Based Programming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