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5" autoAdjust="0"/>
    <p:restoredTop sz="94660"/>
  </p:normalViewPr>
  <p:slideViewPr>
    <p:cSldViewPr snapToGrid="0">
      <p:cViewPr>
        <p:scale>
          <a:sx n="100" d="100"/>
          <a:sy n="100" d="100"/>
        </p:scale>
        <p:origin x="-1200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025225F7-C78B-4761-951C-5881CFCBE33B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5" rIns="94851" bIns="474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 vert="horz" lIns="94851" tIns="47425" rIns="94851" bIns="4742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87861CC7-CF32-4031-B857-EBDE65C8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2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3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5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6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7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9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3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9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7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1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65A1E-9A89-4CDA-B96A-2FF4F0DBF2A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5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s/2750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adafruit.com/products/258" TargetMode="External"/><Relationship Id="rId4" Type="http://schemas.openxmlformats.org/officeDocument/2006/relationships/hyperlink" Target="https://www.adafruit.com/products/157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Concept for Packaging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02043" y="2597084"/>
            <a:ext cx="1362818" cy="9362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Rectangle 702"/>
          <p:cNvSpPr/>
          <p:nvPr/>
        </p:nvSpPr>
        <p:spPr>
          <a:xfrm>
            <a:off x="5666435" y="2154266"/>
            <a:ext cx="634031" cy="10683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666435" y="2256169"/>
            <a:ext cx="634031" cy="340916"/>
            <a:chOff x="5960270" y="3484983"/>
            <a:chExt cx="634031" cy="304229"/>
          </a:xfrm>
        </p:grpSpPr>
        <p:sp>
          <p:nvSpPr>
            <p:cNvPr id="5" name="Rectangle 4"/>
            <p:cNvSpPr/>
            <p:nvPr/>
          </p:nvSpPr>
          <p:spPr>
            <a:xfrm>
              <a:off x="5960270" y="3484983"/>
              <a:ext cx="135730" cy="3042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6458571" y="3484983"/>
              <a:ext cx="135730" cy="3042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6" name="Group 705"/>
          <p:cNvGrpSpPr/>
          <p:nvPr/>
        </p:nvGrpSpPr>
        <p:grpSpPr>
          <a:xfrm>
            <a:off x="449855" y="2284302"/>
            <a:ext cx="1567266" cy="3712464"/>
            <a:chOff x="1694475" y="2284302"/>
            <a:chExt cx="1567266" cy="3712464"/>
          </a:xfrm>
        </p:grpSpPr>
        <p:pic>
          <p:nvPicPr>
            <p:cNvPr id="70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66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007" b="92004" l="32979" r="74025">
                          <a14:backgroundMark x1="62589" y1="61857" x2="62589" y2="61857"/>
                          <a14:backgroundMark x1="39362" y1="87408" x2="39362" y2="87408"/>
                          <a14:backgroundMark x1="39096" y1="28401" x2="39096" y2="28401"/>
                          <a14:backgroundMark x1="62855" y1="28585" x2="62855" y2="28585"/>
                          <a14:backgroundMark x1="63032" y1="87592" x2="63032" y2="87592"/>
                          <a14:backgroundMark x1="61525" y1="63327" x2="61525" y2="63327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67" t="9112" r="32500" b="8666"/>
            <a:stretch/>
          </p:blipFill>
          <p:spPr bwMode="auto">
            <a:xfrm>
              <a:off x="1694475" y="2284302"/>
              <a:ext cx="1567266" cy="3712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8" name="TextBox 707"/>
            <p:cNvSpPr txBox="1"/>
            <p:nvPr/>
          </p:nvSpPr>
          <p:spPr>
            <a:xfrm>
              <a:off x="2492397" y="5334217"/>
              <a:ext cx="34657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 smtClean="0">
                  <a:solidFill>
                    <a:srgbClr val="FF0000"/>
                  </a:solidFill>
                </a:rPr>
                <a:t>RN-42</a:t>
              </a:r>
              <a:endParaRPr lang="en-US" sz="5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710" name="Group 709"/>
            <p:cNvGrpSpPr/>
            <p:nvPr/>
          </p:nvGrpSpPr>
          <p:grpSpPr>
            <a:xfrm>
              <a:off x="1745476" y="2472655"/>
              <a:ext cx="1383902" cy="3292662"/>
              <a:chOff x="4902144" y="2568331"/>
              <a:chExt cx="1383902" cy="3292662"/>
            </a:xfrm>
          </p:grpSpPr>
          <p:sp>
            <p:nvSpPr>
              <p:cNvPr id="826" name="TextBox 825"/>
              <p:cNvSpPr txBox="1"/>
              <p:nvPr/>
            </p:nvSpPr>
            <p:spPr>
              <a:xfrm rot="5400000">
                <a:off x="5755888" y="2686632"/>
                <a:ext cx="405880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 smtClean="0">
                    <a:solidFill>
                      <a:schemeClr val="bg1"/>
                    </a:solidFill>
                  </a:rPr>
                  <a:t>PHONES</a:t>
                </a:r>
                <a:endParaRPr lang="en-US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7" name="TextBox 826"/>
              <p:cNvSpPr txBox="1"/>
              <p:nvPr/>
            </p:nvSpPr>
            <p:spPr>
              <a:xfrm rot="5400000">
                <a:off x="4837331" y="2686633"/>
                <a:ext cx="351378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 smtClean="0">
                    <a:solidFill>
                      <a:schemeClr val="bg1"/>
                    </a:solidFill>
                  </a:rPr>
                  <a:t>INPUT</a:t>
                </a:r>
                <a:endParaRPr lang="en-US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8" name="TextBox 827"/>
              <p:cNvSpPr txBox="1"/>
              <p:nvPr/>
            </p:nvSpPr>
            <p:spPr>
              <a:xfrm rot="5400000">
                <a:off x="4885746" y="3558005"/>
                <a:ext cx="26962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 smtClean="0">
                    <a:solidFill>
                      <a:schemeClr val="bg1"/>
                    </a:solidFill>
                  </a:rPr>
                  <a:t>ON</a:t>
                </a:r>
                <a:endParaRPr lang="en-US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9" name="TextBox 828"/>
              <p:cNvSpPr txBox="1"/>
              <p:nvPr/>
            </p:nvSpPr>
            <p:spPr>
              <a:xfrm>
                <a:off x="4971498" y="3293308"/>
                <a:ext cx="351378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 smtClean="0">
                    <a:solidFill>
                      <a:schemeClr val="bg1"/>
                    </a:solidFill>
                  </a:rPr>
                  <a:t>RIGHT</a:t>
                </a:r>
                <a:endParaRPr lang="en-US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0" name="TextBox 829"/>
              <p:cNvSpPr txBox="1"/>
              <p:nvPr/>
            </p:nvSpPr>
            <p:spPr>
              <a:xfrm>
                <a:off x="5981154" y="3293308"/>
                <a:ext cx="304892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 smtClean="0">
                    <a:solidFill>
                      <a:schemeClr val="bg1"/>
                    </a:solidFill>
                  </a:rPr>
                  <a:t>LEFT</a:t>
                </a:r>
                <a:endParaRPr lang="en-US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1" name="TextBox 830"/>
              <p:cNvSpPr txBox="1"/>
              <p:nvPr/>
            </p:nvSpPr>
            <p:spPr>
              <a:xfrm rot="5400000">
                <a:off x="5879311" y="4404365"/>
                <a:ext cx="322524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 smtClean="0">
                    <a:solidFill>
                      <a:schemeClr val="bg1"/>
                    </a:solidFill>
                  </a:rPr>
                  <a:t>BATT</a:t>
                </a:r>
                <a:endParaRPr lang="en-US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2" name="TextBox 831"/>
              <p:cNvSpPr txBox="1"/>
              <p:nvPr/>
            </p:nvSpPr>
            <p:spPr>
              <a:xfrm rot="5400000">
                <a:off x="4877731" y="3921380"/>
                <a:ext cx="28565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 smtClean="0">
                    <a:solidFill>
                      <a:schemeClr val="bg1"/>
                    </a:solidFill>
                  </a:rPr>
                  <a:t>OFF</a:t>
                </a:r>
                <a:endParaRPr lang="en-US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3" name="TextBox 832"/>
              <p:cNvSpPr txBox="1"/>
              <p:nvPr/>
            </p:nvSpPr>
            <p:spPr>
              <a:xfrm>
                <a:off x="4902144" y="5676327"/>
                <a:ext cx="534121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 smtClean="0">
                    <a:solidFill>
                      <a:schemeClr val="bg1"/>
                    </a:solidFill>
                  </a:rPr>
                  <a:t>TYMPAN A</a:t>
                </a:r>
                <a:endParaRPr lang="en-US" sz="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4" name="TextBox 833"/>
              <p:cNvSpPr txBox="1"/>
              <p:nvPr/>
            </p:nvSpPr>
            <p:spPr>
              <a:xfrm>
                <a:off x="5061722" y="4840853"/>
                <a:ext cx="212559" cy="113877"/>
              </a:xfrm>
              <a:prstGeom prst="rect">
                <a:avLst/>
              </a:prstGeom>
              <a:noFill/>
            </p:spPr>
            <p:txBody>
              <a:bodyPr wrap="none" lIns="45720" tIns="18288" rIns="45720" bIns="18288" rtlCol="0">
                <a:spAutoFit/>
              </a:bodyPr>
              <a:lstStyle/>
              <a:p>
                <a:r>
                  <a:rPr lang="en-US" sz="500" b="1" dirty="0" smtClean="0">
                    <a:solidFill>
                      <a:schemeClr val="bg1"/>
                    </a:solidFill>
                  </a:rPr>
                  <a:t>1.8V</a:t>
                </a:r>
                <a:endParaRPr lang="en-US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5" name="TextBox 834"/>
              <p:cNvSpPr txBox="1"/>
              <p:nvPr/>
            </p:nvSpPr>
            <p:spPr>
              <a:xfrm>
                <a:off x="5061722" y="4935678"/>
                <a:ext cx="239809" cy="113877"/>
              </a:xfrm>
              <a:prstGeom prst="rect">
                <a:avLst/>
              </a:prstGeom>
              <a:noFill/>
            </p:spPr>
            <p:txBody>
              <a:bodyPr wrap="none" lIns="45720" tIns="18288" rIns="45720" bIns="18288" rtlCol="0">
                <a:spAutoFit/>
              </a:bodyPr>
              <a:lstStyle/>
              <a:p>
                <a:r>
                  <a:rPr lang="en-US" sz="500" b="1" dirty="0" smtClean="0">
                    <a:solidFill>
                      <a:schemeClr val="bg1"/>
                    </a:solidFill>
                  </a:rPr>
                  <a:t>MISO</a:t>
                </a:r>
                <a:endParaRPr lang="en-US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6" name="TextBox 835"/>
              <p:cNvSpPr txBox="1"/>
              <p:nvPr/>
            </p:nvSpPr>
            <p:spPr>
              <a:xfrm>
                <a:off x="5061722" y="5027046"/>
                <a:ext cx="218971" cy="113877"/>
              </a:xfrm>
              <a:prstGeom prst="rect">
                <a:avLst/>
              </a:prstGeom>
              <a:noFill/>
            </p:spPr>
            <p:txBody>
              <a:bodyPr wrap="none" lIns="45720" tIns="18288" rIns="45720" bIns="18288" rtlCol="0">
                <a:spAutoFit/>
              </a:bodyPr>
              <a:lstStyle/>
              <a:p>
                <a:r>
                  <a:rPr lang="en-US" sz="500" b="1" dirty="0" smtClean="0">
                    <a:solidFill>
                      <a:schemeClr val="bg1"/>
                    </a:solidFill>
                  </a:rPr>
                  <a:t>SCLK</a:t>
                </a:r>
                <a:endParaRPr lang="en-US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7" name="TextBox 836"/>
              <p:cNvSpPr txBox="1"/>
              <p:nvPr/>
            </p:nvSpPr>
            <p:spPr>
              <a:xfrm>
                <a:off x="5061722" y="5117325"/>
                <a:ext cx="214161" cy="113877"/>
              </a:xfrm>
              <a:prstGeom prst="rect">
                <a:avLst/>
              </a:prstGeom>
              <a:noFill/>
            </p:spPr>
            <p:txBody>
              <a:bodyPr wrap="none" lIns="45720" tIns="18288" rIns="45720" bIns="18288" rtlCol="0">
                <a:spAutoFit/>
              </a:bodyPr>
              <a:lstStyle/>
              <a:p>
                <a:r>
                  <a:rPr lang="en-US" sz="500" b="1" dirty="0" smtClean="0">
                    <a:solidFill>
                      <a:schemeClr val="bg1"/>
                    </a:solidFill>
                  </a:rPr>
                  <a:t>GND</a:t>
                </a:r>
                <a:endParaRPr lang="en-US" sz="5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11" name="Picture 2" descr="Bluetooth SMD Module - RN-42 (v6.15)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6" t="28109" r="6354" b="26661"/>
            <a:stretch/>
          </p:blipFill>
          <p:spPr bwMode="auto">
            <a:xfrm rot="10800000">
              <a:off x="2213270" y="5170363"/>
              <a:ext cx="928800" cy="485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2" name="Group 711"/>
            <p:cNvGrpSpPr/>
            <p:nvPr/>
          </p:nvGrpSpPr>
          <p:grpSpPr>
            <a:xfrm>
              <a:off x="1851594" y="5266037"/>
              <a:ext cx="305089" cy="310096"/>
              <a:chOff x="2899683" y="5361713"/>
              <a:chExt cx="305089" cy="310096"/>
            </a:xfrm>
          </p:grpSpPr>
          <p:sp>
            <p:nvSpPr>
              <p:cNvPr id="821" name="TextBox 820"/>
              <p:cNvSpPr txBox="1"/>
              <p:nvPr/>
            </p:nvSpPr>
            <p:spPr>
              <a:xfrm rot="5400000">
                <a:off x="2966700" y="5475053"/>
                <a:ext cx="162865" cy="113877"/>
              </a:xfrm>
              <a:prstGeom prst="rect">
                <a:avLst/>
              </a:prstGeom>
              <a:noFill/>
            </p:spPr>
            <p:txBody>
              <a:bodyPr wrap="none" lIns="45720" tIns="18288" rIns="45720" bIns="18288" rtlCol="0">
                <a:spAutoFit/>
              </a:bodyPr>
              <a:lstStyle/>
              <a:p>
                <a:pPr algn="r"/>
                <a:r>
                  <a:rPr lang="en-US" sz="500" b="1" dirty="0" smtClean="0">
                    <a:solidFill>
                      <a:srgbClr val="FF0000"/>
                    </a:solidFill>
                  </a:rPr>
                  <a:t>A1</a:t>
                </a:r>
                <a:endParaRPr lang="en-US" sz="5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2" name="TextBox 821"/>
              <p:cNvSpPr txBox="1"/>
              <p:nvPr/>
            </p:nvSpPr>
            <p:spPr>
              <a:xfrm rot="5400000">
                <a:off x="3013598" y="5488554"/>
                <a:ext cx="252633" cy="113877"/>
              </a:xfrm>
              <a:prstGeom prst="rect">
                <a:avLst/>
              </a:prstGeom>
              <a:noFill/>
            </p:spPr>
            <p:txBody>
              <a:bodyPr wrap="none" lIns="45720" tIns="18288" rIns="45720" bIns="18288" rtlCol="0">
                <a:spAutoFit/>
              </a:bodyPr>
              <a:lstStyle/>
              <a:p>
                <a:r>
                  <a:rPr lang="en-US" sz="500" b="1" dirty="0" smtClean="0">
                    <a:solidFill>
                      <a:srgbClr val="FF0000"/>
                    </a:solidFill>
                  </a:rPr>
                  <a:t>AGND</a:t>
                </a:r>
                <a:endParaRPr lang="en-US" sz="5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3" name="TextBox 822"/>
              <p:cNvSpPr txBox="1"/>
              <p:nvPr/>
            </p:nvSpPr>
            <p:spPr>
              <a:xfrm rot="5400000">
                <a:off x="2850411" y="5471881"/>
                <a:ext cx="212559" cy="113877"/>
              </a:xfrm>
              <a:prstGeom prst="rect">
                <a:avLst/>
              </a:prstGeom>
              <a:noFill/>
            </p:spPr>
            <p:txBody>
              <a:bodyPr wrap="none" lIns="45720" tIns="18288" rIns="45720" bIns="18288" rtlCol="0">
                <a:spAutoFit/>
              </a:bodyPr>
              <a:lstStyle/>
              <a:p>
                <a:r>
                  <a:rPr lang="en-US" sz="500" b="1" dirty="0" smtClean="0">
                    <a:solidFill>
                      <a:srgbClr val="FF0000"/>
                    </a:solidFill>
                  </a:rPr>
                  <a:t>3.3V</a:t>
                </a:r>
                <a:endParaRPr lang="en-US" sz="5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4" name="Rectangle 823"/>
              <p:cNvSpPr/>
              <p:nvPr/>
            </p:nvSpPr>
            <p:spPr>
              <a:xfrm>
                <a:off x="2899683" y="5361713"/>
                <a:ext cx="305089" cy="3050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5" name="Oval 824"/>
              <p:cNvSpPr/>
              <p:nvPr/>
            </p:nvSpPr>
            <p:spPr>
              <a:xfrm>
                <a:off x="2903312" y="5371363"/>
                <a:ext cx="289640" cy="289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3" name="Rectangle 712"/>
            <p:cNvSpPr/>
            <p:nvPr/>
          </p:nvSpPr>
          <p:spPr>
            <a:xfrm>
              <a:off x="1939798" y="3376944"/>
              <a:ext cx="57863" cy="955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714" name="Rectangle 713"/>
            <p:cNvSpPr/>
            <p:nvPr/>
          </p:nvSpPr>
          <p:spPr>
            <a:xfrm>
              <a:off x="2919069" y="3376944"/>
              <a:ext cx="57863" cy="955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300" dirty="0">
                <a:solidFill>
                  <a:schemeClr val="tx1"/>
                </a:solidFill>
              </a:endParaRPr>
            </a:p>
          </p:txBody>
        </p:sp>
        <p:grpSp>
          <p:nvGrpSpPr>
            <p:cNvPr id="715" name="Group 714"/>
            <p:cNvGrpSpPr/>
            <p:nvPr/>
          </p:nvGrpSpPr>
          <p:grpSpPr>
            <a:xfrm>
              <a:off x="2174876" y="2926216"/>
              <a:ext cx="615779" cy="2196609"/>
              <a:chOff x="3222965" y="3021892"/>
              <a:chExt cx="615779" cy="2196609"/>
            </a:xfrm>
          </p:grpSpPr>
          <p:grpSp>
            <p:nvGrpSpPr>
              <p:cNvPr id="766" name="Group 765"/>
              <p:cNvGrpSpPr/>
              <p:nvPr/>
            </p:nvGrpSpPr>
            <p:grpSpPr>
              <a:xfrm>
                <a:off x="3757744" y="3021892"/>
                <a:ext cx="81000" cy="2196609"/>
                <a:chOff x="3757744" y="3021892"/>
                <a:chExt cx="81000" cy="2196609"/>
              </a:xfrm>
            </p:grpSpPr>
            <p:sp>
              <p:nvSpPr>
                <p:cNvPr id="795" name="Rectangle 794"/>
                <p:cNvSpPr/>
                <p:nvPr/>
              </p:nvSpPr>
              <p:spPr>
                <a:xfrm>
                  <a:off x="3757744" y="3021892"/>
                  <a:ext cx="81000" cy="219660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6" name="Group 795"/>
                <p:cNvGrpSpPr/>
                <p:nvPr/>
              </p:nvGrpSpPr>
              <p:grpSpPr>
                <a:xfrm>
                  <a:off x="3765385" y="3034756"/>
                  <a:ext cx="65718" cy="2179985"/>
                  <a:chOff x="3765385" y="3034756"/>
                  <a:chExt cx="65718" cy="2179985"/>
                </a:xfrm>
              </p:grpSpPr>
              <p:sp>
                <p:nvSpPr>
                  <p:cNvPr id="797" name="Rectangle 796"/>
                  <p:cNvSpPr/>
                  <p:nvPr/>
                </p:nvSpPr>
                <p:spPr>
                  <a:xfrm>
                    <a:off x="3765385" y="303475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8" name="Rectangle 797"/>
                  <p:cNvSpPr/>
                  <p:nvPr/>
                </p:nvSpPr>
                <p:spPr>
                  <a:xfrm>
                    <a:off x="3765385" y="312668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9" name="Rectangle 798"/>
                  <p:cNvSpPr/>
                  <p:nvPr/>
                </p:nvSpPr>
                <p:spPr>
                  <a:xfrm>
                    <a:off x="3765385" y="321860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0" name="Rectangle 799"/>
                  <p:cNvSpPr/>
                  <p:nvPr/>
                </p:nvSpPr>
                <p:spPr>
                  <a:xfrm>
                    <a:off x="3765385" y="331053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1" name="Rectangle 800"/>
                  <p:cNvSpPr/>
                  <p:nvPr/>
                </p:nvSpPr>
                <p:spPr>
                  <a:xfrm>
                    <a:off x="3765385" y="340245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2" name="Rectangle 801"/>
                  <p:cNvSpPr/>
                  <p:nvPr/>
                </p:nvSpPr>
                <p:spPr>
                  <a:xfrm>
                    <a:off x="3765385" y="349438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3" name="Rectangle 802"/>
                  <p:cNvSpPr/>
                  <p:nvPr/>
                </p:nvSpPr>
                <p:spPr>
                  <a:xfrm>
                    <a:off x="3765385" y="358630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4" name="Rectangle 803"/>
                  <p:cNvSpPr/>
                  <p:nvPr/>
                </p:nvSpPr>
                <p:spPr>
                  <a:xfrm>
                    <a:off x="3765385" y="367823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5" name="Rectangle 804"/>
                  <p:cNvSpPr/>
                  <p:nvPr/>
                </p:nvSpPr>
                <p:spPr>
                  <a:xfrm>
                    <a:off x="3765385" y="377015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6" name="Rectangle 805"/>
                  <p:cNvSpPr/>
                  <p:nvPr/>
                </p:nvSpPr>
                <p:spPr>
                  <a:xfrm>
                    <a:off x="3765385" y="386208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7" name="Rectangle 806"/>
                  <p:cNvSpPr/>
                  <p:nvPr/>
                </p:nvSpPr>
                <p:spPr>
                  <a:xfrm>
                    <a:off x="3765385" y="395400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8" name="Rectangle 807"/>
                  <p:cNvSpPr/>
                  <p:nvPr/>
                </p:nvSpPr>
                <p:spPr>
                  <a:xfrm>
                    <a:off x="3765385" y="404593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9" name="Rectangle 808"/>
                  <p:cNvSpPr/>
                  <p:nvPr/>
                </p:nvSpPr>
                <p:spPr>
                  <a:xfrm>
                    <a:off x="3765385" y="413785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0" name="Rectangle 809"/>
                  <p:cNvSpPr/>
                  <p:nvPr/>
                </p:nvSpPr>
                <p:spPr>
                  <a:xfrm>
                    <a:off x="3765385" y="422978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1" name="Rectangle 810"/>
                  <p:cNvSpPr/>
                  <p:nvPr/>
                </p:nvSpPr>
                <p:spPr>
                  <a:xfrm>
                    <a:off x="3765385" y="432170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2" name="Rectangle 811"/>
                  <p:cNvSpPr/>
                  <p:nvPr/>
                </p:nvSpPr>
                <p:spPr>
                  <a:xfrm>
                    <a:off x="3765385" y="441363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3" name="Rectangle 812"/>
                  <p:cNvSpPr/>
                  <p:nvPr/>
                </p:nvSpPr>
                <p:spPr>
                  <a:xfrm>
                    <a:off x="3765385" y="450555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4" name="Rectangle 813"/>
                  <p:cNvSpPr/>
                  <p:nvPr/>
                </p:nvSpPr>
                <p:spPr>
                  <a:xfrm>
                    <a:off x="3765385" y="459748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5" name="Rectangle 814"/>
                  <p:cNvSpPr/>
                  <p:nvPr/>
                </p:nvSpPr>
                <p:spPr>
                  <a:xfrm>
                    <a:off x="3765385" y="468940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6" name="Rectangle 815"/>
                  <p:cNvSpPr/>
                  <p:nvPr/>
                </p:nvSpPr>
                <p:spPr>
                  <a:xfrm>
                    <a:off x="3765385" y="478133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7" name="Rectangle 816"/>
                  <p:cNvSpPr/>
                  <p:nvPr/>
                </p:nvSpPr>
                <p:spPr>
                  <a:xfrm>
                    <a:off x="3765385" y="487325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8" name="Rectangle 817"/>
                  <p:cNvSpPr/>
                  <p:nvPr/>
                </p:nvSpPr>
                <p:spPr>
                  <a:xfrm>
                    <a:off x="3765385" y="496518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9" name="Rectangle 818"/>
                  <p:cNvSpPr/>
                  <p:nvPr/>
                </p:nvSpPr>
                <p:spPr>
                  <a:xfrm>
                    <a:off x="3765385" y="505710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0" name="Rectangle 819"/>
                  <p:cNvSpPr/>
                  <p:nvPr/>
                </p:nvSpPr>
                <p:spPr>
                  <a:xfrm>
                    <a:off x="3765385" y="5149023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767" name="Rectangle 766"/>
              <p:cNvSpPr/>
              <p:nvPr/>
            </p:nvSpPr>
            <p:spPr>
              <a:xfrm>
                <a:off x="3631784" y="3119682"/>
                <a:ext cx="93600" cy="936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8" name="Group 767"/>
              <p:cNvGrpSpPr/>
              <p:nvPr/>
            </p:nvGrpSpPr>
            <p:grpSpPr>
              <a:xfrm>
                <a:off x="3222965" y="3021892"/>
                <a:ext cx="81000" cy="2196609"/>
                <a:chOff x="3757744" y="3021892"/>
                <a:chExt cx="81000" cy="2196609"/>
              </a:xfrm>
            </p:grpSpPr>
            <p:sp>
              <p:nvSpPr>
                <p:cNvPr id="769" name="Rectangle 768"/>
                <p:cNvSpPr/>
                <p:nvPr/>
              </p:nvSpPr>
              <p:spPr>
                <a:xfrm>
                  <a:off x="3757744" y="3021892"/>
                  <a:ext cx="81000" cy="219660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70" name="Group 769"/>
                <p:cNvGrpSpPr/>
                <p:nvPr/>
              </p:nvGrpSpPr>
              <p:grpSpPr>
                <a:xfrm>
                  <a:off x="3765385" y="3034756"/>
                  <a:ext cx="65718" cy="2179985"/>
                  <a:chOff x="3765385" y="3034756"/>
                  <a:chExt cx="65718" cy="2179985"/>
                </a:xfrm>
              </p:grpSpPr>
              <p:sp>
                <p:nvSpPr>
                  <p:cNvPr id="771" name="Rectangle 770"/>
                  <p:cNvSpPr/>
                  <p:nvPr/>
                </p:nvSpPr>
                <p:spPr>
                  <a:xfrm>
                    <a:off x="3765385" y="303475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2" name="Rectangle 771"/>
                  <p:cNvSpPr/>
                  <p:nvPr/>
                </p:nvSpPr>
                <p:spPr>
                  <a:xfrm>
                    <a:off x="3765385" y="312668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3" name="Rectangle 772"/>
                  <p:cNvSpPr/>
                  <p:nvPr/>
                </p:nvSpPr>
                <p:spPr>
                  <a:xfrm>
                    <a:off x="3765385" y="321860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4" name="Rectangle 773"/>
                  <p:cNvSpPr/>
                  <p:nvPr/>
                </p:nvSpPr>
                <p:spPr>
                  <a:xfrm>
                    <a:off x="3765385" y="331053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5" name="Rectangle 774"/>
                  <p:cNvSpPr/>
                  <p:nvPr/>
                </p:nvSpPr>
                <p:spPr>
                  <a:xfrm>
                    <a:off x="3765385" y="340245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6" name="Rectangle 775"/>
                  <p:cNvSpPr/>
                  <p:nvPr/>
                </p:nvSpPr>
                <p:spPr>
                  <a:xfrm>
                    <a:off x="3765385" y="349438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7" name="Rectangle 776"/>
                  <p:cNvSpPr/>
                  <p:nvPr/>
                </p:nvSpPr>
                <p:spPr>
                  <a:xfrm>
                    <a:off x="3765385" y="358630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8" name="Rectangle 777"/>
                  <p:cNvSpPr/>
                  <p:nvPr/>
                </p:nvSpPr>
                <p:spPr>
                  <a:xfrm>
                    <a:off x="3765385" y="367823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9" name="Rectangle 778"/>
                  <p:cNvSpPr/>
                  <p:nvPr/>
                </p:nvSpPr>
                <p:spPr>
                  <a:xfrm>
                    <a:off x="3765385" y="377015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0" name="Rectangle 779"/>
                  <p:cNvSpPr/>
                  <p:nvPr/>
                </p:nvSpPr>
                <p:spPr>
                  <a:xfrm>
                    <a:off x="3765385" y="386208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1" name="Rectangle 780"/>
                  <p:cNvSpPr/>
                  <p:nvPr/>
                </p:nvSpPr>
                <p:spPr>
                  <a:xfrm>
                    <a:off x="3765385" y="395400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2" name="Rectangle 781"/>
                  <p:cNvSpPr/>
                  <p:nvPr/>
                </p:nvSpPr>
                <p:spPr>
                  <a:xfrm>
                    <a:off x="3765385" y="404593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3" name="Rectangle 782"/>
                  <p:cNvSpPr/>
                  <p:nvPr/>
                </p:nvSpPr>
                <p:spPr>
                  <a:xfrm>
                    <a:off x="3765385" y="413785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4" name="Rectangle 783"/>
                  <p:cNvSpPr/>
                  <p:nvPr/>
                </p:nvSpPr>
                <p:spPr>
                  <a:xfrm>
                    <a:off x="3765385" y="422978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5" name="Rectangle 784"/>
                  <p:cNvSpPr/>
                  <p:nvPr/>
                </p:nvSpPr>
                <p:spPr>
                  <a:xfrm>
                    <a:off x="3765385" y="432170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6" name="Rectangle 785"/>
                  <p:cNvSpPr/>
                  <p:nvPr/>
                </p:nvSpPr>
                <p:spPr>
                  <a:xfrm>
                    <a:off x="3765385" y="441363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7" name="Rectangle 786"/>
                  <p:cNvSpPr/>
                  <p:nvPr/>
                </p:nvSpPr>
                <p:spPr>
                  <a:xfrm>
                    <a:off x="3765385" y="450555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8" name="Rectangle 787"/>
                  <p:cNvSpPr/>
                  <p:nvPr/>
                </p:nvSpPr>
                <p:spPr>
                  <a:xfrm>
                    <a:off x="3765385" y="459748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9" name="Rectangle 788"/>
                  <p:cNvSpPr/>
                  <p:nvPr/>
                </p:nvSpPr>
                <p:spPr>
                  <a:xfrm>
                    <a:off x="3765385" y="468940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0" name="Rectangle 789"/>
                  <p:cNvSpPr/>
                  <p:nvPr/>
                </p:nvSpPr>
                <p:spPr>
                  <a:xfrm>
                    <a:off x="3765385" y="478133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1" name="Rectangle 790"/>
                  <p:cNvSpPr/>
                  <p:nvPr/>
                </p:nvSpPr>
                <p:spPr>
                  <a:xfrm>
                    <a:off x="3765385" y="487325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2" name="Rectangle 791"/>
                  <p:cNvSpPr/>
                  <p:nvPr/>
                </p:nvSpPr>
                <p:spPr>
                  <a:xfrm>
                    <a:off x="3765385" y="496518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3" name="Rectangle 792"/>
                  <p:cNvSpPr/>
                  <p:nvPr/>
                </p:nvSpPr>
                <p:spPr>
                  <a:xfrm>
                    <a:off x="3765385" y="505710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4" name="Rectangle 793"/>
                  <p:cNvSpPr/>
                  <p:nvPr/>
                </p:nvSpPr>
                <p:spPr>
                  <a:xfrm>
                    <a:off x="3765385" y="5149023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716" name="Rectangle 715"/>
            <p:cNvSpPr/>
            <p:nvPr/>
          </p:nvSpPr>
          <p:spPr>
            <a:xfrm>
              <a:off x="2418830" y="3197632"/>
              <a:ext cx="125676" cy="1420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Rectangle 716"/>
            <p:cNvSpPr/>
            <p:nvPr/>
          </p:nvSpPr>
          <p:spPr>
            <a:xfrm>
              <a:off x="2474852" y="3674480"/>
              <a:ext cx="69549" cy="1128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Rectangle 717"/>
            <p:cNvSpPr/>
            <p:nvPr/>
          </p:nvSpPr>
          <p:spPr>
            <a:xfrm>
              <a:off x="2920585" y="3674480"/>
              <a:ext cx="96119" cy="1128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Rectangle 718"/>
            <p:cNvSpPr/>
            <p:nvPr/>
          </p:nvSpPr>
          <p:spPr>
            <a:xfrm>
              <a:off x="2946779" y="4180681"/>
              <a:ext cx="119933" cy="782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Rectangle 719"/>
            <p:cNvSpPr/>
            <p:nvPr/>
          </p:nvSpPr>
          <p:spPr>
            <a:xfrm>
              <a:off x="2904045" y="4892266"/>
              <a:ext cx="119933" cy="782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2746101" y="5715806"/>
              <a:ext cx="119933" cy="782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/>
            <p:cNvSpPr/>
            <p:nvPr/>
          </p:nvSpPr>
          <p:spPr>
            <a:xfrm>
              <a:off x="1858786" y="4861096"/>
              <a:ext cx="62332" cy="6233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/>
            <p:cNvSpPr/>
            <p:nvPr/>
          </p:nvSpPr>
          <p:spPr>
            <a:xfrm>
              <a:off x="1858786" y="4952387"/>
              <a:ext cx="62332" cy="6233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/>
            <p:cNvSpPr/>
            <p:nvPr/>
          </p:nvSpPr>
          <p:spPr>
            <a:xfrm>
              <a:off x="1858786" y="5043677"/>
              <a:ext cx="62332" cy="6233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5" name="Group 724"/>
            <p:cNvGrpSpPr/>
            <p:nvPr/>
          </p:nvGrpSpPr>
          <p:grpSpPr>
            <a:xfrm>
              <a:off x="1857549" y="4767331"/>
              <a:ext cx="64806" cy="64806"/>
              <a:chOff x="2905638" y="4863007"/>
              <a:chExt cx="64806" cy="64806"/>
            </a:xfrm>
          </p:grpSpPr>
          <p:sp>
            <p:nvSpPr>
              <p:cNvPr id="764" name="Rectangle 763"/>
              <p:cNvSpPr/>
              <p:nvPr/>
            </p:nvSpPr>
            <p:spPr>
              <a:xfrm>
                <a:off x="2905638" y="4863007"/>
                <a:ext cx="64806" cy="64806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5" name="Oval 764"/>
              <p:cNvSpPr/>
              <p:nvPr/>
            </p:nvSpPr>
            <p:spPr>
              <a:xfrm>
                <a:off x="2906875" y="4863374"/>
                <a:ext cx="62332" cy="62332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6" name="Oval 725"/>
            <p:cNvSpPr/>
            <p:nvPr/>
          </p:nvSpPr>
          <p:spPr>
            <a:xfrm>
              <a:off x="1857013" y="4406079"/>
              <a:ext cx="62332" cy="6233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/>
            <p:cNvSpPr/>
            <p:nvPr/>
          </p:nvSpPr>
          <p:spPr>
            <a:xfrm>
              <a:off x="1856537" y="4498288"/>
              <a:ext cx="62332" cy="6233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8" name="Group 727"/>
            <p:cNvGrpSpPr/>
            <p:nvPr/>
          </p:nvGrpSpPr>
          <p:grpSpPr>
            <a:xfrm>
              <a:off x="1950711" y="4404842"/>
              <a:ext cx="64806" cy="64806"/>
              <a:chOff x="2905638" y="4863007"/>
              <a:chExt cx="64806" cy="64806"/>
            </a:xfrm>
          </p:grpSpPr>
          <p:sp>
            <p:nvSpPr>
              <p:cNvPr id="762" name="Rectangle 761"/>
              <p:cNvSpPr/>
              <p:nvPr/>
            </p:nvSpPr>
            <p:spPr>
              <a:xfrm>
                <a:off x="2905638" y="4863007"/>
                <a:ext cx="64806" cy="64806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3" name="Oval 762"/>
              <p:cNvSpPr/>
              <p:nvPr/>
            </p:nvSpPr>
            <p:spPr>
              <a:xfrm>
                <a:off x="2906875" y="4863374"/>
                <a:ext cx="62332" cy="62332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9" name="Group 728"/>
            <p:cNvGrpSpPr/>
            <p:nvPr/>
          </p:nvGrpSpPr>
          <p:grpSpPr>
            <a:xfrm>
              <a:off x="1950711" y="4497051"/>
              <a:ext cx="64806" cy="64806"/>
              <a:chOff x="2905638" y="4863007"/>
              <a:chExt cx="64806" cy="64806"/>
            </a:xfrm>
          </p:grpSpPr>
          <p:sp>
            <p:nvSpPr>
              <p:cNvPr id="760" name="Rectangle 759"/>
              <p:cNvSpPr/>
              <p:nvPr/>
            </p:nvSpPr>
            <p:spPr>
              <a:xfrm>
                <a:off x="2905638" y="4863007"/>
                <a:ext cx="64806" cy="64806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1" name="Oval 760"/>
              <p:cNvSpPr/>
              <p:nvPr/>
            </p:nvSpPr>
            <p:spPr>
              <a:xfrm>
                <a:off x="2906875" y="4863374"/>
                <a:ext cx="62332" cy="62332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0" name="Oval 729"/>
            <p:cNvSpPr/>
            <p:nvPr/>
          </p:nvSpPr>
          <p:spPr>
            <a:xfrm>
              <a:off x="1857013" y="4085704"/>
              <a:ext cx="62332" cy="6233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/>
            <p:cNvSpPr/>
            <p:nvPr/>
          </p:nvSpPr>
          <p:spPr>
            <a:xfrm>
              <a:off x="1856537" y="4177913"/>
              <a:ext cx="62332" cy="6233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2" name="Group 731"/>
            <p:cNvGrpSpPr/>
            <p:nvPr/>
          </p:nvGrpSpPr>
          <p:grpSpPr>
            <a:xfrm>
              <a:off x="1950711" y="4084467"/>
              <a:ext cx="64806" cy="64806"/>
              <a:chOff x="2905638" y="4863007"/>
              <a:chExt cx="64806" cy="64806"/>
            </a:xfrm>
          </p:grpSpPr>
          <p:sp>
            <p:nvSpPr>
              <p:cNvPr id="758" name="Rectangle 757"/>
              <p:cNvSpPr/>
              <p:nvPr/>
            </p:nvSpPr>
            <p:spPr>
              <a:xfrm>
                <a:off x="2905638" y="4863007"/>
                <a:ext cx="64806" cy="64806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9" name="Oval 758"/>
              <p:cNvSpPr/>
              <p:nvPr/>
            </p:nvSpPr>
            <p:spPr>
              <a:xfrm>
                <a:off x="2906875" y="4863374"/>
                <a:ext cx="62332" cy="62332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3" name="Group 732"/>
            <p:cNvGrpSpPr/>
            <p:nvPr/>
          </p:nvGrpSpPr>
          <p:grpSpPr>
            <a:xfrm>
              <a:off x="1950711" y="4176676"/>
              <a:ext cx="64806" cy="64806"/>
              <a:chOff x="2905638" y="4863007"/>
              <a:chExt cx="64806" cy="64806"/>
            </a:xfrm>
          </p:grpSpPr>
          <p:sp>
            <p:nvSpPr>
              <p:cNvPr id="756" name="Rectangle 755"/>
              <p:cNvSpPr/>
              <p:nvPr/>
            </p:nvSpPr>
            <p:spPr>
              <a:xfrm>
                <a:off x="2905638" y="4863007"/>
                <a:ext cx="64806" cy="64806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7" name="Oval 756"/>
              <p:cNvSpPr/>
              <p:nvPr/>
            </p:nvSpPr>
            <p:spPr>
              <a:xfrm>
                <a:off x="2906875" y="4863374"/>
                <a:ext cx="62332" cy="62332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4" name="Rectangle 733"/>
            <p:cNvSpPr/>
            <p:nvPr/>
          </p:nvSpPr>
          <p:spPr>
            <a:xfrm>
              <a:off x="2687558" y="5803393"/>
              <a:ext cx="119933" cy="67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2422903" y="5803393"/>
              <a:ext cx="119933" cy="67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2156683" y="5803393"/>
              <a:ext cx="119933" cy="67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Rectangle 736"/>
            <p:cNvSpPr/>
            <p:nvPr/>
          </p:nvSpPr>
          <p:spPr>
            <a:xfrm>
              <a:off x="2286140" y="2811532"/>
              <a:ext cx="119933" cy="67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2559014" y="2811532"/>
              <a:ext cx="119933" cy="67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Rounded Rectangle 738"/>
            <p:cNvSpPr/>
            <p:nvPr/>
          </p:nvSpPr>
          <p:spPr>
            <a:xfrm>
              <a:off x="2780633" y="2799626"/>
              <a:ext cx="139952" cy="97771"/>
            </a:xfrm>
            <a:prstGeom prst="roundRect">
              <a:avLst>
                <a:gd name="adj" fmla="val 2776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Rounded Rectangle 739"/>
            <p:cNvSpPr/>
            <p:nvPr/>
          </p:nvSpPr>
          <p:spPr>
            <a:xfrm>
              <a:off x="2780633" y="2470273"/>
              <a:ext cx="139952" cy="80899"/>
            </a:xfrm>
            <a:prstGeom prst="roundRect">
              <a:avLst>
                <a:gd name="adj" fmla="val 2776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Rounded Rectangle 740"/>
            <p:cNvSpPr/>
            <p:nvPr/>
          </p:nvSpPr>
          <p:spPr>
            <a:xfrm>
              <a:off x="2999937" y="2541648"/>
              <a:ext cx="139952" cy="86826"/>
            </a:xfrm>
            <a:prstGeom prst="roundRect">
              <a:avLst>
                <a:gd name="adj" fmla="val 2776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Rounded Rectangle 741"/>
            <p:cNvSpPr/>
            <p:nvPr/>
          </p:nvSpPr>
          <p:spPr>
            <a:xfrm>
              <a:off x="1827554" y="2797245"/>
              <a:ext cx="139952" cy="97771"/>
            </a:xfrm>
            <a:prstGeom prst="roundRect">
              <a:avLst>
                <a:gd name="adj" fmla="val 2776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Rounded Rectangle 742"/>
            <p:cNvSpPr/>
            <p:nvPr/>
          </p:nvSpPr>
          <p:spPr>
            <a:xfrm>
              <a:off x="1829935" y="2470273"/>
              <a:ext cx="139952" cy="80899"/>
            </a:xfrm>
            <a:prstGeom prst="roundRect">
              <a:avLst>
                <a:gd name="adj" fmla="val 2776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Rounded Rectangle 743"/>
            <p:cNvSpPr/>
            <p:nvPr/>
          </p:nvSpPr>
          <p:spPr>
            <a:xfrm>
              <a:off x="2056382" y="2541648"/>
              <a:ext cx="139952" cy="86826"/>
            </a:xfrm>
            <a:prstGeom prst="roundRect">
              <a:avLst>
                <a:gd name="adj" fmla="val 2776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Rounded Rectangle 744"/>
            <p:cNvSpPr/>
            <p:nvPr/>
          </p:nvSpPr>
          <p:spPr>
            <a:xfrm rot="16200000">
              <a:off x="1971196" y="2918966"/>
              <a:ext cx="139952" cy="101306"/>
            </a:xfrm>
            <a:prstGeom prst="roundRect">
              <a:avLst>
                <a:gd name="adj" fmla="val 2776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1672386" y="2509150"/>
              <a:ext cx="688975" cy="328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7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11446"/>
            <a:stretch/>
          </p:blipFill>
          <p:spPr bwMode="auto">
            <a:xfrm rot="16200000" flipH="1">
              <a:off x="2658957" y="2469721"/>
              <a:ext cx="610112" cy="328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8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798948" y="3615951"/>
              <a:ext cx="306000" cy="227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49" name="Group 748"/>
            <p:cNvGrpSpPr/>
            <p:nvPr/>
          </p:nvGrpSpPr>
          <p:grpSpPr>
            <a:xfrm>
              <a:off x="2941008" y="4290173"/>
              <a:ext cx="162014" cy="206877"/>
              <a:chOff x="3044825" y="3573870"/>
              <a:chExt cx="269875" cy="354737"/>
            </a:xfrm>
          </p:grpSpPr>
          <p:sp>
            <p:nvSpPr>
              <p:cNvPr id="752" name="Rectangle 751"/>
              <p:cNvSpPr/>
              <p:nvPr/>
            </p:nvSpPr>
            <p:spPr>
              <a:xfrm>
                <a:off x="3044825" y="3573870"/>
                <a:ext cx="269875" cy="354737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53" name="Group 752"/>
              <p:cNvGrpSpPr/>
              <p:nvPr/>
            </p:nvGrpSpPr>
            <p:grpSpPr>
              <a:xfrm>
                <a:off x="3159910" y="3668234"/>
                <a:ext cx="45719" cy="165158"/>
                <a:chOff x="3164672" y="3675377"/>
                <a:chExt cx="45719" cy="165158"/>
              </a:xfrm>
            </p:grpSpPr>
            <p:sp>
              <p:nvSpPr>
                <p:cNvPr id="754" name="Oval 753"/>
                <p:cNvSpPr/>
                <p:nvPr/>
              </p:nvSpPr>
              <p:spPr>
                <a:xfrm>
                  <a:off x="3164672" y="379481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5" name="Oval 754"/>
                <p:cNvSpPr/>
                <p:nvPr/>
              </p:nvSpPr>
              <p:spPr>
                <a:xfrm>
                  <a:off x="3164672" y="367537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50" name="Rounded Rectangle 749"/>
            <p:cNvSpPr/>
            <p:nvPr/>
          </p:nvSpPr>
          <p:spPr>
            <a:xfrm>
              <a:off x="2303125" y="2498318"/>
              <a:ext cx="347472" cy="175689"/>
            </a:xfrm>
            <a:prstGeom prst="roundRect">
              <a:avLst>
                <a:gd name="adj" fmla="val 44579"/>
              </a:avLst>
            </a:prstGeom>
            <a:noFill/>
            <a:ln w="571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1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634" b="95217" l="16779" r="61298">
                          <a14:foregroundMark x1="40045" y1="9865" x2="40045" y2="9865"/>
                          <a14:foregroundMark x1="38926" y1="7922" x2="38926" y2="7922"/>
                          <a14:foregroundMark x1="36018" y1="7025" x2="36018" y2="7025"/>
                          <a14:foregroundMark x1="43400" y1="7025" x2="43400" y2="7025"/>
                          <a14:foregroundMark x1="33781" y1="5830" x2="33781" y2="5830"/>
                          <a14:foregroundMark x1="44295" y1="6129" x2="44295" y2="6129"/>
                          <a14:foregroundMark x1="46309" y1="6129" x2="46309" y2="6129"/>
                          <a14:foregroundMark x1="44519" y1="5830" x2="44519" y2="5830"/>
                          <a14:foregroundMark x1="32662" y1="6428" x2="32662" y2="64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76" t="5333" r="41234" b="6228"/>
            <a:stretch/>
          </p:blipFill>
          <p:spPr bwMode="auto">
            <a:xfrm>
              <a:off x="2169303" y="2875789"/>
              <a:ext cx="644443" cy="2247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38" name="Freeform 837"/>
          <p:cNvSpPr/>
          <p:nvPr/>
        </p:nvSpPr>
        <p:spPr>
          <a:xfrm>
            <a:off x="546082" y="2991485"/>
            <a:ext cx="1377950" cy="2924175"/>
          </a:xfrm>
          <a:custGeom>
            <a:avLst/>
            <a:gdLst>
              <a:gd name="connsiteX0" fmla="*/ 0 w 1371600"/>
              <a:gd name="connsiteY0" fmla="*/ 45720 h 2956560"/>
              <a:gd name="connsiteX1" fmla="*/ 259080 w 1371600"/>
              <a:gd name="connsiteY1" fmla="*/ 45720 h 2956560"/>
              <a:gd name="connsiteX2" fmla="*/ 556260 w 1371600"/>
              <a:gd name="connsiteY2" fmla="*/ 45720 h 2956560"/>
              <a:gd name="connsiteX3" fmla="*/ 563880 w 1371600"/>
              <a:gd name="connsiteY3" fmla="*/ 190500 h 2956560"/>
              <a:gd name="connsiteX4" fmla="*/ 701040 w 1371600"/>
              <a:gd name="connsiteY4" fmla="*/ 190500 h 2956560"/>
              <a:gd name="connsiteX5" fmla="*/ 845820 w 1371600"/>
              <a:gd name="connsiteY5" fmla="*/ 190500 h 2956560"/>
              <a:gd name="connsiteX6" fmla="*/ 845820 w 1371600"/>
              <a:gd name="connsiteY6" fmla="*/ 0 h 2956560"/>
              <a:gd name="connsiteX7" fmla="*/ 1371600 w 1371600"/>
              <a:gd name="connsiteY7" fmla="*/ 0 h 2956560"/>
              <a:gd name="connsiteX8" fmla="*/ 1371600 w 1371600"/>
              <a:gd name="connsiteY8" fmla="*/ 2956560 h 2956560"/>
              <a:gd name="connsiteX9" fmla="*/ 1097280 w 1371600"/>
              <a:gd name="connsiteY9" fmla="*/ 2956560 h 2956560"/>
              <a:gd name="connsiteX10" fmla="*/ 1097280 w 1371600"/>
              <a:gd name="connsiteY10" fmla="*/ 2849880 h 2956560"/>
              <a:gd name="connsiteX11" fmla="*/ 990600 w 1371600"/>
              <a:gd name="connsiteY11" fmla="*/ 2743200 h 2956560"/>
              <a:gd name="connsiteX12" fmla="*/ 586740 w 1371600"/>
              <a:gd name="connsiteY12" fmla="*/ 2743200 h 2956560"/>
              <a:gd name="connsiteX13" fmla="*/ 449580 w 1371600"/>
              <a:gd name="connsiteY13" fmla="*/ 2743200 h 2956560"/>
              <a:gd name="connsiteX14" fmla="*/ 449580 w 1371600"/>
              <a:gd name="connsiteY14" fmla="*/ 2270760 h 2956560"/>
              <a:gd name="connsiteX15" fmla="*/ 304800 w 1371600"/>
              <a:gd name="connsiteY15" fmla="*/ 2270760 h 2956560"/>
              <a:gd name="connsiteX16" fmla="*/ 304800 w 1371600"/>
              <a:gd name="connsiteY16" fmla="*/ 350520 h 2956560"/>
              <a:gd name="connsiteX17" fmla="*/ 7620 w 1371600"/>
              <a:gd name="connsiteY17" fmla="*/ 350520 h 2956560"/>
              <a:gd name="connsiteX18" fmla="*/ 0 w 1371600"/>
              <a:gd name="connsiteY18" fmla="*/ 45720 h 2956560"/>
              <a:gd name="connsiteX0" fmla="*/ 0 w 1371600"/>
              <a:gd name="connsiteY0" fmla="*/ 45720 h 2956560"/>
              <a:gd name="connsiteX1" fmla="*/ 259080 w 1371600"/>
              <a:gd name="connsiteY1" fmla="*/ 45720 h 2956560"/>
              <a:gd name="connsiteX2" fmla="*/ 556260 w 1371600"/>
              <a:gd name="connsiteY2" fmla="*/ 45720 h 2956560"/>
              <a:gd name="connsiteX3" fmla="*/ 563880 w 1371600"/>
              <a:gd name="connsiteY3" fmla="*/ 190500 h 2956560"/>
              <a:gd name="connsiteX4" fmla="*/ 701040 w 1371600"/>
              <a:gd name="connsiteY4" fmla="*/ 190500 h 2956560"/>
              <a:gd name="connsiteX5" fmla="*/ 845820 w 1371600"/>
              <a:gd name="connsiteY5" fmla="*/ 190500 h 2956560"/>
              <a:gd name="connsiteX6" fmla="*/ 845820 w 1371600"/>
              <a:gd name="connsiteY6" fmla="*/ 0 h 2956560"/>
              <a:gd name="connsiteX7" fmla="*/ 1371600 w 1371600"/>
              <a:gd name="connsiteY7" fmla="*/ 0 h 2956560"/>
              <a:gd name="connsiteX8" fmla="*/ 1303020 w 1371600"/>
              <a:gd name="connsiteY8" fmla="*/ 441960 h 2956560"/>
              <a:gd name="connsiteX9" fmla="*/ 1371600 w 1371600"/>
              <a:gd name="connsiteY9" fmla="*/ 2956560 h 2956560"/>
              <a:gd name="connsiteX10" fmla="*/ 1097280 w 1371600"/>
              <a:gd name="connsiteY10" fmla="*/ 2956560 h 2956560"/>
              <a:gd name="connsiteX11" fmla="*/ 1097280 w 1371600"/>
              <a:gd name="connsiteY11" fmla="*/ 2849880 h 2956560"/>
              <a:gd name="connsiteX12" fmla="*/ 990600 w 1371600"/>
              <a:gd name="connsiteY12" fmla="*/ 2743200 h 2956560"/>
              <a:gd name="connsiteX13" fmla="*/ 586740 w 1371600"/>
              <a:gd name="connsiteY13" fmla="*/ 2743200 h 2956560"/>
              <a:gd name="connsiteX14" fmla="*/ 449580 w 1371600"/>
              <a:gd name="connsiteY14" fmla="*/ 2743200 h 2956560"/>
              <a:gd name="connsiteX15" fmla="*/ 449580 w 1371600"/>
              <a:gd name="connsiteY15" fmla="*/ 2270760 h 2956560"/>
              <a:gd name="connsiteX16" fmla="*/ 304800 w 1371600"/>
              <a:gd name="connsiteY16" fmla="*/ 2270760 h 2956560"/>
              <a:gd name="connsiteX17" fmla="*/ 304800 w 1371600"/>
              <a:gd name="connsiteY17" fmla="*/ 350520 h 2956560"/>
              <a:gd name="connsiteX18" fmla="*/ 7620 w 1371600"/>
              <a:gd name="connsiteY18" fmla="*/ 350520 h 2956560"/>
              <a:gd name="connsiteX19" fmla="*/ 0 w 1371600"/>
              <a:gd name="connsiteY19" fmla="*/ 45720 h 2956560"/>
              <a:gd name="connsiteX0" fmla="*/ 0 w 1371600"/>
              <a:gd name="connsiteY0" fmla="*/ 45720 h 2956560"/>
              <a:gd name="connsiteX1" fmla="*/ 259080 w 1371600"/>
              <a:gd name="connsiteY1" fmla="*/ 45720 h 2956560"/>
              <a:gd name="connsiteX2" fmla="*/ 556260 w 1371600"/>
              <a:gd name="connsiteY2" fmla="*/ 45720 h 2956560"/>
              <a:gd name="connsiteX3" fmla="*/ 563880 w 1371600"/>
              <a:gd name="connsiteY3" fmla="*/ 190500 h 2956560"/>
              <a:gd name="connsiteX4" fmla="*/ 701040 w 1371600"/>
              <a:gd name="connsiteY4" fmla="*/ 190500 h 2956560"/>
              <a:gd name="connsiteX5" fmla="*/ 845820 w 1371600"/>
              <a:gd name="connsiteY5" fmla="*/ 190500 h 2956560"/>
              <a:gd name="connsiteX6" fmla="*/ 845820 w 1371600"/>
              <a:gd name="connsiteY6" fmla="*/ 0 h 2956560"/>
              <a:gd name="connsiteX7" fmla="*/ 1371600 w 1371600"/>
              <a:gd name="connsiteY7" fmla="*/ 0 h 2956560"/>
              <a:gd name="connsiteX8" fmla="*/ 1366520 w 1371600"/>
              <a:gd name="connsiteY8" fmla="*/ 448310 h 2956560"/>
              <a:gd name="connsiteX9" fmla="*/ 1371600 w 1371600"/>
              <a:gd name="connsiteY9" fmla="*/ 2956560 h 2956560"/>
              <a:gd name="connsiteX10" fmla="*/ 1097280 w 1371600"/>
              <a:gd name="connsiteY10" fmla="*/ 2956560 h 2956560"/>
              <a:gd name="connsiteX11" fmla="*/ 1097280 w 1371600"/>
              <a:gd name="connsiteY11" fmla="*/ 2849880 h 2956560"/>
              <a:gd name="connsiteX12" fmla="*/ 990600 w 1371600"/>
              <a:gd name="connsiteY12" fmla="*/ 2743200 h 2956560"/>
              <a:gd name="connsiteX13" fmla="*/ 586740 w 1371600"/>
              <a:gd name="connsiteY13" fmla="*/ 2743200 h 2956560"/>
              <a:gd name="connsiteX14" fmla="*/ 449580 w 1371600"/>
              <a:gd name="connsiteY14" fmla="*/ 2743200 h 2956560"/>
              <a:gd name="connsiteX15" fmla="*/ 449580 w 1371600"/>
              <a:gd name="connsiteY15" fmla="*/ 2270760 h 2956560"/>
              <a:gd name="connsiteX16" fmla="*/ 304800 w 1371600"/>
              <a:gd name="connsiteY16" fmla="*/ 2270760 h 2956560"/>
              <a:gd name="connsiteX17" fmla="*/ 304800 w 1371600"/>
              <a:gd name="connsiteY17" fmla="*/ 350520 h 2956560"/>
              <a:gd name="connsiteX18" fmla="*/ 7620 w 1371600"/>
              <a:gd name="connsiteY18" fmla="*/ 350520 h 2956560"/>
              <a:gd name="connsiteX19" fmla="*/ 0 w 1371600"/>
              <a:gd name="connsiteY19" fmla="*/ 45720 h 2956560"/>
              <a:gd name="connsiteX0" fmla="*/ 0 w 1376813"/>
              <a:gd name="connsiteY0" fmla="*/ 45720 h 2956560"/>
              <a:gd name="connsiteX1" fmla="*/ 259080 w 1376813"/>
              <a:gd name="connsiteY1" fmla="*/ 45720 h 2956560"/>
              <a:gd name="connsiteX2" fmla="*/ 556260 w 1376813"/>
              <a:gd name="connsiteY2" fmla="*/ 45720 h 2956560"/>
              <a:gd name="connsiteX3" fmla="*/ 563880 w 1376813"/>
              <a:gd name="connsiteY3" fmla="*/ 190500 h 2956560"/>
              <a:gd name="connsiteX4" fmla="*/ 701040 w 1376813"/>
              <a:gd name="connsiteY4" fmla="*/ 190500 h 2956560"/>
              <a:gd name="connsiteX5" fmla="*/ 845820 w 1376813"/>
              <a:gd name="connsiteY5" fmla="*/ 190500 h 2956560"/>
              <a:gd name="connsiteX6" fmla="*/ 845820 w 1376813"/>
              <a:gd name="connsiteY6" fmla="*/ 0 h 2956560"/>
              <a:gd name="connsiteX7" fmla="*/ 1371600 w 1376813"/>
              <a:gd name="connsiteY7" fmla="*/ 0 h 2956560"/>
              <a:gd name="connsiteX8" fmla="*/ 1366520 w 1376813"/>
              <a:gd name="connsiteY8" fmla="*/ 448310 h 2956560"/>
              <a:gd name="connsiteX9" fmla="*/ 1152525 w 1376813"/>
              <a:gd name="connsiteY9" fmla="*/ 523240 h 2956560"/>
              <a:gd name="connsiteX10" fmla="*/ 1371600 w 1376813"/>
              <a:gd name="connsiteY10" fmla="*/ 2956560 h 2956560"/>
              <a:gd name="connsiteX11" fmla="*/ 1097280 w 1376813"/>
              <a:gd name="connsiteY11" fmla="*/ 2956560 h 2956560"/>
              <a:gd name="connsiteX12" fmla="*/ 1097280 w 1376813"/>
              <a:gd name="connsiteY12" fmla="*/ 2849880 h 2956560"/>
              <a:gd name="connsiteX13" fmla="*/ 990600 w 1376813"/>
              <a:gd name="connsiteY13" fmla="*/ 2743200 h 2956560"/>
              <a:gd name="connsiteX14" fmla="*/ 586740 w 1376813"/>
              <a:gd name="connsiteY14" fmla="*/ 2743200 h 2956560"/>
              <a:gd name="connsiteX15" fmla="*/ 449580 w 1376813"/>
              <a:gd name="connsiteY15" fmla="*/ 2743200 h 2956560"/>
              <a:gd name="connsiteX16" fmla="*/ 449580 w 1376813"/>
              <a:gd name="connsiteY16" fmla="*/ 2270760 h 2956560"/>
              <a:gd name="connsiteX17" fmla="*/ 304800 w 1376813"/>
              <a:gd name="connsiteY17" fmla="*/ 2270760 h 2956560"/>
              <a:gd name="connsiteX18" fmla="*/ 304800 w 1376813"/>
              <a:gd name="connsiteY18" fmla="*/ 350520 h 2956560"/>
              <a:gd name="connsiteX19" fmla="*/ 7620 w 1376813"/>
              <a:gd name="connsiteY19" fmla="*/ 350520 h 2956560"/>
              <a:gd name="connsiteX20" fmla="*/ 0 w 1376813"/>
              <a:gd name="connsiteY20" fmla="*/ 45720 h 2956560"/>
              <a:gd name="connsiteX0" fmla="*/ 0 w 1376813"/>
              <a:gd name="connsiteY0" fmla="*/ 45720 h 2956560"/>
              <a:gd name="connsiteX1" fmla="*/ 259080 w 1376813"/>
              <a:gd name="connsiteY1" fmla="*/ 45720 h 2956560"/>
              <a:gd name="connsiteX2" fmla="*/ 556260 w 1376813"/>
              <a:gd name="connsiteY2" fmla="*/ 45720 h 2956560"/>
              <a:gd name="connsiteX3" fmla="*/ 563880 w 1376813"/>
              <a:gd name="connsiteY3" fmla="*/ 190500 h 2956560"/>
              <a:gd name="connsiteX4" fmla="*/ 701040 w 1376813"/>
              <a:gd name="connsiteY4" fmla="*/ 190500 h 2956560"/>
              <a:gd name="connsiteX5" fmla="*/ 845820 w 1376813"/>
              <a:gd name="connsiteY5" fmla="*/ 190500 h 2956560"/>
              <a:gd name="connsiteX6" fmla="*/ 845820 w 1376813"/>
              <a:gd name="connsiteY6" fmla="*/ 0 h 2956560"/>
              <a:gd name="connsiteX7" fmla="*/ 1371600 w 1376813"/>
              <a:gd name="connsiteY7" fmla="*/ 0 h 2956560"/>
              <a:gd name="connsiteX8" fmla="*/ 1366520 w 1376813"/>
              <a:gd name="connsiteY8" fmla="*/ 448310 h 2956560"/>
              <a:gd name="connsiteX9" fmla="*/ 1152525 w 1376813"/>
              <a:gd name="connsiteY9" fmla="*/ 523240 h 2956560"/>
              <a:gd name="connsiteX10" fmla="*/ 1371600 w 1376813"/>
              <a:gd name="connsiteY10" fmla="*/ 2956560 h 2956560"/>
              <a:gd name="connsiteX11" fmla="*/ 1097280 w 1376813"/>
              <a:gd name="connsiteY11" fmla="*/ 2956560 h 2956560"/>
              <a:gd name="connsiteX12" fmla="*/ 1097280 w 1376813"/>
              <a:gd name="connsiteY12" fmla="*/ 2849880 h 2956560"/>
              <a:gd name="connsiteX13" fmla="*/ 990600 w 1376813"/>
              <a:gd name="connsiteY13" fmla="*/ 2743200 h 2956560"/>
              <a:gd name="connsiteX14" fmla="*/ 586740 w 1376813"/>
              <a:gd name="connsiteY14" fmla="*/ 2743200 h 2956560"/>
              <a:gd name="connsiteX15" fmla="*/ 449580 w 1376813"/>
              <a:gd name="connsiteY15" fmla="*/ 2743200 h 2956560"/>
              <a:gd name="connsiteX16" fmla="*/ 449580 w 1376813"/>
              <a:gd name="connsiteY16" fmla="*/ 2270760 h 2956560"/>
              <a:gd name="connsiteX17" fmla="*/ 304800 w 1376813"/>
              <a:gd name="connsiteY17" fmla="*/ 2270760 h 2956560"/>
              <a:gd name="connsiteX18" fmla="*/ 304800 w 1376813"/>
              <a:gd name="connsiteY18" fmla="*/ 350520 h 2956560"/>
              <a:gd name="connsiteX19" fmla="*/ 7620 w 1376813"/>
              <a:gd name="connsiteY19" fmla="*/ 350520 h 2956560"/>
              <a:gd name="connsiteX20" fmla="*/ 0 w 1376813"/>
              <a:gd name="connsiteY20" fmla="*/ 45720 h 2956560"/>
              <a:gd name="connsiteX0" fmla="*/ 0 w 1376813"/>
              <a:gd name="connsiteY0" fmla="*/ 45720 h 2956560"/>
              <a:gd name="connsiteX1" fmla="*/ 259080 w 1376813"/>
              <a:gd name="connsiteY1" fmla="*/ 45720 h 2956560"/>
              <a:gd name="connsiteX2" fmla="*/ 556260 w 1376813"/>
              <a:gd name="connsiteY2" fmla="*/ 45720 h 2956560"/>
              <a:gd name="connsiteX3" fmla="*/ 563880 w 1376813"/>
              <a:gd name="connsiteY3" fmla="*/ 190500 h 2956560"/>
              <a:gd name="connsiteX4" fmla="*/ 701040 w 1376813"/>
              <a:gd name="connsiteY4" fmla="*/ 190500 h 2956560"/>
              <a:gd name="connsiteX5" fmla="*/ 845820 w 1376813"/>
              <a:gd name="connsiteY5" fmla="*/ 190500 h 2956560"/>
              <a:gd name="connsiteX6" fmla="*/ 845820 w 1376813"/>
              <a:gd name="connsiteY6" fmla="*/ 0 h 2956560"/>
              <a:gd name="connsiteX7" fmla="*/ 1371600 w 1376813"/>
              <a:gd name="connsiteY7" fmla="*/ 0 h 2956560"/>
              <a:gd name="connsiteX8" fmla="*/ 1366520 w 1376813"/>
              <a:gd name="connsiteY8" fmla="*/ 448310 h 2956560"/>
              <a:gd name="connsiteX9" fmla="*/ 1152525 w 1376813"/>
              <a:gd name="connsiteY9" fmla="*/ 523240 h 2956560"/>
              <a:gd name="connsiteX10" fmla="*/ 1371600 w 1376813"/>
              <a:gd name="connsiteY10" fmla="*/ 2956560 h 2956560"/>
              <a:gd name="connsiteX11" fmla="*/ 1097280 w 1376813"/>
              <a:gd name="connsiteY11" fmla="*/ 2956560 h 2956560"/>
              <a:gd name="connsiteX12" fmla="*/ 1097280 w 1376813"/>
              <a:gd name="connsiteY12" fmla="*/ 2849880 h 2956560"/>
              <a:gd name="connsiteX13" fmla="*/ 990600 w 1376813"/>
              <a:gd name="connsiteY13" fmla="*/ 2743200 h 2956560"/>
              <a:gd name="connsiteX14" fmla="*/ 586740 w 1376813"/>
              <a:gd name="connsiteY14" fmla="*/ 2743200 h 2956560"/>
              <a:gd name="connsiteX15" fmla="*/ 449580 w 1376813"/>
              <a:gd name="connsiteY15" fmla="*/ 2743200 h 2956560"/>
              <a:gd name="connsiteX16" fmla="*/ 449580 w 1376813"/>
              <a:gd name="connsiteY16" fmla="*/ 2270760 h 2956560"/>
              <a:gd name="connsiteX17" fmla="*/ 304800 w 1376813"/>
              <a:gd name="connsiteY17" fmla="*/ 2270760 h 2956560"/>
              <a:gd name="connsiteX18" fmla="*/ 304800 w 1376813"/>
              <a:gd name="connsiteY18" fmla="*/ 350520 h 2956560"/>
              <a:gd name="connsiteX19" fmla="*/ 7620 w 1376813"/>
              <a:gd name="connsiteY19" fmla="*/ 350520 h 2956560"/>
              <a:gd name="connsiteX20" fmla="*/ 0 w 1376813"/>
              <a:gd name="connsiteY20" fmla="*/ 45720 h 2956560"/>
              <a:gd name="connsiteX0" fmla="*/ 0 w 1376813"/>
              <a:gd name="connsiteY0" fmla="*/ 45720 h 2956560"/>
              <a:gd name="connsiteX1" fmla="*/ 259080 w 1376813"/>
              <a:gd name="connsiteY1" fmla="*/ 45720 h 2956560"/>
              <a:gd name="connsiteX2" fmla="*/ 556260 w 1376813"/>
              <a:gd name="connsiteY2" fmla="*/ 45720 h 2956560"/>
              <a:gd name="connsiteX3" fmla="*/ 563880 w 1376813"/>
              <a:gd name="connsiteY3" fmla="*/ 190500 h 2956560"/>
              <a:gd name="connsiteX4" fmla="*/ 701040 w 1376813"/>
              <a:gd name="connsiteY4" fmla="*/ 190500 h 2956560"/>
              <a:gd name="connsiteX5" fmla="*/ 845820 w 1376813"/>
              <a:gd name="connsiteY5" fmla="*/ 190500 h 2956560"/>
              <a:gd name="connsiteX6" fmla="*/ 845820 w 1376813"/>
              <a:gd name="connsiteY6" fmla="*/ 0 h 2956560"/>
              <a:gd name="connsiteX7" fmla="*/ 1371600 w 1376813"/>
              <a:gd name="connsiteY7" fmla="*/ 0 h 2956560"/>
              <a:gd name="connsiteX8" fmla="*/ 1366520 w 1376813"/>
              <a:gd name="connsiteY8" fmla="*/ 448310 h 2956560"/>
              <a:gd name="connsiteX9" fmla="*/ 1152525 w 1376813"/>
              <a:gd name="connsiteY9" fmla="*/ 523240 h 2956560"/>
              <a:gd name="connsiteX10" fmla="*/ 1371600 w 1376813"/>
              <a:gd name="connsiteY10" fmla="*/ 2956560 h 2956560"/>
              <a:gd name="connsiteX11" fmla="*/ 1097280 w 1376813"/>
              <a:gd name="connsiteY11" fmla="*/ 2956560 h 2956560"/>
              <a:gd name="connsiteX12" fmla="*/ 1097280 w 1376813"/>
              <a:gd name="connsiteY12" fmla="*/ 2849880 h 2956560"/>
              <a:gd name="connsiteX13" fmla="*/ 990600 w 1376813"/>
              <a:gd name="connsiteY13" fmla="*/ 2743200 h 2956560"/>
              <a:gd name="connsiteX14" fmla="*/ 586740 w 1376813"/>
              <a:gd name="connsiteY14" fmla="*/ 2743200 h 2956560"/>
              <a:gd name="connsiteX15" fmla="*/ 449580 w 1376813"/>
              <a:gd name="connsiteY15" fmla="*/ 2743200 h 2956560"/>
              <a:gd name="connsiteX16" fmla="*/ 449580 w 1376813"/>
              <a:gd name="connsiteY16" fmla="*/ 2270760 h 2956560"/>
              <a:gd name="connsiteX17" fmla="*/ 304800 w 1376813"/>
              <a:gd name="connsiteY17" fmla="*/ 2270760 h 2956560"/>
              <a:gd name="connsiteX18" fmla="*/ 304800 w 1376813"/>
              <a:gd name="connsiteY18" fmla="*/ 350520 h 2956560"/>
              <a:gd name="connsiteX19" fmla="*/ 7620 w 1376813"/>
              <a:gd name="connsiteY19" fmla="*/ 350520 h 2956560"/>
              <a:gd name="connsiteX20" fmla="*/ 0 w 1376813"/>
              <a:gd name="connsiteY20" fmla="*/ 45720 h 2956560"/>
              <a:gd name="connsiteX0" fmla="*/ 0 w 1376813"/>
              <a:gd name="connsiteY0" fmla="*/ 45720 h 2956560"/>
              <a:gd name="connsiteX1" fmla="*/ 259080 w 1376813"/>
              <a:gd name="connsiteY1" fmla="*/ 45720 h 2956560"/>
              <a:gd name="connsiteX2" fmla="*/ 556260 w 1376813"/>
              <a:gd name="connsiteY2" fmla="*/ 45720 h 2956560"/>
              <a:gd name="connsiteX3" fmla="*/ 563880 w 1376813"/>
              <a:gd name="connsiteY3" fmla="*/ 190500 h 2956560"/>
              <a:gd name="connsiteX4" fmla="*/ 701040 w 1376813"/>
              <a:gd name="connsiteY4" fmla="*/ 190500 h 2956560"/>
              <a:gd name="connsiteX5" fmla="*/ 845820 w 1376813"/>
              <a:gd name="connsiteY5" fmla="*/ 190500 h 2956560"/>
              <a:gd name="connsiteX6" fmla="*/ 845820 w 1376813"/>
              <a:gd name="connsiteY6" fmla="*/ 0 h 2956560"/>
              <a:gd name="connsiteX7" fmla="*/ 1371600 w 1376813"/>
              <a:gd name="connsiteY7" fmla="*/ 0 h 2956560"/>
              <a:gd name="connsiteX8" fmla="*/ 1366520 w 1376813"/>
              <a:gd name="connsiteY8" fmla="*/ 448310 h 2956560"/>
              <a:gd name="connsiteX9" fmla="*/ 1152525 w 1376813"/>
              <a:gd name="connsiteY9" fmla="*/ 523240 h 2956560"/>
              <a:gd name="connsiteX10" fmla="*/ 1371600 w 1376813"/>
              <a:gd name="connsiteY10" fmla="*/ 2956560 h 2956560"/>
              <a:gd name="connsiteX11" fmla="*/ 1097280 w 1376813"/>
              <a:gd name="connsiteY11" fmla="*/ 2956560 h 2956560"/>
              <a:gd name="connsiteX12" fmla="*/ 1097280 w 1376813"/>
              <a:gd name="connsiteY12" fmla="*/ 2849880 h 2956560"/>
              <a:gd name="connsiteX13" fmla="*/ 990600 w 1376813"/>
              <a:gd name="connsiteY13" fmla="*/ 2743200 h 2956560"/>
              <a:gd name="connsiteX14" fmla="*/ 586740 w 1376813"/>
              <a:gd name="connsiteY14" fmla="*/ 2743200 h 2956560"/>
              <a:gd name="connsiteX15" fmla="*/ 449580 w 1376813"/>
              <a:gd name="connsiteY15" fmla="*/ 2743200 h 2956560"/>
              <a:gd name="connsiteX16" fmla="*/ 449580 w 1376813"/>
              <a:gd name="connsiteY16" fmla="*/ 2270760 h 2956560"/>
              <a:gd name="connsiteX17" fmla="*/ 304800 w 1376813"/>
              <a:gd name="connsiteY17" fmla="*/ 2270760 h 2956560"/>
              <a:gd name="connsiteX18" fmla="*/ 304800 w 1376813"/>
              <a:gd name="connsiteY18" fmla="*/ 350520 h 2956560"/>
              <a:gd name="connsiteX19" fmla="*/ 7620 w 1376813"/>
              <a:gd name="connsiteY19" fmla="*/ 350520 h 2956560"/>
              <a:gd name="connsiteX20" fmla="*/ 0 w 1376813"/>
              <a:gd name="connsiteY20" fmla="*/ 45720 h 2956560"/>
              <a:gd name="connsiteX0" fmla="*/ 0 w 1376813"/>
              <a:gd name="connsiteY0" fmla="*/ 45720 h 2956560"/>
              <a:gd name="connsiteX1" fmla="*/ 259080 w 1376813"/>
              <a:gd name="connsiteY1" fmla="*/ 45720 h 2956560"/>
              <a:gd name="connsiteX2" fmla="*/ 556260 w 1376813"/>
              <a:gd name="connsiteY2" fmla="*/ 45720 h 2956560"/>
              <a:gd name="connsiteX3" fmla="*/ 563880 w 1376813"/>
              <a:gd name="connsiteY3" fmla="*/ 190500 h 2956560"/>
              <a:gd name="connsiteX4" fmla="*/ 701040 w 1376813"/>
              <a:gd name="connsiteY4" fmla="*/ 190500 h 2956560"/>
              <a:gd name="connsiteX5" fmla="*/ 845820 w 1376813"/>
              <a:gd name="connsiteY5" fmla="*/ 190500 h 2956560"/>
              <a:gd name="connsiteX6" fmla="*/ 845820 w 1376813"/>
              <a:gd name="connsiteY6" fmla="*/ 0 h 2956560"/>
              <a:gd name="connsiteX7" fmla="*/ 1371600 w 1376813"/>
              <a:gd name="connsiteY7" fmla="*/ 0 h 2956560"/>
              <a:gd name="connsiteX8" fmla="*/ 1366520 w 1376813"/>
              <a:gd name="connsiteY8" fmla="*/ 448310 h 2956560"/>
              <a:gd name="connsiteX9" fmla="*/ 1152525 w 1376813"/>
              <a:gd name="connsiteY9" fmla="*/ 523240 h 2956560"/>
              <a:gd name="connsiteX10" fmla="*/ 1371600 w 1376813"/>
              <a:gd name="connsiteY10" fmla="*/ 2956560 h 2956560"/>
              <a:gd name="connsiteX11" fmla="*/ 1097280 w 1376813"/>
              <a:gd name="connsiteY11" fmla="*/ 2956560 h 2956560"/>
              <a:gd name="connsiteX12" fmla="*/ 1097280 w 1376813"/>
              <a:gd name="connsiteY12" fmla="*/ 2849880 h 2956560"/>
              <a:gd name="connsiteX13" fmla="*/ 990600 w 1376813"/>
              <a:gd name="connsiteY13" fmla="*/ 2743200 h 2956560"/>
              <a:gd name="connsiteX14" fmla="*/ 586740 w 1376813"/>
              <a:gd name="connsiteY14" fmla="*/ 2743200 h 2956560"/>
              <a:gd name="connsiteX15" fmla="*/ 449580 w 1376813"/>
              <a:gd name="connsiteY15" fmla="*/ 2743200 h 2956560"/>
              <a:gd name="connsiteX16" fmla="*/ 449580 w 1376813"/>
              <a:gd name="connsiteY16" fmla="*/ 2270760 h 2956560"/>
              <a:gd name="connsiteX17" fmla="*/ 304800 w 1376813"/>
              <a:gd name="connsiteY17" fmla="*/ 2270760 h 2956560"/>
              <a:gd name="connsiteX18" fmla="*/ 304800 w 1376813"/>
              <a:gd name="connsiteY18" fmla="*/ 350520 h 2956560"/>
              <a:gd name="connsiteX19" fmla="*/ 7620 w 1376813"/>
              <a:gd name="connsiteY19" fmla="*/ 350520 h 2956560"/>
              <a:gd name="connsiteX20" fmla="*/ 0 w 1376813"/>
              <a:gd name="connsiteY20" fmla="*/ 45720 h 2956560"/>
              <a:gd name="connsiteX0" fmla="*/ 0 w 1376988"/>
              <a:gd name="connsiteY0" fmla="*/ 45720 h 2956560"/>
              <a:gd name="connsiteX1" fmla="*/ 259080 w 1376988"/>
              <a:gd name="connsiteY1" fmla="*/ 45720 h 2956560"/>
              <a:gd name="connsiteX2" fmla="*/ 556260 w 1376988"/>
              <a:gd name="connsiteY2" fmla="*/ 45720 h 2956560"/>
              <a:gd name="connsiteX3" fmla="*/ 563880 w 1376988"/>
              <a:gd name="connsiteY3" fmla="*/ 190500 h 2956560"/>
              <a:gd name="connsiteX4" fmla="*/ 701040 w 1376988"/>
              <a:gd name="connsiteY4" fmla="*/ 190500 h 2956560"/>
              <a:gd name="connsiteX5" fmla="*/ 845820 w 1376988"/>
              <a:gd name="connsiteY5" fmla="*/ 190500 h 2956560"/>
              <a:gd name="connsiteX6" fmla="*/ 845820 w 1376988"/>
              <a:gd name="connsiteY6" fmla="*/ 0 h 2956560"/>
              <a:gd name="connsiteX7" fmla="*/ 1371600 w 1376988"/>
              <a:gd name="connsiteY7" fmla="*/ 0 h 2956560"/>
              <a:gd name="connsiteX8" fmla="*/ 1366520 w 1376988"/>
              <a:gd name="connsiteY8" fmla="*/ 448310 h 2956560"/>
              <a:gd name="connsiteX9" fmla="*/ 1162050 w 1376988"/>
              <a:gd name="connsiteY9" fmla="*/ 313690 h 2956560"/>
              <a:gd name="connsiteX10" fmla="*/ 1371600 w 1376988"/>
              <a:gd name="connsiteY10" fmla="*/ 2956560 h 2956560"/>
              <a:gd name="connsiteX11" fmla="*/ 1097280 w 1376988"/>
              <a:gd name="connsiteY11" fmla="*/ 2956560 h 2956560"/>
              <a:gd name="connsiteX12" fmla="*/ 1097280 w 1376988"/>
              <a:gd name="connsiteY12" fmla="*/ 2849880 h 2956560"/>
              <a:gd name="connsiteX13" fmla="*/ 990600 w 1376988"/>
              <a:gd name="connsiteY13" fmla="*/ 2743200 h 2956560"/>
              <a:gd name="connsiteX14" fmla="*/ 586740 w 1376988"/>
              <a:gd name="connsiteY14" fmla="*/ 2743200 h 2956560"/>
              <a:gd name="connsiteX15" fmla="*/ 449580 w 1376988"/>
              <a:gd name="connsiteY15" fmla="*/ 2743200 h 2956560"/>
              <a:gd name="connsiteX16" fmla="*/ 449580 w 1376988"/>
              <a:gd name="connsiteY16" fmla="*/ 2270760 h 2956560"/>
              <a:gd name="connsiteX17" fmla="*/ 304800 w 1376988"/>
              <a:gd name="connsiteY17" fmla="*/ 2270760 h 2956560"/>
              <a:gd name="connsiteX18" fmla="*/ 304800 w 1376988"/>
              <a:gd name="connsiteY18" fmla="*/ 350520 h 2956560"/>
              <a:gd name="connsiteX19" fmla="*/ 7620 w 1376988"/>
              <a:gd name="connsiteY19" fmla="*/ 350520 h 2956560"/>
              <a:gd name="connsiteX20" fmla="*/ 0 w 1376988"/>
              <a:gd name="connsiteY20" fmla="*/ 45720 h 2956560"/>
              <a:gd name="connsiteX0" fmla="*/ 0 w 1375268"/>
              <a:gd name="connsiteY0" fmla="*/ 45720 h 2956560"/>
              <a:gd name="connsiteX1" fmla="*/ 259080 w 1375268"/>
              <a:gd name="connsiteY1" fmla="*/ 45720 h 2956560"/>
              <a:gd name="connsiteX2" fmla="*/ 556260 w 1375268"/>
              <a:gd name="connsiteY2" fmla="*/ 45720 h 2956560"/>
              <a:gd name="connsiteX3" fmla="*/ 563880 w 1375268"/>
              <a:gd name="connsiteY3" fmla="*/ 190500 h 2956560"/>
              <a:gd name="connsiteX4" fmla="*/ 701040 w 1375268"/>
              <a:gd name="connsiteY4" fmla="*/ 190500 h 2956560"/>
              <a:gd name="connsiteX5" fmla="*/ 845820 w 1375268"/>
              <a:gd name="connsiteY5" fmla="*/ 190500 h 2956560"/>
              <a:gd name="connsiteX6" fmla="*/ 845820 w 1375268"/>
              <a:gd name="connsiteY6" fmla="*/ 0 h 2956560"/>
              <a:gd name="connsiteX7" fmla="*/ 1371600 w 1375268"/>
              <a:gd name="connsiteY7" fmla="*/ 0 h 2956560"/>
              <a:gd name="connsiteX8" fmla="*/ 1366520 w 1375268"/>
              <a:gd name="connsiteY8" fmla="*/ 448310 h 2956560"/>
              <a:gd name="connsiteX9" fmla="*/ 1028700 w 1375268"/>
              <a:gd name="connsiteY9" fmla="*/ 351790 h 2956560"/>
              <a:gd name="connsiteX10" fmla="*/ 1371600 w 1375268"/>
              <a:gd name="connsiteY10" fmla="*/ 2956560 h 2956560"/>
              <a:gd name="connsiteX11" fmla="*/ 1097280 w 1375268"/>
              <a:gd name="connsiteY11" fmla="*/ 2956560 h 2956560"/>
              <a:gd name="connsiteX12" fmla="*/ 1097280 w 1375268"/>
              <a:gd name="connsiteY12" fmla="*/ 2849880 h 2956560"/>
              <a:gd name="connsiteX13" fmla="*/ 990600 w 1375268"/>
              <a:gd name="connsiteY13" fmla="*/ 2743200 h 2956560"/>
              <a:gd name="connsiteX14" fmla="*/ 586740 w 1375268"/>
              <a:gd name="connsiteY14" fmla="*/ 2743200 h 2956560"/>
              <a:gd name="connsiteX15" fmla="*/ 449580 w 1375268"/>
              <a:gd name="connsiteY15" fmla="*/ 2743200 h 2956560"/>
              <a:gd name="connsiteX16" fmla="*/ 449580 w 1375268"/>
              <a:gd name="connsiteY16" fmla="*/ 2270760 h 2956560"/>
              <a:gd name="connsiteX17" fmla="*/ 304800 w 1375268"/>
              <a:gd name="connsiteY17" fmla="*/ 2270760 h 2956560"/>
              <a:gd name="connsiteX18" fmla="*/ 304800 w 1375268"/>
              <a:gd name="connsiteY18" fmla="*/ 350520 h 2956560"/>
              <a:gd name="connsiteX19" fmla="*/ 7620 w 1375268"/>
              <a:gd name="connsiteY19" fmla="*/ 350520 h 2956560"/>
              <a:gd name="connsiteX20" fmla="*/ 0 w 1375268"/>
              <a:gd name="connsiteY20" fmla="*/ 45720 h 2956560"/>
              <a:gd name="connsiteX0" fmla="*/ 0 w 1375705"/>
              <a:gd name="connsiteY0" fmla="*/ 45720 h 2956560"/>
              <a:gd name="connsiteX1" fmla="*/ 259080 w 1375705"/>
              <a:gd name="connsiteY1" fmla="*/ 45720 h 2956560"/>
              <a:gd name="connsiteX2" fmla="*/ 556260 w 1375705"/>
              <a:gd name="connsiteY2" fmla="*/ 45720 h 2956560"/>
              <a:gd name="connsiteX3" fmla="*/ 563880 w 1375705"/>
              <a:gd name="connsiteY3" fmla="*/ 190500 h 2956560"/>
              <a:gd name="connsiteX4" fmla="*/ 701040 w 1375705"/>
              <a:gd name="connsiteY4" fmla="*/ 190500 h 2956560"/>
              <a:gd name="connsiteX5" fmla="*/ 845820 w 1375705"/>
              <a:gd name="connsiteY5" fmla="*/ 190500 h 2956560"/>
              <a:gd name="connsiteX6" fmla="*/ 845820 w 1375705"/>
              <a:gd name="connsiteY6" fmla="*/ 0 h 2956560"/>
              <a:gd name="connsiteX7" fmla="*/ 1371600 w 1375705"/>
              <a:gd name="connsiteY7" fmla="*/ 0 h 2956560"/>
              <a:gd name="connsiteX8" fmla="*/ 1366520 w 1375705"/>
              <a:gd name="connsiteY8" fmla="*/ 448310 h 2956560"/>
              <a:gd name="connsiteX9" fmla="*/ 1073150 w 1375705"/>
              <a:gd name="connsiteY9" fmla="*/ 240665 h 2956560"/>
              <a:gd name="connsiteX10" fmla="*/ 1371600 w 1375705"/>
              <a:gd name="connsiteY10" fmla="*/ 2956560 h 2956560"/>
              <a:gd name="connsiteX11" fmla="*/ 1097280 w 1375705"/>
              <a:gd name="connsiteY11" fmla="*/ 2956560 h 2956560"/>
              <a:gd name="connsiteX12" fmla="*/ 1097280 w 1375705"/>
              <a:gd name="connsiteY12" fmla="*/ 2849880 h 2956560"/>
              <a:gd name="connsiteX13" fmla="*/ 990600 w 1375705"/>
              <a:gd name="connsiteY13" fmla="*/ 2743200 h 2956560"/>
              <a:gd name="connsiteX14" fmla="*/ 586740 w 1375705"/>
              <a:gd name="connsiteY14" fmla="*/ 2743200 h 2956560"/>
              <a:gd name="connsiteX15" fmla="*/ 449580 w 1375705"/>
              <a:gd name="connsiteY15" fmla="*/ 2743200 h 2956560"/>
              <a:gd name="connsiteX16" fmla="*/ 449580 w 1375705"/>
              <a:gd name="connsiteY16" fmla="*/ 2270760 h 2956560"/>
              <a:gd name="connsiteX17" fmla="*/ 304800 w 1375705"/>
              <a:gd name="connsiteY17" fmla="*/ 2270760 h 2956560"/>
              <a:gd name="connsiteX18" fmla="*/ 304800 w 1375705"/>
              <a:gd name="connsiteY18" fmla="*/ 350520 h 2956560"/>
              <a:gd name="connsiteX19" fmla="*/ 7620 w 1375705"/>
              <a:gd name="connsiteY19" fmla="*/ 350520 h 2956560"/>
              <a:gd name="connsiteX20" fmla="*/ 0 w 1375705"/>
              <a:gd name="connsiteY20" fmla="*/ 45720 h 2956560"/>
              <a:gd name="connsiteX0" fmla="*/ 0 w 1375705"/>
              <a:gd name="connsiteY0" fmla="*/ 45720 h 2956560"/>
              <a:gd name="connsiteX1" fmla="*/ 259080 w 1375705"/>
              <a:gd name="connsiteY1" fmla="*/ 45720 h 2956560"/>
              <a:gd name="connsiteX2" fmla="*/ 556260 w 1375705"/>
              <a:gd name="connsiteY2" fmla="*/ 45720 h 2956560"/>
              <a:gd name="connsiteX3" fmla="*/ 563880 w 1375705"/>
              <a:gd name="connsiteY3" fmla="*/ 190500 h 2956560"/>
              <a:gd name="connsiteX4" fmla="*/ 701040 w 1375705"/>
              <a:gd name="connsiteY4" fmla="*/ 190500 h 2956560"/>
              <a:gd name="connsiteX5" fmla="*/ 845820 w 1375705"/>
              <a:gd name="connsiteY5" fmla="*/ 190500 h 2956560"/>
              <a:gd name="connsiteX6" fmla="*/ 845820 w 1375705"/>
              <a:gd name="connsiteY6" fmla="*/ 0 h 2956560"/>
              <a:gd name="connsiteX7" fmla="*/ 1371600 w 1375705"/>
              <a:gd name="connsiteY7" fmla="*/ 0 h 2956560"/>
              <a:gd name="connsiteX8" fmla="*/ 1366520 w 1375705"/>
              <a:gd name="connsiteY8" fmla="*/ 448310 h 2956560"/>
              <a:gd name="connsiteX9" fmla="*/ 1073150 w 1375705"/>
              <a:gd name="connsiteY9" fmla="*/ 345440 h 2956560"/>
              <a:gd name="connsiteX10" fmla="*/ 1371600 w 1375705"/>
              <a:gd name="connsiteY10" fmla="*/ 2956560 h 2956560"/>
              <a:gd name="connsiteX11" fmla="*/ 1097280 w 1375705"/>
              <a:gd name="connsiteY11" fmla="*/ 2956560 h 2956560"/>
              <a:gd name="connsiteX12" fmla="*/ 1097280 w 1375705"/>
              <a:gd name="connsiteY12" fmla="*/ 2849880 h 2956560"/>
              <a:gd name="connsiteX13" fmla="*/ 990600 w 1375705"/>
              <a:gd name="connsiteY13" fmla="*/ 2743200 h 2956560"/>
              <a:gd name="connsiteX14" fmla="*/ 586740 w 1375705"/>
              <a:gd name="connsiteY14" fmla="*/ 2743200 h 2956560"/>
              <a:gd name="connsiteX15" fmla="*/ 449580 w 1375705"/>
              <a:gd name="connsiteY15" fmla="*/ 2743200 h 2956560"/>
              <a:gd name="connsiteX16" fmla="*/ 449580 w 1375705"/>
              <a:gd name="connsiteY16" fmla="*/ 2270760 h 2956560"/>
              <a:gd name="connsiteX17" fmla="*/ 304800 w 1375705"/>
              <a:gd name="connsiteY17" fmla="*/ 2270760 h 2956560"/>
              <a:gd name="connsiteX18" fmla="*/ 304800 w 1375705"/>
              <a:gd name="connsiteY18" fmla="*/ 350520 h 2956560"/>
              <a:gd name="connsiteX19" fmla="*/ 7620 w 1375705"/>
              <a:gd name="connsiteY19" fmla="*/ 350520 h 2956560"/>
              <a:gd name="connsiteX20" fmla="*/ 0 w 1375705"/>
              <a:gd name="connsiteY20" fmla="*/ 45720 h 2956560"/>
              <a:gd name="connsiteX0" fmla="*/ 0 w 1375705"/>
              <a:gd name="connsiteY0" fmla="*/ 45720 h 2956560"/>
              <a:gd name="connsiteX1" fmla="*/ 259080 w 1375705"/>
              <a:gd name="connsiteY1" fmla="*/ 45720 h 2956560"/>
              <a:gd name="connsiteX2" fmla="*/ 556260 w 1375705"/>
              <a:gd name="connsiteY2" fmla="*/ 45720 h 2956560"/>
              <a:gd name="connsiteX3" fmla="*/ 563880 w 1375705"/>
              <a:gd name="connsiteY3" fmla="*/ 190500 h 2956560"/>
              <a:gd name="connsiteX4" fmla="*/ 701040 w 1375705"/>
              <a:gd name="connsiteY4" fmla="*/ 190500 h 2956560"/>
              <a:gd name="connsiteX5" fmla="*/ 845820 w 1375705"/>
              <a:gd name="connsiteY5" fmla="*/ 190500 h 2956560"/>
              <a:gd name="connsiteX6" fmla="*/ 845820 w 1375705"/>
              <a:gd name="connsiteY6" fmla="*/ 0 h 2956560"/>
              <a:gd name="connsiteX7" fmla="*/ 1371600 w 1375705"/>
              <a:gd name="connsiteY7" fmla="*/ 0 h 2956560"/>
              <a:gd name="connsiteX8" fmla="*/ 1372870 w 1375705"/>
              <a:gd name="connsiteY8" fmla="*/ 359410 h 2956560"/>
              <a:gd name="connsiteX9" fmla="*/ 1073150 w 1375705"/>
              <a:gd name="connsiteY9" fmla="*/ 345440 h 2956560"/>
              <a:gd name="connsiteX10" fmla="*/ 1371600 w 1375705"/>
              <a:gd name="connsiteY10" fmla="*/ 2956560 h 2956560"/>
              <a:gd name="connsiteX11" fmla="*/ 1097280 w 1375705"/>
              <a:gd name="connsiteY11" fmla="*/ 2956560 h 2956560"/>
              <a:gd name="connsiteX12" fmla="*/ 1097280 w 1375705"/>
              <a:gd name="connsiteY12" fmla="*/ 2849880 h 2956560"/>
              <a:gd name="connsiteX13" fmla="*/ 990600 w 1375705"/>
              <a:gd name="connsiteY13" fmla="*/ 2743200 h 2956560"/>
              <a:gd name="connsiteX14" fmla="*/ 586740 w 1375705"/>
              <a:gd name="connsiteY14" fmla="*/ 2743200 h 2956560"/>
              <a:gd name="connsiteX15" fmla="*/ 449580 w 1375705"/>
              <a:gd name="connsiteY15" fmla="*/ 2743200 h 2956560"/>
              <a:gd name="connsiteX16" fmla="*/ 449580 w 1375705"/>
              <a:gd name="connsiteY16" fmla="*/ 2270760 h 2956560"/>
              <a:gd name="connsiteX17" fmla="*/ 304800 w 1375705"/>
              <a:gd name="connsiteY17" fmla="*/ 2270760 h 2956560"/>
              <a:gd name="connsiteX18" fmla="*/ 304800 w 1375705"/>
              <a:gd name="connsiteY18" fmla="*/ 350520 h 2956560"/>
              <a:gd name="connsiteX19" fmla="*/ 7620 w 1375705"/>
              <a:gd name="connsiteY19" fmla="*/ 350520 h 2956560"/>
              <a:gd name="connsiteX20" fmla="*/ 0 w 1375705"/>
              <a:gd name="connsiteY20" fmla="*/ 45720 h 2956560"/>
              <a:gd name="connsiteX0" fmla="*/ 0 w 1373247"/>
              <a:gd name="connsiteY0" fmla="*/ 45720 h 2956560"/>
              <a:gd name="connsiteX1" fmla="*/ 259080 w 1373247"/>
              <a:gd name="connsiteY1" fmla="*/ 45720 h 2956560"/>
              <a:gd name="connsiteX2" fmla="*/ 556260 w 1373247"/>
              <a:gd name="connsiteY2" fmla="*/ 45720 h 2956560"/>
              <a:gd name="connsiteX3" fmla="*/ 563880 w 1373247"/>
              <a:gd name="connsiteY3" fmla="*/ 190500 h 2956560"/>
              <a:gd name="connsiteX4" fmla="*/ 701040 w 1373247"/>
              <a:gd name="connsiteY4" fmla="*/ 190500 h 2956560"/>
              <a:gd name="connsiteX5" fmla="*/ 845820 w 1373247"/>
              <a:gd name="connsiteY5" fmla="*/ 190500 h 2956560"/>
              <a:gd name="connsiteX6" fmla="*/ 845820 w 1373247"/>
              <a:gd name="connsiteY6" fmla="*/ 0 h 2956560"/>
              <a:gd name="connsiteX7" fmla="*/ 1371600 w 1373247"/>
              <a:gd name="connsiteY7" fmla="*/ 0 h 2956560"/>
              <a:gd name="connsiteX8" fmla="*/ 1372870 w 1373247"/>
              <a:gd name="connsiteY8" fmla="*/ 359410 h 2956560"/>
              <a:gd name="connsiteX9" fmla="*/ 1073150 w 1373247"/>
              <a:gd name="connsiteY9" fmla="*/ 345440 h 2956560"/>
              <a:gd name="connsiteX10" fmla="*/ 1050924 w 1373247"/>
              <a:gd name="connsiteY10" fmla="*/ 561340 h 2956560"/>
              <a:gd name="connsiteX11" fmla="*/ 1371600 w 1373247"/>
              <a:gd name="connsiteY11" fmla="*/ 2956560 h 2956560"/>
              <a:gd name="connsiteX12" fmla="*/ 1097280 w 1373247"/>
              <a:gd name="connsiteY12" fmla="*/ 2956560 h 2956560"/>
              <a:gd name="connsiteX13" fmla="*/ 1097280 w 1373247"/>
              <a:gd name="connsiteY13" fmla="*/ 2849880 h 2956560"/>
              <a:gd name="connsiteX14" fmla="*/ 990600 w 1373247"/>
              <a:gd name="connsiteY14" fmla="*/ 2743200 h 2956560"/>
              <a:gd name="connsiteX15" fmla="*/ 586740 w 1373247"/>
              <a:gd name="connsiteY15" fmla="*/ 2743200 h 2956560"/>
              <a:gd name="connsiteX16" fmla="*/ 449580 w 1373247"/>
              <a:gd name="connsiteY16" fmla="*/ 2743200 h 2956560"/>
              <a:gd name="connsiteX17" fmla="*/ 449580 w 1373247"/>
              <a:gd name="connsiteY17" fmla="*/ 2270760 h 2956560"/>
              <a:gd name="connsiteX18" fmla="*/ 304800 w 1373247"/>
              <a:gd name="connsiteY18" fmla="*/ 2270760 h 2956560"/>
              <a:gd name="connsiteX19" fmla="*/ 304800 w 1373247"/>
              <a:gd name="connsiteY19" fmla="*/ 350520 h 2956560"/>
              <a:gd name="connsiteX20" fmla="*/ 7620 w 1373247"/>
              <a:gd name="connsiteY20" fmla="*/ 350520 h 2956560"/>
              <a:gd name="connsiteX21" fmla="*/ 0 w 1373247"/>
              <a:gd name="connsiteY21" fmla="*/ 45720 h 2956560"/>
              <a:gd name="connsiteX0" fmla="*/ 0 w 1373247"/>
              <a:gd name="connsiteY0" fmla="*/ 45720 h 2956560"/>
              <a:gd name="connsiteX1" fmla="*/ 259080 w 1373247"/>
              <a:gd name="connsiteY1" fmla="*/ 45720 h 2956560"/>
              <a:gd name="connsiteX2" fmla="*/ 556260 w 1373247"/>
              <a:gd name="connsiteY2" fmla="*/ 45720 h 2956560"/>
              <a:gd name="connsiteX3" fmla="*/ 563880 w 1373247"/>
              <a:gd name="connsiteY3" fmla="*/ 190500 h 2956560"/>
              <a:gd name="connsiteX4" fmla="*/ 701040 w 1373247"/>
              <a:gd name="connsiteY4" fmla="*/ 190500 h 2956560"/>
              <a:gd name="connsiteX5" fmla="*/ 845820 w 1373247"/>
              <a:gd name="connsiteY5" fmla="*/ 190500 h 2956560"/>
              <a:gd name="connsiteX6" fmla="*/ 845820 w 1373247"/>
              <a:gd name="connsiteY6" fmla="*/ 0 h 2956560"/>
              <a:gd name="connsiteX7" fmla="*/ 1371600 w 1373247"/>
              <a:gd name="connsiteY7" fmla="*/ 0 h 2956560"/>
              <a:gd name="connsiteX8" fmla="*/ 1372870 w 1373247"/>
              <a:gd name="connsiteY8" fmla="*/ 359410 h 2956560"/>
              <a:gd name="connsiteX9" fmla="*/ 1073150 w 1373247"/>
              <a:gd name="connsiteY9" fmla="*/ 345440 h 2956560"/>
              <a:gd name="connsiteX10" fmla="*/ 1050924 w 1373247"/>
              <a:gd name="connsiteY10" fmla="*/ 561340 h 2956560"/>
              <a:gd name="connsiteX11" fmla="*/ 1371600 w 1373247"/>
              <a:gd name="connsiteY11" fmla="*/ 2956560 h 2956560"/>
              <a:gd name="connsiteX12" fmla="*/ 1097280 w 1373247"/>
              <a:gd name="connsiteY12" fmla="*/ 2956560 h 2956560"/>
              <a:gd name="connsiteX13" fmla="*/ 1097280 w 1373247"/>
              <a:gd name="connsiteY13" fmla="*/ 2849880 h 2956560"/>
              <a:gd name="connsiteX14" fmla="*/ 990600 w 1373247"/>
              <a:gd name="connsiteY14" fmla="*/ 2743200 h 2956560"/>
              <a:gd name="connsiteX15" fmla="*/ 586740 w 1373247"/>
              <a:gd name="connsiteY15" fmla="*/ 2743200 h 2956560"/>
              <a:gd name="connsiteX16" fmla="*/ 449580 w 1373247"/>
              <a:gd name="connsiteY16" fmla="*/ 2743200 h 2956560"/>
              <a:gd name="connsiteX17" fmla="*/ 449580 w 1373247"/>
              <a:gd name="connsiteY17" fmla="*/ 2270760 h 2956560"/>
              <a:gd name="connsiteX18" fmla="*/ 304800 w 1373247"/>
              <a:gd name="connsiteY18" fmla="*/ 2270760 h 2956560"/>
              <a:gd name="connsiteX19" fmla="*/ 304800 w 1373247"/>
              <a:gd name="connsiteY19" fmla="*/ 350520 h 2956560"/>
              <a:gd name="connsiteX20" fmla="*/ 7620 w 1373247"/>
              <a:gd name="connsiteY20" fmla="*/ 350520 h 2956560"/>
              <a:gd name="connsiteX21" fmla="*/ 0 w 1373247"/>
              <a:gd name="connsiteY21" fmla="*/ 45720 h 2956560"/>
              <a:gd name="connsiteX0" fmla="*/ 0 w 1373247"/>
              <a:gd name="connsiteY0" fmla="*/ 45720 h 2956560"/>
              <a:gd name="connsiteX1" fmla="*/ 259080 w 1373247"/>
              <a:gd name="connsiteY1" fmla="*/ 45720 h 2956560"/>
              <a:gd name="connsiteX2" fmla="*/ 556260 w 1373247"/>
              <a:gd name="connsiteY2" fmla="*/ 45720 h 2956560"/>
              <a:gd name="connsiteX3" fmla="*/ 563880 w 1373247"/>
              <a:gd name="connsiteY3" fmla="*/ 190500 h 2956560"/>
              <a:gd name="connsiteX4" fmla="*/ 701040 w 1373247"/>
              <a:gd name="connsiteY4" fmla="*/ 190500 h 2956560"/>
              <a:gd name="connsiteX5" fmla="*/ 845820 w 1373247"/>
              <a:gd name="connsiteY5" fmla="*/ 190500 h 2956560"/>
              <a:gd name="connsiteX6" fmla="*/ 845820 w 1373247"/>
              <a:gd name="connsiteY6" fmla="*/ 0 h 2956560"/>
              <a:gd name="connsiteX7" fmla="*/ 1371600 w 1373247"/>
              <a:gd name="connsiteY7" fmla="*/ 0 h 2956560"/>
              <a:gd name="connsiteX8" fmla="*/ 1372870 w 1373247"/>
              <a:gd name="connsiteY8" fmla="*/ 359410 h 2956560"/>
              <a:gd name="connsiteX9" fmla="*/ 1047750 w 1373247"/>
              <a:gd name="connsiteY9" fmla="*/ 351790 h 2956560"/>
              <a:gd name="connsiteX10" fmla="*/ 1050924 w 1373247"/>
              <a:gd name="connsiteY10" fmla="*/ 561340 h 2956560"/>
              <a:gd name="connsiteX11" fmla="*/ 1371600 w 1373247"/>
              <a:gd name="connsiteY11" fmla="*/ 2956560 h 2956560"/>
              <a:gd name="connsiteX12" fmla="*/ 1097280 w 1373247"/>
              <a:gd name="connsiteY12" fmla="*/ 2956560 h 2956560"/>
              <a:gd name="connsiteX13" fmla="*/ 1097280 w 1373247"/>
              <a:gd name="connsiteY13" fmla="*/ 2849880 h 2956560"/>
              <a:gd name="connsiteX14" fmla="*/ 990600 w 1373247"/>
              <a:gd name="connsiteY14" fmla="*/ 2743200 h 2956560"/>
              <a:gd name="connsiteX15" fmla="*/ 586740 w 1373247"/>
              <a:gd name="connsiteY15" fmla="*/ 2743200 h 2956560"/>
              <a:gd name="connsiteX16" fmla="*/ 449580 w 1373247"/>
              <a:gd name="connsiteY16" fmla="*/ 2743200 h 2956560"/>
              <a:gd name="connsiteX17" fmla="*/ 449580 w 1373247"/>
              <a:gd name="connsiteY17" fmla="*/ 2270760 h 2956560"/>
              <a:gd name="connsiteX18" fmla="*/ 304800 w 1373247"/>
              <a:gd name="connsiteY18" fmla="*/ 2270760 h 2956560"/>
              <a:gd name="connsiteX19" fmla="*/ 304800 w 1373247"/>
              <a:gd name="connsiteY19" fmla="*/ 350520 h 2956560"/>
              <a:gd name="connsiteX20" fmla="*/ 7620 w 1373247"/>
              <a:gd name="connsiteY20" fmla="*/ 350520 h 2956560"/>
              <a:gd name="connsiteX21" fmla="*/ 0 w 1373247"/>
              <a:gd name="connsiteY21" fmla="*/ 45720 h 2956560"/>
              <a:gd name="connsiteX0" fmla="*/ 0 w 1394154"/>
              <a:gd name="connsiteY0" fmla="*/ 45720 h 2956560"/>
              <a:gd name="connsiteX1" fmla="*/ 259080 w 1394154"/>
              <a:gd name="connsiteY1" fmla="*/ 45720 h 2956560"/>
              <a:gd name="connsiteX2" fmla="*/ 556260 w 1394154"/>
              <a:gd name="connsiteY2" fmla="*/ 45720 h 2956560"/>
              <a:gd name="connsiteX3" fmla="*/ 563880 w 1394154"/>
              <a:gd name="connsiteY3" fmla="*/ 190500 h 2956560"/>
              <a:gd name="connsiteX4" fmla="*/ 701040 w 1394154"/>
              <a:gd name="connsiteY4" fmla="*/ 190500 h 2956560"/>
              <a:gd name="connsiteX5" fmla="*/ 845820 w 1394154"/>
              <a:gd name="connsiteY5" fmla="*/ 190500 h 2956560"/>
              <a:gd name="connsiteX6" fmla="*/ 845820 w 1394154"/>
              <a:gd name="connsiteY6" fmla="*/ 0 h 2956560"/>
              <a:gd name="connsiteX7" fmla="*/ 1371600 w 1394154"/>
              <a:gd name="connsiteY7" fmla="*/ 0 h 2956560"/>
              <a:gd name="connsiteX8" fmla="*/ 1372870 w 1394154"/>
              <a:gd name="connsiteY8" fmla="*/ 359410 h 2956560"/>
              <a:gd name="connsiteX9" fmla="*/ 1047750 w 1394154"/>
              <a:gd name="connsiteY9" fmla="*/ 351790 h 2956560"/>
              <a:gd name="connsiteX10" fmla="*/ 1050924 w 1394154"/>
              <a:gd name="connsiteY10" fmla="*/ 561340 h 2956560"/>
              <a:gd name="connsiteX11" fmla="*/ 1371599 w 1394154"/>
              <a:gd name="connsiteY11" fmla="*/ 621665 h 2956560"/>
              <a:gd name="connsiteX12" fmla="*/ 1371600 w 1394154"/>
              <a:gd name="connsiteY12" fmla="*/ 2956560 h 2956560"/>
              <a:gd name="connsiteX13" fmla="*/ 1097280 w 1394154"/>
              <a:gd name="connsiteY13" fmla="*/ 2956560 h 2956560"/>
              <a:gd name="connsiteX14" fmla="*/ 1097280 w 1394154"/>
              <a:gd name="connsiteY14" fmla="*/ 2849880 h 2956560"/>
              <a:gd name="connsiteX15" fmla="*/ 990600 w 1394154"/>
              <a:gd name="connsiteY15" fmla="*/ 2743200 h 2956560"/>
              <a:gd name="connsiteX16" fmla="*/ 586740 w 1394154"/>
              <a:gd name="connsiteY16" fmla="*/ 2743200 h 2956560"/>
              <a:gd name="connsiteX17" fmla="*/ 449580 w 1394154"/>
              <a:gd name="connsiteY17" fmla="*/ 2743200 h 2956560"/>
              <a:gd name="connsiteX18" fmla="*/ 449580 w 1394154"/>
              <a:gd name="connsiteY18" fmla="*/ 2270760 h 2956560"/>
              <a:gd name="connsiteX19" fmla="*/ 304800 w 1394154"/>
              <a:gd name="connsiteY19" fmla="*/ 2270760 h 2956560"/>
              <a:gd name="connsiteX20" fmla="*/ 304800 w 1394154"/>
              <a:gd name="connsiteY20" fmla="*/ 350520 h 2956560"/>
              <a:gd name="connsiteX21" fmla="*/ 7620 w 1394154"/>
              <a:gd name="connsiteY21" fmla="*/ 350520 h 2956560"/>
              <a:gd name="connsiteX22" fmla="*/ 0 w 1394154"/>
              <a:gd name="connsiteY22" fmla="*/ 45720 h 2956560"/>
              <a:gd name="connsiteX0" fmla="*/ 0 w 1394154"/>
              <a:gd name="connsiteY0" fmla="*/ 45720 h 2956560"/>
              <a:gd name="connsiteX1" fmla="*/ 259080 w 1394154"/>
              <a:gd name="connsiteY1" fmla="*/ 45720 h 2956560"/>
              <a:gd name="connsiteX2" fmla="*/ 556260 w 1394154"/>
              <a:gd name="connsiteY2" fmla="*/ 45720 h 2956560"/>
              <a:gd name="connsiteX3" fmla="*/ 563880 w 1394154"/>
              <a:gd name="connsiteY3" fmla="*/ 190500 h 2956560"/>
              <a:gd name="connsiteX4" fmla="*/ 701040 w 1394154"/>
              <a:gd name="connsiteY4" fmla="*/ 190500 h 2956560"/>
              <a:gd name="connsiteX5" fmla="*/ 845820 w 1394154"/>
              <a:gd name="connsiteY5" fmla="*/ 190500 h 2956560"/>
              <a:gd name="connsiteX6" fmla="*/ 845820 w 1394154"/>
              <a:gd name="connsiteY6" fmla="*/ 0 h 2956560"/>
              <a:gd name="connsiteX7" fmla="*/ 1371600 w 1394154"/>
              <a:gd name="connsiteY7" fmla="*/ 0 h 2956560"/>
              <a:gd name="connsiteX8" fmla="*/ 1372870 w 1394154"/>
              <a:gd name="connsiteY8" fmla="*/ 359410 h 2956560"/>
              <a:gd name="connsiteX9" fmla="*/ 1047750 w 1394154"/>
              <a:gd name="connsiteY9" fmla="*/ 351790 h 2956560"/>
              <a:gd name="connsiteX10" fmla="*/ 1050924 w 1394154"/>
              <a:gd name="connsiteY10" fmla="*/ 561340 h 2956560"/>
              <a:gd name="connsiteX11" fmla="*/ 1371599 w 1394154"/>
              <a:gd name="connsiteY11" fmla="*/ 621665 h 2956560"/>
              <a:gd name="connsiteX12" fmla="*/ 1371600 w 1394154"/>
              <a:gd name="connsiteY12" fmla="*/ 2956560 h 2956560"/>
              <a:gd name="connsiteX13" fmla="*/ 1097280 w 1394154"/>
              <a:gd name="connsiteY13" fmla="*/ 2956560 h 2956560"/>
              <a:gd name="connsiteX14" fmla="*/ 1097280 w 1394154"/>
              <a:gd name="connsiteY14" fmla="*/ 2849880 h 2956560"/>
              <a:gd name="connsiteX15" fmla="*/ 990600 w 1394154"/>
              <a:gd name="connsiteY15" fmla="*/ 2743200 h 2956560"/>
              <a:gd name="connsiteX16" fmla="*/ 586740 w 1394154"/>
              <a:gd name="connsiteY16" fmla="*/ 2743200 h 2956560"/>
              <a:gd name="connsiteX17" fmla="*/ 449580 w 1394154"/>
              <a:gd name="connsiteY17" fmla="*/ 2743200 h 2956560"/>
              <a:gd name="connsiteX18" fmla="*/ 449580 w 1394154"/>
              <a:gd name="connsiteY18" fmla="*/ 2270760 h 2956560"/>
              <a:gd name="connsiteX19" fmla="*/ 304800 w 1394154"/>
              <a:gd name="connsiteY19" fmla="*/ 2270760 h 2956560"/>
              <a:gd name="connsiteX20" fmla="*/ 304800 w 1394154"/>
              <a:gd name="connsiteY20" fmla="*/ 350520 h 2956560"/>
              <a:gd name="connsiteX21" fmla="*/ 7620 w 1394154"/>
              <a:gd name="connsiteY21" fmla="*/ 350520 h 2956560"/>
              <a:gd name="connsiteX22" fmla="*/ 0 w 1394154"/>
              <a:gd name="connsiteY22" fmla="*/ 45720 h 2956560"/>
              <a:gd name="connsiteX0" fmla="*/ 0 w 1373247"/>
              <a:gd name="connsiteY0" fmla="*/ 45720 h 2956560"/>
              <a:gd name="connsiteX1" fmla="*/ 259080 w 1373247"/>
              <a:gd name="connsiteY1" fmla="*/ 45720 h 2956560"/>
              <a:gd name="connsiteX2" fmla="*/ 556260 w 1373247"/>
              <a:gd name="connsiteY2" fmla="*/ 45720 h 2956560"/>
              <a:gd name="connsiteX3" fmla="*/ 563880 w 1373247"/>
              <a:gd name="connsiteY3" fmla="*/ 190500 h 2956560"/>
              <a:gd name="connsiteX4" fmla="*/ 701040 w 1373247"/>
              <a:gd name="connsiteY4" fmla="*/ 190500 h 2956560"/>
              <a:gd name="connsiteX5" fmla="*/ 845820 w 1373247"/>
              <a:gd name="connsiteY5" fmla="*/ 190500 h 2956560"/>
              <a:gd name="connsiteX6" fmla="*/ 845820 w 1373247"/>
              <a:gd name="connsiteY6" fmla="*/ 0 h 2956560"/>
              <a:gd name="connsiteX7" fmla="*/ 1371600 w 1373247"/>
              <a:gd name="connsiteY7" fmla="*/ 0 h 2956560"/>
              <a:gd name="connsiteX8" fmla="*/ 1372870 w 1373247"/>
              <a:gd name="connsiteY8" fmla="*/ 359410 h 2956560"/>
              <a:gd name="connsiteX9" fmla="*/ 1047750 w 1373247"/>
              <a:gd name="connsiteY9" fmla="*/ 351790 h 2956560"/>
              <a:gd name="connsiteX10" fmla="*/ 1050924 w 1373247"/>
              <a:gd name="connsiteY10" fmla="*/ 561340 h 2956560"/>
              <a:gd name="connsiteX11" fmla="*/ 1371599 w 1373247"/>
              <a:gd name="connsiteY11" fmla="*/ 621665 h 2956560"/>
              <a:gd name="connsiteX12" fmla="*/ 1371600 w 1373247"/>
              <a:gd name="connsiteY12" fmla="*/ 2956560 h 2956560"/>
              <a:gd name="connsiteX13" fmla="*/ 1097280 w 1373247"/>
              <a:gd name="connsiteY13" fmla="*/ 2956560 h 2956560"/>
              <a:gd name="connsiteX14" fmla="*/ 1097280 w 1373247"/>
              <a:gd name="connsiteY14" fmla="*/ 2849880 h 2956560"/>
              <a:gd name="connsiteX15" fmla="*/ 990600 w 1373247"/>
              <a:gd name="connsiteY15" fmla="*/ 2743200 h 2956560"/>
              <a:gd name="connsiteX16" fmla="*/ 586740 w 1373247"/>
              <a:gd name="connsiteY16" fmla="*/ 2743200 h 2956560"/>
              <a:gd name="connsiteX17" fmla="*/ 449580 w 1373247"/>
              <a:gd name="connsiteY17" fmla="*/ 2743200 h 2956560"/>
              <a:gd name="connsiteX18" fmla="*/ 449580 w 1373247"/>
              <a:gd name="connsiteY18" fmla="*/ 2270760 h 2956560"/>
              <a:gd name="connsiteX19" fmla="*/ 304800 w 1373247"/>
              <a:gd name="connsiteY19" fmla="*/ 2270760 h 2956560"/>
              <a:gd name="connsiteX20" fmla="*/ 304800 w 1373247"/>
              <a:gd name="connsiteY20" fmla="*/ 350520 h 2956560"/>
              <a:gd name="connsiteX21" fmla="*/ 7620 w 1373247"/>
              <a:gd name="connsiteY21" fmla="*/ 350520 h 2956560"/>
              <a:gd name="connsiteX22" fmla="*/ 0 w 1373247"/>
              <a:gd name="connsiteY22" fmla="*/ 45720 h 2956560"/>
              <a:gd name="connsiteX0" fmla="*/ 0 w 1373247"/>
              <a:gd name="connsiteY0" fmla="*/ 45720 h 2956560"/>
              <a:gd name="connsiteX1" fmla="*/ 259080 w 1373247"/>
              <a:gd name="connsiteY1" fmla="*/ 45720 h 2956560"/>
              <a:gd name="connsiteX2" fmla="*/ 556260 w 1373247"/>
              <a:gd name="connsiteY2" fmla="*/ 45720 h 2956560"/>
              <a:gd name="connsiteX3" fmla="*/ 563880 w 1373247"/>
              <a:gd name="connsiteY3" fmla="*/ 190500 h 2956560"/>
              <a:gd name="connsiteX4" fmla="*/ 701040 w 1373247"/>
              <a:gd name="connsiteY4" fmla="*/ 190500 h 2956560"/>
              <a:gd name="connsiteX5" fmla="*/ 845820 w 1373247"/>
              <a:gd name="connsiteY5" fmla="*/ 190500 h 2956560"/>
              <a:gd name="connsiteX6" fmla="*/ 845820 w 1373247"/>
              <a:gd name="connsiteY6" fmla="*/ 0 h 2956560"/>
              <a:gd name="connsiteX7" fmla="*/ 1371600 w 1373247"/>
              <a:gd name="connsiteY7" fmla="*/ 0 h 2956560"/>
              <a:gd name="connsiteX8" fmla="*/ 1372870 w 1373247"/>
              <a:gd name="connsiteY8" fmla="*/ 359410 h 2956560"/>
              <a:gd name="connsiteX9" fmla="*/ 1047750 w 1373247"/>
              <a:gd name="connsiteY9" fmla="*/ 351790 h 2956560"/>
              <a:gd name="connsiteX10" fmla="*/ 1050924 w 1373247"/>
              <a:gd name="connsiteY10" fmla="*/ 615315 h 2956560"/>
              <a:gd name="connsiteX11" fmla="*/ 1371599 w 1373247"/>
              <a:gd name="connsiteY11" fmla="*/ 621665 h 2956560"/>
              <a:gd name="connsiteX12" fmla="*/ 1371600 w 1373247"/>
              <a:gd name="connsiteY12" fmla="*/ 2956560 h 2956560"/>
              <a:gd name="connsiteX13" fmla="*/ 1097280 w 1373247"/>
              <a:gd name="connsiteY13" fmla="*/ 2956560 h 2956560"/>
              <a:gd name="connsiteX14" fmla="*/ 1097280 w 1373247"/>
              <a:gd name="connsiteY14" fmla="*/ 2849880 h 2956560"/>
              <a:gd name="connsiteX15" fmla="*/ 990600 w 1373247"/>
              <a:gd name="connsiteY15" fmla="*/ 2743200 h 2956560"/>
              <a:gd name="connsiteX16" fmla="*/ 586740 w 1373247"/>
              <a:gd name="connsiteY16" fmla="*/ 2743200 h 2956560"/>
              <a:gd name="connsiteX17" fmla="*/ 449580 w 1373247"/>
              <a:gd name="connsiteY17" fmla="*/ 2743200 h 2956560"/>
              <a:gd name="connsiteX18" fmla="*/ 449580 w 1373247"/>
              <a:gd name="connsiteY18" fmla="*/ 2270760 h 2956560"/>
              <a:gd name="connsiteX19" fmla="*/ 304800 w 1373247"/>
              <a:gd name="connsiteY19" fmla="*/ 2270760 h 2956560"/>
              <a:gd name="connsiteX20" fmla="*/ 304800 w 1373247"/>
              <a:gd name="connsiteY20" fmla="*/ 350520 h 2956560"/>
              <a:gd name="connsiteX21" fmla="*/ 7620 w 1373247"/>
              <a:gd name="connsiteY21" fmla="*/ 350520 h 2956560"/>
              <a:gd name="connsiteX22" fmla="*/ 0 w 1373247"/>
              <a:gd name="connsiteY22" fmla="*/ 45720 h 2956560"/>
              <a:gd name="connsiteX0" fmla="*/ 0 w 1376286"/>
              <a:gd name="connsiteY0" fmla="*/ 45720 h 2956560"/>
              <a:gd name="connsiteX1" fmla="*/ 259080 w 1376286"/>
              <a:gd name="connsiteY1" fmla="*/ 45720 h 2956560"/>
              <a:gd name="connsiteX2" fmla="*/ 556260 w 1376286"/>
              <a:gd name="connsiteY2" fmla="*/ 45720 h 2956560"/>
              <a:gd name="connsiteX3" fmla="*/ 563880 w 1376286"/>
              <a:gd name="connsiteY3" fmla="*/ 190500 h 2956560"/>
              <a:gd name="connsiteX4" fmla="*/ 701040 w 1376286"/>
              <a:gd name="connsiteY4" fmla="*/ 190500 h 2956560"/>
              <a:gd name="connsiteX5" fmla="*/ 845820 w 1376286"/>
              <a:gd name="connsiteY5" fmla="*/ 190500 h 2956560"/>
              <a:gd name="connsiteX6" fmla="*/ 845820 w 1376286"/>
              <a:gd name="connsiteY6" fmla="*/ 0 h 2956560"/>
              <a:gd name="connsiteX7" fmla="*/ 1371600 w 1376286"/>
              <a:gd name="connsiteY7" fmla="*/ 0 h 2956560"/>
              <a:gd name="connsiteX8" fmla="*/ 1376045 w 1376286"/>
              <a:gd name="connsiteY8" fmla="*/ 337185 h 2956560"/>
              <a:gd name="connsiteX9" fmla="*/ 1047750 w 1376286"/>
              <a:gd name="connsiteY9" fmla="*/ 351790 h 2956560"/>
              <a:gd name="connsiteX10" fmla="*/ 1050924 w 1376286"/>
              <a:gd name="connsiteY10" fmla="*/ 615315 h 2956560"/>
              <a:gd name="connsiteX11" fmla="*/ 1371599 w 1376286"/>
              <a:gd name="connsiteY11" fmla="*/ 621665 h 2956560"/>
              <a:gd name="connsiteX12" fmla="*/ 1371600 w 1376286"/>
              <a:gd name="connsiteY12" fmla="*/ 2956560 h 2956560"/>
              <a:gd name="connsiteX13" fmla="*/ 1097280 w 1376286"/>
              <a:gd name="connsiteY13" fmla="*/ 2956560 h 2956560"/>
              <a:gd name="connsiteX14" fmla="*/ 1097280 w 1376286"/>
              <a:gd name="connsiteY14" fmla="*/ 2849880 h 2956560"/>
              <a:gd name="connsiteX15" fmla="*/ 990600 w 1376286"/>
              <a:gd name="connsiteY15" fmla="*/ 2743200 h 2956560"/>
              <a:gd name="connsiteX16" fmla="*/ 586740 w 1376286"/>
              <a:gd name="connsiteY16" fmla="*/ 2743200 h 2956560"/>
              <a:gd name="connsiteX17" fmla="*/ 449580 w 1376286"/>
              <a:gd name="connsiteY17" fmla="*/ 2743200 h 2956560"/>
              <a:gd name="connsiteX18" fmla="*/ 449580 w 1376286"/>
              <a:gd name="connsiteY18" fmla="*/ 2270760 h 2956560"/>
              <a:gd name="connsiteX19" fmla="*/ 304800 w 1376286"/>
              <a:gd name="connsiteY19" fmla="*/ 2270760 h 2956560"/>
              <a:gd name="connsiteX20" fmla="*/ 304800 w 1376286"/>
              <a:gd name="connsiteY20" fmla="*/ 350520 h 2956560"/>
              <a:gd name="connsiteX21" fmla="*/ 7620 w 1376286"/>
              <a:gd name="connsiteY21" fmla="*/ 350520 h 2956560"/>
              <a:gd name="connsiteX22" fmla="*/ 0 w 1376286"/>
              <a:gd name="connsiteY22" fmla="*/ 45720 h 2956560"/>
              <a:gd name="connsiteX0" fmla="*/ 0 w 1376286"/>
              <a:gd name="connsiteY0" fmla="*/ 45720 h 2956560"/>
              <a:gd name="connsiteX1" fmla="*/ 259080 w 1376286"/>
              <a:gd name="connsiteY1" fmla="*/ 45720 h 2956560"/>
              <a:gd name="connsiteX2" fmla="*/ 556260 w 1376286"/>
              <a:gd name="connsiteY2" fmla="*/ 45720 h 2956560"/>
              <a:gd name="connsiteX3" fmla="*/ 563880 w 1376286"/>
              <a:gd name="connsiteY3" fmla="*/ 190500 h 2956560"/>
              <a:gd name="connsiteX4" fmla="*/ 701040 w 1376286"/>
              <a:gd name="connsiteY4" fmla="*/ 190500 h 2956560"/>
              <a:gd name="connsiteX5" fmla="*/ 845820 w 1376286"/>
              <a:gd name="connsiteY5" fmla="*/ 190500 h 2956560"/>
              <a:gd name="connsiteX6" fmla="*/ 845820 w 1376286"/>
              <a:gd name="connsiteY6" fmla="*/ 0 h 2956560"/>
              <a:gd name="connsiteX7" fmla="*/ 1371600 w 1376286"/>
              <a:gd name="connsiteY7" fmla="*/ 0 h 2956560"/>
              <a:gd name="connsiteX8" fmla="*/ 1376045 w 1376286"/>
              <a:gd name="connsiteY8" fmla="*/ 337185 h 2956560"/>
              <a:gd name="connsiteX9" fmla="*/ 1047750 w 1376286"/>
              <a:gd name="connsiteY9" fmla="*/ 335915 h 2956560"/>
              <a:gd name="connsiteX10" fmla="*/ 1050924 w 1376286"/>
              <a:gd name="connsiteY10" fmla="*/ 615315 h 2956560"/>
              <a:gd name="connsiteX11" fmla="*/ 1371599 w 1376286"/>
              <a:gd name="connsiteY11" fmla="*/ 621665 h 2956560"/>
              <a:gd name="connsiteX12" fmla="*/ 1371600 w 1376286"/>
              <a:gd name="connsiteY12" fmla="*/ 2956560 h 2956560"/>
              <a:gd name="connsiteX13" fmla="*/ 1097280 w 1376286"/>
              <a:gd name="connsiteY13" fmla="*/ 2956560 h 2956560"/>
              <a:gd name="connsiteX14" fmla="*/ 1097280 w 1376286"/>
              <a:gd name="connsiteY14" fmla="*/ 2849880 h 2956560"/>
              <a:gd name="connsiteX15" fmla="*/ 990600 w 1376286"/>
              <a:gd name="connsiteY15" fmla="*/ 2743200 h 2956560"/>
              <a:gd name="connsiteX16" fmla="*/ 586740 w 1376286"/>
              <a:gd name="connsiteY16" fmla="*/ 2743200 h 2956560"/>
              <a:gd name="connsiteX17" fmla="*/ 449580 w 1376286"/>
              <a:gd name="connsiteY17" fmla="*/ 2743200 h 2956560"/>
              <a:gd name="connsiteX18" fmla="*/ 449580 w 1376286"/>
              <a:gd name="connsiteY18" fmla="*/ 2270760 h 2956560"/>
              <a:gd name="connsiteX19" fmla="*/ 304800 w 1376286"/>
              <a:gd name="connsiteY19" fmla="*/ 2270760 h 2956560"/>
              <a:gd name="connsiteX20" fmla="*/ 304800 w 1376286"/>
              <a:gd name="connsiteY20" fmla="*/ 350520 h 2956560"/>
              <a:gd name="connsiteX21" fmla="*/ 7620 w 1376286"/>
              <a:gd name="connsiteY21" fmla="*/ 350520 h 2956560"/>
              <a:gd name="connsiteX22" fmla="*/ 0 w 1376286"/>
              <a:gd name="connsiteY22" fmla="*/ 45720 h 2956560"/>
              <a:gd name="connsiteX0" fmla="*/ 0 w 1376286"/>
              <a:gd name="connsiteY0" fmla="*/ 45720 h 2956560"/>
              <a:gd name="connsiteX1" fmla="*/ 259080 w 1376286"/>
              <a:gd name="connsiteY1" fmla="*/ 45720 h 2956560"/>
              <a:gd name="connsiteX2" fmla="*/ 556260 w 1376286"/>
              <a:gd name="connsiteY2" fmla="*/ 45720 h 2956560"/>
              <a:gd name="connsiteX3" fmla="*/ 563880 w 1376286"/>
              <a:gd name="connsiteY3" fmla="*/ 190500 h 2956560"/>
              <a:gd name="connsiteX4" fmla="*/ 701040 w 1376286"/>
              <a:gd name="connsiteY4" fmla="*/ 190500 h 2956560"/>
              <a:gd name="connsiteX5" fmla="*/ 845820 w 1376286"/>
              <a:gd name="connsiteY5" fmla="*/ 190500 h 2956560"/>
              <a:gd name="connsiteX6" fmla="*/ 848995 w 1376286"/>
              <a:gd name="connsiteY6" fmla="*/ 44450 h 2956560"/>
              <a:gd name="connsiteX7" fmla="*/ 1371600 w 1376286"/>
              <a:gd name="connsiteY7" fmla="*/ 0 h 2956560"/>
              <a:gd name="connsiteX8" fmla="*/ 1376045 w 1376286"/>
              <a:gd name="connsiteY8" fmla="*/ 337185 h 2956560"/>
              <a:gd name="connsiteX9" fmla="*/ 1047750 w 1376286"/>
              <a:gd name="connsiteY9" fmla="*/ 335915 h 2956560"/>
              <a:gd name="connsiteX10" fmla="*/ 1050924 w 1376286"/>
              <a:gd name="connsiteY10" fmla="*/ 615315 h 2956560"/>
              <a:gd name="connsiteX11" fmla="*/ 1371599 w 1376286"/>
              <a:gd name="connsiteY11" fmla="*/ 621665 h 2956560"/>
              <a:gd name="connsiteX12" fmla="*/ 1371600 w 1376286"/>
              <a:gd name="connsiteY12" fmla="*/ 2956560 h 2956560"/>
              <a:gd name="connsiteX13" fmla="*/ 1097280 w 1376286"/>
              <a:gd name="connsiteY13" fmla="*/ 2956560 h 2956560"/>
              <a:gd name="connsiteX14" fmla="*/ 1097280 w 1376286"/>
              <a:gd name="connsiteY14" fmla="*/ 2849880 h 2956560"/>
              <a:gd name="connsiteX15" fmla="*/ 990600 w 1376286"/>
              <a:gd name="connsiteY15" fmla="*/ 2743200 h 2956560"/>
              <a:gd name="connsiteX16" fmla="*/ 586740 w 1376286"/>
              <a:gd name="connsiteY16" fmla="*/ 2743200 h 2956560"/>
              <a:gd name="connsiteX17" fmla="*/ 449580 w 1376286"/>
              <a:gd name="connsiteY17" fmla="*/ 2743200 h 2956560"/>
              <a:gd name="connsiteX18" fmla="*/ 449580 w 1376286"/>
              <a:gd name="connsiteY18" fmla="*/ 2270760 h 2956560"/>
              <a:gd name="connsiteX19" fmla="*/ 304800 w 1376286"/>
              <a:gd name="connsiteY19" fmla="*/ 2270760 h 2956560"/>
              <a:gd name="connsiteX20" fmla="*/ 304800 w 1376286"/>
              <a:gd name="connsiteY20" fmla="*/ 350520 h 2956560"/>
              <a:gd name="connsiteX21" fmla="*/ 7620 w 1376286"/>
              <a:gd name="connsiteY21" fmla="*/ 350520 h 2956560"/>
              <a:gd name="connsiteX22" fmla="*/ 0 w 1376286"/>
              <a:gd name="connsiteY22" fmla="*/ 45720 h 2956560"/>
              <a:gd name="connsiteX0" fmla="*/ 0 w 1376286"/>
              <a:gd name="connsiteY0" fmla="*/ 45720 h 2956560"/>
              <a:gd name="connsiteX1" fmla="*/ 259080 w 1376286"/>
              <a:gd name="connsiteY1" fmla="*/ 45720 h 2956560"/>
              <a:gd name="connsiteX2" fmla="*/ 524510 w 1376286"/>
              <a:gd name="connsiteY2" fmla="*/ 45720 h 2956560"/>
              <a:gd name="connsiteX3" fmla="*/ 563880 w 1376286"/>
              <a:gd name="connsiteY3" fmla="*/ 190500 h 2956560"/>
              <a:gd name="connsiteX4" fmla="*/ 701040 w 1376286"/>
              <a:gd name="connsiteY4" fmla="*/ 190500 h 2956560"/>
              <a:gd name="connsiteX5" fmla="*/ 845820 w 1376286"/>
              <a:gd name="connsiteY5" fmla="*/ 190500 h 2956560"/>
              <a:gd name="connsiteX6" fmla="*/ 848995 w 1376286"/>
              <a:gd name="connsiteY6" fmla="*/ 44450 h 2956560"/>
              <a:gd name="connsiteX7" fmla="*/ 1371600 w 1376286"/>
              <a:gd name="connsiteY7" fmla="*/ 0 h 2956560"/>
              <a:gd name="connsiteX8" fmla="*/ 1376045 w 1376286"/>
              <a:gd name="connsiteY8" fmla="*/ 337185 h 2956560"/>
              <a:gd name="connsiteX9" fmla="*/ 1047750 w 1376286"/>
              <a:gd name="connsiteY9" fmla="*/ 335915 h 2956560"/>
              <a:gd name="connsiteX10" fmla="*/ 1050924 w 1376286"/>
              <a:gd name="connsiteY10" fmla="*/ 615315 h 2956560"/>
              <a:gd name="connsiteX11" fmla="*/ 1371599 w 1376286"/>
              <a:gd name="connsiteY11" fmla="*/ 621665 h 2956560"/>
              <a:gd name="connsiteX12" fmla="*/ 1371600 w 1376286"/>
              <a:gd name="connsiteY12" fmla="*/ 2956560 h 2956560"/>
              <a:gd name="connsiteX13" fmla="*/ 1097280 w 1376286"/>
              <a:gd name="connsiteY13" fmla="*/ 2956560 h 2956560"/>
              <a:gd name="connsiteX14" fmla="*/ 1097280 w 1376286"/>
              <a:gd name="connsiteY14" fmla="*/ 2849880 h 2956560"/>
              <a:gd name="connsiteX15" fmla="*/ 990600 w 1376286"/>
              <a:gd name="connsiteY15" fmla="*/ 2743200 h 2956560"/>
              <a:gd name="connsiteX16" fmla="*/ 586740 w 1376286"/>
              <a:gd name="connsiteY16" fmla="*/ 2743200 h 2956560"/>
              <a:gd name="connsiteX17" fmla="*/ 449580 w 1376286"/>
              <a:gd name="connsiteY17" fmla="*/ 2743200 h 2956560"/>
              <a:gd name="connsiteX18" fmla="*/ 449580 w 1376286"/>
              <a:gd name="connsiteY18" fmla="*/ 2270760 h 2956560"/>
              <a:gd name="connsiteX19" fmla="*/ 304800 w 1376286"/>
              <a:gd name="connsiteY19" fmla="*/ 2270760 h 2956560"/>
              <a:gd name="connsiteX20" fmla="*/ 304800 w 1376286"/>
              <a:gd name="connsiteY20" fmla="*/ 350520 h 2956560"/>
              <a:gd name="connsiteX21" fmla="*/ 7620 w 1376286"/>
              <a:gd name="connsiteY21" fmla="*/ 350520 h 2956560"/>
              <a:gd name="connsiteX22" fmla="*/ 0 w 1376286"/>
              <a:gd name="connsiteY22" fmla="*/ 45720 h 2956560"/>
              <a:gd name="connsiteX0" fmla="*/ 0 w 1376286"/>
              <a:gd name="connsiteY0" fmla="*/ 45720 h 2956560"/>
              <a:gd name="connsiteX1" fmla="*/ 259080 w 1376286"/>
              <a:gd name="connsiteY1" fmla="*/ 45720 h 2956560"/>
              <a:gd name="connsiteX2" fmla="*/ 524510 w 1376286"/>
              <a:gd name="connsiteY2" fmla="*/ 45720 h 2956560"/>
              <a:gd name="connsiteX3" fmla="*/ 563880 w 1376286"/>
              <a:gd name="connsiteY3" fmla="*/ 190500 h 2956560"/>
              <a:gd name="connsiteX4" fmla="*/ 701040 w 1376286"/>
              <a:gd name="connsiteY4" fmla="*/ 190500 h 2956560"/>
              <a:gd name="connsiteX5" fmla="*/ 845820 w 1376286"/>
              <a:gd name="connsiteY5" fmla="*/ 190500 h 2956560"/>
              <a:gd name="connsiteX6" fmla="*/ 890270 w 1376286"/>
              <a:gd name="connsiteY6" fmla="*/ 50800 h 2956560"/>
              <a:gd name="connsiteX7" fmla="*/ 1371600 w 1376286"/>
              <a:gd name="connsiteY7" fmla="*/ 0 h 2956560"/>
              <a:gd name="connsiteX8" fmla="*/ 1376045 w 1376286"/>
              <a:gd name="connsiteY8" fmla="*/ 337185 h 2956560"/>
              <a:gd name="connsiteX9" fmla="*/ 1047750 w 1376286"/>
              <a:gd name="connsiteY9" fmla="*/ 335915 h 2956560"/>
              <a:gd name="connsiteX10" fmla="*/ 1050924 w 1376286"/>
              <a:gd name="connsiteY10" fmla="*/ 615315 h 2956560"/>
              <a:gd name="connsiteX11" fmla="*/ 1371599 w 1376286"/>
              <a:gd name="connsiteY11" fmla="*/ 621665 h 2956560"/>
              <a:gd name="connsiteX12" fmla="*/ 1371600 w 1376286"/>
              <a:gd name="connsiteY12" fmla="*/ 2956560 h 2956560"/>
              <a:gd name="connsiteX13" fmla="*/ 1097280 w 1376286"/>
              <a:gd name="connsiteY13" fmla="*/ 2956560 h 2956560"/>
              <a:gd name="connsiteX14" fmla="*/ 1097280 w 1376286"/>
              <a:gd name="connsiteY14" fmla="*/ 2849880 h 2956560"/>
              <a:gd name="connsiteX15" fmla="*/ 990600 w 1376286"/>
              <a:gd name="connsiteY15" fmla="*/ 2743200 h 2956560"/>
              <a:gd name="connsiteX16" fmla="*/ 586740 w 1376286"/>
              <a:gd name="connsiteY16" fmla="*/ 2743200 h 2956560"/>
              <a:gd name="connsiteX17" fmla="*/ 449580 w 1376286"/>
              <a:gd name="connsiteY17" fmla="*/ 2743200 h 2956560"/>
              <a:gd name="connsiteX18" fmla="*/ 449580 w 1376286"/>
              <a:gd name="connsiteY18" fmla="*/ 2270760 h 2956560"/>
              <a:gd name="connsiteX19" fmla="*/ 304800 w 1376286"/>
              <a:gd name="connsiteY19" fmla="*/ 2270760 h 2956560"/>
              <a:gd name="connsiteX20" fmla="*/ 304800 w 1376286"/>
              <a:gd name="connsiteY20" fmla="*/ 350520 h 2956560"/>
              <a:gd name="connsiteX21" fmla="*/ 7620 w 1376286"/>
              <a:gd name="connsiteY21" fmla="*/ 350520 h 2956560"/>
              <a:gd name="connsiteX22" fmla="*/ 0 w 1376286"/>
              <a:gd name="connsiteY22" fmla="*/ 45720 h 2956560"/>
              <a:gd name="connsiteX0" fmla="*/ 0 w 1376286"/>
              <a:gd name="connsiteY0" fmla="*/ 45720 h 2956560"/>
              <a:gd name="connsiteX1" fmla="*/ 259080 w 1376286"/>
              <a:gd name="connsiteY1" fmla="*/ 45720 h 2956560"/>
              <a:gd name="connsiteX2" fmla="*/ 524510 w 1376286"/>
              <a:gd name="connsiteY2" fmla="*/ 45720 h 2956560"/>
              <a:gd name="connsiteX3" fmla="*/ 563880 w 1376286"/>
              <a:gd name="connsiteY3" fmla="*/ 190500 h 2956560"/>
              <a:gd name="connsiteX4" fmla="*/ 701040 w 1376286"/>
              <a:gd name="connsiteY4" fmla="*/ 190500 h 2956560"/>
              <a:gd name="connsiteX5" fmla="*/ 845820 w 1376286"/>
              <a:gd name="connsiteY5" fmla="*/ 190500 h 2956560"/>
              <a:gd name="connsiteX6" fmla="*/ 890270 w 1376286"/>
              <a:gd name="connsiteY6" fmla="*/ 50800 h 2956560"/>
              <a:gd name="connsiteX7" fmla="*/ 1371600 w 1376286"/>
              <a:gd name="connsiteY7" fmla="*/ 0 h 2956560"/>
              <a:gd name="connsiteX8" fmla="*/ 1376045 w 1376286"/>
              <a:gd name="connsiteY8" fmla="*/ 337185 h 2956560"/>
              <a:gd name="connsiteX9" fmla="*/ 1047750 w 1376286"/>
              <a:gd name="connsiteY9" fmla="*/ 335915 h 2956560"/>
              <a:gd name="connsiteX10" fmla="*/ 1050924 w 1376286"/>
              <a:gd name="connsiteY10" fmla="*/ 615315 h 2956560"/>
              <a:gd name="connsiteX11" fmla="*/ 1371599 w 1376286"/>
              <a:gd name="connsiteY11" fmla="*/ 621665 h 2956560"/>
              <a:gd name="connsiteX12" fmla="*/ 1371600 w 1376286"/>
              <a:gd name="connsiteY12" fmla="*/ 2956560 h 2956560"/>
              <a:gd name="connsiteX13" fmla="*/ 1097280 w 1376286"/>
              <a:gd name="connsiteY13" fmla="*/ 2956560 h 2956560"/>
              <a:gd name="connsiteX14" fmla="*/ 1097280 w 1376286"/>
              <a:gd name="connsiteY14" fmla="*/ 2849880 h 2956560"/>
              <a:gd name="connsiteX15" fmla="*/ 990600 w 1376286"/>
              <a:gd name="connsiteY15" fmla="*/ 2743200 h 2956560"/>
              <a:gd name="connsiteX16" fmla="*/ 586740 w 1376286"/>
              <a:gd name="connsiteY16" fmla="*/ 2743200 h 2956560"/>
              <a:gd name="connsiteX17" fmla="*/ 449580 w 1376286"/>
              <a:gd name="connsiteY17" fmla="*/ 2743200 h 2956560"/>
              <a:gd name="connsiteX18" fmla="*/ 449580 w 1376286"/>
              <a:gd name="connsiteY18" fmla="*/ 2270760 h 2956560"/>
              <a:gd name="connsiteX19" fmla="*/ 304800 w 1376286"/>
              <a:gd name="connsiteY19" fmla="*/ 2270760 h 2956560"/>
              <a:gd name="connsiteX20" fmla="*/ 304800 w 1376286"/>
              <a:gd name="connsiteY20" fmla="*/ 350520 h 2956560"/>
              <a:gd name="connsiteX21" fmla="*/ 7620 w 1376286"/>
              <a:gd name="connsiteY21" fmla="*/ 350520 h 2956560"/>
              <a:gd name="connsiteX22" fmla="*/ 0 w 1376286"/>
              <a:gd name="connsiteY22" fmla="*/ 45720 h 2956560"/>
              <a:gd name="connsiteX0" fmla="*/ 0 w 1376286"/>
              <a:gd name="connsiteY0" fmla="*/ 45720 h 2956560"/>
              <a:gd name="connsiteX1" fmla="*/ 259080 w 1376286"/>
              <a:gd name="connsiteY1" fmla="*/ 45720 h 2956560"/>
              <a:gd name="connsiteX2" fmla="*/ 524510 w 1376286"/>
              <a:gd name="connsiteY2" fmla="*/ 45720 h 2956560"/>
              <a:gd name="connsiteX3" fmla="*/ 563880 w 1376286"/>
              <a:gd name="connsiteY3" fmla="*/ 190500 h 2956560"/>
              <a:gd name="connsiteX4" fmla="*/ 701040 w 1376286"/>
              <a:gd name="connsiteY4" fmla="*/ 190500 h 2956560"/>
              <a:gd name="connsiteX5" fmla="*/ 845820 w 1376286"/>
              <a:gd name="connsiteY5" fmla="*/ 190500 h 2956560"/>
              <a:gd name="connsiteX6" fmla="*/ 890270 w 1376286"/>
              <a:gd name="connsiteY6" fmla="*/ 50800 h 2956560"/>
              <a:gd name="connsiteX7" fmla="*/ 1371600 w 1376286"/>
              <a:gd name="connsiteY7" fmla="*/ 0 h 2956560"/>
              <a:gd name="connsiteX8" fmla="*/ 1376045 w 1376286"/>
              <a:gd name="connsiteY8" fmla="*/ 337185 h 2956560"/>
              <a:gd name="connsiteX9" fmla="*/ 1047750 w 1376286"/>
              <a:gd name="connsiteY9" fmla="*/ 335915 h 2956560"/>
              <a:gd name="connsiteX10" fmla="*/ 1050924 w 1376286"/>
              <a:gd name="connsiteY10" fmla="*/ 615315 h 2956560"/>
              <a:gd name="connsiteX11" fmla="*/ 1371599 w 1376286"/>
              <a:gd name="connsiteY11" fmla="*/ 621665 h 2956560"/>
              <a:gd name="connsiteX12" fmla="*/ 1371600 w 1376286"/>
              <a:gd name="connsiteY12" fmla="*/ 2956560 h 2956560"/>
              <a:gd name="connsiteX13" fmla="*/ 1097280 w 1376286"/>
              <a:gd name="connsiteY13" fmla="*/ 2956560 h 2956560"/>
              <a:gd name="connsiteX14" fmla="*/ 1097280 w 1376286"/>
              <a:gd name="connsiteY14" fmla="*/ 2849880 h 2956560"/>
              <a:gd name="connsiteX15" fmla="*/ 990600 w 1376286"/>
              <a:gd name="connsiteY15" fmla="*/ 2743200 h 2956560"/>
              <a:gd name="connsiteX16" fmla="*/ 586740 w 1376286"/>
              <a:gd name="connsiteY16" fmla="*/ 2743200 h 2956560"/>
              <a:gd name="connsiteX17" fmla="*/ 449580 w 1376286"/>
              <a:gd name="connsiteY17" fmla="*/ 2743200 h 2956560"/>
              <a:gd name="connsiteX18" fmla="*/ 449580 w 1376286"/>
              <a:gd name="connsiteY18" fmla="*/ 2270760 h 2956560"/>
              <a:gd name="connsiteX19" fmla="*/ 304800 w 1376286"/>
              <a:gd name="connsiteY19" fmla="*/ 2270760 h 2956560"/>
              <a:gd name="connsiteX20" fmla="*/ 304800 w 1376286"/>
              <a:gd name="connsiteY20" fmla="*/ 350520 h 2956560"/>
              <a:gd name="connsiteX21" fmla="*/ 7620 w 1376286"/>
              <a:gd name="connsiteY21" fmla="*/ 350520 h 2956560"/>
              <a:gd name="connsiteX22" fmla="*/ 0 w 1376286"/>
              <a:gd name="connsiteY22" fmla="*/ 45720 h 2956560"/>
              <a:gd name="connsiteX0" fmla="*/ 0 w 1376286"/>
              <a:gd name="connsiteY0" fmla="*/ 45720 h 2956560"/>
              <a:gd name="connsiteX1" fmla="*/ 259080 w 1376286"/>
              <a:gd name="connsiteY1" fmla="*/ 45720 h 2956560"/>
              <a:gd name="connsiteX2" fmla="*/ 524510 w 1376286"/>
              <a:gd name="connsiteY2" fmla="*/ 45720 h 2956560"/>
              <a:gd name="connsiteX3" fmla="*/ 563880 w 1376286"/>
              <a:gd name="connsiteY3" fmla="*/ 190500 h 2956560"/>
              <a:gd name="connsiteX4" fmla="*/ 701040 w 1376286"/>
              <a:gd name="connsiteY4" fmla="*/ 190500 h 2956560"/>
              <a:gd name="connsiteX5" fmla="*/ 845820 w 1376286"/>
              <a:gd name="connsiteY5" fmla="*/ 190500 h 2956560"/>
              <a:gd name="connsiteX6" fmla="*/ 890270 w 1376286"/>
              <a:gd name="connsiteY6" fmla="*/ 50800 h 2956560"/>
              <a:gd name="connsiteX7" fmla="*/ 1371600 w 1376286"/>
              <a:gd name="connsiteY7" fmla="*/ 0 h 2956560"/>
              <a:gd name="connsiteX8" fmla="*/ 1376045 w 1376286"/>
              <a:gd name="connsiteY8" fmla="*/ 337185 h 2956560"/>
              <a:gd name="connsiteX9" fmla="*/ 1047750 w 1376286"/>
              <a:gd name="connsiteY9" fmla="*/ 335915 h 2956560"/>
              <a:gd name="connsiteX10" fmla="*/ 1050924 w 1376286"/>
              <a:gd name="connsiteY10" fmla="*/ 615315 h 2956560"/>
              <a:gd name="connsiteX11" fmla="*/ 1371599 w 1376286"/>
              <a:gd name="connsiteY11" fmla="*/ 621665 h 2956560"/>
              <a:gd name="connsiteX12" fmla="*/ 1371600 w 1376286"/>
              <a:gd name="connsiteY12" fmla="*/ 2956560 h 2956560"/>
              <a:gd name="connsiteX13" fmla="*/ 1097280 w 1376286"/>
              <a:gd name="connsiteY13" fmla="*/ 2956560 h 2956560"/>
              <a:gd name="connsiteX14" fmla="*/ 1097280 w 1376286"/>
              <a:gd name="connsiteY14" fmla="*/ 2849880 h 2956560"/>
              <a:gd name="connsiteX15" fmla="*/ 990600 w 1376286"/>
              <a:gd name="connsiteY15" fmla="*/ 2743200 h 2956560"/>
              <a:gd name="connsiteX16" fmla="*/ 586740 w 1376286"/>
              <a:gd name="connsiteY16" fmla="*/ 2743200 h 2956560"/>
              <a:gd name="connsiteX17" fmla="*/ 449580 w 1376286"/>
              <a:gd name="connsiteY17" fmla="*/ 2743200 h 2956560"/>
              <a:gd name="connsiteX18" fmla="*/ 449580 w 1376286"/>
              <a:gd name="connsiteY18" fmla="*/ 2270760 h 2956560"/>
              <a:gd name="connsiteX19" fmla="*/ 304800 w 1376286"/>
              <a:gd name="connsiteY19" fmla="*/ 2270760 h 2956560"/>
              <a:gd name="connsiteX20" fmla="*/ 304800 w 1376286"/>
              <a:gd name="connsiteY20" fmla="*/ 350520 h 2956560"/>
              <a:gd name="connsiteX21" fmla="*/ 7620 w 1376286"/>
              <a:gd name="connsiteY21" fmla="*/ 350520 h 2956560"/>
              <a:gd name="connsiteX22" fmla="*/ 0 w 1376286"/>
              <a:gd name="connsiteY22" fmla="*/ 45720 h 2956560"/>
              <a:gd name="connsiteX0" fmla="*/ 0 w 1377950"/>
              <a:gd name="connsiteY0" fmla="*/ 10795 h 2921635"/>
              <a:gd name="connsiteX1" fmla="*/ 259080 w 1377950"/>
              <a:gd name="connsiteY1" fmla="*/ 10795 h 2921635"/>
              <a:gd name="connsiteX2" fmla="*/ 524510 w 1377950"/>
              <a:gd name="connsiteY2" fmla="*/ 10795 h 2921635"/>
              <a:gd name="connsiteX3" fmla="*/ 563880 w 1377950"/>
              <a:gd name="connsiteY3" fmla="*/ 155575 h 2921635"/>
              <a:gd name="connsiteX4" fmla="*/ 701040 w 1377950"/>
              <a:gd name="connsiteY4" fmla="*/ 155575 h 2921635"/>
              <a:gd name="connsiteX5" fmla="*/ 845820 w 1377950"/>
              <a:gd name="connsiteY5" fmla="*/ 155575 h 2921635"/>
              <a:gd name="connsiteX6" fmla="*/ 890270 w 1377950"/>
              <a:gd name="connsiteY6" fmla="*/ 15875 h 2921635"/>
              <a:gd name="connsiteX7" fmla="*/ 1377950 w 1377950"/>
              <a:gd name="connsiteY7" fmla="*/ 0 h 2921635"/>
              <a:gd name="connsiteX8" fmla="*/ 1376045 w 1377950"/>
              <a:gd name="connsiteY8" fmla="*/ 302260 h 2921635"/>
              <a:gd name="connsiteX9" fmla="*/ 1047750 w 1377950"/>
              <a:gd name="connsiteY9" fmla="*/ 300990 h 2921635"/>
              <a:gd name="connsiteX10" fmla="*/ 1050924 w 1377950"/>
              <a:gd name="connsiteY10" fmla="*/ 580390 h 2921635"/>
              <a:gd name="connsiteX11" fmla="*/ 1371599 w 1377950"/>
              <a:gd name="connsiteY11" fmla="*/ 586740 h 2921635"/>
              <a:gd name="connsiteX12" fmla="*/ 1371600 w 1377950"/>
              <a:gd name="connsiteY12" fmla="*/ 2921635 h 2921635"/>
              <a:gd name="connsiteX13" fmla="*/ 1097280 w 1377950"/>
              <a:gd name="connsiteY13" fmla="*/ 2921635 h 2921635"/>
              <a:gd name="connsiteX14" fmla="*/ 1097280 w 1377950"/>
              <a:gd name="connsiteY14" fmla="*/ 2814955 h 2921635"/>
              <a:gd name="connsiteX15" fmla="*/ 990600 w 1377950"/>
              <a:gd name="connsiteY15" fmla="*/ 2708275 h 2921635"/>
              <a:gd name="connsiteX16" fmla="*/ 586740 w 1377950"/>
              <a:gd name="connsiteY16" fmla="*/ 2708275 h 2921635"/>
              <a:gd name="connsiteX17" fmla="*/ 449580 w 1377950"/>
              <a:gd name="connsiteY17" fmla="*/ 2708275 h 2921635"/>
              <a:gd name="connsiteX18" fmla="*/ 449580 w 1377950"/>
              <a:gd name="connsiteY18" fmla="*/ 2235835 h 2921635"/>
              <a:gd name="connsiteX19" fmla="*/ 304800 w 1377950"/>
              <a:gd name="connsiteY19" fmla="*/ 2235835 h 2921635"/>
              <a:gd name="connsiteX20" fmla="*/ 304800 w 1377950"/>
              <a:gd name="connsiteY20" fmla="*/ 315595 h 2921635"/>
              <a:gd name="connsiteX21" fmla="*/ 7620 w 1377950"/>
              <a:gd name="connsiteY21" fmla="*/ 315595 h 2921635"/>
              <a:gd name="connsiteX22" fmla="*/ 0 w 1377950"/>
              <a:gd name="connsiteY22" fmla="*/ 10795 h 2921635"/>
              <a:gd name="connsiteX0" fmla="*/ 0 w 1377950"/>
              <a:gd name="connsiteY0" fmla="*/ 10795 h 2921635"/>
              <a:gd name="connsiteX1" fmla="*/ 259080 w 1377950"/>
              <a:gd name="connsiteY1" fmla="*/ 10795 h 2921635"/>
              <a:gd name="connsiteX2" fmla="*/ 524510 w 1377950"/>
              <a:gd name="connsiteY2" fmla="*/ 10795 h 2921635"/>
              <a:gd name="connsiteX3" fmla="*/ 563880 w 1377950"/>
              <a:gd name="connsiteY3" fmla="*/ 155575 h 2921635"/>
              <a:gd name="connsiteX4" fmla="*/ 701040 w 1377950"/>
              <a:gd name="connsiteY4" fmla="*/ 155575 h 2921635"/>
              <a:gd name="connsiteX5" fmla="*/ 845820 w 1377950"/>
              <a:gd name="connsiteY5" fmla="*/ 155575 h 2921635"/>
              <a:gd name="connsiteX6" fmla="*/ 890270 w 1377950"/>
              <a:gd name="connsiteY6" fmla="*/ 15875 h 2921635"/>
              <a:gd name="connsiteX7" fmla="*/ 1377950 w 1377950"/>
              <a:gd name="connsiteY7" fmla="*/ 0 h 2921635"/>
              <a:gd name="connsiteX8" fmla="*/ 1376045 w 1377950"/>
              <a:gd name="connsiteY8" fmla="*/ 302260 h 2921635"/>
              <a:gd name="connsiteX9" fmla="*/ 1047750 w 1377950"/>
              <a:gd name="connsiteY9" fmla="*/ 300990 h 2921635"/>
              <a:gd name="connsiteX10" fmla="*/ 1050924 w 1377950"/>
              <a:gd name="connsiteY10" fmla="*/ 580390 h 2921635"/>
              <a:gd name="connsiteX11" fmla="*/ 1371599 w 1377950"/>
              <a:gd name="connsiteY11" fmla="*/ 586740 h 2921635"/>
              <a:gd name="connsiteX12" fmla="*/ 1371600 w 1377950"/>
              <a:gd name="connsiteY12" fmla="*/ 2921635 h 2921635"/>
              <a:gd name="connsiteX13" fmla="*/ 1097280 w 1377950"/>
              <a:gd name="connsiteY13" fmla="*/ 2921635 h 2921635"/>
              <a:gd name="connsiteX14" fmla="*/ 1097280 w 1377950"/>
              <a:gd name="connsiteY14" fmla="*/ 2814955 h 2921635"/>
              <a:gd name="connsiteX15" fmla="*/ 990600 w 1377950"/>
              <a:gd name="connsiteY15" fmla="*/ 2708275 h 2921635"/>
              <a:gd name="connsiteX16" fmla="*/ 586740 w 1377950"/>
              <a:gd name="connsiteY16" fmla="*/ 2708275 h 2921635"/>
              <a:gd name="connsiteX17" fmla="*/ 443230 w 1377950"/>
              <a:gd name="connsiteY17" fmla="*/ 2663825 h 2921635"/>
              <a:gd name="connsiteX18" fmla="*/ 449580 w 1377950"/>
              <a:gd name="connsiteY18" fmla="*/ 2235835 h 2921635"/>
              <a:gd name="connsiteX19" fmla="*/ 304800 w 1377950"/>
              <a:gd name="connsiteY19" fmla="*/ 2235835 h 2921635"/>
              <a:gd name="connsiteX20" fmla="*/ 304800 w 1377950"/>
              <a:gd name="connsiteY20" fmla="*/ 315595 h 2921635"/>
              <a:gd name="connsiteX21" fmla="*/ 7620 w 1377950"/>
              <a:gd name="connsiteY21" fmla="*/ 315595 h 2921635"/>
              <a:gd name="connsiteX22" fmla="*/ 0 w 1377950"/>
              <a:gd name="connsiteY22" fmla="*/ 10795 h 2921635"/>
              <a:gd name="connsiteX0" fmla="*/ 0 w 1377950"/>
              <a:gd name="connsiteY0" fmla="*/ 10795 h 2921635"/>
              <a:gd name="connsiteX1" fmla="*/ 259080 w 1377950"/>
              <a:gd name="connsiteY1" fmla="*/ 10795 h 2921635"/>
              <a:gd name="connsiteX2" fmla="*/ 524510 w 1377950"/>
              <a:gd name="connsiteY2" fmla="*/ 10795 h 2921635"/>
              <a:gd name="connsiteX3" fmla="*/ 563880 w 1377950"/>
              <a:gd name="connsiteY3" fmla="*/ 155575 h 2921635"/>
              <a:gd name="connsiteX4" fmla="*/ 701040 w 1377950"/>
              <a:gd name="connsiteY4" fmla="*/ 155575 h 2921635"/>
              <a:gd name="connsiteX5" fmla="*/ 845820 w 1377950"/>
              <a:gd name="connsiteY5" fmla="*/ 155575 h 2921635"/>
              <a:gd name="connsiteX6" fmla="*/ 890270 w 1377950"/>
              <a:gd name="connsiteY6" fmla="*/ 15875 h 2921635"/>
              <a:gd name="connsiteX7" fmla="*/ 1377950 w 1377950"/>
              <a:gd name="connsiteY7" fmla="*/ 0 h 2921635"/>
              <a:gd name="connsiteX8" fmla="*/ 1376045 w 1377950"/>
              <a:gd name="connsiteY8" fmla="*/ 302260 h 2921635"/>
              <a:gd name="connsiteX9" fmla="*/ 1047750 w 1377950"/>
              <a:gd name="connsiteY9" fmla="*/ 300990 h 2921635"/>
              <a:gd name="connsiteX10" fmla="*/ 1050924 w 1377950"/>
              <a:gd name="connsiteY10" fmla="*/ 580390 h 2921635"/>
              <a:gd name="connsiteX11" fmla="*/ 1371599 w 1377950"/>
              <a:gd name="connsiteY11" fmla="*/ 586740 h 2921635"/>
              <a:gd name="connsiteX12" fmla="*/ 1371600 w 1377950"/>
              <a:gd name="connsiteY12" fmla="*/ 2921635 h 2921635"/>
              <a:gd name="connsiteX13" fmla="*/ 1097280 w 1377950"/>
              <a:gd name="connsiteY13" fmla="*/ 2921635 h 2921635"/>
              <a:gd name="connsiteX14" fmla="*/ 1097280 w 1377950"/>
              <a:gd name="connsiteY14" fmla="*/ 2814955 h 2921635"/>
              <a:gd name="connsiteX15" fmla="*/ 990600 w 1377950"/>
              <a:gd name="connsiteY15" fmla="*/ 2708275 h 2921635"/>
              <a:gd name="connsiteX16" fmla="*/ 586740 w 1377950"/>
              <a:gd name="connsiteY16" fmla="*/ 2708275 h 2921635"/>
              <a:gd name="connsiteX17" fmla="*/ 449580 w 1377950"/>
              <a:gd name="connsiteY17" fmla="*/ 2657475 h 2921635"/>
              <a:gd name="connsiteX18" fmla="*/ 449580 w 1377950"/>
              <a:gd name="connsiteY18" fmla="*/ 2235835 h 2921635"/>
              <a:gd name="connsiteX19" fmla="*/ 304800 w 1377950"/>
              <a:gd name="connsiteY19" fmla="*/ 2235835 h 2921635"/>
              <a:gd name="connsiteX20" fmla="*/ 304800 w 1377950"/>
              <a:gd name="connsiteY20" fmla="*/ 315595 h 2921635"/>
              <a:gd name="connsiteX21" fmla="*/ 7620 w 1377950"/>
              <a:gd name="connsiteY21" fmla="*/ 315595 h 2921635"/>
              <a:gd name="connsiteX22" fmla="*/ 0 w 1377950"/>
              <a:gd name="connsiteY22" fmla="*/ 10795 h 2921635"/>
              <a:gd name="connsiteX0" fmla="*/ 0 w 1377950"/>
              <a:gd name="connsiteY0" fmla="*/ 10795 h 2921635"/>
              <a:gd name="connsiteX1" fmla="*/ 259080 w 1377950"/>
              <a:gd name="connsiteY1" fmla="*/ 10795 h 2921635"/>
              <a:gd name="connsiteX2" fmla="*/ 524510 w 1377950"/>
              <a:gd name="connsiteY2" fmla="*/ 10795 h 2921635"/>
              <a:gd name="connsiteX3" fmla="*/ 563880 w 1377950"/>
              <a:gd name="connsiteY3" fmla="*/ 155575 h 2921635"/>
              <a:gd name="connsiteX4" fmla="*/ 701040 w 1377950"/>
              <a:gd name="connsiteY4" fmla="*/ 155575 h 2921635"/>
              <a:gd name="connsiteX5" fmla="*/ 845820 w 1377950"/>
              <a:gd name="connsiteY5" fmla="*/ 155575 h 2921635"/>
              <a:gd name="connsiteX6" fmla="*/ 890270 w 1377950"/>
              <a:gd name="connsiteY6" fmla="*/ 15875 h 2921635"/>
              <a:gd name="connsiteX7" fmla="*/ 1377950 w 1377950"/>
              <a:gd name="connsiteY7" fmla="*/ 0 h 2921635"/>
              <a:gd name="connsiteX8" fmla="*/ 1376045 w 1377950"/>
              <a:gd name="connsiteY8" fmla="*/ 302260 h 2921635"/>
              <a:gd name="connsiteX9" fmla="*/ 1047750 w 1377950"/>
              <a:gd name="connsiteY9" fmla="*/ 300990 h 2921635"/>
              <a:gd name="connsiteX10" fmla="*/ 1050924 w 1377950"/>
              <a:gd name="connsiteY10" fmla="*/ 580390 h 2921635"/>
              <a:gd name="connsiteX11" fmla="*/ 1371599 w 1377950"/>
              <a:gd name="connsiteY11" fmla="*/ 586740 h 2921635"/>
              <a:gd name="connsiteX12" fmla="*/ 1371600 w 1377950"/>
              <a:gd name="connsiteY12" fmla="*/ 2921635 h 2921635"/>
              <a:gd name="connsiteX13" fmla="*/ 1097280 w 1377950"/>
              <a:gd name="connsiteY13" fmla="*/ 2921635 h 2921635"/>
              <a:gd name="connsiteX14" fmla="*/ 1097280 w 1377950"/>
              <a:gd name="connsiteY14" fmla="*/ 2814955 h 2921635"/>
              <a:gd name="connsiteX15" fmla="*/ 990600 w 1377950"/>
              <a:gd name="connsiteY15" fmla="*/ 2708275 h 2921635"/>
              <a:gd name="connsiteX16" fmla="*/ 586740 w 1377950"/>
              <a:gd name="connsiteY16" fmla="*/ 2708275 h 2921635"/>
              <a:gd name="connsiteX17" fmla="*/ 449580 w 1377950"/>
              <a:gd name="connsiteY17" fmla="*/ 2657475 h 2921635"/>
              <a:gd name="connsiteX18" fmla="*/ 449580 w 1377950"/>
              <a:gd name="connsiteY18" fmla="*/ 2235835 h 2921635"/>
              <a:gd name="connsiteX19" fmla="*/ 304800 w 1377950"/>
              <a:gd name="connsiteY19" fmla="*/ 2235835 h 2921635"/>
              <a:gd name="connsiteX20" fmla="*/ 304800 w 1377950"/>
              <a:gd name="connsiteY20" fmla="*/ 315595 h 2921635"/>
              <a:gd name="connsiteX21" fmla="*/ 7620 w 1377950"/>
              <a:gd name="connsiteY21" fmla="*/ 315595 h 2921635"/>
              <a:gd name="connsiteX22" fmla="*/ 0 w 1377950"/>
              <a:gd name="connsiteY22" fmla="*/ 10795 h 2921635"/>
              <a:gd name="connsiteX0" fmla="*/ 0 w 1377950"/>
              <a:gd name="connsiteY0" fmla="*/ 10795 h 2921635"/>
              <a:gd name="connsiteX1" fmla="*/ 259080 w 1377950"/>
              <a:gd name="connsiteY1" fmla="*/ 10795 h 2921635"/>
              <a:gd name="connsiteX2" fmla="*/ 524510 w 1377950"/>
              <a:gd name="connsiteY2" fmla="*/ 10795 h 2921635"/>
              <a:gd name="connsiteX3" fmla="*/ 563880 w 1377950"/>
              <a:gd name="connsiteY3" fmla="*/ 155575 h 2921635"/>
              <a:gd name="connsiteX4" fmla="*/ 701040 w 1377950"/>
              <a:gd name="connsiteY4" fmla="*/ 155575 h 2921635"/>
              <a:gd name="connsiteX5" fmla="*/ 845820 w 1377950"/>
              <a:gd name="connsiteY5" fmla="*/ 155575 h 2921635"/>
              <a:gd name="connsiteX6" fmla="*/ 890270 w 1377950"/>
              <a:gd name="connsiteY6" fmla="*/ 15875 h 2921635"/>
              <a:gd name="connsiteX7" fmla="*/ 1377950 w 1377950"/>
              <a:gd name="connsiteY7" fmla="*/ 0 h 2921635"/>
              <a:gd name="connsiteX8" fmla="*/ 1376045 w 1377950"/>
              <a:gd name="connsiteY8" fmla="*/ 302260 h 2921635"/>
              <a:gd name="connsiteX9" fmla="*/ 1047750 w 1377950"/>
              <a:gd name="connsiteY9" fmla="*/ 300990 h 2921635"/>
              <a:gd name="connsiteX10" fmla="*/ 1050924 w 1377950"/>
              <a:gd name="connsiteY10" fmla="*/ 580390 h 2921635"/>
              <a:gd name="connsiteX11" fmla="*/ 1371599 w 1377950"/>
              <a:gd name="connsiteY11" fmla="*/ 586740 h 2921635"/>
              <a:gd name="connsiteX12" fmla="*/ 1371600 w 1377950"/>
              <a:gd name="connsiteY12" fmla="*/ 2921635 h 2921635"/>
              <a:gd name="connsiteX13" fmla="*/ 1097280 w 1377950"/>
              <a:gd name="connsiteY13" fmla="*/ 2921635 h 2921635"/>
              <a:gd name="connsiteX14" fmla="*/ 1097280 w 1377950"/>
              <a:gd name="connsiteY14" fmla="*/ 2814955 h 2921635"/>
              <a:gd name="connsiteX15" fmla="*/ 990600 w 1377950"/>
              <a:gd name="connsiteY15" fmla="*/ 2708275 h 2921635"/>
              <a:gd name="connsiteX16" fmla="*/ 586740 w 1377950"/>
              <a:gd name="connsiteY16" fmla="*/ 2708275 h 2921635"/>
              <a:gd name="connsiteX17" fmla="*/ 449580 w 1377950"/>
              <a:gd name="connsiteY17" fmla="*/ 2657475 h 2921635"/>
              <a:gd name="connsiteX18" fmla="*/ 449580 w 1377950"/>
              <a:gd name="connsiteY18" fmla="*/ 2235835 h 2921635"/>
              <a:gd name="connsiteX19" fmla="*/ 304800 w 1377950"/>
              <a:gd name="connsiteY19" fmla="*/ 2235835 h 2921635"/>
              <a:gd name="connsiteX20" fmla="*/ 304800 w 1377950"/>
              <a:gd name="connsiteY20" fmla="*/ 315595 h 2921635"/>
              <a:gd name="connsiteX21" fmla="*/ 7620 w 1377950"/>
              <a:gd name="connsiteY21" fmla="*/ 315595 h 2921635"/>
              <a:gd name="connsiteX22" fmla="*/ 0 w 1377950"/>
              <a:gd name="connsiteY22" fmla="*/ 10795 h 2921635"/>
              <a:gd name="connsiteX0" fmla="*/ 0 w 1377950"/>
              <a:gd name="connsiteY0" fmla="*/ 10795 h 2921635"/>
              <a:gd name="connsiteX1" fmla="*/ 259080 w 1377950"/>
              <a:gd name="connsiteY1" fmla="*/ 10795 h 2921635"/>
              <a:gd name="connsiteX2" fmla="*/ 524510 w 1377950"/>
              <a:gd name="connsiteY2" fmla="*/ 10795 h 2921635"/>
              <a:gd name="connsiteX3" fmla="*/ 563880 w 1377950"/>
              <a:gd name="connsiteY3" fmla="*/ 155575 h 2921635"/>
              <a:gd name="connsiteX4" fmla="*/ 701040 w 1377950"/>
              <a:gd name="connsiteY4" fmla="*/ 155575 h 2921635"/>
              <a:gd name="connsiteX5" fmla="*/ 845820 w 1377950"/>
              <a:gd name="connsiteY5" fmla="*/ 155575 h 2921635"/>
              <a:gd name="connsiteX6" fmla="*/ 890270 w 1377950"/>
              <a:gd name="connsiteY6" fmla="*/ 15875 h 2921635"/>
              <a:gd name="connsiteX7" fmla="*/ 1377950 w 1377950"/>
              <a:gd name="connsiteY7" fmla="*/ 0 h 2921635"/>
              <a:gd name="connsiteX8" fmla="*/ 1376045 w 1377950"/>
              <a:gd name="connsiteY8" fmla="*/ 302260 h 2921635"/>
              <a:gd name="connsiteX9" fmla="*/ 1047750 w 1377950"/>
              <a:gd name="connsiteY9" fmla="*/ 300990 h 2921635"/>
              <a:gd name="connsiteX10" fmla="*/ 1050924 w 1377950"/>
              <a:gd name="connsiteY10" fmla="*/ 580390 h 2921635"/>
              <a:gd name="connsiteX11" fmla="*/ 1371599 w 1377950"/>
              <a:gd name="connsiteY11" fmla="*/ 586740 h 2921635"/>
              <a:gd name="connsiteX12" fmla="*/ 1371600 w 1377950"/>
              <a:gd name="connsiteY12" fmla="*/ 2921635 h 2921635"/>
              <a:gd name="connsiteX13" fmla="*/ 1097280 w 1377950"/>
              <a:gd name="connsiteY13" fmla="*/ 2921635 h 2921635"/>
              <a:gd name="connsiteX14" fmla="*/ 1097280 w 1377950"/>
              <a:gd name="connsiteY14" fmla="*/ 2814955 h 2921635"/>
              <a:gd name="connsiteX15" fmla="*/ 990600 w 1377950"/>
              <a:gd name="connsiteY15" fmla="*/ 2708275 h 2921635"/>
              <a:gd name="connsiteX16" fmla="*/ 586740 w 1377950"/>
              <a:gd name="connsiteY16" fmla="*/ 2708275 h 2921635"/>
              <a:gd name="connsiteX17" fmla="*/ 462280 w 1377950"/>
              <a:gd name="connsiteY17" fmla="*/ 2638425 h 2921635"/>
              <a:gd name="connsiteX18" fmla="*/ 449580 w 1377950"/>
              <a:gd name="connsiteY18" fmla="*/ 2235835 h 2921635"/>
              <a:gd name="connsiteX19" fmla="*/ 304800 w 1377950"/>
              <a:gd name="connsiteY19" fmla="*/ 2235835 h 2921635"/>
              <a:gd name="connsiteX20" fmla="*/ 304800 w 1377950"/>
              <a:gd name="connsiteY20" fmla="*/ 315595 h 2921635"/>
              <a:gd name="connsiteX21" fmla="*/ 7620 w 1377950"/>
              <a:gd name="connsiteY21" fmla="*/ 315595 h 2921635"/>
              <a:gd name="connsiteX22" fmla="*/ 0 w 1377950"/>
              <a:gd name="connsiteY22" fmla="*/ 10795 h 2921635"/>
              <a:gd name="connsiteX0" fmla="*/ 0 w 1377950"/>
              <a:gd name="connsiteY0" fmla="*/ 10795 h 2921635"/>
              <a:gd name="connsiteX1" fmla="*/ 259080 w 1377950"/>
              <a:gd name="connsiteY1" fmla="*/ 10795 h 2921635"/>
              <a:gd name="connsiteX2" fmla="*/ 524510 w 1377950"/>
              <a:gd name="connsiteY2" fmla="*/ 10795 h 2921635"/>
              <a:gd name="connsiteX3" fmla="*/ 563880 w 1377950"/>
              <a:gd name="connsiteY3" fmla="*/ 155575 h 2921635"/>
              <a:gd name="connsiteX4" fmla="*/ 701040 w 1377950"/>
              <a:gd name="connsiteY4" fmla="*/ 155575 h 2921635"/>
              <a:gd name="connsiteX5" fmla="*/ 845820 w 1377950"/>
              <a:gd name="connsiteY5" fmla="*/ 155575 h 2921635"/>
              <a:gd name="connsiteX6" fmla="*/ 890270 w 1377950"/>
              <a:gd name="connsiteY6" fmla="*/ 15875 h 2921635"/>
              <a:gd name="connsiteX7" fmla="*/ 1377950 w 1377950"/>
              <a:gd name="connsiteY7" fmla="*/ 0 h 2921635"/>
              <a:gd name="connsiteX8" fmla="*/ 1376045 w 1377950"/>
              <a:gd name="connsiteY8" fmla="*/ 302260 h 2921635"/>
              <a:gd name="connsiteX9" fmla="*/ 1047750 w 1377950"/>
              <a:gd name="connsiteY9" fmla="*/ 300990 h 2921635"/>
              <a:gd name="connsiteX10" fmla="*/ 1050924 w 1377950"/>
              <a:gd name="connsiteY10" fmla="*/ 580390 h 2921635"/>
              <a:gd name="connsiteX11" fmla="*/ 1371599 w 1377950"/>
              <a:gd name="connsiteY11" fmla="*/ 586740 h 2921635"/>
              <a:gd name="connsiteX12" fmla="*/ 1371600 w 1377950"/>
              <a:gd name="connsiteY12" fmla="*/ 2921635 h 2921635"/>
              <a:gd name="connsiteX13" fmla="*/ 1097280 w 1377950"/>
              <a:gd name="connsiteY13" fmla="*/ 2921635 h 2921635"/>
              <a:gd name="connsiteX14" fmla="*/ 1097280 w 1377950"/>
              <a:gd name="connsiteY14" fmla="*/ 2814955 h 2921635"/>
              <a:gd name="connsiteX15" fmla="*/ 990600 w 1377950"/>
              <a:gd name="connsiteY15" fmla="*/ 2708275 h 2921635"/>
              <a:gd name="connsiteX16" fmla="*/ 586740 w 1377950"/>
              <a:gd name="connsiteY16" fmla="*/ 2708275 h 2921635"/>
              <a:gd name="connsiteX17" fmla="*/ 31748 w 1377950"/>
              <a:gd name="connsiteY17" fmla="*/ 2679065 h 2921635"/>
              <a:gd name="connsiteX18" fmla="*/ 462280 w 1377950"/>
              <a:gd name="connsiteY18" fmla="*/ 2638425 h 2921635"/>
              <a:gd name="connsiteX19" fmla="*/ 449580 w 1377950"/>
              <a:gd name="connsiteY19" fmla="*/ 2235835 h 2921635"/>
              <a:gd name="connsiteX20" fmla="*/ 304800 w 1377950"/>
              <a:gd name="connsiteY20" fmla="*/ 2235835 h 2921635"/>
              <a:gd name="connsiteX21" fmla="*/ 304800 w 1377950"/>
              <a:gd name="connsiteY21" fmla="*/ 315595 h 2921635"/>
              <a:gd name="connsiteX22" fmla="*/ 7620 w 1377950"/>
              <a:gd name="connsiteY22" fmla="*/ 315595 h 2921635"/>
              <a:gd name="connsiteX23" fmla="*/ 0 w 1377950"/>
              <a:gd name="connsiteY23" fmla="*/ 10795 h 2921635"/>
              <a:gd name="connsiteX0" fmla="*/ 0 w 1377950"/>
              <a:gd name="connsiteY0" fmla="*/ 10795 h 2921635"/>
              <a:gd name="connsiteX1" fmla="*/ 259080 w 1377950"/>
              <a:gd name="connsiteY1" fmla="*/ 10795 h 2921635"/>
              <a:gd name="connsiteX2" fmla="*/ 524510 w 1377950"/>
              <a:gd name="connsiteY2" fmla="*/ 10795 h 2921635"/>
              <a:gd name="connsiteX3" fmla="*/ 563880 w 1377950"/>
              <a:gd name="connsiteY3" fmla="*/ 155575 h 2921635"/>
              <a:gd name="connsiteX4" fmla="*/ 701040 w 1377950"/>
              <a:gd name="connsiteY4" fmla="*/ 155575 h 2921635"/>
              <a:gd name="connsiteX5" fmla="*/ 845820 w 1377950"/>
              <a:gd name="connsiteY5" fmla="*/ 155575 h 2921635"/>
              <a:gd name="connsiteX6" fmla="*/ 890270 w 1377950"/>
              <a:gd name="connsiteY6" fmla="*/ 15875 h 2921635"/>
              <a:gd name="connsiteX7" fmla="*/ 1377950 w 1377950"/>
              <a:gd name="connsiteY7" fmla="*/ 0 h 2921635"/>
              <a:gd name="connsiteX8" fmla="*/ 1376045 w 1377950"/>
              <a:gd name="connsiteY8" fmla="*/ 302260 h 2921635"/>
              <a:gd name="connsiteX9" fmla="*/ 1047750 w 1377950"/>
              <a:gd name="connsiteY9" fmla="*/ 300990 h 2921635"/>
              <a:gd name="connsiteX10" fmla="*/ 1050924 w 1377950"/>
              <a:gd name="connsiteY10" fmla="*/ 580390 h 2921635"/>
              <a:gd name="connsiteX11" fmla="*/ 1371599 w 1377950"/>
              <a:gd name="connsiteY11" fmla="*/ 586740 h 2921635"/>
              <a:gd name="connsiteX12" fmla="*/ 1371600 w 1377950"/>
              <a:gd name="connsiteY12" fmla="*/ 2921635 h 2921635"/>
              <a:gd name="connsiteX13" fmla="*/ 1097280 w 1377950"/>
              <a:gd name="connsiteY13" fmla="*/ 2921635 h 2921635"/>
              <a:gd name="connsiteX14" fmla="*/ 1097280 w 1377950"/>
              <a:gd name="connsiteY14" fmla="*/ 2814955 h 2921635"/>
              <a:gd name="connsiteX15" fmla="*/ 990600 w 1377950"/>
              <a:gd name="connsiteY15" fmla="*/ 2708275 h 2921635"/>
              <a:gd name="connsiteX16" fmla="*/ 586740 w 1377950"/>
              <a:gd name="connsiteY16" fmla="*/ 2708275 h 2921635"/>
              <a:gd name="connsiteX17" fmla="*/ 31748 w 1377950"/>
              <a:gd name="connsiteY17" fmla="*/ 2679065 h 2921635"/>
              <a:gd name="connsiteX18" fmla="*/ 462280 w 1377950"/>
              <a:gd name="connsiteY18" fmla="*/ 2638425 h 2921635"/>
              <a:gd name="connsiteX19" fmla="*/ 449580 w 1377950"/>
              <a:gd name="connsiteY19" fmla="*/ 2235835 h 2921635"/>
              <a:gd name="connsiteX20" fmla="*/ 304800 w 1377950"/>
              <a:gd name="connsiteY20" fmla="*/ 2235835 h 2921635"/>
              <a:gd name="connsiteX21" fmla="*/ 304800 w 1377950"/>
              <a:gd name="connsiteY21" fmla="*/ 315595 h 2921635"/>
              <a:gd name="connsiteX22" fmla="*/ 7620 w 1377950"/>
              <a:gd name="connsiteY22" fmla="*/ 315595 h 2921635"/>
              <a:gd name="connsiteX23" fmla="*/ 0 w 1377950"/>
              <a:gd name="connsiteY23" fmla="*/ 10795 h 2921635"/>
              <a:gd name="connsiteX0" fmla="*/ 0 w 1377950"/>
              <a:gd name="connsiteY0" fmla="*/ 10795 h 2921635"/>
              <a:gd name="connsiteX1" fmla="*/ 259080 w 1377950"/>
              <a:gd name="connsiteY1" fmla="*/ 10795 h 2921635"/>
              <a:gd name="connsiteX2" fmla="*/ 524510 w 1377950"/>
              <a:gd name="connsiteY2" fmla="*/ 10795 h 2921635"/>
              <a:gd name="connsiteX3" fmla="*/ 563880 w 1377950"/>
              <a:gd name="connsiteY3" fmla="*/ 155575 h 2921635"/>
              <a:gd name="connsiteX4" fmla="*/ 701040 w 1377950"/>
              <a:gd name="connsiteY4" fmla="*/ 155575 h 2921635"/>
              <a:gd name="connsiteX5" fmla="*/ 845820 w 1377950"/>
              <a:gd name="connsiteY5" fmla="*/ 155575 h 2921635"/>
              <a:gd name="connsiteX6" fmla="*/ 890270 w 1377950"/>
              <a:gd name="connsiteY6" fmla="*/ 15875 h 2921635"/>
              <a:gd name="connsiteX7" fmla="*/ 1377950 w 1377950"/>
              <a:gd name="connsiteY7" fmla="*/ 0 h 2921635"/>
              <a:gd name="connsiteX8" fmla="*/ 1376045 w 1377950"/>
              <a:gd name="connsiteY8" fmla="*/ 302260 h 2921635"/>
              <a:gd name="connsiteX9" fmla="*/ 1047750 w 1377950"/>
              <a:gd name="connsiteY9" fmla="*/ 300990 h 2921635"/>
              <a:gd name="connsiteX10" fmla="*/ 1050924 w 1377950"/>
              <a:gd name="connsiteY10" fmla="*/ 580390 h 2921635"/>
              <a:gd name="connsiteX11" fmla="*/ 1371599 w 1377950"/>
              <a:gd name="connsiteY11" fmla="*/ 586740 h 2921635"/>
              <a:gd name="connsiteX12" fmla="*/ 1371600 w 1377950"/>
              <a:gd name="connsiteY12" fmla="*/ 2921635 h 2921635"/>
              <a:gd name="connsiteX13" fmla="*/ 1097280 w 1377950"/>
              <a:gd name="connsiteY13" fmla="*/ 2921635 h 2921635"/>
              <a:gd name="connsiteX14" fmla="*/ 1097280 w 1377950"/>
              <a:gd name="connsiteY14" fmla="*/ 2814955 h 2921635"/>
              <a:gd name="connsiteX15" fmla="*/ 990600 w 1377950"/>
              <a:gd name="connsiteY15" fmla="*/ 2708275 h 2921635"/>
              <a:gd name="connsiteX16" fmla="*/ 586740 w 1377950"/>
              <a:gd name="connsiteY16" fmla="*/ 2708275 h 2921635"/>
              <a:gd name="connsiteX17" fmla="*/ 31748 w 1377950"/>
              <a:gd name="connsiteY17" fmla="*/ 2679065 h 2921635"/>
              <a:gd name="connsiteX18" fmla="*/ 462280 w 1377950"/>
              <a:gd name="connsiteY18" fmla="*/ 2638425 h 2921635"/>
              <a:gd name="connsiteX19" fmla="*/ 449580 w 1377950"/>
              <a:gd name="connsiteY19" fmla="*/ 2235835 h 2921635"/>
              <a:gd name="connsiteX20" fmla="*/ 304800 w 1377950"/>
              <a:gd name="connsiteY20" fmla="*/ 2235835 h 2921635"/>
              <a:gd name="connsiteX21" fmla="*/ 304800 w 1377950"/>
              <a:gd name="connsiteY21" fmla="*/ 315595 h 2921635"/>
              <a:gd name="connsiteX22" fmla="*/ 7620 w 1377950"/>
              <a:gd name="connsiteY22" fmla="*/ 315595 h 2921635"/>
              <a:gd name="connsiteX23" fmla="*/ 0 w 1377950"/>
              <a:gd name="connsiteY23" fmla="*/ 10795 h 2921635"/>
              <a:gd name="connsiteX0" fmla="*/ 0 w 1377950"/>
              <a:gd name="connsiteY0" fmla="*/ 10795 h 2921635"/>
              <a:gd name="connsiteX1" fmla="*/ 259080 w 1377950"/>
              <a:gd name="connsiteY1" fmla="*/ 10795 h 2921635"/>
              <a:gd name="connsiteX2" fmla="*/ 524510 w 1377950"/>
              <a:gd name="connsiteY2" fmla="*/ 10795 h 2921635"/>
              <a:gd name="connsiteX3" fmla="*/ 563880 w 1377950"/>
              <a:gd name="connsiteY3" fmla="*/ 155575 h 2921635"/>
              <a:gd name="connsiteX4" fmla="*/ 701040 w 1377950"/>
              <a:gd name="connsiteY4" fmla="*/ 155575 h 2921635"/>
              <a:gd name="connsiteX5" fmla="*/ 845820 w 1377950"/>
              <a:gd name="connsiteY5" fmla="*/ 155575 h 2921635"/>
              <a:gd name="connsiteX6" fmla="*/ 890270 w 1377950"/>
              <a:gd name="connsiteY6" fmla="*/ 15875 h 2921635"/>
              <a:gd name="connsiteX7" fmla="*/ 1377950 w 1377950"/>
              <a:gd name="connsiteY7" fmla="*/ 0 h 2921635"/>
              <a:gd name="connsiteX8" fmla="*/ 1376045 w 1377950"/>
              <a:gd name="connsiteY8" fmla="*/ 302260 h 2921635"/>
              <a:gd name="connsiteX9" fmla="*/ 1047750 w 1377950"/>
              <a:gd name="connsiteY9" fmla="*/ 300990 h 2921635"/>
              <a:gd name="connsiteX10" fmla="*/ 1050924 w 1377950"/>
              <a:gd name="connsiteY10" fmla="*/ 580390 h 2921635"/>
              <a:gd name="connsiteX11" fmla="*/ 1371599 w 1377950"/>
              <a:gd name="connsiteY11" fmla="*/ 586740 h 2921635"/>
              <a:gd name="connsiteX12" fmla="*/ 1371600 w 1377950"/>
              <a:gd name="connsiteY12" fmla="*/ 2921635 h 2921635"/>
              <a:gd name="connsiteX13" fmla="*/ 1097280 w 1377950"/>
              <a:gd name="connsiteY13" fmla="*/ 2921635 h 2921635"/>
              <a:gd name="connsiteX14" fmla="*/ 1097280 w 1377950"/>
              <a:gd name="connsiteY14" fmla="*/ 2814955 h 2921635"/>
              <a:gd name="connsiteX15" fmla="*/ 990600 w 1377950"/>
              <a:gd name="connsiteY15" fmla="*/ 2708275 h 2921635"/>
              <a:gd name="connsiteX16" fmla="*/ 586740 w 1377950"/>
              <a:gd name="connsiteY16" fmla="*/ 2708275 h 2921635"/>
              <a:gd name="connsiteX17" fmla="*/ 63498 w 1377950"/>
              <a:gd name="connsiteY17" fmla="*/ 2685415 h 2921635"/>
              <a:gd name="connsiteX18" fmla="*/ 462280 w 1377950"/>
              <a:gd name="connsiteY18" fmla="*/ 2638425 h 2921635"/>
              <a:gd name="connsiteX19" fmla="*/ 449580 w 1377950"/>
              <a:gd name="connsiteY19" fmla="*/ 2235835 h 2921635"/>
              <a:gd name="connsiteX20" fmla="*/ 304800 w 1377950"/>
              <a:gd name="connsiteY20" fmla="*/ 2235835 h 2921635"/>
              <a:gd name="connsiteX21" fmla="*/ 304800 w 1377950"/>
              <a:gd name="connsiteY21" fmla="*/ 315595 h 2921635"/>
              <a:gd name="connsiteX22" fmla="*/ 7620 w 1377950"/>
              <a:gd name="connsiteY22" fmla="*/ 315595 h 2921635"/>
              <a:gd name="connsiteX23" fmla="*/ 0 w 1377950"/>
              <a:gd name="connsiteY23" fmla="*/ 10795 h 2921635"/>
              <a:gd name="connsiteX0" fmla="*/ 22842 w 1400792"/>
              <a:gd name="connsiteY0" fmla="*/ 10795 h 2924223"/>
              <a:gd name="connsiteX1" fmla="*/ 281922 w 1400792"/>
              <a:gd name="connsiteY1" fmla="*/ 10795 h 2924223"/>
              <a:gd name="connsiteX2" fmla="*/ 547352 w 1400792"/>
              <a:gd name="connsiteY2" fmla="*/ 10795 h 2924223"/>
              <a:gd name="connsiteX3" fmla="*/ 586722 w 1400792"/>
              <a:gd name="connsiteY3" fmla="*/ 155575 h 2924223"/>
              <a:gd name="connsiteX4" fmla="*/ 723882 w 1400792"/>
              <a:gd name="connsiteY4" fmla="*/ 155575 h 2924223"/>
              <a:gd name="connsiteX5" fmla="*/ 868662 w 1400792"/>
              <a:gd name="connsiteY5" fmla="*/ 155575 h 2924223"/>
              <a:gd name="connsiteX6" fmla="*/ 913112 w 1400792"/>
              <a:gd name="connsiteY6" fmla="*/ 15875 h 2924223"/>
              <a:gd name="connsiteX7" fmla="*/ 1400792 w 1400792"/>
              <a:gd name="connsiteY7" fmla="*/ 0 h 2924223"/>
              <a:gd name="connsiteX8" fmla="*/ 1398887 w 1400792"/>
              <a:gd name="connsiteY8" fmla="*/ 302260 h 2924223"/>
              <a:gd name="connsiteX9" fmla="*/ 1070592 w 1400792"/>
              <a:gd name="connsiteY9" fmla="*/ 300990 h 2924223"/>
              <a:gd name="connsiteX10" fmla="*/ 1073766 w 1400792"/>
              <a:gd name="connsiteY10" fmla="*/ 580390 h 2924223"/>
              <a:gd name="connsiteX11" fmla="*/ 1394441 w 1400792"/>
              <a:gd name="connsiteY11" fmla="*/ 586740 h 2924223"/>
              <a:gd name="connsiteX12" fmla="*/ 1394442 w 1400792"/>
              <a:gd name="connsiteY12" fmla="*/ 2921635 h 2924223"/>
              <a:gd name="connsiteX13" fmla="*/ 1120122 w 1400792"/>
              <a:gd name="connsiteY13" fmla="*/ 2921635 h 2924223"/>
              <a:gd name="connsiteX14" fmla="*/ 1120122 w 1400792"/>
              <a:gd name="connsiteY14" fmla="*/ 2814955 h 2924223"/>
              <a:gd name="connsiteX15" fmla="*/ 1013442 w 1400792"/>
              <a:gd name="connsiteY15" fmla="*/ 2708275 h 2924223"/>
              <a:gd name="connsiteX16" fmla="*/ 38082 w 1400792"/>
              <a:gd name="connsiteY16" fmla="*/ 2924175 h 2924223"/>
              <a:gd name="connsiteX17" fmla="*/ 86340 w 1400792"/>
              <a:gd name="connsiteY17" fmla="*/ 2685415 h 2924223"/>
              <a:gd name="connsiteX18" fmla="*/ 485122 w 1400792"/>
              <a:gd name="connsiteY18" fmla="*/ 2638425 h 2924223"/>
              <a:gd name="connsiteX19" fmla="*/ 472422 w 1400792"/>
              <a:gd name="connsiteY19" fmla="*/ 2235835 h 2924223"/>
              <a:gd name="connsiteX20" fmla="*/ 327642 w 1400792"/>
              <a:gd name="connsiteY20" fmla="*/ 2235835 h 2924223"/>
              <a:gd name="connsiteX21" fmla="*/ 327642 w 1400792"/>
              <a:gd name="connsiteY21" fmla="*/ 315595 h 2924223"/>
              <a:gd name="connsiteX22" fmla="*/ 30462 w 1400792"/>
              <a:gd name="connsiteY22" fmla="*/ 315595 h 2924223"/>
              <a:gd name="connsiteX23" fmla="*/ 22842 w 1400792"/>
              <a:gd name="connsiteY23" fmla="*/ 10795 h 2924223"/>
              <a:gd name="connsiteX0" fmla="*/ 0 w 1377950"/>
              <a:gd name="connsiteY0" fmla="*/ 10795 h 2924223"/>
              <a:gd name="connsiteX1" fmla="*/ 259080 w 1377950"/>
              <a:gd name="connsiteY1" fmla="*/ 10795 h 2924223"/>
              <a:gd name="connsiteX2" fmla="*/ 524510 w 1377950"/>
              <a:gd name="connsiteY2" fmla="*/ 10795 h 2924223"/>
              <a:gd name="connsiteX3" fmla="*/ 563880 w 1377950"/>
              <a:gd name="connsiteY3" fmla="*/ 155575 h 2924223"/>
              <a:gd name="connsiteX4" fmla="*/ 701040 w 1377950"/>
              <a:gd name="connsiteY4" fmla="*/ 155575 h 2924223"/>
              <a:gd name="connsiteX5" fmla="*/ 845820 w 1377950"/>
              <a:gd name="connsiteY5" fmla="*/ 155575 h 2924223"/>
              <a:gd name="connsiteX6" fmla="*/ 890270 w 1377950"/>
              <a:gd name="connsiteY6" fmla="*/ 15875 h 2924223"/>
              <a:gd name="connsiteX7" fmla="*/ 1377950 w 1377950"/>
              <a:gd name="connsiteY7" fmla="*/ 0 h 2924223"/>
              <a:gd name="connsiteX8" fmla="*/ 1376045 w 1377950"/>
              <a:gd name="connsiteY8" fmla="*/ 302260 h 2924223"/>
              <a:gd name="connsiteX9" fmla="*/ 1047750 w 1377950"/>
              <a:gd name="connsiteY9" fmla="*/ 300990 h 2924223"/>
              <a:gd name="connsiteX10" fmla="*/ 1050924 w 1377950"/>
              <a:gd name="connsiteY10" fmla="*/ 580390 h 2924223"/>
              <a:gd name="connsiteX11" fmla="*/ 1371599 w 1377950"/>
              <a:gd name="connsiteY11" fmla="*/ 586740 h 2924223"/>
              <a:gd name="connsiteX12" fmla="*/ 1371600 w 1377950"/>
              <a:gd name="connsiteY12" fmla="*/ 2921635 h 2924223"/>
              <a:gd name="connsiteX13" fmla="*/ 1097280 w 1377950"/>
              <a:gd name="connsiteY13" fmla="*/ 2921635 h 2924223"/>
              <a:gd name="connsiteX14" fmla="*/ 1097280 w 1377950"/>
              <a:gd name="connsiteY14" fmla="*/ 2814955 h 2924223"/>
              <a:gd name="connsiteX15" fmla="*/ 990600 w 1377950"/>
              <a:gd name="connsiteY15" fmla="*/ 2708275 h 2924223"/>
              <a:gd name="connsiteX16" fmla="*/ 15240 w 1377950"/>
              <a:gd name="connsiteY16" fmla="*/ 2924175 h 2924223"/>
              <a:gd name="connsiteX17" fmla="*/ 63498 w 1377950"/>
              <a:gd name="connsiteY17" fmla="*/ 2685415 h 2924223"/>
              <a:gd name="connsiteX18" fmla="*/ 462280 w 1377950"/>
              <a:gd name="connsiteY18" fmla="*/ 2638425 h 2924223"/>
              <a:gd name="connsiteX19" fmla="*/ 449580 w 1377950"/>
              <a:gd name="connsiteY19" fmla="*/ 2235835 h 2924223"/>
              <a:gd name="connsiteX20" fmla="*/ 304800 w 1377950"/>
              <a:gd name="connsiteY20" fmla="*/ 2235835 h 2924223"/>
              <a:gd name="connsiteX21" fmla="*/ 304800 w 1377950"/>
              <a:gd name="connsiteY21" fmla="*/ 315595 h 2924223"/>
              <a:gd name="connsiteX22" fmla="*/ 7620 w 1377950"/>
              <a:gd name="connsiteY22" fmla="*/ 315595 h 2924223"/>
              <a:gd name="connsiteX23" fmla="*/ 0 w 1377950"/>
              <a:gd name="connsiteY23" fmla="*/ 10795 h 2924223"/>
              <a:gd name="connsiteX0" fmla="*/ 0 w 1377950"/>
              <a:gd name="connsiteY0" fmla="*/ 10795 h 2924175"/>
              <a:gd name="connsiteX1" fmla="*/ 259080 w 1377950"/>
              <a:gd name="connsiteY1" fmla="*/ 10795 h 2924175"/>
              <a:gd name="connsiteX2" fmla="*/ 524510 w 1377950"/>
              <a:gd name="connsiteY2" fmla="*/ 10795 h 2924175"/>
              <a:gd name="connsiteX3" fmla="*/ 563880 w 1377950"/>
              <a:gd name="connsiteY3" fmla="*/ 155575 h 2924175"/>
              <a:gd name="connsiteX4" fmla="*/ 701040 w 1377950"/>
              <a:gd name="connsiteY4" fmla="*/ 155575 h 2924175"/>
              <a:gd name="connsiteX5" fmla="*/ 845820 w 1377950"/>
              <a:gd name="connsiteY5" fmla="*/ 155575 h 2924175"/>
              <a:gd name="connsiteX6" fmla="*/ 890270 w 1377950"/>
              <a:gd name="connsiteY6" fmla="*/ 15875 h 2924175"/>
              <a:gd name="connsiteX7" fmla="*/ 1377950 w 1377950"/>
              <a:gd name="connsiteY7" fmla="*/ 0 h 2924175"/>
              <a:gd name="connsiteX8" fmla="*/ 1376045 w 1377950"/>
              <a:gd name="connsiteY8" fmla="*/ 302260 h 2924175"/>
              <a:gd name="connsiteX9" fmla="*/ 1047750 w 1377950"/>
              <a:gd name="connsiteY9" fmla="*/ 300990 h 2924175"/>
              <a:gd name="connsiteX10" fmla="*/ 1050924 w 1377950"/>
              <a:gd name="connsiteY10" fmla="*/ 580390 h 2924175"/>
              <a:gd name="connsiteX11" fmla="*/ 1371599 w 1377950"/>
              <a:gd name="connsiteY11" fmla="*/ 586740 h 2924175"/>
              <a:gd name="connsiteX12" fmla="*/ 1371600 w 1377950"/>
              <a:gd name="connsiteY12" fmla="*/ 2921635 h 2924175"/>
              <a:gd name="connsiteX13" fmla="*/ 1097280 w 1377950"/>
              <a:gd name="connsiteY13" fmla="*/ 2921635 h 2924175"/>
              <a:gd name="connsiteX14" fmla="*/ 1097280 w 1377950"/>
              <a:gd name="connsiteY14" fmla="*/ 2814955 h 2924175"/>
              <a:gd name="connsiteX15" fmla="*/ 990600 w 1377950"/>
              <a:gd name="connsiteY15" fmla="*/ 2708275 h 2924175"/>
              <a:gd name="connsiteX16" fmla="*/ 15240 w 1377950"/>
              <a:gd name="connsiteY16" fmla="*/ 2924175 h 2924175"/>
              <a:gd name="connsiteX17" fmla="*/ 63498 w 1377950"/>
              <a:gd name="connsiteY17" fmla="*/ 2685415 h 2924175"/>
              <a:gd name="connsiteX18" fmla="*/ 462280 w 1377950"/>
              <a:gd name="connsiteY18" fmla="*/ 2638425 h 2924175"/>
              <a:gd name="connsiteX19" fmla="*/ 449580 w 1377950"/>
              <a:gd name="connsiteY19" fmla="*/ 2235835 h 2924175"/>
              <a:gd name="connsiteX20" fmla="*/ 304800 w 1377950"/>
              <a:gd name="connsiteY20" fmla="*/ 2235835 h 2924175"/>
              <a:gd name="connsiteX21" fmla="*/ 304800 w 1377950"/>
              <a:gd name="connsiteY21" fmla="*/ 315595 h 2924175"/>
              <a:gd name="connsiteX22" fmla="*/ 7620 w 1377950"/>
              <a:gd name="connsiteY22" fmla="*/ 315595 h 2924175"/>
              <a:gd name="connsiteX23" fmla="*/ 0 w 1377950"/>
              <a:gd name="connsiteY23" fmla="*/ 10795 h 2924175"/>
              <a:gd name="connsiteX0" fmla="*/ 51338 w 1429288"/>
              <a:gd name="connsiteY0" fmla="*/ 10795 h 2924972"/>
              <a:gd name="connsiteX1" fmla="*/ 310418 w 1429288"/>
              <a:gd name="connsiteY1" fmla="*/ 10795 h 2924972"/>
              <a:gd name="connsiteX2" fmla="*/ 575848 w 1429288"/>
              <a:gd name="connsiteY2" fmla="*/ 10795 h 2924972"/>
              <a:gd name="connsiteX3" fmla="*/ 615218 w 1429288"/>
              <a:gd name="connsiteY3" fmla="*/ 155575 h 2924972"/>
              <a:gd name="connsiteX4" fmla="*/ 752378 w 1429288"/>
              <a:gd name="connsiteY4" fmla="*/ 155575 h 2924972"/>
              <a:gd name="connsiteX5" fmla="*/ 897158 w 1429288"/>
              <a:gd name="connsiteY5" fmla="*/ 155575 h 2924972"/>
              <a:gd name="connsiteX6" fmla="*/ 941608 w 1429288"/>
              <a:gd name="connsiteY6" fmla="*/ 15875 h 2924972"/>
              <a:gd name="connsiteX7" fmla="*/ 1429288 w 1429288"/>
              <a:gd name="connsiteY7" fmla="*/ 0 h 2924972"/>
              <a:gd name="connsiteX8" fmla="*/ 1427383 w 1429288"/>
              <a:gd name="connsiteY8" fmla="*/ 302260 h 2924972"/>
              <a:gd name="connsiteX9" fmla="*/ 1099088 w 1429288"/>
              <a:gd name="connsiteY9" fmla="*/ 300990 h 2924972"/>
              <a:gd name="connsiteX10" fmla="*/ 1102262 w 1429288"/>
              <a:gd name="connsiteY10" fmla="*/ 580390 h 2924972"/>
              <a:gd name="connsiteX11" fmla="*/ 1422937 w 1429288"/>
              <a:gd name="connsiteY11" fmla="*/ 586740 h 2924972"/>
              <a:gd name="connsiteX12" fmla="*/ 1422938 w 1429288"/>
              <a:gd name="connsiteY12" fmla="*/ 2921635 h 2924972"/>
              <a:gd name="connsiteX13" fmla="*/ 1148618 w 1429288"/>
              <a:gd name="connsiteY13" fmla="*/ 2921635 h 2924972"/>
              <a:gd name="connsiteX14" fmla="*/ 1148618 w 1429288"/>
              <a:gd name="connsiteY14" fmla="*/ 2814955 h 2924972"/>
              <a:gd name="connsiteX15" fmla="*/ 1041938 w 1429288"/>
              <a:gd name="connsiteY15" fmla="*/ 2708275 h 2924972"/>
              <a:gd name="connsiteX16" fmla="*/ 66578 w 1429288"/>
              <a:gd name="connsiteY16" fmla="*/ 2924175 h 2924972"/>
              <a:gd name="connsiteX17" fmla="*/ 89436 w 1429288"/>
              <a:gd name="connsiteY17" fmla="*/ 2628265 h 2924972"/>
              <a:gd name="connsiteX18" fmla="*/ 513618 w 1429288"/>
              <a:gd name="connsiteY18" fmla="*/ 2638425 h 2924972"/>
              <a:gd name="connsiteX19" fmla="*/ 500918 w 1429288"/>
              <a:gd name="connsiteY19" fmla="*/ 2235835 h 2924972"/>
              <a:gd name="connsiteX20" fmla="*/ 356138 w 1429288"/>
              <a:gd name="connsiteY20" fmla="*/ 2235835 h 2924972"/>
              <a:gd name="connsiteX21" fmla="*/ 356138 w 1429288"/>
              <a:gd name="connsiteY21" fmla="*/ 315595 h 2924972"/>
              <a:gd name="connsiteX22" fmla="*/ 58958 w 1429288"/>
              <a:gd name="connsiteY22" fmla="*/ 315595 h 2924972"/>
              <a:gd name="connsiteX23" fmla="*/ 51338 w 1429288"/>
              <a:gd name="connsiteY23" fmla="*/ 10795 h 2924972"/>
              <a:gd name="connsiteX0" fmla="*/ 0 w 1377950"/>
              <a:gd name="connsiteY0" fmla="*/ 10795 h 2924972"/>
              <a:gd name="connsiteX1" fmla="*/ 259080 w 1377950"/>
              <a:gd name="connsiteY1" fmla="*/ 10795 h 2924972"/>
              <a:gd name="connsiteX2" fmla="*/ 524510 w 1377950"/>
              <a:gd name="connsiteY2" fmla="*/ 10795 h 2924972"/>
              <a:gd name="connsiteX3" fmla="*/ 563880 w 1377950"/>
              <a:gd name="connsiteY3" fmla="*/ 155575 h 2924972"/>
              <a:gd name="connsiteX4" fmla="*/ 701040 w 1377950"/>
              <a:gd name="connsiteY4" fmla="*/ 155575 h 2924972"/>
              <a:gd name="connsiteX5" fmla="*/ 845820 w 1377950"/>
              <a:gd name="connsiteY5" fmla="*/ 155575 h 2924972"/>
              <a:gd name="connsiteX6" fmla="*/ 890270 w 1377950"/>
              <a:gd name="connsiteY6" fmla="*/ 15875 h 2924972"/>
              <a:gd name="connsiteX7" fmla="*/ 1377950 w 1377950"/>
              <a:gd name="connsiteY7" fmla="*/ 0 h 2924972"/>
              <a:gd name="connsiteX8" fmla="*/ 1376045 w 1377950"/>
              <a:gd name="connsiteY8" fmla="*/ 302260 h 2924972"/>
              <a:gd name="connsiteX9" fmla="*/ 1047750 w 1377950"/>
              <a:gd name="connsiteY9" fmla="*/ 300990 h 2924972"/>
              <a:gd name="connsiteX10" fmla="*/ 1050924 w 1377950"/>
              <a:gd name="connsiteY10" fmla="*/ 580390 h 2924972"/>
              <a:gd name="connsiteX11" fmla="*/ 1371599 w 1377950"/>
              <a:gd name="connsiteY11" fmla="*/ 586740 h 2924972"/>
              <a:gd name="connsiteX12" fmla="*/ 1371600 w 1377950"/>
              <a:gd name="connsiteY12" fmla="*/ 2921635 h 2924972"/>
              <a:gd name="connsiteX13" fmla="*/ 1097280 w 1377950"/>
              <a:gd name="connsiteY13" fmla="*/ 2921635 h 2924972"/>
              <a:gd name="connsiteX14" fmla="*/ 1097280 w 1377950"/>
              <a:gd name="connsiteY14" fmla="*/ 2814955 h 2924972"/>
              <a:gd name="connsiteX15" fmla="*/ 990600 w 1377950"/>
              <a:gd name="connsiteY15" fmla="*/ 2708275 h 2924972"/>
              <a:gd name="connsiteX16" fmla="*/ 15240 w 1377950"/>
              <a:gd name="connsiteY16" fmla="*/ 2924175 h 2924972"/>
              <a:gd name="connsiteX17" fmla="*/ 38098 w 1377950"/>
              <a:gd name="connsiteY17" fmla="*/ 2628265 h 2924972"/>
              <a:gd name="connsiteX18" fmla="*/ 462280 w 1377950"/>
              <a:gd name="connsiteY18" fmla="*/ 2638425 h 2924972"/>
              <a:gd name="connsiteX19" fmla="*/ 449580 w 1377950"/>
              <a:gd name="connsiteY19" fmla="*/ 2235835 h 2924972"/>
              <a:gd name="connsiteX20" fmla="*/ 304800 w 1377950"/>
              <a:gd name="connsiteY20" fmla="*/ 2235835 h 2924972"/>
              <a:gd name="connsiteX21" fmla="*/ 304800 w 1377950"/>
              <a:gd name="connsiteY21" fmla="*/ 315595 h 2924972"/>
              <a:gd name="connsiteX22" fmla="*/ 7620 w 1377950"/>
              <a:gd name="connsiteY22" fmla="*/ 315595 h 2924972"/>
              <a:gd name="connsiteX23" fmla="*/ 0 w 1377950"/>
              <a:gd name="connsiteY23" fmla="*/ 10795 h 2924972"/>
              <a:gd name="connsiteX0" fmla="*/ 0 w 1377950"/>
              <a:gd name="connsiteY0" fmla="*/ 10795 h 2924175"/>
              <a:gd name="connsiteX1" fmla="*/ 259080 w 1377950"/>
              <a:gd name="connsiteY1" fmla="*/ 10795 h 2924175"/>
              <a:gd name="connsiteX2" fmla="*/ 524510 w 1377950"/>
              <a:gd name="connsiteY2" fmla="*/ 10795 h 2924175"/>
              <a:gd name="connsiteX3" fmla="*/ 563880 w 1377950"/>
              <a:gd name="connsiteY3" fmla="*/ 155575 h 2924175"/>
              <a:gd name="connsiteX4" fmla="*/ 701040 w 1377950"/>
              <a:gd name="connsiteY4" fmla="*/ 155575 h 2924175"/>
              <a:gd name="connsiteX5" fmla="*/ 845820 w 1377950"/>
              <a:gd name="connsiteY5" fmla="*/ 155575 h 2924175"/>
              <a:gd name="connsiteX6" fmla="*/ 890270 w 1377950"/>
              <a:gd name="connsiteY6" fmla="*/ 15875 h 2924175"/>
              <a:gd name="connsiteX7" fmla="*/ 1377950 w 1377950"/>
              <a:gd name="connsiteY7" fmla="*/ 0 h 2924175"/>
              <a:gd name="connsiteX8" fmla="*/ 1376045 w 1377950"/>
              <a:gd name="connsiteY8" fmla="*/ 302260 h 2924175"/>
              <a:gd name="connsiteX9" fmla="*/ 1047750 w 1377950"/>
              <a:gd name="connsiteY9" fmla="*/ 300990 h 2924175"/>
              <a:gd name="connsiteX10" fmla="*/ 1050924 w 1377950"/>
              <a:gd name="connsiteY10" fmla="*/ 580390 h 2924175"/>
              <a:gd name="connsiteX11" fmla="*/ 1371599 w 1377950"/>
              <a:gd name="connsiteY11" fmla="*/ 586740 h 2924175"/>
              <a:gd name="connsiteX12" fmla="*/ 1371600 w 1377950"/>
              <a:gd name="connsiteY12" fmla="*/ 2921635 h 2924175"/>
              <a:gd name="connsiteX13" fmla="*/ 1097280 w 1377950"/>
              <a:gd name="connsiteY13" fmla="*/ 2921635 h 2924175"/>
              <a:gd name="connsiteX14" fmla="*/ 1097280 w 1377950"/>
              <a:gd name="connsiteY14" fmla="*/ 2814955 h 2924175"/>
              <a:gd name="connsiteX15" fmla="*/ 15240 w 1377950"/>
              <a:gd name="connsiteY15" fmla="*/ 2924175 h 2924175"/>
              <a:gd name="connsiteX16" fmla="*/ 38098 w 1377950"/>
              <a:gd name="connsiteY16" fmla="*/ 2628265 h 2924175"/>
              <a:gd name="connsiteX17" fmla="*/ 462280 w 1377950"/>
              <a:gd name="connsiteY17" fmla="*/ 2638425 h 2924175"/>
              <a:gd name="connsiteX18" fmla="*/ 449580 w 1377950"/>
              <a:gd name="connsiteY18" fmla="*/ 2235835 h 2924175"/>
              <a:gd name="connsiteX19" fmla="*/ 304800 w 1377950"/>
              <a:gd name="connsiteY19" fmla="*/ 2235835 h 2924175"/>
              <a:gd name="connsiteX20" fmla="*/ 304800 w 1377950"/>
              <a:gd name="connsiteY20" fmla="*/ 315595 h 2924175"/>
              <a:gd name="connsiteX21" fmla="*/ 7620 w 1377950"/>
              <a:gd name="connsiteY21" fmla="*/ 315595 h 2924175"/>
              <a:gd name="connsiteX22" fmla="*/ 0 w 1377950"/>
              <a:gd name="connsiteY22" fmla="*/ 10795 h 2924175"/>
              <a:gd name="connsiteX0" fmla="*/ 0 w 1377950"/>
              <a:gd name="connsiteY0" fmla="*/ 10795 h 2924175"/>
              <a:gd name="connsiteX1" fmla="*/ 259080 w 1377950"/>
              <a:gd name="connsiteY1" fmla="*/ 10795 h 2924175"/>
              <a:gd name="connsiteX2" fmla="*/ 524510 w 1377950"/>
              <a:gd name="connsiteY2" fmla="*/ 10795 h 2924175"/>
              <a:gd name="connsiteX3" fmla="*/ 563880 w 1377950"/>
              <a:gd name="connsiteY3" fmla="*/ 155575 h 2924175"/>
              <a:gd name="connsiteX4" fmla="*/ 701040 w 1377950"/>
              <a:gd name="connsiteY4" fmla="*/ 155575 h 2924175"/>
              <a:gd name="connsiteX5" fmla="*/ 845820 w 1377950"/>
              <a:gd name="connsiteY5" fmla="*/ 155575 h 2924175"/>
              <a:gd name="connsiteX6" fmla="*/ 890270 w 1377950"/>
              <a:gd name="connsiteY6" fmla="*/ 15875 h 2924175"/>
              <a:gd name="connsiteX7" fmla="*/ 1377950 w 1377950"/>
              <a:gd name="connsiteY7" fmla="*/ 0 h 2924175"/>
              <a:gd name="connsiteX8" fmla="*/ 1376045 w 1377950"/>
              <a:gd name="connsiteY8" fmla="*/ 302260 h 2924175"/>
              <a:gd name="connsiteX9" fmla="*/ 1047750 w 1377950"/>
              <a:gd name="connsiteY9" fmla="*/ 300990 h 2924175"/>
              <a:gd name="connsiteX10" fmla="*/ 1050924 w 1377950"/>
              <a:gd name="connsiteY10" fmla="*/ 580390 h 2924175"/>
              <a:gd name="connsiteX11" fmla="*/ 1371599 w 1377950"/>
              <a:gd name="connsiteY11" fmla="*/ 586740 h 2924175"/>
              <a:gd name="connsiteX12" fmla="*/ 1371600 w 1377950"/>
              <a:gd name="connsiteY12" fmla="*/ 2921635 h 2924175"/>
              <a:gd name="connsiteX13" fmla="*/ 1097280 w 1377950"/>
              <a:gd name="connsiteY13" fmla="*/ 2921635 h 2924175"/>
              <a:gd name="connsiteX14" fmla="*/ 15240 w 1377950"/>
              <a:gd name="connsiteY14" fmla="*/ 2924175 h 2924175"/>
              <a:gd name="connsiteX15" fmla="*/ 38098 w 1377950"/>
              <a:gd name="connsiteY15" fmla="*/ 2628265 h 2924175"/>
              <a:gd name="connsiteX16" fmla="*/ 462280 w 1377950"/>
              <a:gd name="connsiteY16" fmla="*/ 2638425 h 2924175"/>
              <a:gd name="connsiteX17" fmla="*/ 449580 w 1377950"/>
              <a:gd name="connsiteY17" fmla="*/ 2235835 h 2924175"/>
              <a:gd name="connsiteX18" fmla="*/ 304800 w 1377950"/>
              <a:gd name="connsiteY18" fmla="*/ 2235835 h 2924175"/>
              <a:gd name="connsiteX19" fmla="*/ 304800 w 1377950"/>
              <a:gd name="connsiteY19" fmla="*/ 315595 h 2924175"/>
              <a:gd name="connsiteX20" fmla="*/ 7620 w 1377950"/>
              <a:gd name="connsiteY20" fmla="*/ 315595 h 2924175"/>
              <a:gd name="connsiteX21" fmla="*/ 0 w 1377950"/>
              <a:gd name="connsiteY21" fmla="*/ 10795 h 2924175"/>
              <a:gd name="connsiteX0" fmla="*/ 0 w 1377950"/>
              <a:gd name="connsiteY0" fmla="*/ 10795 h 2924175"/>
              <a:gd name="connsiteX1" fmla="*/ 259080 w 1377950"/>
              <a:gd name="connsiteY1" fmla="*/ 10795 h 2924175"/>
              <a:gd name="connsiteX2" fmla="*/ 524510 w 1377950"/>
              <a:gd name="connsiteY2" fmla="*/ 10795 h 2924175"/>
              <a:gd name="connsiteX3" fmla="*/ 563880 w 1377950"/>
              <a:gd name="connsiteY3" fmla="*/ 155575 h 2924175"/>
              <a:gd name="connsiteX4" fmla="*/ 701040 w 1377950"/>
              <a:gd name="connsiteY4" fmla="*/ 155575 h 2924175"/>
              <a:gd name="connsiteX5" fmla="*/ 845820 w 1377950"/>
              <a:gd name="connsiteY5" fmla="*/ 155575 h 2924175"/>
              <a:gd name="connsiteX6" fmla="*/ 890270 w 1377950"/>
              <a:gd name="connsiteY6" fmla="*/ 15875 h 2924175"/>
              <a:gd name="connsiteX7" fmla="*/ 1377950 w 1377950"/>
              <a:gd name="connsiteY7" fmla="*/ 0 h 2924175"/>
              <a:gd name="connsiteX8" fmla="*/ 1376045 w 1377950"/>
              <a:gd name="connsiteY8" fmla="*/ 302260 h 2924175"/>
              <a:gd name="connsiteX9" fmla="*/ 1047750 w 1377950"/>
              <a:gd name="connsiteY9" fmla="*/ 300990 h 2924175"/>
              <a:gd name="connsiteX10" fmla="*/ 1050924 w 1377950"/>
              <a:gd name="connsiteY10" fmla="*/ 580390 h 2924175"/>
              <a:gd name="connsiteX11" fmla="*/ 1371599 w 1377950"/>
              <a:gd name="connsiteY11" fmla="*/ 586740 h 2924175"/>
              <a:gd name="connsiteX12" fmla="*/ 1371600 w 1377950"/>
              <a:gd name="connsiteY12" fmla="*/ 2921635 h 2924175"/>
              <a:gd name="connsiteX13" fmla="*/ 15240 w 1377950"/>
              <a:gd name="connsiteY13" fmla="*/ 2924175 h 2924175"/>
              <a:gd name="connsiteX14" fmla="*/ 38098 w 1377950"/>
              <a:gd name="connsiteY14" fmla="*/ 2628265 h 2924175"/>
              <a:gd name="connsiteX15" fmla="*/ 462280 w 1377950"/>
              <a:gd name="connsiteY15" fmla="*/ 2638425 h 2924175"/>
              <a:gd name="connsiteX16" fmla="*/ 449580 w 1377950"/>
              <a:gd name="connsiteY16" fmla="*/ 2235835 h 2924175"/>
              <a:gd name="connsiteX17" fmla="*/ 304800 w 1377950"/>
              <a:gd name="connsiteY17" fmla="*/ 2235835 h 2924175"/>
              <a:gd name="connsiteX18" fmla="*/ 304800 w 1377950"/>
              <a:gd name="connsiteY18" fmla="*/ 315595 h 2924175"/>
              <a:gd name="connsiteX19" fmla="*/ 7620 w 1377950"/>
              <a:gd name="connsiteY19" fmla="*/ 315595 h 2924175"/>
              <a:gd name="connsiteX20" fmla="*/ 0 w 1377950"/>
              <a:gd name="connsiteY20" fmla="*/ 10795 h 2924175"/>
              <a:gd name="connsiteX0" fmla="*/ 85892 w 1463842"/>
              <a:gd name="connsiteY0" fmla="*/ 10795 h 2945916"/>
              <a:gd name="connsiteX1" fmla="*/ 344972 w 1463842"/>
              <a:gd name="connsiteY1" fmla="*/ 10795 h 2945916"/>
              <a:gd name="connsiteX2" fmla="*/ 610402 w 1463842"/>
              <a:gd name="connsiteY2" fmla="*/ 10795 h 2945916"/>
              <a:gd name="connsiteX3" fmla="*/ 649772 w 1463842"/>
              <a:gd name="connsiteY3" fmla="*/ 155575 h 2945916"/>
              <a:gd name="connsiteX4" fmla="*/ 786932 w 1463842"/>
              <a:gd name="connsiteY4" fmla="*/ 155575 h 2945916"/>
              <a:gd name="connsiteX5" fmla="*/ 931712 w 1463842"/>
              <a:gd name="connsiteY5" fmla="*/ 155575 h 2945916"/>
              <a:gd name="connsiteX6" fmla="*/ 976162 w 1463842"/>
              <a:gd name="connsiteY6" fmla="*/ 15875 h 2945916"/>
              <a:gd name="connsiteX7" fmla="*/ 1463842 w 1463842"/>
              <a:gd name="connsiteY7" fmla="*/ 0 h 2945916"/>
              <a:gd name="connsiteX8" fmla="*/ 1461937 w 1463842"/>
              <a:gd name="connsiteY8" fmla="*/ 302260 h 2945916"/>
              <a:gd name="connsiteX9" fmla="*/ 1133642 w 1463842"/>
              <a:gd name="connsiteY9" fmla="*/ 300990 h 2945916"/>
              <a:gd name="connsiteX10" fmla="*/ 1136816 w 1463842"/>
              <a:gd name="connsiteY10" fmla="*/ 580390 h 2945916"/>
              <a:gd name="connsiteX11" fmla="*/ 1457491 w 1463842"/>
              <a:gd name="connsiteY11" fmla="*/ 586740 h 2945916"/>
              <a:gd name="connsiteX12" fmla="*/ 1457492 w 1463842"/>
              <a:gd name="connsiteY12" fmla="*/ 2921635 h 2945916"/>
              <a:gd name="connsiteX13" fmla="*/ 101132 w 1463842"/>
              <a:gd name="connsiteY13" fmla="*/ 2924175 h 2945916"/>
              <a:gd name="connsiteX14" fmla="*/ 98590 w 1463842"/>
              <a:gd name="connsiteY14" fmla="*/ 2621915 h 2945916"/>
              <a:gd name="connsiteX15" fmla="*/ 548172 w 1463842"/>
              <a:gd name="connsiteY15" fmla="*/ 2638425 h 2945916"/>
              <a:gd name="connsiteX16" fmla="*/ 535472 w 1463842"/>
              <a:gd name="connsiteY16" fmla="*/ 2235835 h 2945916"/>
              <a:gd name="connsiteX17" fmla="*/ 390692 w 1463842"/>
              <a:gd name="connsiteY17" fmla="*/ 2235835 h 2945916"/>
              <a:gd name="connsiteX18" fmla="*/ 390692 w 1463842"/>
              <a:gd name="connsiteY18" fmla="*/ 315595 h 2945916"/>
              <a:gd name="connsiteX19" fmla="*/ 93512 w 1463842"/>
              <a:gd name="connsiteY19" fmla="*/ 315595 h 2945916"/>
              <a:gd name="connsiteX20" fmla="*/ 85892 w 1463842"/>
              <a:gd name="connsiteY20" fmla="*/ 10795 h 2945916"/>
              <a:gd name="connsiteX0" fmla="*/ 0 w 1377950"/>
              <a:gd name="connsiteY0" fmla="*/ 10795 h 2945916"/>
              <a:gd name="connsiteX1" fmla="*/ 259080 w 1377950"/>
              <a:gd name="connsiteY1" fmla="*/ 10795 h 2945916"/>
              <a:gd name="connsiteX2" fmla="*/ 524510 w 1377950"/>
              <a:gd name="connsiteY2" fmla="*/ 10795 h 2945916"/>
              <a:gd name="connsiteX3" fmla="*/ 563880 w 1377950"/>
              <a:gd name="connsiteY3" fmla="*/ 155575 h 2945916"/>
              <a:gd name="connsiteX4" fmla="*/ 701040 w 1377950"/>
              <a:gd name="connsiteY4" fmla="*/ 155575 h 2945916"/>
              <a:gd name="connsiteX5" fmla="*/ 845820 w 1377950"/>
              <a:gd name="connsiteY5" fmla="*/ 155575 h 2945916"/>
              <a:gd name="connsiteX6" fmla="*/ 890270 w 1377950"/>
              <a:gd name="connsiteY6" fmla="*/ 15875 h 2945916"/>
              <a:gd name="connsiteX7" fmla="*/ 1377950 w 1377950"/>
              <a:gd name="connsiteY7" fmla="*/ 0 h 2945916"/>
              <a:gd name="connsiteX8" fmla="*/ 1376045 w 1377950"/>
              <a:gd name="connsiteY8" fmla="*/ 302260 h 2945916"/>
              <a:gd name="connsiteX9" fmla="*/ 1047750 w 1377950"/>
              <a:gd name="connsiteY9" fmla="*/ 300990 h 2945916"/>
              <a:gd name="connsiteX10" fmla="*/ 1050924 w 1377950"/>
              <a:gd name="connsiteY10" fmla="*/ 580390 h 2945916"/>
              <a:gd name="connsiteX11" fmla="*/ 1371599 w 1377950"/>
              <a:gd name="connsiteY11" fmla="*/ 586740 h 2945916"/>
              <a:gd name="connsiteX12" fmla="*/ 1371600 w 1377950"/>
              <a:gd name="connsiteY12" fmla="*/ 2921635 h 2945916"/>
              <a:gd name="connsiteX13" fmla="*/ 15240 w 1377950"/>
              <a:gd name="connsiteY13" fmla="*/ 2924175 h 2945916"/>
              <a:gd name="connsiteX14" fmla="*/ 12698 w 1377950"/>
              <a:gd name="connsiteY14" fmla="*/ 2621915 h 2945916"/>
              <a:gd name="connsiteX15" fmla="*/ 462280 w 1377950"/>
              <a:gd name="connsiteY15" fmla="*/ 2638425 h 2945916"/>
              <a:gd name="connsiteX16" fmla="*/ 449580 w 1377950"/>
              <a:gd name="connsiteY16" fmla="*/ 2235835 h 2945916"/>
              <a:gd name="connsiteX17" fmla="*/ 304800 w 1377950"/>
              <a:gd name="connsiteY17" fmla="*/ 2235835 h 2945916"/>
              <a:gd name="connsiteX18" fmla="*/ 304800 w 1377950"/>
              <a:gd name="connsiteY18" fmla="*/ 315595 h 2945916"/>
              <a:gd name="connsiteX19" fmla="*/ 7620 w 1377950"/>
              <a:gd name="connsiteY19" fmla="*/ 315595 h 2945916"/>
              <a:gd name="connsiteX20" fmla="*/ 0 w 1377950"/>
              <a:gd name="connsiteY20" fmla="*/ 10795 h 2945916"/>
              <a:gd name="connsiteX0" fmla="*/ 0 w 1377950"/>
              <a:gd name="connsiteY0" fmla="*/ 10795 h 2924175"/>
              <a:gd name="connsiteX1" fmla="*/ 259080 w 1377950"/>
              <a:gd name="connsiteY1" fmla="*/ 10795 h 2924175"/>
              <a:gd name="connsiteX2" fmla="*/ 524510 w 1377950"/>
              <a:gd name="connsiteY2" fmla="*/ 10795 h 2924175"/>
              <a:gd name="connsiteX3" fmla="*/ 563880 w 1377950"/>
              <a:gd name="connsiteY3" fmla="*/ 155575 h 2924175"/>
              <a:gd name="connsiteX4" fmla="*/ 701040 w 1377950"/>
              <a:gd name="connsiteY4" fmla="*/ 155575 h 2924175"/>
              <a:gd name="connsiteX5" fmla="*/ 845820 w 1377950"/>
              <a:gd name="connsiteY5" fmla="*/ 155575 h 2924175"/>
              <a:gd name="connsiteX6" fmla="*/ 890270 w 1377950"/>
              <a:gd name="connsiteY6" fmla="*/ 15875 h 2924175"/>
              <a:gd name="connsiteX7" fmla="*/ 1377950 w 1377950"/>
              <a:gd name="connsiteY7" fmla="*/ 0 h 2924175"/>
              <a:gd name="connsiteX8" fmla="*/ 1376045 w 1377950"/>
              <a:gd name="connsiteY8" fmla="*/ 302260 h 2924175"/>
              <a:gd name="connsiteX9" fmla="*/ 1047750 w 1377950"/>
              <a:gd name="connsiteY9" fmla="*/ 300990 h 2924175"/>
              <a:gd name="connsiteX10" fmla="*/ 1050924 w 1377950"/>
              <a:gd name="connsiteY10" fmla="*/ 580390 h 2924175"/>
              <a:gd name="connsiteX11" fmla="*/ 1371599 w 1377950"/>
              <a:gd name="connsiteY11" fmla="*/ 586740 h 2924175"/>
              <a:gd name="connsiteX12" fmla="*/ 1371600 w 1377950"/>
              <a:gd name="connsiteY12" fmla="*/ 2921635 h 2924175"/>
              <a:gd name="connsiteX13" fmla="*/ 15240 w 1377950"/>
              <a:gd name="connsiteY13" fmla="*/ 2924175 h 2924175"/>
              <a:gd name="connsiteX14" fmla="*/ 12698 w 1377950"/>
              <a:gd name="connsiteY14" fmla="*/ 2621915 h 2924175"/>
              <a:gd name="connsiteX15" fmla="*/ 462280 w 1377950"/>
              <a:gd name="connsiteY15" fmla="*/ 2638425 h 2924175"/>
              <a:gd name="connsiteX16" fmla="*/ 449580 w 1377950"/>
              <a:gd name="connsiteY16" fmla="*/ 2235835 h 2924175"/>
              <a:gd name="connsiteX17" fmla="*/ 304800 w 1377950"/>
              <a:gd name="connsiteY17" fmla="*/ 2235835 h 2924175"/>
              <a:gd name="connsiteX18" fmla="*/ 304800 w 1377950"/>
              <a:gd name="connsiteY18" fmla="*/ 315595 h 2924175"/>
              <a:gd name="connsiteX19" fmla="*/ 7620 w 1377950"/>
              <a:gd name="connsiteY19" fmla="*/ 315595 h 2924175"/>
              <a:gd name="connsiteX20" fmla="*/ 0 w 1377950"/>
              <a:gd name="connsiteY20" fmla="*/ 10795 h 2924175"/>
              <a:gd name="connsiteX0" fmla="*/ 0 w 1377950"/>
              <a:gd name="connsiteY0" fmla="*/ 10795 h 2924175"/>
              <a:gd name="connsiteX1" fmla="*/ 259080 w 1377950"/>
              <a:gd name="connsiteY1" fmla="*/ 10795 h 2924175"/>
              <a:gd name="connsiteX2" fmla="*/ 524510 w 1377950"/>
              <a:gd name="connsiteY2" fmla="*/ 10795 h 2924175"/>
              <a:gd name="connsiteX3" fmla="*/ 563880 w 1377950"/>
              <a:gd name="connsiteY3" fmla="*/ 155575 h 2924175"/>
              <a:gd name="connsiteX4" fmla="*/ 701040 w 1377950"/>
              <a:gd name="connsiteY4" fmla="*/ 155575 h 2924175"/>
              <a:gd name="connsiteX5" fmla="*/ 845820 w 1377950"/>
              <a:gd name="connsiteY5" fmla="*/ 155575 h 2924175"/>
              <a:gd name="connsiteX6" fmla="*/ 890270 w 1377950"/>
              <a:gd name="connsiteY6" fmla="*/ 15875 h 2924175"/>
              <a:gd name="connsiteX7" fmla="*/ 1377950 w 1377950"/>
              <a:gd name="connsiteY7" fmla="*/ 0 h 2924175"/>
              <a:gd name="connsiteX8" fmla="*/ 1376045 w 1377950"/>
              <a:gd name="connsiteY8" fmla="*/ 302260 h 2924175"/>
              <a:gd name="connsiteX9" fmla="*/ 1047750 w 1377950"/>
              <a:gd name="connsiteY9" fmla="*/ 300990 h 2924175"/>
              <a:gd name="connsiteX10" fmla="*/ 1050924 w 1377950"/>
              <a:gd name="connsiteY10" fmla="*/ 580390 h 2924175"/>
              <a:gd name="connsiteX11" fmla="*/ 1371599 w 1377950"/>
              <a:gd name="connsiteY11" fmla="*/ 586740 h 2924175"/>
              <a:gd name="connsiteX12" fmla="*/ 1371600 w 1377950"/>
              <a:gd name="connsiteY12" fmla="*/ 2921635 h 2924175"/>
              <a:gd name="connsiteX13" fmla="*/ 15240 w 1377950"/>
              <a:gd name="connsiteY13" fmla="*/ 2924175 h 2924175"/>
              <a:gd name="connsiteX14" fmla="*/ 12698 w 1377950"/>
              <a:gd name="connsiteY14" fmla="*/ 2621915 h 2924175"/>
              <a:gd name="connsiteX15" fmla="*/ 449580 w 1377950"/>
              <a:gd name="connsiteY15" fmla="*/ 2600325 h 2924175"/>
              <a:gd name="connsiteX16" fmla="*/ 449580 w 1377950"/>
              <a:gd name="connsiteY16" fmla="*/ 2235835 h 2924175"/>
              <a:gd name="connsiteX17" fmla="*/ 304800 w 1377950"/>
              <a:gd name="connsiteY17" fmla="*/ 2235835 h 2924175"/>
              <a:gd name="connsiteX18" fmla="*/ 304800 w 1377950"/>
              <a:gd name="connsiteY18" fmla="*/ 315595 h 2924175"/>
              <a:gd name="connsiteX19" fmla="*/ 7620 w 1377950"/>
              <a:gd name="connsiteY19" fmla="*/ 315595 h 2924175"/>
              <a:gd name="connsiteX20" fmla="*/ 0 w 1377950"/>
              <a:gd name="connsiteY20" fmla="*/ 10795 h 292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77950" h="2924175">
                <a:moveTo>
                  <a:pt x="0" y="10795"/>
                </a:moveTo>
                <a:lnTo>
                  <a:pt x="259080" y="10795"/>
                </a:lnTo>
                <a:lnTo>
                  <a:pt x="524510" y="10795"/>
                </a:lnTo>
                <a:lnTo>
                  <a:pt x="563880" y="155575"/>
                </a:lnTo>
                <a:lnTo>
                  <a:pt x="701040" y="155575"/>
                </a:lnTo>
                <a:lnTo>
                  <a:pt x="845820" y="155575"/>
                </a:lnTo>
                <a:lnTo>
                  <a:pt x="890270" y="15875"/>
                </a:lnTo>
                <a:lnTo>
                  <a:pt x="1377950" y="0"/>
                </a:lnTo>
                <a:cubicBezTo>
                  <a:pt x="1376257" y="149437"/>
                  <a:pt x="1377738" y="152823"/>
                  <a:pt x="1376045" y="302260"/>
                </a:cubicBezTo>
                <a:lnTo>
                  <a:pt x="1047750" y="300990"/>
                </a:lnTo>
                <a:lnTo>
                  <a:pt x="1050924" y="580390"/>
                </a:lnTo>
                <a:lnTo>
                  <a:pt x="1371599" y="586740"/>
                </a:lnTo>
                <a:cubicBezTo>
                  <a:pt x="1371599" y="1365038"/>
                  <a:pt x="1371600" y="2143337"/>
                  <a:pt x="1371600" y="2921635"/>
                </a:cubicBezTo>
                <a:lnTo>
                  <a:pt x="15240" y="2924175"/>
                </a:lnTo>
                <a:cubicBezTo>
                  <a:pt x="14393" y="2823422"/>
                  <a:pt x="13545" y="2722668"/>
                  <a:pt x="12698" y="2621915"/>
                </a:cubicBezTo>
                <a:lnTo>
                  <a:pt x="449580" y="2600325"/>
                </a:lnTo>
                <a:lnTo>
                  <a:pt x="449580" y="2235835"/>
                </a:lnTo>
                <a:lnTo>
                  <a:pt x="304800" y="2235835"/>
                </a:lnTo>
                <a:lnTo>
                  <a:pt x="304800" y="315595"/>
                </a:lnTo>
                <a:lnTo>
                  <a:pt x="7620" y="315595"/>
                </a:lnTo>
                <a:lnTo>
                  <a:pt x="0" y="10795"/>
                </a:lnTo>
                <a:close/>
              </a:path>
            </a:pathLst>
          </a:custGeom>
          <a:solidFill>
            <a:schemeClr val="bg1">
              <a:lumMod val="5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9" name="Group 838"/>
          <p:cNvGrpSpPr/>
          <p:nvPr/>
        </p:nvGrpSpPr>
        <p:grpSpPr>
          <a:xfrm>
            <a:off x="2829508" y="2320444"/>
            <a:ext cx="1567266" cy="3712464"/>
            <a:chOff x="1694475" y="2284302"/>
            <a:chExt cx="1567266" cy="3712464"/>
          </a:xfrm>
        </p:grpSpPr>
        <p:pic>
          <p:nvPicPr>
            <p:cNvPr id="840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66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007" b="92004" l="32979" r="74025">
                          <a14:backgroundMark x1="62589" y1="61857" x2="62589" y2="61857"/>
                          <a14:backgroundMark x1="39362" y1="87408" x2="39362" y2="87408"/>
                          <a14:backgroundMark x1="39096" y1="28401" x2="39096" y2="28401"/>
                          <a14:backgroundMark x1="62855" y1="28585" x2="62855" y2="28585"/>
                          <a14:backgroundMark x1="63032" y1="87592" x2="63032" y2="87592"/>
                          <a14:backgroundMark x1="61525" y1="63327" x2="61525" y2="63327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67" t="9112" r="32500" b="8666"/>
            <a:stretch/>
          </p:blipFill>
          <p:spPr bwMode="auto">
            <a:xfrm>
              <a:off x="1694475" y="2284302"/>
              <a:ext cx="1567266" cy="3712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1" name="TextBox 840"/>
            <p:cNvSpPr txBox="1"/>
            <p:nvPr/>
          </p:nvSpPr>
          <p:spPr>
            <a:xfrm>
              <a:off x="2492397" y="5334217"/>
              <a:ext cx="34657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 smtClean="0">
                  <a:solidFill>
                    <a:srgbClr val="FF0000"/>
                  </a:solidFill>
                </a:rPr>
                <a:t>RN-42</a:t>
              </a:r>
              <a:endParaRPr lang="en-US" sz="5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42" name="Group 841"/>
            <p:cNvGrpSpPr/>
            <p:nvPr/>
          </p:nvGrpSpPr>
          <p:grpSpPr>
            <a:xfrm>
              <a:off x="1745476" y="2472655"/>
              <a:ext cx="1383902" cy="3292662"/>
              <a:chOff x="4902144" y="2568331"/>
              <a:chExt cx="1383902" cy="3292662"/>
            </a:xfrm>
          </p:grpSpPr>
          <p:sp>
            <p:nvSpPr>
              <p:cNvPr id="958" name="TextBox 957"/>
              <p:cNvSpPr txBox="1"/>
              <p:nvPr/>
            </p:nvSpPr>
            <p:spPr>
              <a:xfrm rot="5400000">
                <a:off x="5755888" y="2686632"/>
                <a:ext cx="405880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 smtClean="0">
                    <a:solidFill>
                      <a:schemeClr val="bg1"/>
                    </a:solidFill>
                  </a:rPr>
                  <a:t>PHONES</a:t>
                </a:r>
                <a:endParaRPr lang="en-US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9" name="TextBox 958"/>
              <p:cNvSpPr txBox="1"/>
              <p:nvPr/>
            </p:nvSpPr>
            <p:spPr>
              <a:xfrm rot="5400000">
                <a:off x="4837331" y="2686633"/>
                <a:ext cx="351378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 smtClean="0">
                    <a:solidFill>
                      <a:schemeClr val="bg1"/>
                    </a:solidFill>
                  </a:rPr>
                  <a:t>INPUT</a:t>
                </a:r>
                <a:endParaRPr lang="en-US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0" name="TextBox 959"/>
              <p:cNvSpPr txBox="1"/>
              <p:nvPr/>
            </p:nvSpPr>
            <p:spPr>
              <a:xfrm rot="5400000">
                <a:off x="4885746" y="3558005"/>
                <a:ext cx="26962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 smtClean="0">
                    <a:solidFill>
                      <a:schemeClr val="bg1"/>
                    </a:solidFill>
                  </a:rPr>
                  <a:t>ON</a:t>
                </a:r>
                <a:endParaRPr lang="en-US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1" name="TextBox 960"/>
              <p:cNvSpPr txBox="1"/>
              <p:nvPr/>
            </p:nvSpPr>
            <p:spPr>
              <a:xfrm>
                <a:off x="4971498" y="3293308"/>
                <a:ext cx="351378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 smtClean="0">
                    <a:solidFill>
                      <a:schemeClr val="bg1"/>
                    </a:solidFill>
                  </a:rPr>
                  <a:t>RIGHT</a:t>
                </a:r>
                <a:endParaRPr lang="en-US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2" name="TextBox 961"/>
              <p:cNvSpPr txBox="1"/>
              <p:nvPr/>
            </p:nvSpPr>
            <p:spPr>
              <a:xfrm>
                <a:off x="5981154" y="3293308"/>
                <a:ext cx="304892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 smtClean="0">
                    <a:solidFill>
                      <a:schemeClr val="bg1"/>
                    </a:solidFill>
                  </a:rPr>
                  <a:t>LEFT</a:t>
                </a:r>
                <a:endParaRPr lang="en-US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3" name="TextBox 962"/>
              <p:cNvSpPr txBox="1"/>
              <p:nvPr/>
            </p:nvSpPr>
            <p:spPr>
              <a:xfrm rot="5400000">
                <a:off x="5879311" y="4404365"/>
                <a:ext cx="322524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 smtClean="0">
                    <a:solidFill>
                      <a:schemeClr val="bg1"/>
                    </a:solidFill>
                  </a:rPr>
                  <a:t>BATT</a:t>
                </a:r>
                <a:endParaRPr lang="en-US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4" name="TextBox 963"/>
              <p:cNvSpPr txBox="1"/>
              <p:nvPr/>
            </p:nvSpPr>
            <p:spPr>
              <a:xfrm rot="5400000">
                <a:off x="4877731" y="3921380"/>
                <a:ext cx="28565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b="1" dirty="0" smtClean="0">
                    <a:solidFill>
                      <a:schemeClr val="bg1"/>
                    </a:solidFill>
                  </a:rPr>
                  <a:t>OFF</a:t>
                </a:r>
                <a:endParaRPr lang="en-US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5" name="TextBox 964"/>
              <p:cNvSpPr txBox="1"/>
              <p:nvPr/>
            </p:nvSpPr>
            <p:spPr>
              <a:xfrm>
                <a:off x="4902144" y="5676327"/>
                <a:ext cx="534121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 smtClean="0">
                    <a:solidFill>
                      <a:schemeClr val="bg1"/>
                    </a:solidFill>
                  </a:rPr>
                  <a:t>TYMPAN A</a:t>
                </a:r>
                <a:endParaRPr lang="en-US" sz="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6" name="TextBox 965"/>
              <p:cNvSpPr txBox="1"/>
              <p:nvPr/>
            </p:nvSpPr>
            <p:spPr>
              <a:xfrm>
                <a:off x="5061722" y="4840853"/>
                <a:ext cx="212559" cy="113877"/>
              </a:xfrm>
              <a:prstGeom prst="rect">
                <a:avLst/>
              </a:prstGeom>
              <a:noFill/>
            </p:spPr>
            <p:txBody>
              <a:bodyPr wrap="none" lIns="45720" tIns="18288" rIns="45720" bIns="18288" rtlCol="0">
                <a:spAutoFit/>
              </a:bodyPr>
              <a:lstStyle/>
              <a:p>
                <a:r>
                  <a:rPr lang="en-US" sz="500" b="1" dirty="0" smtClean="0">
                    <a:solidFill>
                      <a:schemeClr val="bg1"/>
                    </a:solidFill>
                  </a:rPr>
                  <a:t>1.8V</a:t>
                </a:r>
                <a:endParaRPr lang="en-US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7" name="TextBox 966"/>
              <p:cNvSpPr txBox="1"/>
              <p:nvPr/>
            </p:nvSpPr>
            <p:spPr>
              <a:xfrm>
                <a:off x="5061722" y="4935678"/>
                <a:ext cx="239809" cy="113877"/>
              </a:xfrm>
              <a:prstGeom prst="rect">
                <a:avLst/>
              </a:prstGeom>
              <a:noFill/>
            </p:spPr>
            <p:txBody>
              <a:bodyPr wrap="none" lIns="45720" tIns="18288" rIns="45720" bIns="18288" rtlCol="0">
                <a:spAutoFit/>
              </a:bodyPr>
              <a:lstStyle/>
              <a:p>
                <a:r>
                  <a:rPr lang="en-US" sz="500" b="1" dirty="0" smtClean="0">
                    <a:solidFill>
                      <a:schemeClr val="bg1"/>
                    </a:solidFill>
                  </a:rPr>
                  <a:t>MISO</a:t>
                </a:r>
                <a:endParaRPr lang="en-US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8" name="TextBox 967"/>
              <p:cNvSpPr txBox="1"/>
              <p:nvPr/>
            </p:nvSpPr>
            <p:spPr>
              <a:xfrm>
                <a:off x="5061722" y="5027046"/>
                <a:ext cx="218971" cy="113877"/>
              </a:xfrm>
              <a:prstGeom prst="rect">
                <a:avLst/>
              </a:prstGeom>
              <a:noFill/>
            </p:spPr>
            <p:txBody>
              <a:bodyPr wrap="none" lIns="45720" tIns="18288" rIns="45720" bIns="18288" rtlCol="0">
                <a:spAutoFit/>
              </a:bodyPr>
              <a:lstStyle/>
              <a:p>
                <a:r>
                  <a:rPr lang="en-US" sz="500" b="1" dirty="0" smtClean="0">
                    <a:solidFill>
                      <a:schemeClr val="bg1"/>
                    </a:solidFill>
                  </a:rPr>
                  <a:t>SCLK</a:t>
                </a:r>
                <a:endParaRPr lang="en-US" sz="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9" name="TextBox 968"/>
              <p:cNvSpPr txBox="1"/>
              <p:nvPr/>
            </p:nvSpPr>
            <p:spPr>
              <a:xfrm>
                <a:off x="5061722" y="5117325"/>
                <a:ext cx="214161" cy="113877"/>
              </a:xfrm>
              <a:prstGeom prst="rect">
                <a:avLst/>
              </a:prstGeom>
              <a:noFill/>
            </p:spPr>
            <p:txBody>
              <a:bodyPr wrap="none" lIns="45720" tIns="18288" rIns="45720" bIns="18288" rtlCol="0">
                <a:spAutoFit/>
              </a:bodyPr>
              <a:lstStyle/>
              <a:p>
                <a:r>
                  <a:rPr lang="en-US" sz="500" b="1" dirty="0" smtClean="0">
                    <a:solidFill>
                      <a:schemeClr val="bg1"/>
                    </a:solidFill>
                  </a:rPr>
                  <a:t>GND</a:t>
                </a:r>
                <a:endParaRPr lang="en-US" sz="5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843" name="Picture 2" descr="Bluetooth SMD Module - RN-42 (v6.15)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6" t="28109" r="6354" b="26661"/>
            <a:stretch/>
          </p:blipFill>
          <p:spPr bwMode="auto">
            <a:xfrm rot="10800000">
              <a:off x="2213270" y="5170363"/>
              <a:ext cx="928800" cy="485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44" name="Group 843"/>
            <p:cNvGrpSpPr/>
            <p:nvPr/>
          </p:nvGrpSpPr>
          <p:grpSpPr>
            <a:xfrm>
              <a:off x="1851594" y="5266037"/>
              <a:ext cx="305089" cy="310096"/>
              <a:chOff x="2899683" y="5361713"/>
              <a:chExt cx="305089" cy="310096"/>
            </a:xfrm>
          </p:grpSpPr>
          <p:sp>
            <p:nvSpPr>
              <p:cNvPr id="953" name="TextBox 952"/>
              <p:cNvSpPr txBox="1"/>
              <p:nvPr/>
            </p:nvSpPr>
            <p:spPr>
              <a:xfrm rot="5400000">
                <a:off x="2966700" y="5475053"/>
                <a:ext cx="162865" cy="113877"/>
              </a:xfrm>
              <a:prstGeom prst="rect">
                <a:avLst/>
              </a:prstGeom>
              <a:noFill/>
            </p:spPr>
            <p:txBody>
              <a:bodyPr wrap="none" lIns="45720" tIns="18288" rIns="45720" bIns="18288" rtlCol="0">
                <a:spAutoFit/>
              </a:bodyPr>
              <a:lstStyle/>
              <a:p>
                <a:pPr algn="r"/>
                <a:r>
                  <a:rPr lang="en-US" sz="500" b="1" dirty="0" smtClean="0">
                    <a:solidFill>
                      <a:srgbClr val="FF0000"/>
                    </a:solidFill>
                  </a:rPr>
                  <a:t>A1</a:t>
                </a:r>
                <a:endParaRPr lang="en-US" sz="5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54" name="TextBox 953"/>
              <p:cNvSpPr txBox="1"/>
              <p:nvPr/>
            </p:nvSpPr>
            <p:spPr>
              <a:xfrm rot="5400000">
                <a:off x="3013598" y="5488554"/>
                <a:ext cx="252633" cy="113877"/>
              </a:xfrm>
              <a:prstGeom prst="rect">
                <a:avLst/>
              </a:prstGeom>
              <a:noFill/>
            </p:spPr>
            <p:txBody>
              <a:bodyPr wrap="none" lIns="45720" tIns="18288" rIns="45720" bIns="18288" rtlCol="0">
                <a:spAutoFit/>
              </a:bodyPr>
              <a:lstStyle/>
              <a:p>
                <a:r>
                  <a:rPr lang="en-US" sz="500" b="1" dirty="0" smtClean="0">
                    <a:solidFill>
                      <a:srgbClr val="FF0000"/>
                    </a:solidFill>
                  </a:rPr>
                  <a:t>AGND</a:t>
                </a:r>
                <a:endParaRPr lang="en-US" sz="5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55" name="TextBox 954"/>
              <p:cNvSpPr txBox="1"/>
              <p:nvPr/>
            </p:nvSpPr>
            <p:spPr>
              <a:xfrm rot="5400000">
                <a:off x="2850411" y="5471881"/>
                <a:ext cx="212559" cy="113877"/>
              </a:xfrm>
              <a:prstGeom prst="rect">
                <a:avLst/>
              </a:prstGeom>
              <a:noFill/>
            </p:spPr>
            <p:txBody>
              <a:bodyPr wrap="none" lIns="45720" tIns="18288" rIns="45720" bIns="18288" rtlCol="0">
                <a:spAutoFit/>
              </a:bodyPr>
              <a:lstStyle/>
              <a:p>
                <a:r>
                  <a:rPr lang="en-US" sz="500" b="1" dirty="0" smtClean="0">
                    <a:solidFill>
                      <a:srgbClr val="FF0000"/>
                    </a:solidFill>
                  </a:rPr>
                  <a:t>3.3V</a:t>
                </a:r>
                <a:endParaRPr lang="en-US" sz="5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56" name="Rectangle 955"/>
              <p:cNvSpPr/>
              <p:nvPr/>
            </p:nvSpPr>
            <p:spPr>
              <a:xfrm>
                <a:off x="2899683" y="5361713"/>
                <a:ext cx="305089" cy="3050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7" name="Oval 956"/>
              <p:cNvSpPr/>
              <p:nvPr/>
            </p:nvSpPr>
            <p:spPr>
              <a:xfrm>
                <a:off x="2903312" y="5371363"/>
                <a:ext cx="289640" cy="2896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5" name="Rectangle 844"/>
            <p:cNvSpPr/>
            <p:nvPr/>
          </p:nvSpPr>
          <p:spPr>
            <a:xfrm>
              <a:off x="1939798" y="3376944"/>
              <a:ext cx="57863" cy="955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2919069" y="3376944"/>
              <a:ext cx="57863" cy="955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endParaRPr lang="en-US" sz="300" dirty="0">
                <a:solidFill>
                  <a:schemeClr val="tx1"/>
                </a:solidFill>
              </a:endParaRPr>
            </a:p>
          </p:txBody>
        </p:sp>
        <p:grpSp>
          <p:nvGrpSpPr>
            <p:cNvPr id="847" name="Group 846"/>
            <p:cNvGrpSpPr/>
            <p:nvPr/>
          </p:nvGrpSpPr>
          <p:grpSpPr>
            <a:xfrm>
              <a:off x="2174876" y="2926216"/>
              <a:ext cx="615779" cy="2196609"/>
              <a:chOff x="3222965" y="3021892"/>
              <a:chExt cx="615779" cy="2196609"/>
            </a:xfrm>
          </p:grpSpPr>
          <p:grpSp>
            <p:nvGrpSpPr>
              <p:cNvPr id="898" name="Group 897"/>
              <p:cNvGrpSpPr/>
              <p:nvPr/>
            </p:nvGrpSpPr>
            <p:grpSpPr>
              <a:xfrm>
                <a:off x="3757744" y="3021892"/>
                <a:ext cx="81000" cy="2196609"/>
                <a:chOff x="3757744" y="3021892"/>
                <a:chExt cx="81000" cy="2196609"/>
              </a:xfrm>
            </p:grpSpPr>
            <p:sp>
              <p:nvSpPr>
                <p:cNvPr id="927" name="Rectangle 926"/>
                <p:cNvSpPr/>
                <p:nvPr/>
              </p:nvSpPr>
              <p:spPr>
                <a:xfrm>
                  <a:off x="3757744" y="3021892"/>
                  <a:ext cx="81000" cy="219660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28" name="Group 927"/>
                <p:cNvGrpSpPr/>
                <p:nvPr/>
              </p:nvGrpSpPr>
              <p:grpSpPr>
                <a:xfrm>
                  <a:off x="3765385" y="3034756"/>
                  <a:ext cx="65718" cy="2179985"/>
                  <a:chOff x="3765385" y="3034756"/>
                  <a:chExt cx="65718" cy="2179985"/>
                </a:xfrm>
              </p:grpSpPr>
              <p:sp>
                <p:nvSpPr>
                  <p:cNvPr id="929" name="Rectangle 928"/>
                  <p:cNvSpPr/>
                  <p:nvPr/>
                </p:nvSpPr>
                <p:spPr>
                  <a:xfrm>
                    <a:off x="3765385" y="303475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0" name="Rectangle 929"/>
                  <p:cNvSpPr/>
                  <p:nvPr/>
                </p:nvSpPr>
                <p:spPr>
                  <a:xfrm>
                    <a:off x="3765385" y="312668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1" name="Rectangle 930"/>
                  <p:cNvSpPr/>
                  <p:nvPr/>
                </p:nvSpPr>
                <p:spPr>
                  <a:xfrm>
                    <a:off x="3765385" y="321860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2" name="Rectangle 931"/>
                  <p:cNvSpPr/>
                  <p:nvPr/>
                </p:nvSpPr>
                <p:spPr>
                  <a:xfrm>
                    <a:off x="3765385" y="331053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3" name="Rectangle 932"/>
                  <p:cNvSpPr/>
                  <p:nvPr/>
                </p:nvSpPr>
                <p:spPr>
                  <a:xfrm>
                    <a:off x="3765385" y="340245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4" name="Rectangle 933"/>
                  <p:cNvSpPr/>
                  <p:nvPr/>
                </p:nvSpPr>
                <p:spPr>
                  <a:xfrm>
                    <a:off x="3765385" y="349438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5" name="Rectangle 934"/>
                  <p:cNvSpPr/>
                  <p:nvPr/>
                </p:nvSpPr>
                <p:spPr>
                  <a:xfrm>
                    <a:off x="3765385" y="358630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6" name="Rectangle 935"/>
                  <p:cNvSpPr/>
                  <p:nvPr/>
                </p:nvSpPr>
                <p:spPr>
                  <a:xfrm>
                    <a:off x="3765385" y="367823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7" name="Rectangle 936"/>
                  <p:cNvSpPr/>
                  <p:nvPr/>
                </p:nvSpPr>
                <p:spPr>
                  <a:xfrm>
                    <a:off x="3765385" y="377015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8" name="Rectangle 937"/>
                  <p:cNvSpPr/>
                  <p:nvPr/>
                </p:nvSpPr>
                <p:spPr>
                  <a:xfrm>
                    <a:off x="3765385" y="386208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9" name="Rectangle 938"/>
                  <p:cNvSpPr/>
                  <p:nvPr/>
                </p:nvSpPr>
                <p:spPr>
                  <a:xfrm>
                    <a:off x="3765385" y="395400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0" name="Rectangle 939"/>
                  <p:cNvSpPr/>
                  <p:nvPr/>
                </p:nvSpPr>
                <p:spPr>
                  <a:xfrm>
                    <a:off x="3765385" y="404593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1" name="Rectangle 940"/>
                  <p:cNvSpPr/>
                  <p:nvPr/>
                </p:nvSpPr>
                <p:spPr>
                  <a:xfrm>
                    <a:off x="3765385" y="413785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2" name="Rectangle 941"/>
                  <p:cNvSpPr/>
                  <p:nvPr/>
                </p:nvSpPr>
                <p:spPr>
                  <a:xfrm>
                    <a:off x="3765385" y="422978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3" name="Rectangle 942"/>
                  <p:cNvSpPr/>
                  <p:nvPr/>
                </p:nvSpPr>
                <p:spPr>
                  <a:xfrm>
                    <a:off x="3765385" y="432170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4" name="Rectangle 943"/>
                  <p:cNvSpPr/>
                  <p:nvPr/>
                </p:nvSpPr>
                <p:spPr>
                  <a:xfrm>
                    <a:off x="3765385" y="441363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5" name="Rectangle 944"/>
                  <p:cNvSpPr/>
                  <p:nvPr/>
                </p:nvSpPr>
                <p:spPr>
                  <a:xfrm>
                    <a:off x="3765385" y="450555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6" name="Rectangle 945"/>
                  <p:cNvSpPr/>
                  <p:nvPr/>
                </p:nvSpPr>
                <p:spPr>
                  <a:xfrm>
                    <a:off x="3765385" y="459748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7" name="Rectangle 946"/>
                  <p:cNvSpPr/>
                  <p:nvPr/>
                </p:nvSpPr>
                <p:spPr>
                  <a:xfrm>
                    <a:off x="3765385" y="468940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8" name="Rectangle 947"/>
                  <p:cNvSpPr/>
                  <p:nvPr/>
                </p:nvSpPr>
                <p:spPr>
                  <a:xfrm>
                    <a:off x="3765385" y="478133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9" name="Rectangle 948"/>
                  <p:cNvSpPr/>
                  <p:nvPr/>
                </p:nvSpPr>
                <p:spPr>
                  <a:xfrm>
                    <a:off x="3765385" y="487325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0" name="Rectangle 949"/>
                  <p:cNvSpPr/>
                  <p:nvPr/>
                </p:nvSpPr>
                <p:spPr>
                  <a:xfrm>
                    <a:off x="3765385" y="496518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1" name="Rectangle 950"/>
                  <p:cNvSpPr/>
                  <p:nvPr/>
                </p:nvSpPr>
                <p:spPr>
                  <a:xfrm>
                    <a:off x="3765385" y="505710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2" name="Rectangle 951"/>
                  <p:cNvSpPr/>
                  <p:nvPr/>
                </p:nvSpPr>
                <p:spPr>
                  <a:xfrm>
                    <a:off x="3765385" y="5149023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899" name="Rectangle 898"/>
              <p:cNvSpPr/>
              <p:nvPr/>
            </p:nvSpPr>
            <p:spPr>
              <a:xfrm>
                <a:off x="3631784" y="3119682"/>
                <a:ext cx="93600" cy="936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0" name="Group 899"/>
              <p:cNvGrpSpPr/>
              <p:nvPr/>
            </p:nvGrpSpPr>
            <p:grpSpPr>
              <a:xfrm>
                <a:off x="3222965" y="3021892"/>
                <a:ext cx="81000" cy="2196609"/>
                <a:chOff x="3757744" y="3021892"/>
                <a:chExt cx="81000" cy="2196609"/>
              </a:xfrm>
            </p:grpSpPr>
            <p:sp>
              <p:nvSpPr>
                <p:cNvPr id="901" name="Rectangle 900"/>
                <p:cNvSpPr/>
                <p:nvPr/>
              </p:nvSpPr>
              <p:spPr>
                <a:xfrm>
                  <a:off x="3757744" y="3021892"/>
                  <a:ext cx="81000" cy="219660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02" name="Group 901"/>
                <p:cNvGrpSpPr/>
                <p:nvPr/>
              </p:nvGrpSpPr>
              <p:grpSpPr>
                <a:xfrm>
                  <a:off x="3765385" y="3034756"/>
                  <a:ext cx="65718" cy="2179985"/>
                  <a:chOff x="3765385" y="3034756"/>
                  <a:chExt cx="65718" cy="2179985"/>
                </a:xfrm>
              </p:grpSpPr>
              <p:sp>
                <p:nvSpPr>
                  <p:cNvPr id="903" name="Rectangle 902"/>
                  <p:cNvSpPr/>
                  <p:nvPr/>
                </p:nvSpPr>
                <p:spPr>
                  <a:xfrm>
                    <a:off x="3765385" y="303475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4" name="Rectangle 903"/>
                  <p:cNvSpPr/>
                  <p:nvPr/>
                </p:nvSpPr>
                <p:spPr>
                  <a:xfrm>
                    <a:off x="3765385" y="312668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5" name="Rectangle 904"/>
                  <p:cNvSpPr/>
                  <p:nvPr/>
                </p:nvSpPr>
                <p:spPr>
                  <a:xfrm>
                    <a:off x="3765385" y="321860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6" name="Rectangle 905"/>
                  <p:cNvSpPr/>
                  <p:nvPr/>
                </p:nvSpPr>
                <p:spPr>
                  <a:xfrm>
                    <a:off x="3765385" y="331053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7" name="Rectangle 906"/>
                  <p:cNvSpPr/>
                  <p:nvPr/>
                </p:nvSpPr>
                <p:spPr>
                  <a:xfrm>
                    <a:off x="3765385" y="340245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8" name="Rectangle 907"/>
                  <p:cNvSpPr/>
                  <p:nvPr/>
                </p:nvSpPr>
                <p:spPr>
                  <a:xfrm>
                    <a:off x="3765385" y="349438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9" name="Rectangle 908"/>
                  <p:cNvSpPr/>
                  <p:nvPr/>
                </p:nvSpPr>
                <p:spPr>
                  <a:xfrm>
                    <a:off x="3765385" y="358630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0" name="Rectangle 909"/>
                  <p:cNvSpPr/>
                  <p:nvPr/>
                </p:nvSpPr>
                <p:spPr>
                  <a:xfrm>
                    <a:off x="3765385" y="367823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1" name="Rectangle 910"/>
                  <p:cNvSpPr/>
                  <p:nvPr/>
                </p:nvSpPr>
                <p:spPr>
                  <a:xfrm>
                    <a:off x="3765385" y="377015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2" name="Rectangle 911"/>
                  <p:cNvSpPr/>
                  <p:nvPr/>
                </p:nvSpPr>
                <p:spPr>
                  <a:xfrm>
                    <a:off x="3765385" y="386208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3" name="Rectangle 912"/>
                  <p:cNvSpPr/>
                  <p:nvPr/>
                </p:nvSpPr>
                <p:spPr>
                  <a:xfrm>
                    <a:off x="3765385" y="395400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4" name="Rectangle 913"/>
                  <p:cNvSpPr/>
                  <p:nvPr/>
                </p:nvSpPr>
                <p:spPr>
                  <a:xfrm>
                    <a:off x="3765385" y="404593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5" name="Rectangle 914"/>
                  <p:cNvSpPr/>
                  <p:nvPr/>
                </p:nvSpPr>
                <p:spPr>
                  <a:xfrm>
                    <a:off x="3765385" y="413785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6" name="Rectangle 915"/>
                  <p:cNvSpPr/>
                  <p:nvPr/>
                </p:nvSpPr>
                <p:spPr>
                  <a:xfrm>
                    <a:off x="3765385" y="422978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7" name="Rectangle 916"/>
                  <p:cNvSpPr/>
                  <p:nvPr/>
                </p:nvSpPr>
                <p:spPr>
                  <a:xfrm>
                    <a:off x="3765385" y="432170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8" name="Rectangle 917"/>
                  <p:cNvSpPr/>
                  <p:nvPr/>
                </p:nvSpPr>
                <p:spPr>
                  <a:xfrm>
                    <a:off x="3765385" y="441363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9" name="Rectangle 918"/>
                  <p:cNvSpPr/>
                  <p:nvPr/>
                </p:nvSpPr>
                <p:spPr>
                  <a:xfrm>
                    <a:off x="3765385" y="450555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0" name="Rectangle 919"/>
                  <p:cNvSpPr/>
                  <p:nvPr/>
                </p:nvSpPr>
                <p:spPr>
                  <a:xfrm>
                    <a:off x="3765385" y="459748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1" name="Rectangle 920"/>
                  <p:cNvSpPr/>
                  <p:nvPr/>
                </p:nvSpPr>
                <p:spPr>
                  <a:xfrm>
                    <a:off x="3765385" y="468940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2" name="Rectangle 921"/>
                  <p:cNvSpPr/>
                  <p:nvPr/>
                </p:nvSpPr>
                <p:spPr>
                  <a:xfrm>
                    <a:off x="3765385" y="478133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3" name="Rectangle 922"/>
                  <p:cNvSpPr/>
                  <p:nvPr/>
                </p:nvSpPr>
                <p:spPr>
                  <a:xfrm>
                    <a:off x="3765385" y="487325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4" name="Rectangle 923"/>
                  <p:cNvSpPr/>
                  <p:nvPr/>
                </p:nvSpPr>
                <p:spPr>
                  <a:xfrm>
                    <a:off x="3765385" y="4965181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5" name="Rectangle 924"/>
                  <p:cNvSpPr/>
                  <p:nvPr/>
                </p:nvSpPr>
                <p:spPr>
                  <a:xfrm>
                    <a:off x="3765385" y="5057106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6" name="Rectangle 925"/>
                  <p:cNvSpPr/>
                  <p:nvPr/>
                </p:nvSpPr>
                <p:spPr>
                  <a:xfrm>
                    <a:off x="3765385" y="5149023"/>
                    <a:ext cx="65718" cy="65718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848" name="Rectangle 847"/>
            <p:cNvSpPr/>
            <p:nvPr/>
          </p:nvSpPr>
          <p:spPr>
            <a:xfrm>
              <a:off x="2418830" y="3197632"/>
              <a:ext cx="125676" cy="1420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2474852" y="3674480"/>
              <a:ext cx="69549" cy="1128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2920585" y="3674480"/>
              <a:ext cx="96119" cy="1128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2946779" y="4180681"/>
              <a:ext cx="119933" cy="782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2904045" y="4892266"/>
              <a:ext cx="119933" cy="782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2746101" y="5715806"/>
              <a:ext cx="119933" cy="782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/>
            <p:cNvSpPr/>
            <p:nvPr/>
          </p:nvSpPr>
          <p:spPr>
            <a:xfrm>
              <a:off x="1858786" y="4861096"/>
              <a:ext cx="62332" cy="6233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/>
            <p:cNvSpPr/>
            <p:nvPr/>
          </p:nvSpPr>
          <p:spPr>
            <a:xfrm>
              <a:off x="1858786" y="4952387"/>
              <a:ext cx="62332" cy="6233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/>
            <p:cNvSpPr/>
            <p:nvPr/>
          </p:nvSpPr>
          <p:spPr>
            <a:xfrm>
              <a:off x="1858786" y="5043677"/>
              <a:ext cx="62332" cy="6233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7" name="Group 856"/>
            <p:cNvGrpSpPr/>
            <p:nvPr/>
          </p:nvGrpSpPr>
          <p:grpSpPr>
            <a:xfrm>
              <a:off x="1857549" y="4767331"/>
              <a:ext cx="64806" cy="64806"/>
              <a:chOff x="2905638" y="4863007"/>
              <a:chExt cx="64806" cy="64806"/>
            </a:xfrm>
          </p:grpSpPr>
          <p:sp>
            <p:nvSpPr>
              <p:cNvPr id="896" name="Rectangle 895"/>
              <p:cNvSpPr/>
              <p:nvPr/>
            </p:nvSpPr>
            <p:spPr>
              <a:xfrm>
                <a:off x="2905638" y="4863007"/>
                <a:ext cx="64806" cy="64806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7" name="Oval 896"/>
              <p:cNvSpPr/>
              <p:nvPr/>
            </p:nvSpPr>
            <p:spPr>
              <a:xfrm>
                <a:off x="2906875" y="4863374"/>
                <a:ext cx="62332" cy="62332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8" name="Oval 857"/>
            <p:cNvSpPr/>
            <p:nvPr/>
          </p:nvSpPr>
          <p:spPr>
            <a:xfrm>
              <a:off x="1857013" y="4406079"/>
              <a:ext cx="62332" cy="6233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9" name="Oval 858"/>
            <p:cNvSpPr/>
            <p:nvPr/>
          </p:nvSpPr>
          <p:spPr>
            <a:xfrm>
              <a:off x="1856537" y="4498288"/>
              <a:ext cx="62332" cy="6233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0" name="Group 859"/>
            <p:cNvGrpSpPr/>
            <p:nvPr/>
          </p:nvGrpSpPr>
          <p:grpSpPr>
            <a:xfrm>
              <a:off x="1950711" y="4404842"/>
              <a:ext cx="64806" cy="64806"/>
              <a:chOff x="2905638" y="4863007"/>
              <a:chExt cx="64806" cy="64806"/>
            </a:xfrm>
          </p:grpSpPr>
          <p:sp>
            <p:nvSpPr>
              <p:cNvPr id="894" name="Rectangle 893"/>
              <p:cNvSpPr/>
              <p:nvPr/>
            </p:nvSpPr>
            <p:spPr>
              <a:xfrm>
                <a:off x="2905638" y="4863007"/>
                <a:ext cx="64806" cy="64806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5" name="Oval 894"/>
              <p:cNvSpPr/>
              <p:nvPr/>
            </p:nvSpPr>
            <p:spPr>
              <a:xfrm>
                <a:off x="2906875" y="4863374"/>
                <a:ext cx="62332" cy="62332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1" name="Group 860"/>
            <p:cNvGrpSpPr/>
            <p:nvPr/>
          </p:nvGrpSpPr>
          <p:grpSpPr>
            <a:xfrm>
              <a:off x="1950711" y="4497051"/>
              <a:ext cx="64806" cy="64806"/>
              <a:chOff x="2905638" y="4863007"/>
              <a:chExt cx="64806" cy="64806"/>
            </a:xfrm>
          </p:grpSpPr>
          <p:sp>
            <p:nvSpPr>
              <p:cNvPr id="892" name="Rectangle 891"/>
              <p:cNvSpPr/>
              <p:nvPr/>
            </p:nvSpPr>
            <p:spPr>
              <a:xfrm>
                <a:off x="2905638" y="4863007"/>
                <a:ext cx="64806" cy="64806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3" name="Oval 892"/>
              <p:cNvSpPr/>
              <p:nvPr/>
            </p:nvSpPr>
            <p:spPr>
              <a:xfrm>
                <a:off x="2906875" y="4863374"/>
                <a:ext cx="62332" cy="62332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2" name="Oval 861"/>
            <p:cNvSpPr/>
            <p:nvPr/>
          </p:nvSpPr>
          <p:spPr>
            <a:xfrm>
              <a:off x="1857013" y="4085704"/>
              <a:ext cx="62332" cy="6233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3" name="Oval 862"/>
            <p:cNvSpPr/>
            <p:nvPr/>
          </p:nvSpPr>
          <p:spPr>
            <a:xfrm>
              <a:off x="1856537" y="4177913"/>
              <a:ext cx="62332" cy="6233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4" name="Group 863"/>
            <p:cNvGrpSpPr/>
            <p:nvPr/>
          </p:nvGrpSpPr>
          <p:grpSpPr>
            <a:xfrm>
              <a:off x="1950711" y="4084467"/>
              <a:ext cx="64806" cy="64806"/>
              <a:chOff x="2905638" y="4863007"/>
              <a:chExt cx="64806" cy="64806"/>
            </a:xfrm>
          </p:grpSpPr>
          <p:sp>
            <p:nvSpPr>
              <p:cNvPr id="890" name="Rectangle 889"/>
              <p:cNvSpPr/>
              <p:nvPr/>
            </p:nvSpPr>
            <p:spPr>
              <a:xfrm>
                <a:off x="2905638" y="4863007"/>
                <a:ext cx="64806" cy="64806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1" name="Oval 890"/>
              <p:cNvSpPr/>
              <p:nvPr/>
            </p:nvSpPr>
            <p:spPr>
              <a:xfrm>
                <a:off x="2906875" y="4863374"/>
                <a:ext cx="62332" cy="62332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5" name="Group 864"/>
            <p:cNvGrpSpPr/>
            <p:nvPr/>
          </p:nvGrpSpPr>
          <p:grpSpPr>
            <a:xfrm>
              <a:off x="1950711" y="4176676"/>
              <a:ext cx="64806" cy="64806"/>
              <a:chOff x="2905638" y="4863007"/>
              <a:chExt cx="64806" cy="64806"/>
            </a:xfrm>
          </p:grpSpPr>
          <p:sp>
            <p:nvSpPr>
              <p:cNvPr id="888" name="Rectangle 887"/>
              <p:cNvSpPr/>
              <p:nvPr/>
            </p:nvSpPr>
            <p:spPr>
              <a:xfrm>
                <a:off x="2905638" y="4863007"/>
                <a:ext cx="64806" cy="64806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9" name="Oval 888"/>
              <p:cNvSpPr/>
              <p:nvPr/>
            </p:nvSpPr>
            <p:spPr>
              <a:xfrm>
                <a:off x="2906875" y="4863374"/>
                <a:ext cx="62332" cy="62332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6" name="Rectangle 865"/>
            <p:cNvSpPr/>
            <p:nvPr/>
          </p:nvSpPr>
          <p:spPr>
            <a:xfrm>
              <a:off x="2687558" y="5803393"/>
              <a:ext cx="119933" cy="67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2422903" y="5803393"/>
              <a:ext cx="119933" cy="67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2156683" y="5803393"/>
              <a:ext cx="119933" cy="67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2286140" y="2811532"/>
              <a:ext cx="119933" cy="67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2559014" y="2811532"/>
              <a:ext cx="119933" cy="67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Rounded Rectangle 870"/>
            <p:cNvSpPr/>
            <p:nvPr/>
          </p:nvSpPr>
          <p:spPr>
            <a:xfrm>
              <a:off x="2780633" y="2799626"/>
              <a:ext cx="139952" cy="97771"/>
            </a:xfrm>
            <a:prstGeom prst="roundRect">
              <a:avLst>
                <a:gd name="adj" fmla="val 2776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Rounded Rectangle 871"/>
            <p:cNvSpPr/>
            <p:nvPr/>
          </p:nvSpPr>
          <p:spPr>
            <a:xfrm>
              <a:off x="2780633" y="2470273"/>
              <a:ext cx="139952" cy="80899"/>
            </a:xfrm>
            <a:prstGeom prst="roundRect">
              <a:avLst>
                <a:gd name="adj" fmla="val 2776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Rounded Rectangle 872"/>
            <p:cNvSpPr/>
            <p:nvPr/>
          </p:nvSpPr>
          <p:spPr>
            <a:xfrm>
              <a:off x="2999937" y="2541648"/>
              <a:ext cx="139952" cy="86826"/>
            </a:xfrm>
            <a:prstGeom prst="roundRect">
              <a:avLst>
                <a:gd name="adj" fmla="val 2776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Rounded Rectangle 873"/>
            <p:cNvSpPr/>
            <p:nvPr/>
          </p:nvSpPr>
          <p:spPr>
            <a:xfrm>
              <a:off x="1827554" y="2797245"/>
              <a:ext cx="139952" cy="97771"/>
            </a:xfrm>
            <a:prstGeom prst="roundRect">
              <a:avLst>
                <a:gd name="adj" fmla="val 2776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5" name="Rounded Rectangle 874"/>
            <p:cNvSpPr/>
            <p:nvPr/>
          </p:nvSpPr>
          <p:spPr>
            <a:xfrm>
              <a:off x="1829935" y="2470273"/>
              <a:ext cx="139952" cy="80899"/>
            </a:xfrm>
            <a:prstGeom prst="roundRect">
              <a:avLst>
                <a:gd name="adj" fmla="val 2776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6" name="Rounded Rectangle 875"/>
            <p:cNvSpPr/>
            <p:nvPr/>
          </p:nvSpPr>
          <p:spPr>
            <a:xfrm>
              <a:off x="2056382" y="2541648"/>
              <a:ext cx="139952" cy="86826"/>
            </a:xfrm>
            <a:prstGeom prst="roundRect">
              <a:avLst>
                <a:gd name="adj" fmla="val 2776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Rounded Rectangle 876"/>
            <p:cNvSpPr/>
            <p:nvPr/>
          </p:nvSpPr>
          <p:spPr>
            <a:xfrm rot="16200000">
              <a:off x="1971196" y="2918966"/>
              <a:ext cx="139952" cy="101306"/>
            </a:xfrm>
            <a:prstGeom prst="roundRect">
              <a:avLst>
                <a:gd name="adj" fmla="val 2776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1672386" y="2509150"/>
              <a:ext cx="688975" cy="328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9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11446"/>
            <a:stretch/>
          </p:blipFill>
          <p:spPr bwMode="auto">
            <a:xfrm rot="16200000" flipH="1">
              <a:off x="2658957" y="2469721"/>
              <a:ext cx="610112" cy="328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0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798948" y="3615951"/>
              <a:ext cx="306000" cy="227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81" name="Group 880"/>
            <p:cNvGrpSpPr/>
            <p:nvPr/>
          </p:nvGrpSpPr>
          <p:grpSpPr>
            <a:xfrm>
              <a:off x="2941008" y="4290173"/>
              <a:ext cx="162014" cy="206877"/>
              <a:chOff x="3044825" y="3573870"/>
              <a:chExt cx="269875" cy="354737"/>
            </a:xfrm>
          </p:grpSpPr>
          <p:sp>
            <p:nvSpPr>
              <p:cNvPr id="884" name="Rectangle 883"/>
              <p:cNvSpPr/>
              <p:nvPr/>
            </p:nvSpPr>
            <p:spPr>
              <a:xfrm>
                <a:off x="3044825" y="3573870"/>
                <a:ext cx="269875" cy="354737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5" name="Group 884"/>
              <p:cNvGrpSpPr/>
              <p:nvPr/>
            </p:nvGrpSpPr>
            <p:grpSpPr>
              <a:xfrm>
                <a:off x="3159910" y="3668234"/>
                <a:ext cx="45719" cy="165158"/>
                <a:chOff x="3164672" y="3675377"/>
                <a:chExt cx="45719" cy="165158"/>
              </a:xfrm>
            </p:grpSpPr>
            <p:sp>
              <p:nvSpPr>
                <p:cNvPr id="886" name="Oval 885"/>
                <p:cNvSpPr/>
                <p:nvPr/>
              </p:nvSpPr>
              <p:spPr>
                <a:xfrm>
                  <a:off x="3164672" y="379481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7" name="Oval 886"/>
                <p:cNvSpPr/>
                <p:nvPr/>
              </p:nvSpPr>
              <p:spPr>
                <a:xfrm>
                  <a:off x="3164672" y="367537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82" name="Rounded Rectangle 881"/>
            <p:cNvSpPr/>
            <p:nvPr/>
          </p:nvSpPr>
          <p:spPr>
            <a:xfrm>
              <a:off x="2303125" y="2498318"/>
              <a:ext cx="347472" cy="175689"/>
            </a:xfrm>
            <a:prstGeom prst="roundRect">
              <a:avLst>
                <a:gd name="adj" fmla="val 44579"/>
              </a:avLst>
            </a:prstGeom>
            <a:noFill/>
            <a:ln w="571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3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634" b="95217" l="16779" r="61298">
                          <a14:foregroundMark x1="40045" y1="9865" x2="40045" y2="9865"/>
                          <a14:foregroundMark x1="38926" y1="7922" x2="38926" y2="7922"/>
                          <a14:foregroundMark x1="36018" y1="7025" x2="36018" y2="7025"/>
                          <a14:foregroundMark x1="43400" y1="7025" x2="43400" y2="7025"/>
                          <a14:foregroundMark x1="33781" y1="5830" x2="33781" y2="5830"/>
                          <a14:foregroundMark x1="44295" y1="6129" x2="44295" y2="6129"/>
                          <a14:foregroundMark x1="46309" y1="6129" x2="46309" y2="6129"/>
                          <a14:foregroundMark x1="44519" y1="5830" x2="44519" y2="5830"/>
                          <a14:foregroundMark x1="32662" y1="6428" x2="32662" y2="64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76" t="5333" r="41234" b="6228"/>
            <a:stretch/>
          </p:blipFill>
          <p:spPr bwMode="auto">
            <a:xfrm>
              <a:off x="2169303" y="2875789"/>
              <a:ext cx="644443" cy="2247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71" name="Freeform 970"/>
          <p:cNvSpPr/>
          <p:nvPr/>
        </p:nvSpPr>
        <p:spPr>
          <a:xfrm>
            <a:off x="2920910" y="2991485"/>
            <a:ext cx="1377950" cy="2924175"/>
          </a:xfrm>
          <a:custGeom>
            <a:avLst/>
            <a:gdLst>
              <a:gd name="connsiteX0" fmla="*/ 0 w 1371600"/>
              <a:gd name="connsiteY0" fmla="*/ 45720 h 2956560"/>
              <a:gd name="connsiteX1" fmla="*/ 259080 w 1371600"/>
              <a:gd name="connsiteY1" fmla="*/ 45720 h 2956560"/>
              <a:gd name="connsiteX2" fmla="*/ 556260 w 1371600"/>
              <a:gd name="connsiteY2" fmla="*/ 45720 h 2956560"/>
              <a:gd name="connsiteX3" fmla="*/ 563880 w 1371600"/>
              <a:gd name="connsiteY3" fmla="*/ 190500 h 2956560"/>
              <a:gd name="connsiteX4" fmla="*/ 701040 w 1371600"/>
              <a:gd name="connsiteY4" fmla="*/ 190500 h 2956560"/>
              <a:gd name="connsiteX5" fmla="*/ 845820 w 1371600"/>
              <a:gd name="connsiteY5" fmla="*/ 190500 h 2956560"/>
              <a:gd name="connsiteX6" fmla="*/ 845820 w 1371600"/>
              <a:gd name="connsiteY6" fmla="*/ 0 h 2956560"/>
              <a:gd name="connsiteX7" fmla="*/ 1371600 w 1371600"/>
              <a:gd name="connsiteY7" fmla="*/ 0 h 2956560"/>
              <a:gd name="connsiteX8" fmla="*/ 1371600 w 1371600"/>
              <a:gd name="connsiteY8" fmla="*/ 2956560 h 2956560"/>
              <a:gd name="connsiteX9" fmla="*/ 1097280 w 1371600"/>
              <a:gd name="connsiteY9" fmla="*/ 2956560 h 2956560"/>
              <a:gd name="connsiteX10" fmla="*/ 1097280 w 1371600"/>
              <a:gd name="connsiteY10" fmla="*/ 2849880 h 2956560"/>
              <a:gd name="connsiteX11" fmla="*/ 990600 w 1371600"/>
              <a:gd name="connsiteY11" fmla="*/ 2743200 h 2956560"/>
              <a:gd name="connsiteX12" fmla="*/ 586740 w 1371600"/>
              <a:gd name="connsiteY12" fmla="*/ 2743200 h 2956560"/>
              <a:gd name="connsiteX13" fmla="*/ 449580 w 1371600"/>
              <a:gd name="connsiteY13" fmla="*/ 2743200 h 2956560"/>
              <a:gd name="connsiteX14" fmla="*/ 449580 w 1371600"/>
              <a:gd name="connsiteY14" fmla="*/ 2270760 h 2956560"/>
              <a:gd name="connsiteX15" fmla="*/ 304800 w 1371600"/>
              <a:gd name="connsiteY15" fmla="*/ 2270760 h 2956560"/>
              <a:gd name="connsiteX16" fmla="*/ 304800 w 1371600"/>
              <a:gd name="connsiteY16" fmla="*/ 350520 h 2956560"/>
              <a:gd name="connsiteX17" fmla="*/ 7620 w 1371600"/>
              <a:gd name="connsiteY17" fmla="*/ 350520 h 2956560"/>
              <a:gd name="connsiteX18" fmla="*/ 0 w 1371600"/>
              <a:gd name="connsiteY18" fmla="*/ 45720 h 2956560"/>
              <a:gd name="connsiteX0" fmla="*/ 0 w 1371600"/>
              <a:gd name="connsiteY0" fmla="*/ 45720 h 2956560"/>
              <a:gd name="connsiteX1" fmla="*/ 259080 w 1371600"/>
              <a:gd name="connsiteY1" fmla="*/ 45720 h 2956560"/>
              <a:gd name="connsiteX2" fmla="*/ 556260 w 1371600"/>
              <a:gd name="connsiteY2" fmla="*/ 45720 h 2956560"/>
              <a:gd name="connsiteX3" fmla="*/ 563880 w 1371600"/>
              <a:gd name="connsiteY3" fmla="*/ 190500 h 2956560"/>
              <a:gd name="connsiteX4" fmla="*/ 701040 w 1371600"/>
              <a:gd name="connsiteY4" fmla="*/ 190500 h 2956560"/>
              <a:gd name="connsiteX5" fmla="*/ 845820 w 1371600"/>
              <a:gd name="connsiteY5" fmla="*/ 190500 h 2956560"/>
              <a:gd name="connsiteX6" fmla="*/ 845820 w 1371600"/>
              <a:gd name="connsiteY6" fmla="*/ 0 h 2956560"/>
              <a:gd name="connsiteX7" fmla="*/ 1371600 w 1371600"/>
              <a:gd name="connsiteY7" fmla="*/ 0 h 2956560"/>
              <a:gd name="connsiteX8" fmla="*/ 1303020 w 1371600"/>
              <a:gd name="connsiteY8" fmla="*/ 441960 h 2956560"/>
              <a:gd name="connsiteX9" fmla="*/ 1371600 w 1371600"/>
              <a:gd name="connsiteY9" fmla="*/ 2956560 h 2956560"/>
              <a:gd name="connsiteX10" fmla="*/ 1097280 w 1371600"/>
              <a:gd name="connsiteY10" fmla="*/ 2956560 h 2956560"/>
              <a:gd name="connsiteX11" fmla="*/ 1097280 w 1371600"/>
              <a:gd name="connsiteY11" fmla="*/ 2849880 h 2956560"/>
              <a:gd name="connsiteX12" fmla="*/ 990600 w 1371600"/>
              <a:gd name="connsiteY12" fmla="*/ 2743200 h 2956560"/>
              <a:gd name="connsiteX13" fmla="*/ 586740 w 1371600"/>
              <a:gd name="connsiteY13" fmla="*/ 2743200 h 2956560"/>
              <a:gd name="connsiteX14" fmla="*/ 449580 w 1371600"/>
              <a:gd name="connsiteY14" fmla="*/ 2743200 h 2956560"/>
              <a:gd name="connsiteX15" fmla="*/ 449580 w 1371600"/>
              <a:gd name="connsiteY15" fmla="*/ 2270760 h 2956560"/>
              <a:gd name="connsiteX16" fmla="*/ 304800 w 1371600"/>
              <a:gd name="connsiteY16" fmla="*/ 2270760 h 2956560"/>
              <a:gd name="connsiteX17" fmla="*/ 304800 w 1371600"/>
              <a:gd name="connsiteY17" fmla="*/ 350520 h 2956560"/>
              <a:gd name="connsiteX18" fmla="*/ 7620 w 1371600"/>
              <a:gd name="connsiteY18" fmla="*/ 350520 h 2956560"/>
              <a:gd name="connsiteX19" fmla="*/ 0 w 1371600"/>
              <a:gd name="connsiteY19" fmla="*/ 45720 h 2956560"/>
              <a:gd name="connsiteX0" fmla="*/ 0 w 1371600"/>
              <a:gd name="connsiteY0" fmla="*/ 45720 h 2956560"/>
              <a:gd name="connsiteX1" fmla="*/ 259080 w 1371600"/>
              <a:gd name="connsiteY1" fmla="*/ 45720 h 2956560"/>
              <a:gd name="connsiteX2" fmla="*/ 556260 w 1371600"/>
              <a:gd name="connsiteY2" fmla="*/ 45720 h 2956560"/>
              <a:gd name="connsiteX3" fmla="*/ 563880 w 1371600"/>
              <a:gd name="connsiteY3" fmla="*/ 190500 h 2956560"/>
              <a:gd name="connsiteX4" fmla="*/ 701040 w 1371600"/>
              <a:gd name="connsiteY4" fmla="*/ 190500 h 2956560"/>
              <a:gd name="connsiteX5" fmla="*/ 845820 w 1371600"/>
              <a:gd name="connsiteY5" fmla="*/ 190500 h 2956560"/>
              <a:gd name="connsiteX6" fmla="*/ 845820 w 1371600"/>
              <a:gd name="connsiteY6" fmla="*/ 0 h 2956560"/>
              <a:gd name="connsiteX7" fmla="*/ 1371600 w 1371600"/>
              <a:gd name="connsiteY7" fmla="*/ 0 h 2956560"/>
              <a:gd name="connsiteX8" fmla="*/ 1366520 w 1371600"/>
              <a:gd name="connsiteY8" fmla="*/ 448310 h 2956560"/>
              <a:gd name="connsiteX9" fmla="*/ 1371600 w 1371600"/>
              <a:gd name="connsiteY9" fmla="*/ 2956560 h 2956560"/>
              <a:gd name="connsiteX10" fmla="*/ 1097280 w 1371600"/>
              <a:gd name="connsiteY10" fmla="*/ 2956560 h 2956560"/>
              <a:gd name="connsiteX11" fmla="*/ 1097280 w 1371600"/>
              <a:gd name="connsiteY11" fmla="*/ 2849880 h 2956560"/>
              <a:gd name="connsiteX12" fmla="*/ 990600 w 1371600"/>
              <a:gd name="connsiteY12" fmla="*/ 2743200 h 2956560"/>
              <a:gd name="connsiteX13" fmla="*/ 586740 w 1371600"/>
              <a:gd name="connsiteY13" fmla="*/ 2743200 h 2956560"/>
              <a:gd name="connsiteX14" fmla="*/ 449580 w 1371600"/>
              <a:gd name="connsiteY14" fmla="*/ 2743200 h 2956560"/>
              <a:gd name="connsiteX15" fmla="*/ 449580 w 1371600"/>
              <a:gd name="connsiteY15" fmla="*/ 2270760 h 2956560"/>
              <a:gd name="connsiteX16" fmla="*/ 304800 w 1371600"/>
              <a:gd name="connsiteY16" fmla="*/ 2270760 h 2956560"/>
              <a:gd name="connsiteX17" fmla="*/ 304800 w 1371600"/>
              <a:gd name="connsiteY17" fmla="*/ 350520 h 2956560"/>
              <a:gd name="connsiteX18" fmla="*/ 7620 w 1371600"/>
              <a:gd name="connsiteY18" fmla="*/ 350520 h 2956560"/>
              <a:gd name="connsiteX19" fmla="*/ 0 w 1371600"/>
              <a:gd name="connsiteY19" fmla="*/ 45720 h 2956560"/>
              <a:gd name="connsiteX0" fmla="*/ 0 w 1376813"/>
              <a:gd name="connsiteY0" fmla="*/ 45720 h 2956560"/>
              <a:gd name="connsiteX1" fmla="*/ 259080 w 1376813"/>
              <a:gd name="connsiteY1" fmla="*/ 45720 h 2956560"/>
              <a:gd name="connsiteX2" fmla="*/ 556260 w 1376813"/>
              <a:gd name="connsiteY2" fmla="*/ 45720 h 2956560"/>
              <a:gd name="connsiteX3" fmla="*/ 563880 w 1376813"/>
              <a:gd name="connsiteY3" fmla="*/ 190500 h 2956560"/>
              <a:gd name="connsiteX4" fmla="*/ 701040 w 1376813"/>
              <a:gd name="connsiteY4" fmla="*/ 190500 h 2956560"/>
              <a:gd name="connsiteX5" fmla="*/ 845820 w 1376813"/>
              <a:gd name="connsiteY5" fmla="*/ 190500 h 2956560"/>
              <a:gd name="connsiteX6" fmla="*/ 845820 w 1376813"/>
              <a:gd name="connsiteY6" fmla="*/ 0 h 2956560"/>
              <a:gd name="connsiteX7" fmla="*/ 1371600 w 1376813"/>
              <a:gd name="connsiteY7" fmla="*/ 0 h 2956560"/>
              <a:gd name="connsiteX8" fmla="*/ 1366520 w 1376813"/>
              <a:gd name="connsiteY8" fmla="*/ 448310 h 2956560"/>
              <a:gd name="connsiteX9" fmla="*/ 1152525 w 1376813"/>
              <a:gd name="connsiteY9" fmla="*/ 523240 h 2956560"/>
              <a:gd name="connsiteX10" fmla="*/ 1371600 w 1376813"/>
              <a:gd name="connsiteY10" fmla="*/ 2956560 h 2956560"/>
              <a:gd name="connsiteX11" fmla="*/ 1097280 w 1376813"/>
              <a:gd name="connsiteY11" fmla="*/ 2956560 h 2956560"/>
              <a:gd name="connsiteX12" fmla="*/ 1097280 w 1376813"/>
              <a:gd name="connsiteY12" fmla="*/ 2849880 h 2956560"/>
              <a:gd name="connsiteX13" fmla="*/ 990600 w 1376813"/>
              <a:gd name="connsiteY13" fmla="*/ 2743200 h 2956560"/>
              <a:gd name="connsiteX14" fmla="*/ 586740 w 1376813"/>
              <a:gd name="connsiteY14" fmla="*/ 2743200 h 2956560"/>
              <a:gd name="connsiteX15" fmla="*/ 449580 w 1376813"/>
              <a:gd name="connsiteY15" fmla="*/ 2743200 h 2956560"/>
              <a:gd name="connsiteX16" fmla="*/ 449580 w 1376813"/>
              <a:gd name="connsiteY16" fmla="*/ 2270760 h 2956560"/>
              <a:gd name="connsiteX17" fmla="*/ 304800 w 1376813"/>
              <a:gd name="connsiteY17" fmla="*/ 2270760 h 2956560"/>
              <a:gd name="connsiteX18" fmla="*/ 304800 w 1376813"/>
              <a:gd name="connsiteY18" fmla="*/ 350520 h 2956560"/>
              <a:gd name="connsiteX19" fmla="*/ 7620 w 1376813"/>
              <a:gd name="connsiteY19" fmla="*/ 350520 h 2956560"/>
              <a:gd name="connsiteX20" fmla="*/ 0 w 1376813"/>
              <a:gd name="connsiteY20" fmla="*/ 45720 h 2956560"/>
              <a:gd name="connsiteX0" fmla="*/ 0 w 1376813"/>
              <a:gd name="connsiteY0" fmla="*/ 45720 h 2956560"/>
              <a:gd name="connsiteX1" fmla="*/ 259080 w 1376813"/>
              <a:gd name="connsiteY1" fmla="*/ 45720 h 2956560"/>
              <a:gd name="connsiteX2" fmla="*/ 556260 w 1376813"/>
              <a:gd name="connsiteY2" fmla="*/ 45720 h 2956560"/>
              <a:gd name="connsiteX3" fmla="*/ 563880 w 1376813"/>
              <a:gd name="connsiteY3" fmla="*/ 190500 h 2956560"/>
              <a:gd name="connsiteX4" fmla="*/ 701040 w 1376813"/>
              <a:gd name="connsiteY4" fmla="*/ 190500 h 2956560"/>
              <a:gd name="connsiteX5" fmla="*/ 845820 w 1376813"/>
              <a:gd name="connsiteY5" fmla="*/ 190500 h 2956560"/>
              <a:gd name="connsiteX6" fmla="*/ 845820 w 1376813"/>
              <a:gd name="connsiteY6" fmla="*/ 0 h 2956560"/>
              <a:gd name="connsiteX7" fmla="*/ 1371600 w 1376813"/>
              <a:gd name="connsiteY7" fmla="*/ 0 h 2956560"/>
              <a:gd name="connsiteX8" fmla="*/ 1366520 w 1376813"/>
              <a:gd name="connsiteY8" fmla="*/ 448310 h 2956560"/>
              <a:gd name="connsiteX9" fmla="*/ 1152525 w 1376813"/>
              <a:gd name="connsiteY9" fmla="*/ 523240 h 2956560"/>
              <a:gd name="connsiteX10" fmla="*/ 1371600 w 1376813"/>
              <a:gd name="connsiteY10" fmla="*/ 2956560 h 2956560"/>
              <a:gd name="connsiteX11" fmla="*/ 1097280 w 1376813"/>
              <a:gd name="connsiteY11" fmla="*/ 2956560 h 2956560"/>
              <a:gd name="connsiteX12" fmla="*/ 1097280 w 1376813"/>
              <a:gd name="connsiteY12" fmla="*/ 2849880 h 2956560"/>
              <a:gd name="connsiteX13" fmla="*/ 990600 w 1376813"/>
              <a:gd name="connsiteY13" fmla="*/ 2743200 h 2956560"/>
              <a:gd name="connsiteX14" fmla="*/ 586740 w 1376813"/>
              <a:gd name="connsiteY14" fmla="*/ 2743200 h 2956560"/>
              <a:gd name="connsiteX15" fmla="*/ 449580 w 1376813"/>
              <a:gd name="connsiteY15" fmla="*/ 2743200 h 2956560"/>
              <a:gd name="connsiteX16" fmla="*/ 449580 w 1376813"/>
              <a:gd name="connsiteY16" fmla="*/ 2270760 h 2956560"/>
              <a:gd name="connsiteX17" fmla="*/ 304800 w 1376813"/>
              <a:gd name="connsiteY17" fmla="*/ 2270760 h 2956560"/>
              <a:gd name="connsiteX18" fmla="*/ 304800 w 1376813"/>
              <a:gd name="connsiteY18" fmla="*/ 350520 h 2956560"/>
              <a:gd name="connsiteX19" fmla="*/ 7620 w 1376813"/>
              <a:gd name="connsiteY19" fmla="*/ 350520 h 2956560"/>
              <a:gd name="connsiteX20" fmla="*/ 0 w 1376813"/>
              <a:gd name="connsiteY20" fmla="*/ 45720 h 2956560"/>
              <a:gd name="connsiteX0" fmla="*/ 0 w 1376813"/>
              <a:gd name="connsiteY0" fmla="*/ 45720 h 2956560"/>
              <a:gd name="connsiteX1" fmla="*/ 259080 w 1376813"/>
              <a:gd name="connsiteY1" fmla="*/ 45720 h 2956560"/>
              <a:gd name="connsiteX2" fmla="*/ 556260 w 1376813"/>
              <a:gd name="connsiteY2" fmla="*/ 45720 h 2956560"/>
              <a:gd name="connsiteX3" fmla="*/ 563880 w 1376813"/>
              <a:gd name="connsiteY3" fmla="*/ 190500 h 2956560"/>
              <a:gd name="connsiteX4" fmla="*/ 701040 w 1376813"/>
              <a:gd name="connsiteY4" fmla="*/ 190500 h 2956560"/>
              <a:gd name="connsiteX5" fmla="*/ 845820 w 1376813"/>
              <a:gd name="connsiteY5" fmla="*/ 190500 h 2956560"/>
              <a:gd name="connsiteX6" fmla="*/ 845820 w 1376813"/>
              <a:gd name="connsiteY6" fmla="*/ 0 h 2956560"/>
              <a:gd name="connsiteX7" fmla="*/ 1371600 w 1376813"/>
              <a:gd name="connsiteY7" fmla="*/ 0 h 2956560"/>
              <a:gd name="connsiteX8" fmla="*/ 1366520 w 1376813"/>
              <a:gd name="connsiteY8" fmla="*/ 448310 h 2956560"/>
              <a:gd name="connsiteX9" fmla="*/ 1152525 w 1376813"/>
              <a:gd name="connsiteY9" fmla="*/ 523240 h 2956560"/>
              <a:gd name="connsiteX10" fmla="*/ 1371600 w 1376813"/>
              <a:gd name="connsiteY10" fmla="*/ 2956560 h 2956560"/>
              <a:gd name="connsiteX11" fmla="*/ 1097280 w 1376813"/>
              <a:gd name="connsiteY11" fmla="*/ 2956560 h 2956560"/>
              <a:gd name="connsiteX12" fmla="*/ 1097280 w 1376813"/>
              <a:gd name="connsiteY12" fmla="*/ 2849880 h 2956560"/>
              <a:gd name="connsiteX13" fmla="*/ 990600 w 1376813"/>
              <a:gd name="connsiteY13" fmla="*/ 2743200 h 2956560"/>
              <a:gd name="connsiteX14" fmla="*/ 586740 w 1376813"/>
              <a:gd name="connsiteY14" fmla="*/ 2743200 h 2956560"/>
              <a:gd name="connsiteX15" fmla="*/ 449580 w 1376813"/>
              <a:gd name="connsiteY15" fmla="*/ 2743200 h 2956560"/>
              <a:gd name="connsiteX16" fmla="*/ 449580 w 1376813"/>
              <a:gd name="connsiteY16" fmla="*/ 2270760 h 2956560"/>
              <a:gd name="connsiteX17" fmla="*/ 304800 w 1376813"/>
              <a:gd name="connsiteY17" fmla="*/ 2270760 h 2956560"/>
              <a:gd name="connsiteX18" fmla="*/ 304800 w 1376813"/>
              <a:gd name="connsiteY18" fmla="*/ 350520 h 2956560"/>
              <a:gd name="connsiteX19" fmla="*/ 7620 w 1376813"/>
              <a:gd name="connsiteY19" fmla="*/ 350520 h 2956560"/>
              <a:gd name="connsiteX20" fmla="*/ 0 w 1376813"/>
              <a:gd name="connsiteY20" fmla="*/ 45720 h 2956560"/>
              <a:gd name="connsiteX0" fmla="*/ 0 w 1376813"/>
              <a:gd name="connsiteY0" fmla="*/ 45720 h 2956560"/>
              <a:gd name="connsiteX1" fmla="*/ 259080 w 1376813"/>
              <a:gd name="connsiteY1" fmla="*/ 45720 h 2956560"/>
              <a:gd name="connsiteX2" fmla="*/ 556260 w 1376813"/>
              <a:gd name="connsiteY2" fmla="*/ 45720 h 2956560"/>
              <a:gd name="connsiteX3" fmla="*/ 563880 w 1376813"/>
              <a:gd name="connsiteY3" fmla="*/ 190500 h 2956560"/>
              <a:gd name="connsiteX4" fmla="*/ 701040 w 1376813"/>
              <a:gd name="connsiteY4" fmla="*/ 190500 h 2956560"/>
              <a:gd name="connsiteX5" fmla="*/ 845820 w 1376813"/>
              <a:gd name="connsiteY5" fmla="*/ 190500 h 2956560"/>
              <a:gd name="connsiteX6" fmla="*/ 845820 w 1376813"/>
              <a:gd name="connsiteY6" fmla="*/ 0 h 2956560"/>
              <a:gd name="connsiteX7" fmla="*/ 1371600 w 1376813"/>
              <a:gd name="connsiteY7" fmla="*/ 0 h 2956560"/>
              <a:gd name="connsiteX8" fmla="*/ 1366520 w 1376813"/>
              <a:gd name="connsiteY8" fmla="*/ 448310 h 2956560"/>
              <a:gd name="connsiteX9" fmla="*/ 1152525 w 1376813"/>
              <a:gd name="connsiteY9" fmla="*/ 523240 h 2956560"/>
              <a:gd name="connsiteX10" fmla="*/ 1371600 w 1376813"/>
              <a:gd name="connsiteY10" fmla="*/ 2956560 h 2956560"/>
              <a:gd name="connsiteX11" fmla="*/ 1097280 w 1376813"/>
              <a:gd name="connsiteY11" fmla="*/ 2956560 h 2956560"/>
              <a:gd name="connsiteX12" fmla="*/ 1097280 w 1376813"/>
              <a:gd name="connsiteY12" fmla="*/ 2849880 h 2956560"/>
              <a:gd name="connsiteX13" fmla="*/ 990600 w 1376813"/>
              <a:gd name="connsiteY13" fmla="*/ 2743200 h 2956560"/>
              <a:gd name="connsiteX14" fmla="*/ 586740 w 1376813"/>
              <a:gd name="connsiteY14" fmla="*/ 2743200 h 2956560"/>
              <a:gd name="connsiteX15" fmla="*/ 449580 w 1376813"/>
              <a:gd name="connsiteY15" fmla="*/ 2743200 h 2956560"/>
              <a:gd name="connsiteX16" fmla="*/ 449580 w 1376813"/>
              <a:gd name="connsiteY16" fmla="*/ 2270760 h 2956560"/>
              <a:gd name="connsiteX17" fmla="*/ 304800 w 1376813"/>
              <a:gd name="connsiteY17" fmla="*/ 2270760 h 2956560"/>
              <a:gd name="connsiteX18" fmla="*/ 304800 w 1376813"/>
              <a:gd name="connsiteY18" fmla="*/ 350520 h 2956560"/>
              <a:gd name="connsiteX19" fmla="*/ 7620 w 1376813"/>
              <a:gd name="connsiteY19" fmla="*/ 350520 h 2956560"/>
              <a:gd name="connsiteX20" fmla="*/ 0 w 1376813"/>
              <a:gd name="connsiteY20" fmla="*/ 45720 h 2956560"/>
              <a:gd name="connsiteX0" fmla="*/ 0 w 1376813"/>
              <a:gd name="connsiteY0" fmla="*/ 45720 h 2956560"/>
              <a:gd name="connsiteX1" fmla="*/ 259080 w 1376813"/>
              <a:gd name="connsiteY1" fmla="*/ 45720 h 2956560"/>
              <a:gd name="connsiteX2" fmla="*/ 556260 w 1376813"/>
              <a:gd name="connsiteY2" fmla="*/ 45720 h 2956560"/>
              <a:gd name="connsiteX3" fmla="*/ 563880 w 1376813"/>
              <a:gd name="connsiteY3" fmla="*/ 190500 h 2956560"/>
              <a:gd name="connsiteX4" fmla="*/ 701040 w 1376813"/>
              <a:gd name="connsiteY4" fmla="*/ 190500 h 2956560"/>
              <a:gd name="connsiteX5" fmla="*/ 845820 w 1376813"/>
              <a:gd name="connsiteY5" fmla="*/ 190500 h 2956560"/>
              <a:gd name="connsiteX6" fmla="*/ 845820 w 1376813"/>
              <a:gd name="connsiteY6" fmla="*/ 0 h 2956560"/>
              <a:gd name="connsiteX7" fmla="*/ 1371600 w 1376813"/>
              <a:gd name="connsiteY7" fmla="*/ 0 h 2956560"/>
              <a:gd name="connsiteX8" fmla="*/ 1366520 w 1376813"/>
              <a:gd name="connsiteY8" fmla="*/ 448310 h 2956560"/>
              <a:gd name="connsiteX9" fmla="*/ 1152525 w 1376813"/>
              <a:gd name="connsiteY9" fmla="*/ 523240 h 2956560"/>
              <a:gd name="connsiteX10" fmla="*/ 1371600 w 1376813"/>
              <a:gd name="connsiteY10" fmla="*/ 2956560 h 2956560"/>
              <a:gd name="connsiteX11" fmla="*/ 1097280 w 1376813"/>
              <a:gd name="connsiteY11" fmla="*/ 2956560 h 2956560"/>
              <a:gd name="connsiteX12" fmla="*/ 1097280 w 1376813"/>
              <a:gd name="connsiteY12" fmla="*/ 2849880 h 2956560"/>
              <a:gd name="connsiteX13" fmla="*/ 990600 w 1376813"/>
              <a:gd name="connsiteY13" fmla="*/ 2743200 h 2956560"/>
              <a:gd name="connsiteX14" fmla="*/ 586740 w 1376813"/>
              <a:gd name="connsiteY14" fmla="*/ 2743200 h 2956560"/>
              <a:gd name="connsiteX15" fmla="*/ 449580 w 1376813"/>
              <a:gd name="connsiteY15" fmla="*/ 2743200 h 2956560"/>
              <a:gd name="connsiteX16" fmla="*/ 449580 w 1376813"/>
              <a:gd name="connsiteY16" fmla="*/ 2270760 h 2956560"/>
              <a:gd name="connsiteX17" fmla="*/ 304800 w 1376813"/>
              <a:gd name="connsiteY17" fmla="*/ 2270760 h 2956560"/>
              <a:gd name="connsiteX18" fmla="*/ 304800 w 1376813"/>
              <a:gd name="connsiteY18" fmla="*/ 350520 h 2956560"/>
              <a:gd name="connsiteX19" fmla="*/ 7620 w 1376813"/>
              <a:gd name="connsiteY19" fmla="*/ 350520 h 2956560"/>
              <a:gd name="connsiteX20" fmla="*/ 0 w 1376813"/>
              <a:gd name="connsiteY20" fmla="*/ 45720 h 2956560"/>
              <a:gd name="connsiteX0" fmla="*/ 0 w 1376813"/>
              <a:gd name="connsiteY0" fmla="*/ 45720 h 2956560"/>
              <a:gd name="connsiteX1" fmla="*/ 259080 w 1376813"/>
              <a:gd name="connsiteY1" fmla="*/ 45720 h 2956560"/>
              <a:gd name="connsiteX2" fmla="*/ 556260 w 1376813"/>
              <a:gd name="connsiteY2" fmla="*/ 45720 h 2956560"/>
              <a:gd name="connsiteX3" fmla="*/ 563880 w 1376813"/>
              <a:gd name="connsiteY3" fmla="*/ 190500 h 2956560"/>
              <a:gd name="connsiteX4" fmla="*/ 701040 w 1376813"/>
              <a:gd name="connsiteY4" fmla="*/ 190500 h 2956560"/>
              <a:gd name="connsiteX5" fmla="*/ 845820 w 1376813"/>
              <a:gd name="connsiteY5" fmla="*/ 190500 h 2956560"/>
              <a:gd name="connsiteX6" fmla="*/ 845820 w 1376813"/>
              <a:gd name="connsiteY6" fmla="*/ 0 h 2956560"/>
              <a:gd name="connsiteX7" fmla="*/ 1371600 w 1376813"/>
              <a:gd name="connsiteY7" fmla="*/ 0 h 2956560"/>
              <a:gd name="connsiteX8" fmla="*/ 1366520 w 1376813"/>
              <a:gd name="connsiteY8" fmla="*/ 448310 h 2956560"/>
              <a:gd name="connsiteX9" fmla="*/ 1152525 w 1376813"/>
              <a:gd name="connsiteY9" fmla="*/ 523240 h 2956560"/>
              <a:gd name="connsiteX10" fmla="*/ 1371600 w 1376813"/>
              <a:gd name="connsiteY10" fmla="*/ 2956560 h 2956560"/>
              <a:gd name="connsiteX11" fmla="*/ 1097280 w 1376813"/>
              <a:gd name="connsiteY11" fmla="*/ 2956560 h 2956560"/>
              <a:gd name="connsiteX12" fmla="*/ 1097280 w 1376813"/>
              <a:gd name="connsiteY12" fmla="*/ 2849880 h 2956560"/>
              <a:gd name="connsiteX13" fmla="*/ 990600 w 1376813"/>
              <a:gd name="connsiteY13" fmla="*/ 2743200 h 2956560"/>
              <a:gd name="connsiteX14" fmla="*/ 586740 w 1376813"/>
              <a:gd name="connsiteY14" fmla="*/ 2743200 h 2956560"/>
              <a:gd name="connsiteX15" fmla="*/ 449580 w 1376813"/>
              <a:gd name="connsiteY15" fmla="*/ 2743200 h 2956560"/>
              <a:gd name="connsiteX16" fmla="*/ 449580 w 1376813"/>
              <a:gd name="connsiteY16" fmla="*/ 2270760 h 2956560"/>
              <a:gd name="connsiteX17" fmla="*/ 304800 w 1376813"/>
              <a:gd name="connsiteY17" fmla="*/ 2270760 h 2956560"/>
              <a:gd name="connsiteX18" fmla="*/ 304800 w 1376813"/>
              <a:gd name="connsiteY18" fmla="*/ 350520 h 2956560"/>
              <a:gd name="connsiteX19" fmla="*/ 7620 w 1376813"/>
              <a:gd name="connsiteY19" fmla="*/ 350520 h 2956560"/>
              <a:gd name="connsiteX20" fmla="*/ 0 w 1376813"/>
              <a:gd name="connsiteY20" fmla="*/ 45720 h 2956560"/>
              <a:gd name="connsiteX0" fmla="*/ 0 w 1376988"/>
              <a:gd name="connsiteY0" fmla="*/ 45720 h 2956560"/>
              <a:gd name="connsiteX1" fmla="*/ 259080 w 1376988"/>
              <a:gd name="connsiteY1" fmla="*/ 45720 h 2956560"/>
              <a:gd name="connsiteX2" fmla="*/ 556260 w 1376988"/>
              <a:gd name="connsiteY2" fmla="*/ 45720 h 2956560"/>
              <a:gd name="connsiteX3" fmla="*/ 563880 w 1376988"/>
              <a:gd name="connsiteY3" fmla="*/ 190500 h 2956560"/>
              <a:gd name="connsiteX4" fmla="*/ 701040 w 1376988"/>
              <a:gd name="connsiteY4" fmla="*/ 190500 h 2956560"/>
              <a:gd name="connsiteX5" fmla="*/ 845820 w 1376988"/>
              <a:gd name="connsiteY5" fmla="*/ 190500 h 2956560"/>
              <a:gd name="connsiteX6" fmla="*/ 845820 w 1376988"/>
              <a:gd name="connsiteY6" fmla="*/ 0 h 2956560"/>
              <a:gd name="connsiteX7" fmla="*/ 1371600 w 1376988"/>
              <a:gd name="connsiteY7" fmla="*/ 0 h 2956560"/>
              <a:gd name="connsiteX8" fmla="*/ 1366520 w 1376988"/>
              <a:gd name="connsiteY8" fmla="*/ 448310 h 2956560"/>
              <a:gd name="connsiteX9" fmla="*/ 1162050 w 1376988"/>
              <a:gd name="connsiteY9" fmla="*/ 313690 h 2956560"/>
              <a:gd name="connsiteX10" fmla="*/ 1371600 w 1376988"/>
              <a:gd name="connsiteY10" fmla="*/ 2956560 h 2956560"/>
              <a:gd name="connsiteX11" fmla="*/ 1097280 w 1376988"/>
              <a:gd name="connsiteY11" fmla="*/ 2956560 h 2956560"/>
              <a:gd name="connsiteX12" fmla="*/ 1097280 w 1376988"/>
              <a:gd name="connsiteY12" fmla="*/ 2849880 h 2956560"/>
              <a:gd name="connsiteX13" fmla="*/ 990600 w 1376988"/>
              <a:gd name="connsiteY13" fmla="*/ 2743200 h 2956560"/>
              <a:gd name="connsiteX14" fmla="*/ 586740 w 1376988"/>
              <a:gd name="connsiteY14" fmla="*/ 2743200 h 2956560"/>
              <a:gd name="connsiteX15" fmla="*/ 449580 w 1376988"/>
              <a:gd name="connsiteY15" fmla="*/ 2743200 h 2956560"/>
              <a:gd name="connsiteX16" fmla="*/ 449580 w 1376988"/>
              <a:gd name="connsiteY16" fmla="*/ 2270760 h 2956560"/>
              <a:gd name="connsiteX17" fmla="*/ 304800 w 1376988"/>
              <a:gd name="connsiteY17" fmla="*/ 2270760 h 2956560"/>
              <a:gd name="connsiteX18" fmla="*/ 304800 w 1376988"/>
              <a:gd name="connsiteY18" fmla="*/ 350520 h 2956560"/>
              <a:gd name="connsiteX19" fmla="*/ 7620 w 1376988"/>
              <a:gd name="connsiteY19" fmla="*/ 350520 h 2956560"/>
              <a:gd name="connsiteX20" fmla="*/ 0 w 1376988"/>
              <a:gd name="connsiteY20" fmla="*/ 45720 h 2956560"/>
              <a:gd name="connsiteX0" fmla="*/ 0 w 1375268"/>
              <a:gd name="connsiteY0" fmla="*/ 45720 h 2956560"/>
              <a:gd name="connsiteX1" fmla="*/ 259080 w 1375268"/>
              <a:gd name="connsiteY1" fmla="*/ 45720 h 2956560"/>
              <a:gd name="connsiteX2" fmla="*/ 556260 w 1375268"/>
              <a:gd name="connsiteY2" fmla="*/ 45720 h 2956560"/>
              <a:gd name="connsiteX3" fmla="*/ 563880 w 1375268"/>
              <a:gd name="connsiteY3" fmla="*/ 190500 h 2956560"/>
              <a:gd name="connsiteX4" fmla="*/ 701040 w 1375268"/>
              <a:gd name="connsiteY4" fmla="*/ 190500 h 2956560"/>
              <a:gd name="connsiteX5" fmla="*/ 845820 w 1375268"/>
              <a:gd name="connsiteY5" fmla="*/ 190500 h 2956560"/>
              <a:gd name="connsiteX6" fmla="*/ 845820 w 1375268"/>
              <a:gd name="connsiteY6" fmla="*/ 0 h 2956560"/>
              <a:gd name="connsiteX7" fmla="*/ 1371600 w 1375268"/>
              <a:gd name="connsiteY7" fmla="*/ 0 h 2956560"/>
              <a:gd name="connsiteX8" fmla="*/ 1366520 w 1375268"/>
              <a:gd name="connsiteY8" fmla="*/ 448310 h 2956560"/>
              <a:gd name="connsiteX9" fmla="*/ 1028700 w 1375268"/>
              <a:gd name="connsiteY9" fmla="*/ 351790 h 2956560"/>
              <a:gd name="connsiteX10" fmla="*/ 1371600 w 1375268"/>
              <a:gd name="connsiteY10" fmla="*/ 2956560 h 2956560"/>
              <a:gd name="connsiteX11" fmla="*/ 1097280 w 1375268"/>
              <a:gd name="connsiteY11" fmla="*/ 2956560 h 2956560"/>
              <a:gd name="connsiteX12" fmla="*/ 1097280 w 1375268"/>
              <a:gd name="connsiteY12" fmla="*/ 2849880 h 2956560"/>
              <a:gd name="connsiteX13" fmla="*/ 990600 w 1375268"/>
              <a:gd name="connsiteY13" fmla="*/ 2743200 h 2956560"/>
              <a:gd name="connsiteX14" fmla="*/ 586740 w 1375268"/>
              <a:gd name="connsiteY14" fmla="*/ 2743200 h 2956560"/>
              <a:gd name="connsiteX15" fmla="*/ 449580 w 1375268"/>
              <a:gd name="connsiteY15" fmla="*/ 2743200 h 2956560"/>
              <a:gd name="connsiteX16" fmla="*/ 449580 w 1375268"/>
              <a:gd name="connsiteY16" fmla="*/ 2270760 h 2956560"/>
              <a:gd name="connsiteX17" fmla="*/ 304800 w 1375268"/>
              <a:gd name="connsiteY17" fmla="*/ 2270760 h 2956560"/>
              <a:gd name="connsiteX18" fmla="*/ 304800 w 1375268"/>
              <a:gd name="connsiteY18" fmla="*/ 350520 h 2956560"/>
              <a:gd name="connsiteX19" fmla="*/ 7620 w 1375268"/>
              <a:gd name="connsiteY19" fmla="*/ 350520 h 2956560"/>
              <a:gd name="connsiteX20" fmla="*/ 0 w 1375268"/>
              <a:gd name="connsiteY20" fmla="*/ 45720 h 2956560"/>
              <a:gd name="connsiteX0" fmla="*/ 0 w 1375705"/>
              <a:gd name="connsiteY0" fmla="*/ 45720 h 2956560"/>
              <a:gd name="connsiteX1" fmla="*/ 259080 w 1375705"/>
              <a:gd name="connsiteY1" fmla="*/ 45720 h 2956560"/>
              <a:gd name="connsiteX2" fmla="*/ 556260 w 1375705"/>
              <a:gd name="connsiteY2" fmla="*/ 45720 h 2956560"/>
              <a:gd name="connsiteX3" fmla="*/ 563880 w 1375705"/>
              <a:gd name="connsiteY3" fmla="*/ 190500 h 2956560"/>
              <a:gd name="connsiteX4" fmla="*/ 701040 w 1375705"/>
              <a:gd name="connsiteY4" fmla="*/ 190500 h 2956560"/>
              <a:gd name="connsiteX5" fmla="*/ 845820 w 1375705"/>
              <a:gd name="connsiteY5" fmla="*/ 190500 h 2956560"/>
              <a:gd name="connsiteX6" fmla="*/ 845820 w 1375705"/>
              <a:gd name="connsiteY6" fmla="*/ 0 h 2956560"/>
              <a:gd name="connsiteX7" fmla="*/ 1371600 w 1375705"/>
              <a:gd name="connsiteY7" fmla="*/ 0 h 2956560"/>
              <a:gd name="connsiteX8" fmla="*/ 1366520 w 1375705"/>
              <a:gd name="connsiteY8" fmla="*/ 448310 h 2956560"/>
              <a:gd name="connsiteX9" fmla="*/ 1073150 w 1375705"/>
              <a:gd name="connsiteY9" fmla="*/ 240665 h 2956560"/>
              <a:gd name="connsiteX10" fmla="*/ 1371600 w 1375705"/>
              <a:gd name="connsiteY10" fmla="*/ 2956560 h 2956560"/>
              <a:gd name="connsiteX11" fmla="*/ 1097280 w 1375705"/>
              <a:gd name="connsiteY11" fmla="*/ 2956560 h 2956560"/>
              <a:gd name="connsiteX12" fmla="*/ 1097280 w 1375705"/>
              <a:gd name="connsiteY12" fmla="*/ 2849880 h 2956560"/>
              <a:gd name="connsiteX13" fmla="*/ 990600 w 1375705"/>
              <a:gd name="connsiteY13" fmla="*/ 2743200 h 2956560"/>
              <a:gd name="connsiteX14" fmla="*/ 586740 w 1375705"/>
              <a:gd name="connsiteY14" fmla="*/ 2743200 h 2956560"/>
              <a:gd name="connsiteX15" fmla="*/ 449580 w 1375705"/>
              <a:gd name="connsiteY15" fmla="*/ 2743200 h 2956560"/>
              <a:gd name="connsiteX16" fmla="*/ 449580 w 1375705"/>
              <a:gd name="connsiteY16" fmla="*/ 2270760 h 2956560"/>
              <a:gd name="connsiteX17" fmla="*/ 304800 w 1375705"/>
              <a:gd name="connsiteY17" fmla="*/ 2270760 h 2956560"/>
              <a:gd name="connsiteX18" fmla="*/ 304800 w 1375705"/>
              <a:gd name="connsiteY18" fmla="*/ 350520 h 2956560"/>
              <a:gd name="connsiteX19" fmla="*/ 7620 w 1375705"/>
              <a:gd name="connsiteY19" fmla="*/ 350520 h 2956560"/>
              <a:gd name="connsiteX20" fmla="*/ 0 w 1375705"/>
              <a:gd name="connsiteY20" fmla="*/ 45720 h 2956560"/>
              <a:gd name="connsiteX0" fmla="*/ 0 w 1375705"/>
              <a:gd name="connsiteY0" fmla="*/ 45720 h 2956560"/>
              <a:gd name="connsiteX1" fmla="*/ 259080 w 1375705"/>
              <a:gd name="connsiteY1" fmla="*/ 45720 h 2956560"/>
              <a:gd name="connsiteX2" fmla="*/ 556260 w 1375705"/>
              <a:gd name="connsiteY2" fmla="*/ 45720 h 2956560"/>
              <a:gd name="connsiteX3" fmla="*/ 563880 w 1375705"/>
              <a:gd name="connsiteY3" fmla="*/ 190500 h 2956560"/>
              <a:gd name="connsiteX4" fmla="*/ 701040 w 1375705"/>
              <a:gd name="connsiteY4" fmla="*/ 190500 h 2956560"/>
              <a:gd name="connsiteX5" fmla="*/ 845820 w 1375705"/>
              <a:gd name="connsiteY5" fmla="*/ 190500 h 2956560"/>
              <a:gd name="connsiteX6" fmla="*/ 845820 w 1375705"/>
              <a:gd name="connsiteY6" fmla="*/ 0 h 2956560"/>
              <a:gd name="connsiteX7" fmla="*/ 1371600 w 1375705"/>
              <a:gd name="connsiteY7" fmla="*/ 0 h 2956560"/>
              <a:gd name="connsiteX8" fmla="*/ 1366520 w 1375705"/>
              <a:gd name="connsiteY8" fmla="*/ 448310 h 2956560"/>
              <a:gd name="connsiteX9" fmla="*/ 1073150 w 1375705"/>
              <a:gd name="connsiteY9" fmla="*/ 345440 h 2956560"/>
              <a:gd name="connsiteX10" fmla="*/ 1371600 w 1375705"/>
              <a:gd name="connsiteY10" fmla="*/ 2956560 h 2956560"/>
              <a:gd name="connsiteX11" fmla="*/ 1097280 w 1375705"/>
              <a:gd name="connsiteY11" fmla="*/ 2956560 h 2956560"/>
              <a:gd name="connsiteX12" fmla="*/ 1097280 w 1375705"/>
              <a:gd name="connsiteY12" fmla="*/ 2849880 h 2956560"/>
              <a:gd name="connsiteX13" fmla="*/ 990600 w 1375705"/>
              <a:gd name="connsiteY13" fmla="*/ 2743200 h 2956560"/>
              <a:gd name="connsiteX14" fmla="*/ 586740 w 1375705"/>
              <a:gd name="connsiteY14" fmla="*/ 2743200 h 2956560"/>
              <a:gd name="connsiteX15" fmla="*/ 449580 w 1375705"/>
              <a:gd name="connsiteY15" fmla="*/ 2743200 h 2956560"/>
              <a:gd name="connsiteX16" fmla="*/ 449580 w 1375705"/>
              <a:gd name="connsiteY16" fmla="*/ 2270760 h 2956560"/>
              <a:gd name="connsiteX17" fmla="*/ 304800 w 1375705"/>
              <a:gd name="connsiteY17" fmla="*/ 2270760 h 2956560"/>
              <a:gd name="connsiteX18" fmla="*/ 304800 w 1375705"/>
              <a:gd name="connsiteY18" fmla="*/ 350520 h 2956560"/>
              <a:gd name="connsiteX19" fmla="*/ 7620 w 1375705"/>
              <a:gd name="connsiteY19" fmla="*/ 350520 h 2956560"/>
              <a:gd name="connsiteX20" fmla="*/ 0 w 1375705"/>
              <a:gd name="connsiteY20" fmla="*/ 45720 h 2956560"/>
              <a:gd name="connsiteX0" fmla="*/ 0 w 1375705"/>
              <a:gd name="connsiteY0" fmla="*/ 45720 h 2956560"/>
              <a:gd name="connsiteX1" fmla="*/ 259080 w 1375705"/>
              <a:gd name="connsiteY1" fmla="*/ 45720 h 2956560"/>
              <a:gd name="connsiteX2" fmla="*/ 556260 w 1375705"/>
              <a:gd name="connsiteY2" fmla="*/ 45720 h 2956560"/>
              <a:gd name="connsiteX3" fmla="*/ 563880 w 1375705"/>
              <a:gd name="connsiteY3" fmla="*/ 190500 h 2956560"/>
              <a:gd name="connsiteX4" fmla="*/ 701040 w 1375705"/>
              <a:gd name="connsiteY4" fmla="*/ 190500 h 2956560"/>
              <a:gd name="connsiteX5" fmla="*/ 845820 w 1375705"/>
              <a:gd name="connsiteY5" fmla="*/ 190500 h 2956560"/>
              <a:gd name="connsiteX6" fmla="*/ 845820 w 1375705"/>
              <a:gd name="connsiteY6" fmla="*/ 0 h 2956560"/>
              <a:gd name="connsiteX7" fmla="*/ 1371600 w 1375705"/>
              <a:gd name="connsiteY7" fmla="*/ 0 h 2956560"/>
              <a:gd name="connsiteX8" fmla="*/ 1372870 w 1375705"/>
              <a:gd name="connsiteY8" fmla="*/ 359410 h 2956560"/>
              <a:gd name="connsiteX9" fmla="*/ 1073150 w 1375705"/>
              <a:gd name="connsiteY9" fmla="*/ 345440 h 2956560"/>
              <a:gd name="connsiteX10" fmla="*/ 1371600 w 1375705"/>
              <a:gd name="connsiteY10" fmla="*/ 2956560 h 2956560"/>
              <a:gd name="connsiteX11" fmla="*/ 1097280 w 1375705"/>
              <a:gd name="connsiteY11" fmla="*/ 2956560 h 2956560"/>
              <a:gd name="connsiteX12" fmla="*/ 1097280 w 1375705"/>
              <a:gd name="connsiteY12" fmla="*/ 2849880 h 2956560"/>
              <a:gd name="connsiteX13" fmla="*/ 990600 w 1375705"/>
              <a:gd name="connsiteY13" fmla="*/ 2743200 h 2956560"/>
              <a:gd name="connsiteX14" fmla="*/ 586740 w 1375705"/>
              <a:gd name="connsiteY14" fmla="*/ 2743200 h 2956560"/>
              <a:gd name="connsiteX15" fmla="*/ 449580 w 1375705"/>
              <a:gd name="connsiteY15" fmla="*/ 2743200 h 2956560"/>
              <a:gd name="connsiteX16" fmla="*/ 449580 w 1375705"/>
              <a:gd name="connsiteY16" fmla="*/ 2270760 h 2956560"/>
              <a:gd name="connsiteX17" fmla="*/ 304800 w 1375705"/>
              <a:gd name="connsiteY17" fmla="*/ 2270760 h 2956560"/>
              <a:gd name="connsiteX18" fmla="*/ 304800 w 1375705"/>
              <a:gd name="connsiteY18" fmla="*/ 350520 h 2956560"/>
              <a:gd name="connsiteX19" fmla="*/ 7620 w 1375705"/>
              <a:gd name="connsiteY19" fmla="*/ 350520 h 2956560"/>
              <a:gd name="connsiteX20" fmla="*/ 0 w 1375705"/>
              <a:gd name="connsiteY20" fmla="*/ 45720 h 2956560"/>
              <a:gd name="connsiteX0" fmla="*/ 0 w 1373247"/>
              <a:gd name="connsiteY0" fmla="*/ 45720 h 2956560"/>
              <a:gd name="connsiteX1" fmla="*/ 259080 w 1373247"/>
              <a:gd name="connsiteY1" fmla="*/ 45720 h 2956560"/>
              <a:gd name="connsiteX2" fmla="*/ 556260 w 1373247"/>
              <a:gd name="connsiteY2" fmla="*/ 45720 h 2956560"/>
              <a:gd name="connsiteX3" fmla="*/ 563880 w 1373247"/>
              <a:gd name="connsiteY3" fmla="*/ 190500 h 2956560"/>
              <a:gd name="connsiteX4" fmla="*/ 701040 w 1373247"/>
              <a:gd name="connsiteY4" fmla="*/ 190500 h 2956560"/>
              <a:gd name="connsiteX5" fmla="*/ 845820 w 1373247"/>
              <a:gd name="connsiteY5" fmla="*/ 190500 h 2956560"/>
              <a:gd name="connsiteX6" fmla="*/ 845820 w 1373247"/>
              <a:gd name="connsiteY6" fmla="*/ 0 h 2956560"/>
              <a:gd name="connsiteX7" fmla="*/ 1371600 w 1373247"/>
              <a:gd name="connsiteY7" fmla="*/ 0 h 2956560"/>
              <a:gd name="connsiteX8" fmla="*/ 1372870 w 1373247"/>
              <a:gd name="connsiteY8" fmla="*/ 359410 h 2956560"/>
              <a:gd name="connsiteX9" fmla="*/ 1073150 w 1373247"/>
              <a:gd name="connsiteY9" fmla="*/ 345440 h 2956560"/>
              <a:gd name="connsiteX10" fmla="*/ 1050924 w 1373247"/>
              <a:gd name="connsiteY10" fmla="*/ 561340 h 2956560"/>
              <a:gd name="connsiteX11" fmla="*/ 1371600 w 1373247"/>
              <a:gd name="connsiteY11" fmla="*/ 2956560 h 2956560"/>
              <a:gd name="connsiteX12" fmla="*/ 1097280 w 1373247"/>
              <a:gd name="connsiteY12" fmla="*/ 2956560 h 2956560"/>
              <a:gd name="connsiteX13" fmla="*/ 1097280 w 1373247"/>
              <a:gd name="connsiteY13" fmla="*/ 2849880 h 2956560"/>
              <a:gd name="connsiteX14" fmla="*/ 990600 w 1373247"/>
              <a:gd name="connsiteY14" fmla="*/ 2743200 h 2956560"/>
              <a:gd name="connsiteX15" fmla="*/ 586740 w 1373247"/>
              <a:gd name="connsiteY15" fmla="*/ 2743200 h 2956560"/>
              <a:gd name="connsiteX16" fmla="*/ 449580 w 1373247"/>
              <a:gd name="connsiteY16" fmla="*/ 2743200 h 2956560"/>
              <a:gd name="connsiteX17" fmla="*/ 449580 w 1373247"/>
              <a:gd name="connsiteY17" fmla="*/ 2270760 h 2956560"/>
              <a:gd name="connsiteX18" fmla="*/ 304800 w 1373247"/>
              <a:gd name="connsiteY18" fmla="*/ 2270760 h 2956560"/>
              <a:gd name="connsiteX19" fmla="*/ 304800 w 1373247"/>
              <a:gd name="connsiteY19" fmla="*/ 350520 h 2956560"/>
              <a:gd name="connsiteX20" fmla="*/ 7620 w 1373247"/>
              <a:gd name="connsiteY20" fmla="*/ 350520 h 2956560"/>
              <a:gd name="connsiteX21" fmla="*/ 0 w 1373247"/>
              <a:gd name="connsiteY21" fmla="*/ 45720 h 2956560"/>
              <a:gd name="connsiteX0" fmla="*/ 0 w 1373247"/>
              <a:gd name="connsiteY0" fmla="*/ 45720 h 2956560"/>
              <a:gd name="connsiteX1" fmla="*/ 259080 w 1373247"/>
              <a:gd name="connsiteY1" fmla="*/ 45720 h 2956560"/>
              <a:gd name="connsiteX2" fmla="*/ 556260 w 1373247"/>
              <a:gd name="connsiteY2" fmla="*/ 45720 h 2956560"/>
              <a:gd name="connsiteX3" fmla="*/ 563880 w 1373247"/>
              <a:gd name="connsiteY3" fmla="*/ 190500 h 2956560"/>
              <a:gd name="connsiteX4" fmla="*/ 701040 w 1373247"/>
              <a:gd name="connsiteY4" fmla="*/ 190500 h 2956560"/>
              <a:gd name="connsiteX5" fmla="*/ 845820 w 1373247"/>
              <a:gd name="connsiteY5" fmla="*/ 190500 h 2956560"/>
              <a:gd name="connsiteX6" fmla="*/ 845820 w 1373247"/>
              <a:gd name="connsiteY6" fmla="*/ 0 h 2956560"/>
              <a:gd name="connsiteX7" fmla="*/ 1371600 w 1373247"/>
              <a:gd name="connsiteY7" fmla="*/ 0 h 2956560"/>
              <a:gd name="connsiteX8" fmla="*/ 1372870 w 1373247"/>
              <a:gd name="connsiteY8" fmla="*/ 359410 h 2956560"/>
              <a:gd name="connsiteX9" fmla="*/ 1073150 w 1373247"/>
              <a:gd name="connsiteY9" fmla="*/ 345440 h 2956560"/>
              <a:gd name="connsiteX10" fmla="*/ 1050924 w 1373247"/>
              <a:gd name="connsiteY10" fmla="*/ 561340 h 2956560"/>
              <a:gd name="connsiteX11" fmla="*/ 1371600 w 1373247"/>
              <a:gd name="connsiteY11" fmla="*/ 2956560 h 2956560"/>
              <a:gd name="connsiteX12" fmla="*/ 1097280 w 1373247"/>
              <a:gd name="connsiteY12" fmla="*/ 2956560 h 2956560"/>
              <a:gd name="connsiteX13" fmla="*/ 1097280 w 1373247"/>
              <a:gd name="connsiteY13" fmla="*/ 2849880 h 2956560"/>
              <a:gd name="connsiteX14" fmla="*/ 990600 w 1373247"/>
              <a:gd name="connsiteY14" fmla="*/ 2743200 h 2956560"/>
              <a:gd name="connsiteX15" fmla="*/ 586740 w 1373247"/>
              <a:gd name="connsiteY15" fmla="*/ 2743200 h 2956560"/>
              <a:gd name="connsiteX16" fmla="*/ 449580 w 1373247"/>
              <a:gd name="connsiteY16" fmla="*/ 2743200 h 2956560"/>
              <a:gd name="connsiteX17" fmla="*/ 449580 w 1373247"/>
              <a:gd name="connsiteY17" fmla="*/ 2270760 h 2956560"/>
              <a:gd name="connsiteX18" fmla="*/ 304800 w 1373247"/>
              <a:gd name="connsiteY18" fmla="*/ 2270760 h 2956560"/>
              <a:gd name="connsiteX19" fmla="*/ 304800 w 1373247"/>
              <a:gd name="connsiteY19" fmla="*/ 350520 h 2956560"/>
              <a:gd name="connsiteX20" fmla="*/ 7620 w 1373247"/>
              <a:gd name="connsiteY20" fmla="*/ 350520 h 2956560"/>
              <a:gd name="connsiteX21" fmla="*/ 0 w 1373247"/>
              <a:gd name="connsiteY21" fmla="*/ 45720 h 2956560"/>
              <a:gd name="connsiteX0" fmla="*/ 0 w 1373247"/>
              <a:gd name="connsiteY0" fmla="*/ 45720 h 2956560"/>
              <a:gd name="connsiteX1" fmla="*/ 259080 w 1373247"/>
              <a:gd name="connsiteY1" fmla="*/ 45720 h 2956560"/>
              <a:gd name="connsiteX2" fmla="*/ 556260 w 1373247"/>
              <a:gd name="connsiteY2" fmla="*/ 45720 h 2956560"/>
              <a:gd name="connsiteX3" fmla="*/ 563880 w 1373247"/>
              <a:gd name="connsiteY3" fmla="*/ 190500 h 2956560"/>
              <a:gd name="connsiteX4" fmla="*/ 701040 w 1373247"/>
              <a:gd name="connsiteY4" fmla="*/ 190500 h 2956560"/>
              <a:gd name="connsiteX5" fmla="*/ 845820 w 1373247"/>
              <a:gd name="connsiteY5" fmla="*/ 190500 h 2956560"/>
              <a:gd name="connsiteX6" fmla="*/ 845820 w 1373247"/>
              <a:gd name="connsiteY6" fmla="*/ 0 h 2956560"/>
              <a:gd name="connsiteX7" fmla="*/ 1371600 w 1373247"/>
              <a:gd name="connsiteY7" fmla="*/ 0 h 2956560"/>
              <a:gd name="connsiteX8" fmla="*/ 1372870 w 1373247"/>
              <a:gd name="connsiteY8" fmla="*/ 359410 h 2956560"/>
              <a:gd name="connsiteX9" fmla="*/ 1047750 w 1373247"/>
              <a:gd name="connsiteY9" fmla="*/ 351790 h 2956560"/>
              <a:gd name="connsiteX10" fmla="*/ 1050924 w 1373247"/>
              <a:gd name="connsiteY10" fmla="*/ 561340 h 2956560"/>
              <a:gd name="connsiteX11" fmla="*/ 1371600 w 1373247"/>
              <a:gd name="connsiteY11" fmla="*/ 2956560 h 2956560"/>
              <a:gd name="connsiteX12" fmla="*/ 1097280 w 1373247"/>
              <a:gd name="connsiteY12" fmla="*/ 2956560 h 2956560"/>
              <a:gd name="connsiteX13" fmla="*/ 1097280 w 1373247"/>
              <a:gd name="connsiteY13" fmla="*/ 2849880 h 2956560"/>
              <a:gd name="connsiteX14" fmla="*/ 990600 w 1373247"/>
              <a:gd name="connsiteY14" fmla="*/ 2743200 h 2956560"/>
              <a:gd name="connsiteX15" fmla="*/ 586740 w 1373247"/>
              <a:gd name="connsiteY15" fmla="*/ 2743200 h 2956560"/>
              <a:gd name="connsiteX16" fmla="*/ 449580 w 1373247"/>
              <a:gd name="connsiteY16" fmla="*/ 2743200 h 2956560"/>
              <a:gd name="connsiteX17" fmla="*/ 449580 w 1373247"/>
              <a:gd name="connsiteY17" fmla="*/ 2270760 h 2956560"/>
              <a:gd name="connsiteX18" fmla="*/ 304800 w 1373247"/>
              <a:gd name="connsiteY18" fmla="*/ 2270760 h 2956560"/>
              <a:gd name="connsiteX19" fmla="*/ 304800 w 1373247"/>
              <a:gd name="connsiteY19" fmla="*/ 350520 h 2956560"/>
              <a:gd name="connsiteX20" fmla="*/ 7620 w 1373247"/>
              <a:gd name="connsiteY20" fmla="*/ 350520 h 2956560"/>
              <a:gd name="connsiteX21" fmla="*/ 0 w 1373247"/>
              <a:gd name="connsiteY21" fmla="*/ 45720 h 2956560"/>
              <a:gd name="connsiteX0" fmla="*/ 0 w 1394154"/>
              <a:gd name="connsiteY0" fmla="*/ 45720 h 2956560"/>
              <a:gd name="connsiteX1" fmla="*/ 259080 w 1394154"/>
              <a:gd name="connsiteY1" fmla="*/ 45720 h 2956560"/>
              <a:gd name="connsiteX2" fmla="*/ 556260 w 1394154"/>
              <a:gd name="connsiteY2" fmla="*/ 45720 h 2956560"/>
              <a:gd name="connsiteX3" fmla="*/ 563880 w 1394154"/>
              <a:gd name="connsiteY3" fmla="*/ 190500 h 2956560"/>
              <a:gd name="connsiteX4" fmla="*/ 701040 w 1394154"/>
              <a:gd name="connsiteY4" fmla="*/ 190500 h 2956560"/>
              <a:gd name="connsiteX5" fmla="*/ 845820 w 1394154"/>
              <a:gd name="connsiteY5" fmla="*/ 190500 h 2956560"/>
              <a:gd name="connsiteX6" fmla="*/ 845820 w 1394154"/>
              <a:gd name="connsiteY6" fmla="*/ 0 h 2956560"/>
              <a:gd name="connsiteX7" fmla="*/ 1371600 w 1394154"/>
              <a:gd name="connsiteY7" fmla="*/ 0 h 2956560"/>
              <a:gd name="connsiteX8" fmla="*/ 1372870 w 1394154"/>
              <a:gd name="connsiteY8" fmla="*/ 359410 h 2956560"/>
              <a:gd name="connsiteX9" fmla="*/ 1047750 w 1394154"/>
              <a:gd name="connsiteY9" fmla="*/ 351790 h 2956560"/>
              <a:gd name="connsiteX10" fmla="*/ 1050924 w 1394154"/>
              <a:gd name="connsiteY10" fmla="*/ 561340 h 2956560"/>
              <a:gd name="connsiteX11" fmla="*/ 1371599 w 1394154"/>
              <a:gd name="connsiteY11" fmla="*/ 621665 h 2956560"/>
              <a:gd name="connsiteX12" fmla="*/ 1371600 w 1394154"/>
              <a:gd name="connsiteY12" fmla="*/ 2956560 h 2956560"/>
              <a:gd name="connsiteX13" fmla="*/ 1097280 w 1394154"/>
              <a:gd name="connsiteY13" fmla="*/ 2956560 h 2956560"/>
              <a:gd name="connsiteX14" fmla="*/ 1097280 w 1394154"/>
              <a:gd name="connsiteY14" fmla="*/ 2849880 h 2956560"/>
              <a:gd name="connsiteX15" fmla="*/ 990600 w 1394154"/>
              <a:gd name="connsiteY15" fmla="*/ 2743200 h 2956560"/>
              <a:gd name="connsiteX16" fmla="*/ 586740 w 1394154"/>
              <a:gd name="connsiteY16" fmla="*/ 2743200 h 2956560"/>
              <a:gd name="connsiteX17" fmla="*/ 449580 w 1394154"/>
              <a:gd name="connsiteY17" fmla="*/ 2743200 h 2956560"/>
              <a:gd name="connsiteX18" fmla="*/ 449580 w 1394154"/>
              <a:gd name="connsiteY18" fmla="*/ 2270760 h 2956560"/>
              <a:gd name="connsiteX19" fmla="*/ 304800 w 1394154"/>
              <a:gd name="connsiteY19" fmla="*/ 2270760 h 2956560"/>
              <a:gd name="connsiteX20" fmla="*/ 304800 w 1394154"/>
              <a:gd name="connsiteY20" fmla="*/ 350520 h 2956560"/>
              <a:gd name="connsiteX21" fmla="*/ 7620 w 1394154"/>
              <a:gd name="connsiteY21" fmla="*/ 350520 h 2956560"/>
              <a:gd name="connsiteX22" fmla="*/ 0 w 1394154"/>
              <a:gd name="connsiteY22" fmla="*/ 45720 h 2956560"/>
              <a:gd name="connsiteX0" fmla="*/ 0 w 1394154"/>
              <a:gd name="connsiteY0" fmla="*/ 45720 h 2956560"/>
              <a:gd name="connsiteX1" fmla="*/ 259080 w 1394154"/>
              <a:gd name="connsiteY1" fmla="*/ 45720 h 2956560"/>
              <a:gd name="connsiteX2" fmla="*/ 556260 w 1394154"/>
              <a:gd name="connsiteY2" fmla="*/ 45720 h 2956560"/>
              <a:gd name="connsiteX3" fmla="*/ 563880 w 1394154"/>
              <a:gd name="connsiteY3" fmla="*/ 190500 h 2956560"/>
              <a:gd name="connsiteX4" fmla="*/ 701040 w 1394154"/>
              <a:gd name="connsiteY4" fmla="*/ 190500 h 2956560"/>
              <a:gd name="connsiteX5" fmla="*/ 845820 w 1394154"/>
              <a:gd name="connsiteY5" fmla="*/ 190500 h 2956560"/>
              <a:gd name="connsiteX6" fmla="*/ 845820 w 1394154"/>
              <a:gd name="connsiteY6" fmla="*/ 0 h 2956560"/>
              <a:gd name="connsiteX7" fmla="*/ 1371600 w 1394154"/>
              <a:gd name="connsiteY7" fmla="*/ 0 h 2956560"/>
              <a:gd name="connsiteX8" fmla="*/ 1372870 w 1394154"/>
              <a:gd name="connsiteY8" fmla="*/ 359410 h 2956560"/>
              <a:gd name="connsiteX9" fmla="*/ 1047750 w 1394154"/>
              <a:gd name="connsiteY9" fmla="*/ 351790 h 2956560"/>
              <a:gd name="connsiteX10" fmla="*/ 1050924 w 1394154"/>
              <a:gd name="connsiteY10" fmla="*/ 561340 h 2956560"/>
              <a:gd name="connsiteX11" fmla="*/ 1371599 w 1394154"/>
              <a:gd name="connsiteY11" fmla="*/ 621665 h 2956560"/>
              <a:gd name="connsiteX12" fmla="*/ 1371600 w 1394154"/>
              <a:gd name="connsiteY12" fmla="*/ 2956560 h 2956560"/>
              <a:gd name="connsiteX13" fmla="*/ 1097280 w 1394154"/>
              <a:gd name="connsiteY13" fmla="*/ 2956560 h 2956560"/>
              <a:gd name="connsiteX14" fmla="*/ 1097280 w 1394154"/>
              <a:gd name="connsiteY14" fmla="*/ 2849880 h 2956560"/>
              <a:gd name="connsiteX15" fmla="*/ 990600 w 1394154"/>
              <a:gd name="connsiteY15" fmla="*/ 2743200 h 2956560"/>
              <a:gd name="connsiteX16" fmla="*/ 586740 w 1394154"/>
              <a:gd name="connsiteY16" fmla="*/ 2743200 h 2956560"/>
              <a:gd name="connsiteX17" fmla="*/ 449580 w 1394154"/>
              <a:gd name="connsiteY17" fmla="*/ 2743200 h 2956560"/>
              <a:gd name="connsiteX18" fmla="*/ 449580 w 1394154"/>
              <a:gd name="connsiteY18" fmla="*/ 2270760 h 2956560"/>
              <a:gd name="connsiteX19" fmla="*/ 304800 w 1394154"/>
              <a:gd name="connsiteY19" fmla="*/ 2270760 h 2956560"/>
              <a:gd name="connsiteX20" fmla="*/ 304800 w 1394154"/>
              <a:gd name="connsiteY20" fmla="*/ 350520 h 2956560"/>
              <a:gd name="connsiteX21" fmla="*/ 7620 w 1394154"/>
              <a:gd name="connsiteY21" fmla="*/ 350520 h 2956560"/>
              <a:gd name="connsiteX22" fmla="*/ 0 w 1394154"/>
              <a:gd name="connsiteY22" fmla="*/ 45720 h 2956560"/>
              <a:gd name="connsiteX0" fmla="*/ 0 w 1373247"/>
              <a:gd name="connsiteY0" fmla="*/ 45720 h 2956560"/>
              <a:gd name="connsiteX1" fmla="*/ 259080 w 1373247"/>
              <a:gd name="connsiteY1" fmla="*/ 45720 h 2956560"/>
              <a:gd name="connsiteX2" fmla="*/ 556260 w 1373247"/>
              <a:gd name="connsiteY2" fmla="*/ 45720 h 2956560"/>
              <a:gd name="connsiteX3" fmla="*/ 563880 w 1373247"/>
              <a:gd name="connsiteY3" fmla="*/ 190500 h 2956560"/>
              <a:gd name="connsiteX4" fmla="*/ 701040 w 1373247"/>
              <a:gd name="connsiteY4" fmla="*/ 190500 h 2956560"/>
              <a:gd name="connsiteX5" fmla="*/ 845820 w 1373247"/>
              <a:gd name="connsiteY5" fmla="*/ 190500 h 2956560"/>
              <a:gd name="connsiteX6" fmla="*/ 845820 w 1373247"/>
              <a:gd name="connsiteY6" fmla="*/ 0 h 2956560"/>
              <a:gd name="connsiteX7" fmla="*/ 1371600 w 1373247"/>
              <a:gd name="connsiteY7" fmla="*/ 0 h 2956560"/>
              <a:gd name="connsiteX8" fmla="*/ 1372870 w 1373247"/>
              <a:gd name="connsiteY8" fmla="*/ 359410 h 2956560"/>
              <a:gd name="connsiteX9" fmla="*/ 1047750 w 1373247"/>
              <a:gd name="connsiteY9" fmla="*/ 351790 h 2956560"/>
              <a:gd name="connsiteX10" fmla="*/ 1050924 w 1373247"/>
              <a:gd name="connsiteY10" fmla="*/ 561340 h 2956560"/>
              <a:gd name="connsiteX11" fmla="*/ 1371599 w 1373247"/>
              <a:gd name="connsiteY11" fmla="*/ 621665 h 2956560"/>
              <a:gd name="connsiteX12" fmla="*/ 1371600 w 1373247"/>
              <a:gd name="connsiteY12" fmla="*/ 2956560 h 2956560"/>
              <a:gd name="connsiteX13" fmla="*/ 1097280 w 1373247"/>
              <a:gd name="connsiteY13" fmla="*/ 2956560 h 2956560"/>
              <a:gd name="connsiteX14" fmla="*/ 1097280 w 1373247"/>
              <a:gd name="connsiteY14" fmla="*/ 2849880 h 2956560"/>
              <a:gd name="connsiteX15" fmla="*/ 990600 w 1373247"/>
              <a:gd name="connsiteY15" fmla="*/ 2743200 h 2956560"/>
              <a:gd name="connsiteX16" fmla="*/ 586740 w 1373247"/>
              <a:gd name="connsiteY16" fmla="*/ 2743200 h 2956560"/>
              <a:gd name="connsiteX17" fmla="*/ 449580 w 1373247"/>
              <a:gd name="connsiteY17" fmla="*/ 2743200 h 2956560"/>
              <a:gd name="connsiteX18" fmla="*/ 449580 w 1373247"/>
              <a:gd name="connsiteY18" fmla="*/ 2270760 h 2956560"/>
              <a:gd name="connsiteX19" fmla="*/ 304800 w 1373247"/>
              <a:gd name="connsiteY19" fmla="*/ 2270760 h 2956560"/>
              <a:gd name="connsiteX20" fmla="*/ 304800 w 1373247"/>
              <a:gd name="connsiteY20" fmla="*/ 350520 h 2956560"/>
              <a:gd name="connsiteX21" fmla="*/ 7620 w 1373247"/>
              <a:gd name="connsiteY21" fmla="*/ 350520 h 2956560"/>
              <a:gd name="connsiteX22" fmla="*/ 0 w 1373247"/>
              <a:gd name="connsiteY22" fmla="*/ 45720 h 2956560"/>
              <a:gd name="connsiteX0" fmla="*/ 0 w 1373247"/>
              <a:gd name="connsiteY0" fmla="*/ 45720 h 2956560"/>
              <a:gd name="connsiteX1" fmla="*/ 259080 w 1373247"/>
              <a:gd name="connsiteY1" fmla="*/ 45720 h 2956560"/>
              <a:gd name="connsiteX2" fmla="*/ 556260 w 1373247"/>
              <a:gd name="connsiteY2" fmla="*/ 45720 h 2956560"/>
              <a:gd name="connsiteX3" fmla="*/ 563880 w 1373247"/>
              <a:gd name="connsiteY3" fmla="*/ 190500 h 2956560"/>
              <a:gd name="connsiteX4" fmla="*/ 701040 w 1373247"/>
              <a:gd name="connsiteY4" fmla="*/ 190500 h 2956560"/>
              <a:gd name="connsiteX5" fmla="*/ 845820 w 1373247"/>
              <a:gd name="connsiteY5" fmla="*/ 190500 h 2956560"/>
              <a:gd name="connsiteX6" fmla="*/ 845820 w 1373247"/>
              <a:gd name="connsiteY6" fmla="*/ 0 h 2956560"/>
              <a:gd name="connsiteX7" fmla="*/ 1371600 w 1373247"/>
              <a:gd name="connsiteY7" fmla="*/ 0 h 2956560"/>
              <a:gd name="connsiteX8" fmla="*/ 1372870 w 1373247"/>
              <a:gd name="connsiteY8" fmla="*/ 359410 h 2956560"/>
              <a:gd name="connsiteX9" fmla="*/ 1047750 w 1373247"/>
              <a:gd name="connsiteY9" fmla="*/ 351790 h 2956560"/>
              <a:gd name="connsiteX10" fmla="*/ 1050924 w 1373247"/>
              <a:gd name="connsiteY10" fmla="*/ 615315 h 2956560"/>
              <a:gd name="connsiteX11" fmla="*/ 1371599 w 1373247"/>
              <a:gd name="connsiteY11" fmla="*/ 621665 h 2956560"/>
              <a:gd name="connsiteX12" fmla="*/ 1371600 w 1373247"/>
              <a:gd name="connsiteY12" fmla="*/ 2956560 h 2956560"/>
              <a:gd name="connsiteX13" fmla="*/ 1097280 w 1373247"/>
              <a:gd name="connsiteY13" fmla="*/ 2956560 h 2956560"/>
              <a:gd name="connsiteX14" fmla="*/ 1097280 w 1373247"/>
              <a:gd name="connsiteY14" fmla="*/ 2849880 h 2956560"/>
              <a:gd name="connsiteX15" fmla="*/ 990600 w 1373247"/>
              <a:gd name="connsiteY15" fmla="*/ 2743200 h 2956560"/>
              <a:gd name="connsiteX16" fmla="*/ 586740 w 1373247"/>
              <a:gd name="connsiteY16" fmla="*/ 2743200 h 2956560"/>
              <a:gd name="connsiteX17" fmla="*/ 449580 w 1373247"/>
              <a:gd name="connsiteY17" fmla="*/ 2743200 h 2956560"/>
              <a:gd name="connsiteX18" fmla="*/ 449580 w 1373247"/>
              <a:gd name="connsiteY18" fmla="*/ 2270760 h 2956560"/>
              <a:gd name="connsiteX19" fmla="*/ 304800 w 1373247"/>
              <a:gd name="connsiteY19" fmla="*/ 2270760 h 2956560"/>
              <a:gd name="connsiteX20" fmla="*/ 304800 w 1373247"/>
              <a:gd name="connsiteY20" fmla="*/ 350520 h 2956560"/>
              <a:gd name="connsiteX21" fmla="*/ 7620 w 1373247"/>
              <a:gd name="connsiteY21" fmla="*/ 350520 h 2956560"/>
              <a:gd name="connsiteX22" fmla="*/ 0 w 1373247"/>
              <a:gd name="connsiteY22" fmla="*/ 45720 h 2956560"/>
              <a:gd name="connsiteX0" fmla="*/ 0 w 1376286"/>
              <a:gd name="connsiteY0" fmla="*/ 45720 h 2956560"/>
              <a:gd name="connsiteX1" fmla="*/ 259080 w 1376286"/>
              <a:gd name="connsiteY1" fmla="*/ 45720 h 2956560"/>
              <a:gd name="connsiteX2" fmla="*/ 556260 w 1376286"/>
              <a:gd name="connsiteY2" fmla="*/ 45720 h 2956560"/>
              <a:gd name="connsiteX3" fmla="*/ 563880 w 1376286"/>
              <a:gd name="connsiteY3" fmla="*/ 190500 h 2956560"/>
              <a:gd name="connsiteX4" fmla="*/ 701040 w 1376286"/>
              <a:gd name="connsiteY4" fmla="*/ 190500 h 2956560"/>
              <a:gd name="connsiteX5" fmla="*/ 845820 w 1376286"/>
              <a:gd name="connsiteY5" fmla="*/ 190500 h 2956560"/>
              <a:gd name="connsiteX6" fmla="*/ 845820 w 1376286"/>
              <a:gd name="connsiteY6" fmla="*/ 0 h 2956560"/>
              <a:gd name="connsiteX7" fmla="*/ 1371600 w 1376286"/>
              <a:gd name="connsiteY7" fmla="*/ 0 h 2956560"/>
              <a:gd name="connsiteX8" fmla="*/ 1376045 w 1376286"/>
              <a:gd name="connsiteY8" fmla="*/ 337185 h 2956560"/>
              <a:gd name="connsiteX9" fmla="*/ 1047750 w 1376286"/>
              <a:gd name="connsiteY9" fmla="*/ 351790 h 2956560"/>
              <a:gd name="connsiteX10" fmla="*/ 1050924 w 1376286"/>
              <a:gd name="connsiteY10" fmla="*/ 615315 h 2956560"/>
              <a:gd name="connsiteX11" fmla="*/ 1371599 w 1376286"/>
              <a:gd name="connsiteY11" fmla="*/ 621665 h 2956560"/>
              <a:gd name="connsiteX12" fmla="*/ 1371600 w 1376286"/>
              <a:gd name="connsiteY12" fmla="*/ 2956560 h 2956560"/>
              <a:gd name="connsiteX13" fmla="*/ 1097280 w 1376286"/>
              <a:gd name="connsiteY13" fmla="*/ 2956560 h 2956560"/>
              <a:gd name="connsiteX14" fmla="*/ 1097280 w 1376286"/>
              <a:gd name="connsiteY14" fmla="*/ 2849880 h 2956560"/>
              <a:gd name="connsiteX15" fmla="*/ 990600 w 1376286"/>
              <a:gd name="connsiteY15" fmla="*/ 2743200 h 2956560"/>
              <a:gd name="connsiteX16" fmla="*/ 586740 w 1376286"/>
              <a:gd name="connsiteY16" fmla="*/ 2743200 h 2956560"/>
              <a:gd name="connsiteX17" fmla="*/ 449580 w 1376286"/>
              <a:gd name="connsiteY17" fmla="*/ 2743200 h 2956560"/>
              <a:gd name="connsiteX18" fmla="*/ 449580 w 1376286"/>
              <a:gd name="connsiteY18" fmla="*/ 2270760 h 2956560"/>
              <a:gd name="connsiteX19" fmla="*/ 304800 w 1376286"/>
              <a:gd name="connsiteY19" fmla="*/ 2270760 h 2956560"/>
              <a:gd name="connsiteX20" fmla="*/ 304800 w 1376286"/>
              <a:gd name="connsiteY20" fmla="*/ 350520 h 2956560"/>
              <a:gd name="connsiteX21" fmla="*/ 7620 w 1376286"/>
              <a:gd name="connsiteY21" fmla="*/ 350520 h 2956560"/>
              <a:gd name="connsiteX22" fmla="*/ 0 w 1376286"/>
              <a:gd name="connsiteY22" fmla="*/ 45720 h 2956560"/>
              <a:gd name="connsiteX0" fmla="*/ 0 w 1376286"/>
              <a:gd name="connsiteY0" fmla="*/ 45720 h 2956560"/>
              <a:gd name="connsiteX1" fmla="*/ 259080 w 1376286"/>
              <a:gd name="connsiteY1" fmla="*/ 45720 h 2956560"/>
              <a:gd name="connsiteX2" fmla="*/ 556260 w 1376286"/>
              <a:gd name="connsiteY2" fmla="*/ 45720 h 2956560"/>
              <a:gd name="connsiteX3" fmla="*/ 563880 w 1376286"/>
              <a:gd name="connsiteY3" fmla="*/ 190500 h 2956560"/>
              <a:gd name="connsiteX4" fmla="*/ 701040 w 1376286"/>
              <a:gd name="connsiteY4" fmla="*/ 190500 h 2956560"/>
              <a:gd name="connsiteX5" fmla="*/ 845820 w 1376286"/>
              <a:gd name="connsiteY5" fmla="*/ 190500 h 2956560"/>
              <a:gd name="connsiteX6" fmla="*/ 845820 w 1376286"/>
              <a:gd name="connsiteY6" fmla="*/ 0 h 2956560"/>
              <a:gd name="connsiteX7" fmla="*/ 1371600 w 1376286"/>
              <a:gd name="connsiteY7" fmla="*/ 0 h 2956560"/>
              <a:gd name="connsiteX8" fmla="*/ 1376045 w 1376286"/>
              <a:gd name="connsiteY8" fmla="*/ 337185 h 2956560"/>
              <a:gd name="connsiteX9" fmla="*/ 1047750 w 1376286"/>
              <a:gd name="connsiteY9" fmla="*/ 335915 h 2956560"/>
              <a:gd name="connsiteX10" fmla="*/ 1050924 w 1376286"/>
              <a:gd name="connsiteY10" fmla="*/ 615315 h 2956560"/>
              <a:gd name="connsiteX11" fmla="*/ 1371599 w 1376286"/>
              <a:gd name="connsiteY11" fmla="*/ 621665 h 2956560"/>
              <a:gd name="connsiteX12" fmla="*/ 1371600 w 1376286"/>
              <a:gd name="connsiteY12" fmla="*/ 2956560 h 2956560"/>
              <a:gd name="connsiteX13" fmla="*/ 1097280 w 1376286"/>
              <a:gd name="connsiteY13" fmla="*/ 2956560 h 2956560"/>
              <a:gd name="connsiteX14" fmla="*/ 1097280 w 1376286"/>
              <a:gd name="connsiteY14" fmla="*/ 2849880 h 2956560"/>
              <a:gd name="connsiteX15" fmla="*/ 990600 w 1376286"/>
              <a:gd name="connsiteY15" fmla="*/ 2743200 h 2956560"/>
              <a:gd name="connsiteX16" fmla="*/ 586740 w 1376286"/>
              <a:gd name="connsiteY16" fmla="*/ 2743200 h 2956560"/>
              <a:gd name="connsiteX17" fmla="*/ 449580 w 1376286"/>
              <a:gd name="connsiteY17" fmla="*/ 2743200 h 2956560"/>
              <a:gd name="connsiteX18" fmla="*/ 449580 w 1376286"/>
              <a:gd name="connsiteY18" fmla="*/ 2270760 h 2956560"/>
              <a:gd name="connsiteX19" fmla="*/ 304800 w 1376286"/>
              <a:gd name="connsiteY19" fmla="*/ 2270760 h 2956560"/>
              <a:gd name="connsiteX20" fmla="*/ 304800 w 1376286"/>
              <a:gd name="connsiteY20" fmla="*/ 350520 h 2956560"/>
              <a:gd name="connsiteX21" fmla="*/ 7620 w 1376286"/>
              <a:gd name="connsiteY21" fmla="*/ 350520 h 2956560"/>
              <a:gd name="connsiteX22" fmla="*/ 0 w 1376286"/>
              <a:gd name="connsiteY22" fmla="*/ 45720 h 2956560"/>
              <a:gd name="connsiteX0" fmla="*/ 0 w 1376286"/>
              <a:gd name="connsiteY0" fmla="*/ 45720 h 2956560"/>
              <a:gd name="connsiteX1" fmla="*/ 259080 w 1376286"/>
              <a:gd name="connsiteY1" fmla="*/ 45720 h 2956560"/>
              <a:gd name="connsiteX2" fmla="*/ 556260 w 1376286"/>
              <a:gd name="connsiteY2" fmla="*/ 45720 h 2956560"/>
              <a:gd name="connsiteX3" fmla="*/ 563880 w 1376286"/>
              <a:gd name="connsiteY3" fmla="*/ 190500 h 2956560"/>
              <a:gd name="connsiteX4" fmla="*/ 701040 w 1376286"/>
              <a:gd name="connsiteY4" fmla="*/ 190500 h 2956560"/>
              <a:gd name="connsiteX5" fmla="*/ 845820 w 1376286"/>
              <a:gd name="connsiteY5" fmla="*/ 190500 h 2956560"/>
              <a:gd name="connsiteX6" fmla="*/ 848995 w 1376286"/>
              <a:gd name="connsiteY6" fmla="*/ 44450 h 2956560"/>
              <a:gd name="connsiteX7" fmla="*/ 1371600 w 1376286"/>
              <a:gd name="connsiteY7" fmla="*/ 0 h 2956560"/>
              <a:gd name="connsiteX8" fmla="*/ 1376045 w 1376286"/>
              <a:gd name="connsiteY8" fmla="*/ 337185 h 2956560"/>
              <a:gd name="connsiteX9" fmla="*/ 1047750 w 1376286"/>
              <a:gd name="connsiteY9" fmla="*/ 335915 h 2956560"/>
              <a:gd name="connsiteX10" fmla="*/ 1050924 w 1376286"/>
              <a:gd name="connsiteY10" fmla="*/ 615315 h 2956560"/>
              <a:gd name="connsiteX11" fmla="*/ 1371599 w 1376286"/>
              <a:gd name="connsiteY11" fmla="*/ 621665 h 2956560"/>
              <a:gd name="connsiteX12" fmla="*/ 1371600 w 1376286"/>
              <a:gd name="connsiteY12" fmla="*/ 2956560 h 2956560"/>
              <a:gd name="connsiteX13" fmla="*/ 1097280 w 1376286"/>
              <a:gd name="connsiteY13" fmla="*/ 2956560 h 2956560"/>
              <a:gd name="connsiteX14" fmla="*/ 1097280 w 1376286"/>
              <a:gd name="connsiteY14" fmla="*/ 2849880 h 2956560"/>
              <a:gd name="connsiteX15" fmla="*/ 990600 w 1376286"/>
              <a:gd name="connsiteY15" fmla="*/ 2743200 h 2956560"/>
              <a:gd name="connsiteX16" fmla="*/ 586740 w 1376286"/>
              <a:gd name="connsiteY16" fmla="*/ 2743200 h 2956560"/>
              <a:gd name="connsiteX17" fmla="*/ 449580 w 1376286"/>
              <a:gd name="connsiteY17" fmla="*/ 2743200 h 2956560"/>
              <a:gd name="connsiteX18" fmla="*/ 449580 w 1376286"/>
              <a:gd name="connsiteY18" fmla="*/ 2270760 h 2956560"/>
              <a:gd name="connsiteX19" fmla="*/ 304800 w 1376286"/>
              <a:gd name="connsiteY19" fmla="*/ 2270760 h 2956560"/>
              <a:gd name="connsiteX20" fmla="*/ 304800 w 1376286"/>
              <a:gd name="connsiteY20" fmla="*/ 350520 h 2956560"/>
              <a:gd name="connsiteX21" fmla="*/ 7620 w 1376286"/>
              <a:gd name="connsiteY21" fmla="*/ 350520 h 2956560"/>
              <a:gd name="connsiteX22" fmla="*/ 0 w 1376286"/>
              <a:gd name="connsiteY22" fmla="*/ 45720 h 2956560"/>
              <a:gd name="connsiteX0" fmla="*/ 0 w 1376286"/>
              <a:gd name="connsiteY0" fmla="*/ 45720 h 2956560"/>
              <a:gd name="connsiteX1" fmla="*/ 259080 w 1376286"/>
              <a:gd name="connsiteY1" fmla="*/ 45720 h 2956560"/>
              <a:gd name="connsiteX2" fmla="*/ 524510 w 1376286"/>
              <a:gd name="connsiteY2" fmla="*/ 45720 h 2956560"/>
              <a:gd name="connsiteX3" fmla="*/ 563880 w 1376286"/>
              <a:gd name="connsiteY3" fmla="*/ 190500 h 2956560"/>
              <a:gd name="connsiteX4" fmla="*/ 701040 w 1376286"/>
              <a:gd name="connsiteY4" fmla="*/ 190500 h 2956560"/>
              <a:gd name="connsiteX5" fmla="*/ 845820 w 1376286"/>
              <a:gd name="connsiteY5" fmla="*/ 190500 h 2956560"/>
              <a:gd name="connsiteX6" fmla="*/ 848995 w 1376286"/>
              <a:gd name="connsiteY6" fmla="*/ 44450 h 2956560"/>
              <a:gd name="connsiteX7" fmla="*/ 1371600 w 1376286"/>
              <a:gd name="connsiteY7" fmla="*/ 0 h 2956560"/>
              <a:gd name="connsiteX8" fmla="*/ 1376045 w 1376286"/>
              <a:gd name="connsiteY8" fmla="*/ 337185 h 2956560"/>
              <a:gd name="connsiteX9" fmla="*/ 1047750 w 1376286"/>
              <a:gd name="connsiteY9" fmla="*/ 335915 h 2956560"/>
              <a:gd name="connsiteX10" fmla="*/ 1050924 w 1376286"/>
              <a:gd name="connsiteY10" fmla="*/ 615315 h 2956560"/>
              <a:gd name="connsiteX11" fmla="*/ 1371599 w 1376286"/>
              <a:gd name="connsiteY11" fmla="*/ 621665 h 2956560"/>
              <a:gd name="connsiteX12" fmla="*/ 1371600 w 1376286"/>
              <a:gd name="connsiteY12" fmla="*/ 2956560 h 2956560"/>
              <a:gd name="connsiteX13" fmla="*/ 1097280 w 1376286"/>
              <a:gd name="connsiteY13" fmla="*/ 2956560 h 2956560"/>
              <a:gd name="connsiteX14" fmla="*/ 1097280 w 1376286"/>
              <a:gd name="connsiteY14" fmla="*/ 2849880 h 2956560"/>
              <a:gd name="connsiteX15" fmla="*/ 990600 w 1376286"/>
              <a:gd name="connsiteY15" fmla="*/ 2743200 h 2956560"/>
              <a:gd name="connsiteX16" fmla="*/ 586740 w 1376286"/>
              <a:gd name="connsiteY16" fmla="*/ 2743200 h 2956560"/>
              <a:gd name="connsiteX17" fmla="*/ 449580 w 1376286"/>
              <a:gd name="connsiteY17" fmla="*/ 2743200 h 2956560"/>
              <a:gd name="connsiteX18" fmla="*/ 449580 w 1376286"/>
              <a:gd name="connsiteY18" fmla="*/ 2270760 h 2956560"/>
              <a:gd name="connsiteX19" fmla="*/ 304800 w 1376286"/>
              <a:gd name="connsiteY19" fmla="*/ 2270760 h 2956560"/>
              <a:gd name="connsiteX20" fmla="*/ 304800 w 1376286"/>
              <a:gd name="connsiteY20" fmla="*/ 350520 h 2956560"/>
              <a:gd name="connsiteX21" fmla="*/ 7620 w 1376286"/>
              <a:gd name="connsiteY21" fmla="*/ 350520 h 2956560"/>
              <a:gd name="connsiteX22" fmla="*/ 0 w 1376286"/>
              <a:gd name="connsiteY22" fmla="*/ 45720 h 2956560"/>
              <a:gd name="connsiteX0" fmla="*/ 0 w 1376286"/>
              <a:gd name="connsiteY0" fmla="*/ 45720 h 2956560"/>
              <a:gd name="connsiteX1" fmla="*/ 259080 w 1376286"/>
              <a:gd name="connsiteY1" fmla="*/ 45720 h 2956560"/>
              <a:gd name="connsiteX2" fmla="*/ 524510 w 1376286"/>
              <a:gd name="connsiteY2" fmla="*/ 45720 h 2956560"/>
              <a:gd name="connsiteX3" fmla="*/ 563880 w 1376286"/>
              <a:gd name="connsiteY3" fmla="*/ 190500 h 2956560"/>
              <a:gd name="connsiteX4" fmla="*/ 701040 w 1376286"/>
              <a:gd name="connsiteY4" fmla="*/ 190500 h 2956560"/>
              <a:gd name="connsiteX5" fmla="*/ 845820 w 1376286"/>
              <a:gd name="connsiteY5" fmla="*/ 190500 h 2956560"/>
              <a:gd name="connsiteX6" fmla="*/ 890270 w 1376286"/>
              <a:gd name="connsiteY6" fmla="*/ 50800 h 2956560"/>
              <a:gd name="connsiteX7" fmla="*/ 1371600 w 1376286"/>
              <a:gd name="connsiteY7" fmla="*/ 0 h 2956560"/>
              <a:gd name="connsiteX8" fmla="*/ 1376045 w 1376286"/>
              <a:gd name="connsiteY8" fmla="*/ 337185 h 2956560"/>
              <a:gd name="connsiteX9" fmla="*/ 1047750 w 1376286"/>
              <a:gd name="connsiteY9" fmla="*/ 335915 h 2956560"/>
              <a:gd name="connsiteX10" fmla="*/ 1050924 w 1376286"/>
              <a:gd name="connsiteY10" fmla="*/ 615315 h 2956560"/>
              <a:gd name="connsiteX11" fmla="*/ 1371599 w 1376286"/>
              <a:gd name="connsiteY11" fmla="*/ 621665 h 2956560"/>
              <a:gd name="connsiteX12" fmla="*/ 1371600 w 1376286"/>
              <a:gd name="connsiteY12" fmla="*/ 2956560 h 2956560"/>
              <a:gd name="connsiteX13" fmla="*/ 1097280 w 1376286"/>
              <a:gd name="connsiteY13" fmla="*/ 2956560 h 2956560"/>
              <a:gd name="connsiteX14" fmla="*/ 1097280 w 1376286"/>
              <a:gd name="connsiteY14" fmla="*/ 2849880 h 2956560"/>
              <a:gd name="connsiteX15" fmla="*/ 990600 w 1376286"/>
              <a:gd name="connsiteY15" fmla="*/ 2743200 h 2956560"/>
              <a:gd name="connsiteX16" fmla="*/ 586740 w 1376286"/>
              <a:gd name="connsiteY16" fmla="*/ 2743200 h 2956560"/>
              <a:gd name="connsiteX17" fmla="*/ 449580 w 1376286"/>
              <a:gd name="connsiteY17" fmla="*/ 2743200 h 2956560"/>
              <a:gd name="connsiteX18" fmla="*/ 449580 w 1376286"/>
              <a:gd name="connsiteY18" fmla="*/ 2270760 h 2956560"/>
              <a:gd name="connsiteX19" fmla="*/ 304800 w 1376286"/>
              <a:gd name="connsiteY19" fmla="*/ 2270760 h 2956560"/>
              <a:gd name="connsiteX20" fmla="*/ 304800 w 1376286"/>
              <a:gd name="connsiteY20" fmla="*/ 350520 h 2956560"/>
              <a:gd name="connsiteX21" fmla="*/ 7620 w 1376286"/>
              <a:gd name="connsiteY21" fmla="*/ 350520 h 2956560"/>
              <a:gd name="connsiteX22" fmla="*/ 0 w 1376286"/>
              <a:gd name="connsiteY22" fmla="*/ 45720 h 2956560"/>
              <a:gd name="connsiteX0" fmla="*/ 0 w 1376286"/>
              <a:gd name="connsiteY0" fmla="*/ 45720 h 2956560"/>
              <a:gd name="connsiteX1" fmla="*/ 259080 w 1376286"/>
              <a:gd name="connsiteY1" fmla="*/ 45720 h 2956560"/>
              <a:gd name="connsiteX2" fmla="*/ 524510 w 1376286"/>
              <a:gd name="connsiteY2" fmla="*/ 45720 h 2956560"/>
              <a:gd name="connsiteX3" fmla="*/ 563880 w 1376286"/>
              <a:gd name="connsiteY3" fmla="*/ 190500 h 2956560"/>
              <a:gd name="connsiteX4" fmla="*/ 701040 w 1376286"/>
              <a:gd name="connsiteY4" fmla="*/ 190500 h 2956560"/>
              <a:gd name="connsiteX5" fmla="*/ 845820 w 1376286"/>
              <a:gd name="connsiteY5" fmla="*/ 190500 h 2956560"/>
              <a:gd name="connsiteX6" fmla="*/ 890270 w 1376286"/>
              <a:gd name="connsiteY6" fmla="*/ 50800 h 2956560"/>
              <a:gd name="connsiteX7" fmla="*/ 1371600 w 1376286"/>
              <a:gd name="connsiteY7" fmla="*/ 0 h 2956560"/>
              <a:gd name="connsiteX8" fmla="*/ 1376045 w 1376286"/>
              <a:gd name="connsiteY8" fmla="*/ 337185 h 2956560"/>
              <a:gd name="connsiteX9" fmla="*/ 1047750 w 1376286"/>
              <a:gd name="connsiteY9" fmla="*/ 335915 h 2956560"/>
              <a:gd name="connsiteX10" fmla="*/ 1050924 w 1376286"/>
              <a:gd name="connsiteY10" fmla="*/ 615315 h 2956560"/>
              <a:gd name="connsiteX11" fmla="*/ 1371599 w 1376286"/>
              <a:gd name="connsiteY11" fmla="*/ 621665 h 2956560"/>
              <a:gd name="connsiteX12" fmla="*/ 1371600 w 1376286"/>
              <a:gd name="connsiteY12" fmla="*/ 2956560 h 2956560"/>
              <a:gd name="connsiteX13" fmla="*/ 1097280 w 1376286"/>
              <a:gd name="connsiteY13" fmla="*/ 2956560 h 2956560"/>
              <a:gd name="connsiteX14" fmla="*/ 1097280 w 1376286"/>
              <a:gd name="connsiteY14" fmla="*/ 2849880 h 2956560"/>
              <a:gd name="connsiteX15" fmla="*/ 990600 w 1376286"/>
              <a:gd name="connsiteY15" fmla="*/ 2743200 h 2956560"/>
              <a:gd name="connsiteX16" fmla="*/ 586740 w 1376286"/>
              <a:gd name="connsiteY16" fmla="*/ 2743200 h 2956560"/>
              <a:gd name="connsiteX17" fmla="*/ 449580 w 1376286"/>
              <a:gd name="connsiteY17" fmla="*/ 2743200 h 2956560"/>
              <a:gd name="connsiteX18" fmla="*/ 449580 w 1376286"/>
              <a:gd name="connsiteY18" fmla="*/ 2270760 h 2956560"/>
              <a:gd name="connsiteX19" fmla="*/ 304800 w 1376286"/>
              <a:gd name="connsiteY19" fmla="*/ 2270760 h 2956560"/>
              <a:gd name="connsiteX20" fmla="*/ 304800 w 1376286"/>
              <a:gd name="connsiteY20" fmla="*/ 350520 h 2956560"/>
              <a:gd name="connsiteX21" fmla="*/ 7620 w 1376286"/>
              <a:gd name="connsiteY21" fmla="*/ 350520 h 2956560"/>
              <a:gd name="connsiteX22" fmla="*/ 0 w 1376286"/>
              <a:gd name="connsiteY22" fmla="*/ 45720 h 2956560"/>
              <a:gd name="connsiteX0" fmla="*/ 0 w 1376286"/>
              <a:gd name="connsiteY0" fmla="*/ 45720 h 2956560"/>
              <a:gd name="connsiteX1" fmla="*/ 259080 w 1376286"/>
              <a:gd name="connsiteY1" fmla="*/ 45720 h 2956560"/>
              <a:gd name="connsiteX2" fmla="*/ 524510 w 1376286"/>
              <a:gd name="connsiteY2" fmla="*/ 45720 h 2956560"/>
              <a:gd name="connsiteX3" fmla="*/ 563880 w 1376286"/>
              <a:gd name="connsiteY3" fmla="*/ 190500 h 2956560"/>
              <a:gd name="connsiteX4" fmla="*/ 701040 w 1376286"/>
              <a:gd name="connsiteY4" fmla="*/ 190500 h 2956560"/>
              <a:gd name="connsiteX5" fmla="*/ 845820 w 1376286"/>
              <a:gd name="connsiteY5" fmla="*/ 190500 h 2956560"/>
              <a:gd name="connsiteX6" fmla="*/ 890270 w 1376286"/>
              <a:gd name="connsiteY6" fmla="*/ 50800 h 2956560"/>
              <a:gd name="connsiteX7" fmla="*/ 1371600 w 1376286"/>
              <a:gd name="connsiteY7" fmla="*/ 0 h 2956560"/>
              <a:gd name="connsiteX8" fmla="*/ 1376045 w 1376286"/>
              <a:gd name="connsiteY8" fmla="*/ 337185 h 2956560"/>
              <a:gd name="connsiteX9" fmla="*/ 1047750 w 1376286"/>
              <a:gd name="connsiteY9" fmla="*/ 335915 h 2956560"/>
              <a:gd name="connsiteX10" fmla="*/ 1050924 w 1376286"/>
              <a:gd name="connsiteY10" fmla="*/ 615315 h 2956560"/>
              <a:gd name="connsiteX11" fmla="*/ 1371599 w 1376286"/>
              <a:gd name="connsiteY11" fmla="*/ 621665 h 2956560"/>
              <a:gd name="connsiteX12" fmla="*/ 1371600 w 1376286"/>
              <a:gd name="connsiteY12" fmla="*/ 2956560 h 2956560"/>
              <a:gd name="connsiteX13" fmla="*/ 1097280 w 1376286"/>
              <a:gd name="connsiteY13" fmla="*/ 2956560 h 2956560"/>
              <a:gd name="connsiteX14" fmla="*/ 1097280 w 1376286"/>
              <a:gd name="connsiteY14" fmla="*/ 2849880 h 2956560"/>
              <a:gd name="connsiteX15" fmla="*/ 990600 w 1376286"/>
              <a:gd name="connsiteY15" fmla="*/ 2743200 h 2956560"/>
              <a:gd name="connsiteX16" fmla="*/ 586740 w 1376286"/>
              <a:gd name="connsiteY16" fmla="*/ 2743200 h 2956560"/>
              <a:gd name="connsiteX17" fmla="*/ 449580 w 1376286"/>
              <a:gd name="connsiteY17" fmla="*/ 2743200 h 2956560"/>
              <a:gd name="connsiteX18" fmla="*/ 449580 w 1376286"/>
              <a:gd name="connsiteY18" fmla="*/ 2270760 h 2956560"/>
              <a:gd name="connsiteX19" fmla="*/ 304800 w 1376286"/>
              <a:gd name="connsiteY19" fmla="*/ 2270760 h 2956560"/>
              <a:gd name="connsiteX20" fmla="*/ 304800 w 1376286"/>
              <a:gd name="connsiteY20" fmla="*/ 350520 h 2956560"/>
              <a:gd name="connsiteX21" fmla="*/ 7620 w 1376286"/>
              <a:gd name="connsiteY21" fmla="*/ 350520 h 2956560"/>
              <a:gd name="connsiteX22" fmla="*/ 0 w 1376286"/>
              <a:gd name="connsiteY22" fmla="*/ 45720 h 2956560"/>
              <a:gd name="connsiteX0" fmla="*/ 0 w 1376286"/>
              <a:gd name="connsiteY0" fmla="*/ 45720 h 2956560"/>
              <a:gd name="connsiteX1" fmla="*/ 259080 w 1376286"/>
              <a:gd name="connsiteY1" fmla="*/ 45720 h 2956560"/>
              <a:gd name="connsiteX2" fmla="*/ 524510 w 1376286"/>
              <a:gd name="connsiteY2" fmla="*/ 45720 h 2956560"/>
              <a:gd name="connsiteX3" fmla="*/ 563880 w 1376286"/>
              <a:gd name="connsiteY3" fmla="*/ 190500 h 2956560"/>
              <a:gd name="connsiteX4" fmla="*/ 701040 w 1376286"/>
              <a:gd name="connsiteY4" fmla="*/ 190500 h 2956560"/>
              <a:gd name="connsiteX5" fmla="*/ 845820 w 1376286"/>
              <a:gd name="connsiteY5" fmla="*/ 190500 h 2956560"/>
              <a:gd name="connsiteX6" fmla="*/ 890270 w 1376286"/>
              <a:gd name="connsiteY6" fmla="*/ 50800 h 2956560"/>
              <a:gd name="connsiteX7" fmla="*/ 1371600 w 1376286"/>
              <a:gd name="connsiteY7" fmla="*/ 0 h 2956560"/>
              <a:gd name="connsiteX8" fmla="*/ 1376045 w 1376286"/>
              <a:gd name="connsiteY8" fmla="*/ 337185 h 2956560"/>
              <a:gd name="connsiteX9" fmla="*/ 1047750 w 1376286"/>
              <a:gd name="connsiteY9" fmla="*/ 335915 h 2956560"/>
              <a:gd name="connsiteX10" fmla="*/ 1050924 w 1376286"/>
              <a:gd name="connsiteY10" fmla="*/ 615315 h 2956560"/>
              <a:gd name="connsiteX11" fmla="*/ 1371599 w 1376286"/>
              <a:gd name="connsiteY11" fmla="*/ 621665 h 2956560"/>
              <a:gd name="connsiteX12" fmla="*/ 1371600 w 1376286"/>
              <a:gd name="connsiteY12" fmla="*/ 2956560 h 2956560"/>
              <a:gd name="connsiteX13" fmla="*/ 1097280 w 1376286"/>
              <a:gd name="connsiteY13" fmla="*/ 2956560 h 2956560"/>
              <a:gd name="connsiteX14" fmla="*/ 1097280 w 1376286"/>
              <a:gd name="connsiteY14" fmla="*/ 2849880 h 2956560"/>
              <a:gd name="connsiteX15" fmla="*/ 990600 w 1376286"/>
              <a:gd name="connsiteY15" fmla="*/ 2743200 h 2956560"/>
              <a:gd name="connsiteX16" fmla="*/ 586740 w 1376286"/>
              <a:gd name="connsiteY16" fmla="*/ 2743200 h 2956560"/>
              <a:gd name="connsiteX17" fmla="*/ 449580 w 1376286"/>
              <a:gd name="connsiteY17" fmla="*/ 2743200 h 2956560"/>
              <a:gd name="connsiteX18" fmla="*/ 449580 w 1376286"/>
              <a:gd name="connsiteY18" fmla="*/ 2270760 h 2956560"/>
              <a:gd name="connsiteX19" fmla="*/ 304800 w 1376286"/>
              <a:gd name="connsiteY19" fmla="*/ 2270760 h 2956560"/>
              <a:gd name="connsiteX20" fmla="*/ 304800 w 1376286"/>
              <a:gd name="connsiteY20" fmla="*/ 350520 h 2956560"/>
              <a:gd name="connsiteX21" fmla="*/ 7620 w 1376286"/>
              <a:gd name="connsiteY21" fmla="*/ 350520 h 2956560"/>
              <a:gd name="connsiteX22" fmla="*/ 0 w 1376286"/>
              <a:gd name="connsiteY22" fmla="*/ 45720 h 2956560"/>
              <a:gd name="connsiteX0" fmla="*/ 0 w 1377950"/>
              <a:gd name="connsiteY0" fmla="*/ 10795 h 2921635"/>
              <a:gd name="connsiteX1" fmla="*/ 259080 w 1377950"/>
              <a:gd name="connsiteY1" fmla="*/ 10795 h 2921635"/>
              <a:gd name="connsiteX2" fmla="*/ 524510 w 1377950"/>
              <a:gd name="connsiteY2" fmla="*/ 10795 h 2921635"/>
              <a:gd name="connsiteX3" fmla="*/ 563880 w 1377950"/>
              <a:gd name="connsiteY3" fmla="*/ 155575 h 2921635"/>
              <a:gd name="connsiteX4" fmla="*/ 701040 w 1377950"/>
              <a:gd name="connsiteY4" fmla="*/ 155575 h 2921635"/>
              <a:gd name="connsiteX5" fmla="*/ 845820 w 1377950"/>
              <a:gd name="connsiteY5" fmla="*/ 155575 h 2921635"/>
              <a:gd name="connsiteX6" fmla="*/ 890270 w 1377950"/>
              <a:gd name="connsiteY6" fmla="*/ 15875 h 2921635"/>
              <a:gd name="connsiteX7" fmla="*/ 1377950 w 1377950"/>
              <a:gd name="connsiteY7" fmla="*/ 0 h 2921635"/>
              <a:gd name="connsiteX8" fmla="*/ 1376045 w 1377950"/>
              <a:gd name="connsiteY8" fmla="*/ 302260 h 2921635"/>
              <a:gd name="connsiteX9" fmla="*/ 1047750 w 1377950"/>
              <a:gd name="connsiteY9" fmla="*/ 300990 h 2921635"/>
              <a:gd name="connsiteX10" fmla="*/ 1050924 w 1377950"/>
              <a:gd name="connsiteY10" fmla="*/ 580390 h 2921635"/>
              <a:gd name="connsiteX11" fmla="*/ 1371599 w 1377950"/>
              <a:gd name="connsiteY11" fmla="*/ 586740 h 2921635"/>
              <a:gd name="connsiteX12" fmla="*/ 1371600 w 1377950"/>
              <a:gd name="connsiteY12" fmla="*/ 2921635 h 2921635"/>
              <a:gd name="connsiteX13" fmla="*/ 1097280 w 1377950"/>
              <a:gd name="connsiteY13" fmla="*/ 2921635 h 2921635"/>
              <a:gd name="connsiteX14" fmla="*/ 1097280 w 1377950"/>
              <a:gd name="connsiteY14" fmla="*/ 2814955 h 2921635"/>
              <a:gd name="connsiteX15" fmla="*/ 990600 w 1377950"/>
              <a:gd name="connsiteY15" fmla="*/ 2708275 h 2921635"/>
              <a:gd name="connsiteX16" fmla="*/ 586740 w 1377950"/>
              <a:gd name="connsiteY16" fmla="*/ 2708275 h 2921635"/>
              <a:gd name="connsiteX17" fmla="*/ 449580 w 1377950"/>
              <a:gd name="connsiteY17" fmla="*/ 2708275 h 2921635"/>
              <a:gd name="connsiteX18" fmla="*/ 449580 w 1377950"/>
              <a:gd name="connsiteY18" fmla="*/ 2235835 h 2921635"/>
              <a:gd name="connsiteX19" fmla="*/ 304800 w 1377950"/>
              <a:gd name="connsiteY19" fmla="*/ 2235835 h 2921635"/>
              <a:gd name="connsiteX20" fmla="*/ 304800 w 1377950"/>
              <a:gd name="connsiteY20" fmla="*/ 315595 h 2921635"/>
              <a:gd name="connsiteX21" fmla="*/ 7620 w 1377950"/>
              <a:gd name="connsiteY21" fmla="*/ 315595 h 2921635"/>
              <a:gd name="connsiteX22" fmla="*/ 0 w 1377950"/>
              <a:gd name="connsiteY22" fmla="*/ 10795 h 2921635"/>
              <a:gd name="connsiteX0" fmla="*/ 0 w 1377950"/>
              <a:gd name="connsiteY0" fmla="*/ 10795 h 2921635"/>
              <a:gd name="connsiteX1" fmla="*/ 259080 w 1377950"/>
              <a:gd name="connsiteY1" fmla="*/ 10795 h 2921635"/>
              <a:gd name="connsiteX2" fmla="*/ 524510 w 1377950"/>
              <a:gd name="connsiteY2" fmla="*/ 10795 h 2921635"/>
              <a:gd name="connsiteX3" fmla="*/ 563880 w 1377950"/>
              <a:gd name="connsiteY3" fmla="*/ 155575 h 2921635"/>
              <a:gd name="connsiteX4" fmla="*/ 701040 w 1377950"/>
              <a:gd name="connsiteY4" fmla="*/ 155575 h 2921635"/>
              <a:gd name="connsiteX5" fmla="*/ 845820 w 1377950"/>
              <a:gd name="connsiteY5" fmla="*/ 155575 h 2921635"/>
              <a:gd name="connsiteX6" fmla="*/ 890270 w 1377950"/>
              <a:gd name="connsiteY6" fmla="*/ 15875 h 2921635"/>
              <a:gd name="connsiteX7" fmla="*/ 1377950 w 1377950"/>
              <a:gd name="connsiteY7" fmla="*/ 0 h 2921635"/>
              <a:gd name="connsiteX8" fmla="*/ 1376045 w 1377950"/>
              <a:gd name="connsiteY8" fmla="*/ 302260 h 2921635"/>
              <a:gd name="connsiteX9" fmla="*/ 1047750 w 1377950"/>
              <a:gd name="connsiteY9" fmla="*/ 300990 h 2921635"/>
              <a:gd name="connsiteX10" fmla="*/ 1050924 w 1377950"/>
              <a:gd name="connsiteY10" fmla="*/ 580390 h 2921635"/>
              <a:gd name="connsiteX11" fmla="*/ 1371599 w 1377950"/>
              <a:gd name="connsiteY11" fmla="*/ 586740 h 2921635"/>
              <a:gd name="connsiteX12" fmla="*/ 1371600 w 1377950"/>
              <a:gd name="connsiteY12" fmla="*/ 2921635 h 2921635"/>
              <a:gd name="connsiteX13" fmla="*/ 1097280 w 1377950"/>
              <a:gd name="connsiteY13" fmla="*/ 2921635 h 2921635"/>
              <a:gd name="connsiteX14" fmla="*/ 1097280 w 1377950"/>
              <a:gd name="connsiteY14" fmla="*/ 2814955 h 2921635"/>
              <a:gd name="connsiteX15" fmla="*/ 990600 w 1377950"/>
              <a:gd name="connsiteY15" fmla="*/ 2708275 h 2921635"/>
              <a:gd name="connsiteX16" fmla="*/ 586740 w 1377950"/>
              <a:gd name="connsiteY16" fmla="*/ 2708275 h 2921635"/>
              <a:gd name="connsiteX17" fmla="*/ 443230 w 1377950"/>
              <a:gd name="connsiteY17" fmla="*/ 2663825 h 2921635"/>
              <a:gd name="connsiteX18" fmla="*/ 449580 w 1377950"/>
              <a:gd name="connsiteY18" fmla="*/ 2235835 h 2921635"/>
              <a:gd name="connsiteX19" fmla="*/ 304800 w 1377950"/>
              <a:gd name="connsiteY19" fmla="*/ 2235835 h 2921635"/>
              <a:gd name="connsiteX20" fmla="*/ 304800 w 1377950"/>
              <a:gd name="connsiteY20" fmla="*/ 315595 h 2921635"/>
              <a:gd name="connsiteX21" fmla="*/ 7620 w 1377950"/>
              <a:gd name="connsiteY21" fmla="*/ 315595 h 2921635"/>
              <a:gd name="connsiteX22" fmla="*/ 0 w 1377950"/>
              <a:gd name="connsiteY22" fmla="*/ 10795 h 2921635"/>
              <a:gd name="connsiteX0" fmla="*/ 0 w 1377950"/>
              <a:gd name="connsiteY0" fmla="*/ 10795 h 2921635"/>
              <a:gd name="connsiteX1" fmla="*/ 259080 w 1377950"/>
              <a:gd name="connsiteY1" fmla="*/ 10795 h 2921635"/>
              <a:gd name="connsiteX2" fmla="*/ 524510 w 1377950"/>
              <a:gd name="connsiteY2" fmla="*/ 10795 h 2921635"/>
              <a:gd name="connsiteX3" fmla="*/ 563880 w 1377950"/>
              <a:gd name="connsiteY3" fmla="*/ 155575 h 2921635"/>
              <a:gd name="connsiteX4" fmla="*/ 701040 w 1377950"/>
              <a:gd name="connsiteY4" fmla="*/ 155575 h 2921635"/>
              <a:gd name="connsiteX5" fmla="*/ 845820 w 1377950"/>
              <a:gd name="connsiteY5" fmla="*/ 155575 h 2921635"/>
              <a:gd name="connsiteX6" fmla="*/ 890270 w 1377950"/>
              <a:gd name="connsiteY6" fmla="*/ 15875 h 2921635"/>
              <a:gd name="connsiteX7" fmla="*/ 1377950 w 1377950"/>
              <a:gd name="connsiteY7" fmla="*/ 0 h 2921635"/>
              <a:gd name="connsiteX8" fmla="*/ 1376045 w 1377950"/>
              <a:gd name="connsiteY8" fmla="*/ 302260 h 2921635"/>
              <a:gd name="connsiteX9" fmla="*/ 1047750 w 1377950"/>
              <a:gd name="connsiteY9" fmla="*/ 300990 h 2921635"/>
              <a:gd name="connsiteX10" fmla="*/ 1050924 w 1377950"/>
              <a:gd name="connsiteY10" fmla="*/ 580390 h 2921635"/>
              <a:gd name="connsiteX11" fmla="*/ 1371599 w 1377950"/>
              <a:gd name="connsiteY11" fmla="*/ 586740 h 2921635"/>
              <a:gd name="connsiteX12" fmla="*/ 1371600 w 1377950"/>
              <a:gd name="connsiteY12" fmla="*/ 2921635 h 2921635"/>
              <a:gd name="connsiteX13" fmla="*/ 1097280 w 1377950"/>
              <a:gd name="connsiteY13" fmla="*/ 2921635 h 2921635"/>
              <a:gd name="connsiteX14" fmla="*/ 1097280 w 1377950"/>
              <a:gd name="connsiteY14" fmla="*/ 2814955 h 2921635"/>
              <a:gd name="connsiteX15" fmla="*/ 990600 w 1377950"/>
              <a:gd name="connsiteY15" fmla="*/ 2708275 h 2921635"/>
              <a:gd name="connsiteX16" fmla="*/ 586740 w 1377950"/>
              <a:gd name="connsiteY16" fmla="*/ 2708275 h 2921635"/>
              <a:gd name="connsiteX17" fmla="*/ 449580 w 1377950"/>
              <a:gd name="connsiteY17" fmla="*/ 2657475 h 2921635"/>
              <a:gd name="connsiteX18" fmla="*/ 449580 w 1377950"/>
              <a:gd name="connsiteY18" fmla="*/ 2235835 h 2921635"/>
              <a:gd name="connsiteX19" fmla="*/ 304800 w 1377950"/>
              <a:gd name="connsiteY19" fmla="*/ 2235835 h 2921635"/>
              <a:gd name="connsiteX20" fmla="*/ 304800 w 1377950"/>
              <a:gd name="connsiteY20" fmla="*/ 315595 h 2921635"/>
              <a:gd name="connsiteX21" fmla="*/ 7620 w 1377950"/>
              <a:gd name="connsiteY21" fmla="*/ 315595 h 2921635"/>
              <a:gd name="connsiteX22" fmla="*/ 0 w 1377950"/>
              <a:gd name="connsiteY22" fmla="*/ 10795 h 2921635"/>
              <a:gd name="connsiteX0" fmla="*/ 0 w 1377950"/>
              <a:gd name="connsiteY0" fmla="*/ 10795 h 2921635"/>
              <a:gd name="connsiteX1" fmla="*/ 259080 w 1377950"/>
              <a:gd name="connsiteY1" fmla="*/ 10795 h 2921635"/>
              <a:gd name="connsiteX2" fmla="*/ 524510 w 1377950"/>
              <a:gd name="connsiteY2" fmla="*/ 10795 h 2921635"/>
              <a:gd name="connsiteX3" fmla="*/ 563880 w 1377950"/>
              <a:gd name="connsiteY3" fmla="*/ 155575 h 2921635"/>
              <a:gd name="connsiteX4" fmla="*/ 701040 w 1377950"/>
              <a:gd name="connsiteY4" fmla="*/ 155575 h 2921635"/>
              <a:gd name="connsiteX5" fmla="*/ 845820 w 1377950"/>
              <a:gd name="connsiteY5" fmla="*/ 155575 h 2921635"/>
              <a:gd name="connsiteX6" fmla="*/ 890270 w 1377950"/>
              <a:gd name="connsiteY6" fmla="*/ 15875 h 2921635"/>
              <a:gd name="connsiteX7" fmla="*/ 1377950 w 1377950"/>
              <a:gd name="connsiteY7" fmla="*/ 0 h 2921635"/>
              <a:gd name="connsiteX8" fmla="*/ 1376045 w 1377950"/>
              <a:gd name="connsiteY8" fmla="*/ 302260 h 2921635"/>
              <a:gd name="connsiteX9" fmla="*/ 1047750 w 1377950"/>
              <a:gd name="connsiteY9" fmla="*/ 300990 h 2921635"/>
              <a:gd name="connsiteX10" fmla="*/ 1050924 w 1377950"/>
              <a:gd name="connsiteY10" fmla="*/ 580390 h 2921635"/>
              <a:gd name="connsiteX11" fmla="*/ 1371599 w 1377950"/>
              <a:gd name="connsiteY11" fmla="*/ 586740 h 2921635"/>
              <a:gd name="connsiteX12" fmla="*/ 1371600 w 1377950"/>
              <a:gd name="connsiteY12" fmla="*/ 2921635 h 2921635"/>
              <a:gd name="connsiteX13" fmla="*/ 1097280 w 1377950"/>
              <a:gd name="connsiteY13" fmla="*/ 2921635 h 2921635"/>
              <a:gd name="connsiteX14" fmla="*/ 1097280 w 1377950"/>
              <a:gd name="connsiteY14" fmla="*/ 2814955 h 2921635"/>
              <a:gd name="connsiteX15" fmla="*/ 990600 w 1377950"/>
              <a:gd name="connsiteY15" fmla="*/ 2708275 h 2921635"/>
              <a:gd name="connsiteX16" fmla="*/ 586740 w 1377950"/>
              <a:gd name="connsiteY16" fmla="*/ 2708275 h 2921635"/>
              <a:gd name="connsiteX17" fmla="*/ 449580 w 1377950"/>
              <a:gd name="connsiteY17" fmla="*/ 2657475 h 2921635"/>
              <a:gd name="connsiteX18" fmla="*/ 449580 w 1377950"/>
              <a:gd name="connsiteY18" fmla="*/ 2235835 h 2921635"/>
              <a:gd name="connsiteX19" fmla="*/ 304800 w 1377950"/>
              <a:gd name="connsiteY19" fmla="*/ 2235835 h 2921635"/>
              <a:gd name="connsiteX20" fmla="*/ 304800 w 1377950"/>
              <a:gd name="connsiteY20" fmla="*/ 315595 h 2921635"/>
              <a:gd name="connsiteX21" fmla="*/ 7620 w 1377950"/>
              <a:gd name="connsiteY21" fmla="*/ 315595 h 2921635"/>
              <a:gd name="connsiteX22" fmla="*/ 0 w 1377950"/>
              <a:gd name="connsiteY22" fmla="*/ 10795 h 2921635"/>
              <a:gd name="connsiteX0" fmla="*/ 0 w 1377950"/>
              <a:gd name="connsiteY0" fmla="*/ 10795 h 2921635"/>
              <a:gd name="connsiteX1" fmla="*/ 259080 w 1377950"/>
              <a:gd name="connsiteY1" fmla="*/ 10795 h 2921635"/>
              <a:gd name="connsiteX2" fmla="*/ 524510 w 1377950"/>
              <a:gd name="connsiteY2" fmla="*/ 10795 h 2921635"/>
              <a:gd name="connsiteX3" fmla="*/ 563880 w 1377950"/>
              <a:gd name="connsiteY3" fmla="*/ 155575 h 2921635"/>
              <a:gd name="connsiteX4" fmla="*/ 701040 w 1377950"/>
              <a:gd name="connsiteY4" fmla="*/ 155575 h 2921635"/>
              <a:gd name="connsiteX5" fmla="*/ 845820 w 1377950"/>
              <a:gd name="connsiteY5" fmla="*/ 155575 h 2921635"/>
              <a:gd name="connsiteX6" fmla="*/ 890270 w 1377950"/>
              <a:gd name="connsiteY6" fmla="*/ 15875 h 2921635"/>
              <a:gd name="connsiteX7" fmla="*/ 1377950 w 1377950"/>
              <a:gd name="connsiteY7" fmla="*/ 0 h 2921635"/>
              <a:gd name="connsiteX8" fmla="*/ 1376045 w 1377950"/>
              <a:gd name="connsiteY8" fmla="*/ 302260 h 2921635"/>
              <a:gd name="connsiteX9" fmla="*/ 1047750 w 1377950"/>
              <a:gd name="connsiteY9" fmla="*/ 300990 h 2921635"/>
              <a:gd name="connsiteX10" fmla="*/ 1050924 w 1377950"/>
              <a:gd name="connsiteY10" fmla="*/ 580390 h 2921635"/>
              <a:gd name="connsiteX11" fmla="*/ 1371599 w 1377950"/>
              <a:gd name="connsiteY11" fmla="*/ 586740 h 2921635"/>
              <a:gd name="connsiteX12" fmla="*/ 1371600 w 1377950"/>
              <a:gd name="connsiteY12" fmla="*/ 2921635 h 2921635"/>
              <a:gd name="connsiteX13" fmla="*/ 1097280 w 1377950"/>
              <a:gd name="connsiteY13" fmla="*/ 2921635 h 2921635"/>
              <a:gd name="connsiteX14" fmla="*/ 1097280 w 1377950"/>
              <a:gd name="connsiteY14" fmla="*/ 2814955 h 2921635"/>
              <a:gd name="connsiteX15" fmla="*/ 990600 w 1377950"/>
              <a:gd name="connsiteY15" fmla="*/ 2708275 h 2921635"/>
              <a:gd name="connsiteX16" fmla="*/ 586740 w 1377950"/>
              <a:gd name="connsiteY16" fmla="*/ 2708275 h 2921635"/>
              <a:gd name="connsiteX17" fmla="*/ 449580 w 1377950"/>
              <a:gd name="connsiteY17" fmla="*/ 2657475 h 2921635"/>
              <a:gd name="connsiteX18" fmla="*/ 449580 w 1377950"/>
              <a:gd name="connsiteY18" fmla="*/ 2235835 h 2921635"/>
              <a:gd name="connsiteX19" fmla="*/ 304800 w 1377950"/>
              <a:gd name="connsiteY19" fmla="*/ 2235835 h 2921635"/>
              <a:gd name="connsiteX20" fmla="*/ 304800 w 1377950"/>
              <a:gd name="connsiteY20" fmla="*/ 315595 h 2921635"/>
              <a:gd name="connsiteX21" fmla="*/ 7620 w 1377950"/>
              <a:gd name="connsiteY21" fmla="*/ 315595 h 2921635"/>
              <a:gd name="connsiteX22" fmla="*/ 0 w 1377950"/>
              <a:gd name="connsiteY22" fmla="*/ 10795 h 2921635"/>
              <a:gd name="connsiteX0" fmla="*/ 0 w 1377950"/>
              <a:gd name="connsiteY0" fmla="*/ 10795 h 2921635"/>
              <a:gd name="connsiteX1" fmla="*/ 259080 w 1377950"/>
              <a:gd name="connsiteY1" fmla="*/ 10795 h 2921635"/>
              <a:gd name="connsiteX2" fmla="*/ 524510 w 1377950"/>
              <a:gd name="connsiteY2" fmla="*/ 10795 h 2921635"/>
              <a:gd name="connsiteX3" fmla="*/ 563880 w 1377950"/>
              <a:gd name="connsiteY3" fmla="*/ 155575 h 2921635"/>
              <a:gd name="connsiteX4" fmla="*/ 701040 w 1377950"/>
              <a:gd name="connsiteY4" fmla="*/ 155575 h 2921635"/>
              <a:gd name="connsiteX5" fmla="*/ 845820 w 1377950"/>
              <a:gd name="connsiteY5" fmla="*/ 155575 h 2921635"/>
              <a:gd name="connsiteX6" fmla="*/ 890270 w 1377950"/>
              <a:gd name="connsiteY6" fmla="*/ 15875 h 2921635"/>
              <a:gd name="connsiteX7" fmla="*/ 1377950 w 1377950"/>
              <a:gd name="connsiteY7" fmla="*/ 0 h 2921635"/>
              <a:gd name="connsiteX8" fmla="*/ 1376045 w 1377950"/>
              <a:gd name="connsiteY8" fmla="*/ 302260 h 2921635"/>
              <a:gd name="connsiteX9" fmla="*/ 1047750 w 1377950"/>
              <a:gd name="connsiteY9" fmla="*/ 300990 h 2921635"/>
              <a:gd name="connsiteX10" fmla="*/ 1050924 w 1377950"/>
              <a:gd name="connsiteY10" fmla="*/ 580390 h 2921635"/>
              <a:gd name="connsiteX11" fmla="*/ 1371599 w 1377950"/>
              <a:gd name="connsiteY11" fmla="*/ 586740 h 2921635"/>
              <a:gd name="connsiteX12" fmla="*/ 1371600 w 1377950"/>
              <a:gd name="connsiteY12" fmla="*/ 2921635 h 2921635"/>
              <a:gd name="connsiteX13" fmla="*/ 1097280 w 1377950"/>
              <a:gd name="connsiteY13" fmla="*/ 2921635 h 2921635"/>
              <a:gd name="connsiteX14" fmla="*/ 1097280 w 1377950"/>
              <a:gd name="connsiteY14" fmla="*/ 2814955 h 2921635"/>
              <a:gd name="connsiteX15" fmla="*/ 990600 w 1377950"/>
              <a:gd name="connsiteY15" fmla="*/ 2708275 h 2921635"/>
              <a:gd name="connsiteX16" fmla="*/ 586740 w 1377950"/>
              <a:gd name="connsiteY16" fmla="*/ 2708275 h 2921635"/>
              <a:gd name="connsiteX17" fmla="*/ 462280 w 1377950"/>
              <a:gd name="connsiteY17" fmla="*/ 2638425 h 2921635"/>
              <a:gd name="connsiteX18" fmla="*/ 449580 w 1377950"/>
              <a:gd name="connsiteY18" fmla="*/ 2235835 h 2921635"/>
              <a:gd name="connsiteX19" fmla="*/ 304800 w 1377950"/>
              <a:gd name="connsiteY19" fmla="*/ 2235835 h 2921635"/>
              <a:gd name="connsiteX20" fmla="*/ 304800 w 1377950"/>
              <a:gd name="connsiteY20" fmla="*/ 315595 h 2921635"/>
              <a:gd name="connsiteX21" fmla="*/ 7620 w 1377950"/>
              <a:gd name="connsiteY21" fmla="*/ 315595 h 2921635"/>
              <a:gd name="connsiteX22" fmla="*/ 0 w 1377950"/>
              <a:gd name="connsiteY22" fmla="*/ 10795 h 2921635"/>
              <a:gd name="connsiteX0" fmla="*/ 0 w 1377950"/>
              <a:gd name="connsiteY0" fmla="*/ 10795 h 2921635"/>
              <a:gd name="connsiteX1" fmla="*/ 259080 w 1377950"/>
              <a:gd name="connsiteY1" fmla="*/ 10795 h 2921635"/>
              <a:gd name="connsiteX2" fmla="*/ 524510 w 1377950"/>
              <a:gd name="connsiteY2" fmla="*/ 10795 h 2921635"/>
              <a:gd name="connsiteX3" fmla="*/ 563880 w 1377950"/>
              <a:gd name="connsiteY3" fmla="*/ 155575 h 2921635"/>
              <a:gd name="connsiteX4" fmla="*/ 701040 w 1377950"/>
              <a:gd name="connsiteY4" fmla="*/ 155575 h 2921635"/>
              <a:gd name="connsiteX5" fmla="*/ 845820 w 1377950"/>
              <a:gd name="connsiteY5" fmla="*/ 155575 h 2921635"/>
              <a:gd name="connsiteX6" fmla="*/ 890270 w 1377950"/>
              <a:gd name="connsiteY6" fmla="*/ 15875 h 2921635"/>
              <a:gd name="connsiteX7" fmla="*/ 1377950 w 1377950"/>
              <a:gd name="connsiteY7" fmla="*/ 0 h 2921635"/>
              <a:gd name="connsiteX8" fmla="*/ 1376045 w 1377950"/>
              <a:gd name="connsiteY8" fmla="*/ 302260 h 2921635"/>
              <a:gd name="connsiteX9" fmla="*/ 1047750 w 1377950"/>
              <a:gd name="connsiteY9" fmla="*/ 300990 h 2921635"/>
              <a:gd name="connsiteX10" fmla="*/ 1050924 w 1377950"/>
              <a:gd name="connsiteY10" fmla="*/ 580390 h 2921635"/>
              <a:gd name="connsiteX11" fmla="*/ 1371599 w 1377950"/>
              <a:gd name="connsiteY11" fmla="*/ 586740 h 2921635"/>
              <a:gd name="connsiteX12" fmla="*/ 1371600 w 1377950"/>
              <a:gd name="connsiteY12" fmla="*/ 2921635 h 2921635"/>
              <a:gd name="connsiteX13" fmla="*/ 1097280 w 1377950"/>
              <a:gd name="connsiteY13" fmla="*/ 2921635 h 2921635"/>
              <a:gd name="connsiteX14" fmla="*/ 1097280 w 1377950"/>
              <a:gd name="connsiteY14" fmla="*/ 2814955 h 2921635"/>
              <a:gd name="connsiteX15" fmla="*/ 990600 w 1377950"/>
              <a:gd name="connsiteY15" fmla="*/ 2708275 h 2921635"/>
              <a:gd name="connsiteX16" fmla="*/ 586740 w 1377950"/>
              <a:gd name="connsiteY16" fmla="*/ 2708275 h 2921635"/>
              <a:gd name="connsiteX17" fmla="*/ 31748 w 1377950"/>
              <a:gd name="connsiteY17" fmla="*/ 2679065 h 2921635"/>
              <a:gd name="connsiteX18" fmla="*/ 462280 w 1377950"/>
              <a:gd name="connsiteY18" fmla="*/ 2638425 h 2921635"/>
              <a:gd name="connsiteX19" fmla="*/ 449580 w 1377950"/>
              <a:gd name="connsiteY19" fmla="*/ 2235835 h 2921635"/>
              <a:gd name="connsiteX20" fmla="*/ 304800 w 1377950"/>
              <a:gd name="connsiteY20" fmla="*/ 2235835 h 2921635"/>
              <a:gd name="connsiteX21" fmla="*/ 304800 w 1377950"/>
              <a:gd name="connsiteY21" fmla="*/ 315595 h 2921635"/>
              <a:gd name="connsiteX22" fmla="*/ 7620 w 1377950"/>
              <a:gd name="connsiteY22" fmla="*/ 315595 h 2921635"/>
              <a:gd name="connsiteX23" fmla="*/ 0 w 1377950"/>
              <a:gd name="connsiteY23" fmla="*/ 10795 h 2921635"/>
              <a:gd name="connsiteX0" fmla="*/ 0 w 1377950"/>
              <a:gd name="connsiteY0" fmla="*/ 10795 h 2921635"/>
              <a:gd name="connsiteX1" fmla="*/ 259080 w 1377950"/>
              <a:gd name="connsiteY1" fmla="*/ 10795 h 2921635"/>
              <a:gd name="connsiteX2" fmla="*/ 524510 w 1377950"/>
              <a:gd name="connsiteY2" fmla="*/ 10795 h 2921635"/>
              <a:gd name="connsiteX3" fmla="*/ 563880 w 1377950"/>
              <a:gd name="connsiteY3" fmla="*/ 155575 h 2921635"/>
              <a:gd name="connsiteX4" fmla="*/ 701040 w 1377950"/>
              <a:gd name="connsiteY4" fmla="*/ 155575 h 2921635"/>
              <a:gd name="connsiteX5" fmla="*/ 845820 w 1377950"/>
              <a:gd name="connsiteY5" fmla="*/ 155575 h 2921635"/>
              <a:gd name="connsiteX6" fmla="*/ 890270 w 1377950"/>
              <a:gd name="connsiteY6" fmla="*/ 15875 h 2921635"/>
              <a:gd name="connsiteX7" fmla="*/ 1377950 w 1377950"/>
              <a:gd name="connsiteY7" fmla="*/ 0 h 2921635"/>
              <a:gd name="connsiteX8" fmla="*/ 1376045 w 1377950"/>
              <a:gd name="connsiteY8" fmla="*/ 302260 h 2921635"/>
              <a:gd name="connsiteX9" fmla="*/ 1047750 w 1377950"/>
              <a:gd name="connsiteY9" fmla="*/ 300990 h 2921635"/>
              <a:gd name="connsiteX10" fmla="*/ 1050924 w 1377950"/>
              <a:gd name="connsiteY10" fmla="*/ 580390 h 2921635"/>
              <a:gd name="connsiteX11" fmla="*/ 1371599 w 1377950"/>
              <a:gd name="connsiteY11" fmla="*/ 586740 h 2921635"/>
              <a:gd name="connsiteX12" fmla="*/ 1371600 w 1377950"/>
              <a:gd name="connsiteY12" fmla="*/ 2921635 h 2921635"/>
              <a:gd name="connsiteX13" fmla="*/ 1097280 w 1377950"/>
              <a:gd name="connsiteY13" fmla="*/ 2921635 h 2921635"/>
              <a:gd name="connsiteX14" fmla="*/ 1097280 w 1377950"/>
              <a:gd name="connsiteY14" fmla="*/ 2814955 h 2921635"/>
              <a:gd name="connsiteX15" fmla="*/ 990600 w 1377950"/>
              <a:gd name="connsiteY15" fmla="*/ 2708275 h 2921635"/>
              <a:gd name="connsiteX16" fmla="*/ 586740 w 1377950"/>
              <a:gd name="connsiteY16" fmla="*/ 2708275 h 2921635"/>
              <a:gd name="connsiteX17" fmla="*/ 31748 w 1377950"/>
              <a:gd name="connsiteY17" fmla="*/ 2679065 h 2921635"/>
              <a:gd name="connsiteX18" fmla="*/ 462280 w 1377950"/>
              <a:gd name="connsiteY18" fmla="*/ 2638425 h 2921635"/>
              <a:gd name="connsiteX19" fmla="*/ 449580 w 1377950"/>
              <a:gd name="connsiteY19" fmla="*/ 2235835 h 2921635"/>
              <a:gd name="connsiteX20" fmla="*/ 304800 w 1377950"/>
              <a:gd name="connsiteY20" fmla="*/ 2235835 h 2921635"/>
              <a:gd name="connsiteX21" fmla="*/ 304800 w 1377950"/>
              <a:gd name="connsiteY21" fmla="*/ 315595 h 2921635"/>
              <a:gd name="connsiteX22" fmla="*/ 7620 w 1377950"/>
              <a:gd name="connsiteY22" fmla="*/ 315595 h 2921635"/>
              <a:gd name="connsiteX23" fmla="*/ 0 w 1377950"/>
              <a:gd name="connsiteY23" fmla="*/ 10795 h 2921635"/>
              <a:gd name="connsiteX0" fmla="*/ 0 w 1377950"/>
              <a:gd name="connsiteY0" fmla="*/ 10795 h 2921635"/>
              <a:gd name="connsiteX1" fmla="*/ 259080 w 1377950"/>
              <a:gd name="connsiteY1" fmla="*/ 10795 h 2921635"/>
              <a:gd name="connsiteX2" fmla="*/ 524510 w 1377950"/>
              <a:gd name="connsiteY2" fmla="*/ 10795 h 2921635"/>
              <a:gd name="connsiteX3" fmla="*/ 563880 w 1377950"/>
              <a:gd name="connsiteY3" fmla="*/ 155575 h 2921635"/>
              <a:gd name="connsiteX4" fmla="*/ 701040 w 1377950"/>
              <a:gd name="connsiteY4" fmla="*/ 155575 h 2921635"/>
              <a:gd name="connsiteX5" fmla="*/ 845820 w 1377950"/>
              <a:gd name="connsiteY5" fmla="*/ 155575 h 2921635"/>
              <a:gd name="connsiteX6" fmla="*/ 890270 w 1377950"/>
              <a:gd name="connsiteY6" fmla="*/ 15875 h 2921635"/>
              <a:gd name="connsiteX7" fmla="*/ 1377950 w 1377950"/>
              <a:gd name="connsiteY7" fmla="*/ 0 h 2921635"/>
              <a:gd name="connsiteX8" fmla="*/ 1376045 w 1377950"/>
              <a:gd name="connsiteY8" fmla="*/ 302260 h 2921635"/>
              <a:gd name="connsiteX9" fmla="*/ 1047750 w 1377950"/>
              <a:gd name="connsiteY9" fmla="*/ 300990 h 2921635"/>
              <a:gd name="connsiteX10" fmla="*/ 1050924 w 1377950"/>
              <a:gd name="connsiteY10" fmla="*/ 580390 h 2921635"/>
              <a:gd name="connsiteX11" fmla="*/ 1371599 w 1377950"/>
              <a:gd name="connsiteY11" fmla="*/ 586740 h 2921635"/>
              <a:gd name="connsiteX12" fmla="*/ 1371600 w 1377950"/>
              <a:gd name="connsiteY12" fmla="*/ 2921635 h 2921635"/>
              <a:gd name="connsiteX13" fmla="*/ 1097280 w 1377950"/>
              <a:gd name="connsiteY13" fmla="*/ 2921635 h 2921635"/>
              <a:gd name="connsiteX14" fmla="*/ 1097280 w 1377950"/>
              <a:gd name="connsiteY14" fmla="*/ 2814955 h 2921635"/>
              <a:gd name="connsiteX15" fmla="*/ 990600 w 1377950"/>
              <a:gd name="connsiteY15" fmla="*/ 2708275 h 2921635"/>
              <a:gd name="connsiteX16" fmla="*/ 586740 w 1377950"/>
              <a:gd name="connsiteY16" fmla="*/ 2708275 h 2921635"/>
              <a:gd name="connsiteX17" fmla="*/ 31748 w 1377950"/>
              <a:gd name="connsiteY17" fmla="*/ 2679065 h 2921635"/>
              <a:gd name="connsiteX18" fmla="*/ 462280 w 1377950"/>
              <a:gd name="connsiteY18" fmla="*/ 2638425 h 2921635"/>
              <a:gd name="connsiteX19" fmla="*/ 449580 w 1377950"/>
              <a:gd name="connsiteY19" fmla="*/ 2235835 h 2921635"/>
              <a:gd name="connsiteX20" fmla="*/ 304800 w 1377950"/>
              <a:gd name="connsiteY20" fmla="*/ 2235835 h 2921635"/>
              <a:gd name="connsiteX21" fmla="*/ 304800 w 1377950"/>
              <a:gd name="connsiteY21" fmla="*/ 315595 h 2921635"/>
              <a:gd name="connsiteX22" fmla="*/ 7620 w 1377950"/>
              <a:gd name="connsiteY22" fmla="*/ 315595 h 2921635"/>
              <a:gd name="connsiteX23" fmla="*/ 0 w 1377950"/>
              <a:gd name="connsiteY23" fmla="*/ 10795 h 2921635"/>
              <a:gd name="connsiteX0" fmla="*/ 0 w 1377950"/>
              <a:gd name="connsiteY0" fmla="*/ 10795 h 2921635"/>
              <a:gd name="connsiteX1" fmla="*/ 259080 w 1377950"/>
              <a:gd name="connsiteY1" fmla="*/ 10795 h 2921635"/>
              <a:gd name="connsiteX2" fmla="*/ 524510 w 1377950"/>
              <a:gd name="connsiteY2" fmla="*/ 10795 h 2921635"/>
              <a:gd name="connsiteX3" fmla="*/ 563880 w 1377950"/>
              <a:gd name="connsiteY3" fmla="*/ 155575 h 2921635"/>
              <a:gd name="connsiteX4" fmla="*/ 701040 w 1377950"/>
              <a:gd name="connsiteY4" fmla="*/ 155575 h 2921635"/>
              <a:gd name="connsiteX5" fmla="*/ 845820 w 1377950"/>
              <a:gd name="connsiteY5" fmla="*/ 155575 h 2921635"/>
              <a:gd name="connsiteX6" fmla="*/ 890270 w 1377950"/>
              <a:gd name="connsiteY6" fmla="*/ 15875 h 2921635"/>
              <a:gd name="connsiteX7" fmla="*/ 1377950 w 1377950"/>
              <a:gd name="connsiteY7" fmla="*/ 0 h 2921635"/>
              <a:gd name="connsiteX8" fmla="*/ 1376045 w 1377950"/>
              <a:gd name="connsiteY8" fmla="*/ 302260 h 2921635"/>
              <a:gd name="connsiteX9" fmla="*/ 1047750 w 1377950"/>
              <a:gd name="connsiteY9" fmla="*/ 300990 h 2921635"/>
              <a:gd name="connsiteX10" fmla="*/ 1050924 w 1377950"/>
              <a:gd name="connsiteY10" fmla="*/ 580390 h 2921635"/>
              <a:gd name="connsiteX11" fmla="*/ 1371599 w 1377950"/>
              <a:gd name="connsiteY11" fmla="*/ 586740 h 2921635"/>
              <a:gd name="connsiteX12" fmla="*/ 1371600 w 1377950"/>
              <a:gd name="connsiteY12" fmla="*/ 2921635 h 2921635"/>
              <a:gd name="connsiteX13" fmla="*/ 1097280 w 1377950"/>
              <a:gd name="connsiteY13" fmla="*/ 2921635 h 2921635"/>
              <a:gd name="connsiteX14" fmla="*/ 1097280 w 1377950"/>
              <a:gd name="connsiteY14" fmla="*/ 2814955 h 2921635"/>
              <a:gd name="connsiteX15" fmla="*/ 990600 w 1377950"/>
              <a:gd name="connsiteY15" fmla="*/ 2708275 h 2921635"/>
              <a:gd name="connsiteX16" fmla="*/ 586740 w 1377950"/>
              <a:gd name="connsiteY16" fmla="*/ 2708275 h 2921635"/>
              <a:gd name="connsiteX17" fmla="*/ 63498 w 1377950"/>
              <a:gd name="connsiteY17" fmla="*/ 2685415 h 2921635"/>
              <a:gd name="connsiteX18" fmla="*/ 462280 w 1377950"/>
              <a:gd name="connsiteY18" fmla="*/ 2638425 h 2921635"/>
              <a:gd name="connsiteX19" fmla="*/ 449580 w 1377950"/>
              <a:gd name="connsiteY19" fmla="*/ 2235835 h 2921635"/>
              <a:gd name="connsiteX20" fmla="*/ 304800 w 1377950"/>
              <a:gd name="connsiteY20" fmla="*/ 2235835 h 2921635"/>
              <a:gd name="connsiteX21" fmla="*/ 304800 w 1377950"/>
              <a:gd name="connsiteY21" fmla="*/ 315595 h 2921635"/>
              <a:gd name="connsiteX22" fmla="*/ 7620 w 1377950"/>
              <a:gd name="connsiteY22" fmla="*/ 315595 h 2921635"/>
              <a:gd name="connsiteX23" fmla="*/ 0 w 1377950"/>
              <a:gd name="connsiteY23" fmla="*/ 10795 h 2921635"/>
              <a:gd name="connsiteX0" fmla="*/ 22842 w 1400792"/>
              <a:gd name="connsiteY0" fmla="*/ 10795 h 2924223"/>
              <a:gd name="connsiteX1" fmla="*/ 281922 w 1400792"/>
              <a:gd name="connsiteY1" fmla="*/ 10795 h 2924223"/>
              <a:gd name="connsiteX2" fmla="*/ 547352 w 1400792"/>
              <a:gd name="connsiteY2" fmla="*/ 10795 h 2924223"/>
              <a:gd name="connsiteX3" fmla="*/ 586722 w 1400792"/>
              <a:gd name="connsiteY3" fmla="*/ 155575 h 2924223"/>
              <a:gd name="connsiteX4" fmla="*/ 723882 w 1400792"/>
              <a:gd name="connsiteY4" fmla="*/ 155575 h 2924223"/>
              <a:gd name="connsiteX5" fmla="*/ 868662 w 1400792"/>
              <a:gd name="connsiteY5" fmla="*/ 155575 h 2924223"/>
              <a:gd name="connsiteX6" fmla="*/ 913112 w 1400792"/>
              <a:gd name="connsiteY6" fmla="*/ 15875 h 2924223"/>
              <a:gd name="connsiteX7" fmla="*/ 1400792 w 1400792"/>
              <a:gd name="connsiteY7" fmla="*/ 0 h 2924223"/>
              <a:gd name="connsiteX8" fmla="*/ 1398887 w 1400792"/>
              <a:gd name="connsiteY8" fmla="*/ 302260 h 2924223"/>
              <a:gd name="connsiteX9" fmla="*/ 1070592 w 1400792"/>
              <a:gd name="connsiteY9" fmla="*/ 300990 h 2924223"/>
              <a:gd name="connsiteX10" fmla="*/ 1073766 w 1400792"/>
              <a:gd name="connsiteY10" fmla="*/ 580390 h 2924223"/>
              <a:gd name="connsiteX11" fmla="*/ 1394441 w 1400792"/>
              <a:gd name="connsiteY11" fmla="*/ 586740 h 2924223"/>
              <a:gd name="connsiteX12" fmla="*/ 1394442 w 1400792"/>
              <a:gd name="connsiteY12" fmla="*/ 2921635 h 2924223"/>
              <a:gd name="connsiteX13" fmla="*/ 1120122 w 1400792"/>
              <a:gd name="connsiteY13" fmla="*/ 2921635 h 2924223"/>
              <a:gd name="connsiteX14" fmla="*/ 1120122 w 1400792"/>
              <a:gd name="connsiteY14" fmla="*/ 2814955 h 2924223"/>
              <a:gd name="connsiteX15" fmla="*/ 1013442 w 1400792"/>
              <a:gd name="connsiteY15" fmla="*/ 2708275 h 2924223"/>
              <a:gd name="connsiteX16" fmla="*/ 38082 w 1400792"/>
              <a:gd name="connsiteY16" fmla="*/ 2924175 h 2924223"/>
              <a:gd name="connsiteX17" fmla="*/ 86340 w 1400792"/>
              <a:gd name="connsiteY17" fmla="*/ 2685415 h 2924223"/>
              <a:gd name="connsiteX18" fmla="*/ 485122 w 1400792"/>
              <a:gd name="connsiteY18" fmla="*/ 2638425 h 2924223"/>
              <a:gd name="connsiteX19" fmla="*/ 472422 w 1400792"/>
              <a:gd name="connsiteY19" fmla="*/ 2235835 h 2924223"/>
              <a:gd name="connsiteX20" fmla="*/ 327642 w 1400792"/>
              <a:gd name="connsiteY20" fmla="*/ 2235835 h 2924223"/>
              <a:gd name="connsiteX21" fmla="*/ 327642 w 1400792"/>
              <a:gd name="connsiteY21" fmla="*/ 315595 h 2924223"/>
              <a:gd name="connsiteX22" fmla="*/ 30462 w 1400792"/>
              <a:gd name="connsiteY22" fmla="*/ 315595 h 2924223"/>
              <a:gd name="connsiteX23" fmla="*/ 22842 w 1400792"/>
              <a:gd name="connsiteY23" fmla="*/ 10795 h 2924223"/>
              <a:gd name="connsiteX0" fmla="*/ 0 w 1377950"/>
              <a:gd name="connsiteY0" fmla="*/ 10795 h 2924223"/>
              <a:gd name="connsiteX1" fmla="*/ 259080 w 1377950"/>
              <a:gd name="connsiteY1" fmla="*/ 10795 h 2924223"/>
              <a:gd name="connsiteX2" fmla="*/ 524510 w 1377950"/>
              <a:gd name="connsiteY2" fmla="*/ 10795 h 2924223"/>
              <a:gd name="connsiteX3" fmla="*/ 563880 w 1377950"/>
              <a:gd name="connsiteY3" fmla="*/ 155575 h 2924223"/>
              <a:gd name="connsiteX4" fmla="*/ 701040 w 1377950"/>
              <a:gd name="connsiteY4" fmla="*/ 155575 h 2924223"/>
              <a:gd name="connsiteX5" fmla="*/ 845820 w 1377950"/>
              <a:gd name="connsiteY5" fmla="*/ 155575 h 2924223"/>
              <a:gd name="connsiteX6" fmla="*/ 890270 w 1377950"/>
              <a:gd name="connsiteY6" fmla="*/ 15875 h 2924223"/>
              <a:gd name="connsiteX7" fmla="*/ 1377950 w 1377950"/>
              <a:gd name="connsiteY7" fmla="*/ 0 h 2924223"/>
              <a:gd name="connsiteX8" fmla="*/ 1376045 w 1377950"/>
              <a:gd name="connsiteY8" fmla="*/ 302260 h 2924223"/>
              <a:gd name="connsiteX9" fmla="*/ 1047750 w 1377950"/>
              <a:gd name="connsiteY9" fmla="*/ 300990 h 2924223"/>
              <a:gd name="connsiteX10" fmla="*/ 1050924 w 1377950"/>
              <a:gd name="connsiteY10" fmla="*/ 580390 h 2924223"/>
              <a:gd name="connsiteX11" fmla="*/ 1371599 w 1377950"/>
              <a:gd name="connsiteY11" fmla="*/ 586740 h 2924223"/>
              <a:gd name="connsiteX12" fmla="*/ 1371600 w 1377950"/>
              <a:gd name="connsiteY12" fmla="*/ 2921635 h 2924223"/>
              <a:gd name="connsiteX13" fmla="*/ 1097280 w 1377950"/>
              <a:gd name="connsiteY13" fmla="*/ 2921635 h 2924223"/>
              <a:gd name="connsiteX14" fmla="*/ 1097280 w 1377950"/>
              <a:gd name="connsiteY14" fmla="*/ 2814955 h 2924223"/>
              <a:gd name="connsiteX15" fmla="*/ 990600 w 1377950"/>
              <a:gd name="connsiteY15" fmla="*/ 2708275 h 2924223"/>
              <a:gd name="connsiteX16" fmla="*/ 15240 w 1377950"/>
              <a:gd name="connsiteY16" fmla="*/ 2924175 h 2924223"/>
              <a:gd name="connsiteX17" fmla="*/ 63498 w 1377950"/>
              <a:gd name="connsiteY17" fmla="*/ 2685415 h 2924223"/>
              <a:gd name="connsiteX18" fmla="*/ 462280 w 1377950"/>
              <a:gd name="connsiteY18" fmla="*/ 2638425 h 2924223"/>
              <a:gd name="connsiteX19" fmla="*/ 449580 w 1377950"/>
              <a:gd name="connsiteY19" fmla="*/ 2235835 h 2924223"/>
              <a:gd name="connsiteX20" fmla="*/ 304800 w 1377950"/>
              <a:gd name="connsiteY20" fmla="*/ 2235835 h 2924223"/>
              <a:gd name="connsiteX21" fmla="*/ 304800 w 1377950"/>
              <a:gd name="connsiteY21" fmla="*/ 315595 h 2924223"/>
              <a:gd name="connsiteX22" fmla="*/ 7620 w 1377950"/>
              <a:gd name="connsiteY22" fmla="*/ 315595 h 2924223"/>
              <a:gd name="connsiteX23" fmla="*/ 0 w 1377950"/>
              <a:gd name="connsiteY23" fmla="*/ 10795 h 2924223"/>
              <a:gd name="connsiteX0" fmla="*/ 0 w 1377950"/>
              <a:gd name="connsiteY0" fmla="*/ 10795 h 2924175"/>
              <a:gd name="connsiteX1" fmla="*/ 259080 w 1377950"/>
              <a:gd name="connsiteY1" fmla="*/ 10795 h 2924175"/>
              <a:gd name="connsiteX2" fmla="*/ 524510 w 1377950"/>
              <a:gd name="connsiteY2" fmla="*/ 10795 h 2924175"/>
              <a:gd name="connsiteX3" fmla="*/ 563880 w 1377950"/>
              <a:gd name="connsiteY3" fmla="*/ 155575 h 2924175"/>
              <a:gd name="connsiteX4" fmla="*/ 701040 w 1377950"/>
              <a:gd name="connsiteY4" fmla="*/ 155575 h 2924175"/>
              <a:gd name="connsiteX5" fmla="*/ 845820 w 1377950"/>
              <a:gd name="connsiteY5" fmla="*/ 155575 h 2924175"/>
              <a:gd name="connsiteX6" fmla="*/ 890270 w 1377950"/>
              <a:gd name="connsiteY6" fmla="*/ 15875 h 2924175"/>
              <a:gd name="connsiteX7" fmla="*/ 1377950 w 1377950"/>
              <a:gd name="connsiteY7" fmla="*/ 0 h 2924175"/>
              <a:gd name="connsiteX8" fmla="*/ 1376045 w 1377950"/>
              <a:gd name="connsiteY8" fmla="*/ 302260 h 2924175"/>
              <a:gd name="connsiteX9" fmla="*/ 1047750 w 1377950"/>
              <a:gd name="connsiteY9" fmla="*/ 300990 h 2924175"/>
              <a:gd name="connsiteX10" fmla="*/ 1050924 w 1377950"/>
              <a:gd name="connsiteY10" fmla="*/ 580390 h 2924175"/>
              <a:gd name="connsiteX11" fmla="*/ 1371599 w 1377950"/>
              <a:gd name="connsiteY11" fmla="*/ 586740 h 2924175"/>
              <a:gd name="connsiteX12" fmla="*/ 1371600 w 1377950"/>
              <a:gd name="connsiteY12" fmla="*/ 2921635 h 2924175"/>
              <a:gd name="connsiteX13" fmla="*/ 1097280 w 1377950"/>
              <a:gd name="connsiteY13" fmla="*/ 2921635 h 2924175"/>
              <a:gd name="connsiteX14" fmla="*/ 1097280 w 1377950"/>
              <a:gd name="connsiteY14" fmla="*/ 2814955 h 2924175"/>
              <a:gd name="connsiteX15" fmla="*/ 990600 w 1377950"/>
              <a:gd name="connsiteY15" fmla="*/ 2708275 h 2924175"/>
              <a:gd name="connsiteX16" fmla="*/ 15240 w 1377950"/>
              <a:gd name="connsiteY16" fmla="*/ 2924175 h 2924175"/>
              <a:gd name="connsiteX17" fmla="*/ 63498 w 1377950"/>
              <a:gd name="connsiteY17" fmla="*/ 2685415 h 2924175"/>
              <a:gd name="connsiteX18" fmla="*/ 462280 w 1377950"/>
              <a:gd name="connsiteY18" fmla="*/ 2638425 h 2924175"/>
              <a:gd name="connsiteX19" fmla="*/ 449580 w 1377950"/>
              <a:gd name="connsiteY19" fmla="*/ 2235835 h 2924175"/>
              <a:gd name="connsiteX20" fmla="*/ 304800 w 1377950"/>
              <a:gd name="connsiteY20" fmla="*/ 2235835 h 2924175"/>
              <a:gd name="connsiteX21" fmla="*/ 304800 w 1377950"/>
              <a:gd name="connsiteY21" fmla="*/ 315595 h 2924175"/>
              <a:gd name="connsiteX22" fmla="*/ 7620 w 1377950"/>
              <a:gd name="connsiteY22" fmla="*/ 315595 h 2924175"/>
              <a:gd name="connsiteX23" fmla="*/ 0 w 1377950"/>
              <a:gd name="connsiteY23" fmla="*/ 10795 h 2924175"/>
              <a:gd name="connsiteX0" fmla="*/ 51338 w 1429288"/>
              <a:gd name="connsiteY0" fmla="*/ 10795 h 2924972"/>
              <a:gd name="connsiteX1" fmla="*/ 310418 w 1429288"/>
              <a:gd name="connsiteY1" fmla="*/ 10795 h 2924972"/>
              <a:gd name="connsiteX2" fmla="*/ 575848 w 1429288"/>
              <a:gd name="connsiteY2" fmla="*/ 10795 h 2924972"/>
              <a:gd name="connsiteX3" fmla="*/ 615218 w 1429288"/>
              <a:gd name="connsiteY3" fmla="*/ 155575 h 2924972"/>
              <a:gd name="connsiteX4" fmla="*/ 752378 w 1429288"/>
              <a:gd name="connsiteY4" fmla="*/ 155575 h 2924972"/>
              <a:gd name="connsiteX5" fmla="*/ 897158 w 1429288"/>
              <a:gd name="connsiteY5" fmla="*/ 155575 h 2924972"/>
              <a:gd name="connsiteX6" fmla="*/ 941608 w 1429288"/>
              <a:gd name="connsiteY6" fmla="*/ 15875 h 2924972"/>
              <a:gd name="connsiteX7" fmla="*/ 1429288 w 1429288"/>
              <a:gd name="connsiteY7" fmla="*/ 0 h 2924972"/>
              <a:gd name="connsiteX8" fmla="*/ 1427383 w 1429288"/>
              <a:gd name="connsiteY8" fmla="*/ 302260 h 2924972"/>
              <a:gd name="connsiteX9" fmla="*/ 1099088 w 1429288"/>
              <a:gd name="connsiteY9" fmla="*/ 300990 h 2924972"/>
              <a:gd name="connsiteX10" fmla="*/ 1102262 w 1429288"/>
              <a:gd name="connsiteY10" fmla="*/ 580390 h 2924972"/>
              <a:gd name="connsiteX11" fmla="*/ 1422937 w 1429288"/>
              <a:gd name="connsiteY11" fmla="*/ 586740 h 2924972"/>
              <a:gd name="connsiteX12" fmla="*/ 1422938 w 1429288"/>
              <a:gd name="connsiteY12" fmla="*/ 2921635 h 2924972"/>
              <a:gd name="connsiteX13" fmla="*/ 1148618 w 1429288"/>
              <a:gd name="connsiteY13" fmla="*/ 2921635 h 2924972"/>
              <a:gd name="connsiteX14" fmla="*/ 1148618 w 1429288"/>
              <a:gd name="connsiteY14" fmla="*/ 2814955 h 2924972"/>
              <a:gd name="connsiteX15" fmla="*/ 1041938 w 1429288"/>
              <a:gd name="connsiteY15" fmla="*/ 2708275 h 2924972"/>
              <a:gd name="connsiteX16" fmla="*/ 66578 w 1429288"/>
              <a:gd name="connsiteY16" fmla="*/ 2924175 h 2924972"/>
              <a:gd name="connsiteX17" fmla="*/ 89436 w 1429288"/>
              <a:gd name="connsiteY17" fmla="*/ 2628265 h 2924972"/>
              <a:gd name="connsiteX18" fmla="*/ 513618 w 1429288"/>
              <a:gd name="connsiteY18" fmla="*/ 2638425 h 2924972"/>
              <a:gd name="connsiteX19" fmla="*/ 500918 w 1429288"/>
              <a:gd name="connsiteY19" fmla="*/ 2235835 h 2924972"/>
              <a:gd name="connsiteX20" fmla="*/ 356138 w 1429288"/>
              <a:gd name="connsiteY20" fmla="*/ 2235835 h 2924972"/>
              <a:gd name="connsiteX21" fmla="*/ 356138 w 1429288"/>
              <a:gd name="connsiteY21" fmla="*/ 315595 h 2924972"/>
              <a:gd name="connsiteX22" fmla="*/ 58958 w 1429288"/>
              <a:gd name="connsiteY22" fmla="*/ 315595 h 2924972"/>
              <a:gd name="connsiteX23" fmla="*/ 51338 w 1429288"/>
              <a:gd name="connsiteY23" fmla="*/ 10795 h 2924972"/>
              <a:gd name="connsiteX0" fmla="*/ 0 w 1377950"/>
              <a:gd name="connsiteY0" fmla="*/ 10795 h 2924972"/>
              <a:gd name="connsiteX1" fmla="*/ 259080 w 1377950"/>
              <a:gd name="connsiteY1" fmla="*/ 10795 h 2924972"/>
              <a:gd name="connsiteX2" fmla="*/ 524510 w 1377950"/>
              <a:gd name="connsiteY2" fmla="*/ 10795 h 2924972"/>
              <a:gd name="connsiteX3" fmla="*/ 563880 w 1377950"/>
              <a:gd name="connsiteY3" fmla="*/ 155575 h 2924972"/>
              <a:gd name="connsiteX4" fmla="*/ 701040 w 1377950"/>
              <a:gd name="connsiteY4" fmla="*/ 155575 h 2924972"/>
              <a:gd name="connsiteX5" fmla="*/ 845820 w 1377950"/>
              <a:gd name="connsiteY5" fmla="*/ 155575 h 2924972"/>
              <a:gd name="connsiteX6" fmla="*/ 890270 w 1377950"/>
              <a:gd name="connsiteY6" fmla="*/ 15875 h 2924972"/>
              <a:gd name="connsiteX7" fmla="*/ 1377950 w 1377950"/>
              <a:gd name="connsiteY7" fmla="*/ 0 h 2924972"/>
              <a:gd name="connsiteX8" fmla="*/ 1376045 w 1377950"/>
              <a:gd name="connsiteY8" fmla="*/ 302260 h 2924972"/>
              <a:gd name="connsiteX9" fmla="*/ 1047750 w 1377950"/>
              <a:gd name="connsiteY9" fmla="*/ 300990 h 2924972"/>
              <a:gd name="connsiteX10" fmla="*/ 1050924 w 1377950"/>
              <a:gd name="connsiteY10" fmla="*/ 580390 h 2924972"/>
              <a:gd name="connsiteX11" fmla="*/ 1371599 w 1377950"/>
              <a:gd name="connsiteY11" fmla="*/ 586740 h 2924972"/>
              <a:gd name="connsiteX12" fmla="*/ 1371600 w 1377950"/>
              <a:gd name="connsiteY12" fmla="*/ 2921635 h 2924972"/>
              <a:gd name="connsiteX13" fmla="*/ 1097280 w 1377950"/>
              <a:gd name="connsiteY13" fmla="*/ 2921635 h 2924972"/>
              <a:gd name="connsiteX14" fmla="*/ 1097280 w 1377950"/>
              <a:gd name="connsiteY14" fmla="*/ 2814955 h 2924972"/>
              <a:gd name="connsiteX15" fmla="*/ 990600 w 1377950"/>
              <a:gd name="connsiteY15" fmla="*/ 2708275 h 2924972"/>
              <a:gd name="connsiteX16" fmla="*/ 15240 w 1377950"/>
              <a:gd name="connsiteY16" fmla="*/ 2924175 h 2924972"/>
              <a:gd name="connsiteX17" fmla="*/ 38098 w 1377950"/>
              <a:gd name="connsiteY17" fmla="*/ 2628265 h 2924972"/>
              <a:gd name="connsiteX18" fmla="*/ 462280 w 1377950"/>
              <a:gd name="connsiteY18" fmla="*/ 2638425 h 2924972"/>
              <a:gd name="connsiteX19" fmla="*/ 449580 w 1377950"/>
              <a:gd name="connsiteY19" fmla="*/ 2235835 h 2924972"/>
              <a:gd name="connsiteX20" fmla="*/ 304800 w 1377950"/>
              <a:gd name="connsiteY20" fmla="*/ 2235835 h 2924972"/>
              <a:gd name="connsiteX21" fmla="*/ 304800 w 1377950"/>
              <a:gd name="connsiteY21" fmla="*/ 315595 h 2924972"/>
              <a:gd name="connsiteX22" fmla="*/ 7620 w 1377950"/>
              <a:gd name="connsiteY22" fmla="*/ 315595 h 2924972"/>
              <a:gd name="connsiteX23" fmla="*/ 0 w 1377950"/>
              <a:gd name="connsiteY23" fmla="*/ 10795 h 2924972"/>
              <a:gd name="connsiteX0" fmla="*/ 0 w 1377950"/>
              <a:gd name="connsiteY0" fmla="*/ 10795 h 2924175"/>
              <a:gd name="connsiteX1" fmla="*/ 259080 w 1377950"/>
              <a:gd name="connsiteY1" fmla="*/ 10795 h 2924175"/>
              <a:gd name="connsiteX2" fmla="*/ 524510 w 1377950"/>
              <a:gd name="connsiteY2" fmla="*/ 10795 h 2924175"/>
              <a:gd name="connsiteX3" fmla="*/ 563880 w 1377950"/>
              <a:gd name="connsiteY3" fmla="*/ 155575 h 2924175"/>
              <a:gd name="connsiteX4" fmla="*/ 701040 w 1377950"/>
              <a:gd name="connsiteY4" fmla="*/ 155575 h 2924175"/>
              <a:gd name="connsiteX5" fmla="*/ 845820 w 1377950"/>
              <a:gd name="connsiteY5" fmla="*/ 155575 h 2924175"/>
              <a:gd name="connsiteX6" fmla="*/ 890270 w 1377950"/>
              <a:gd name="connsiteY6" fmla="*/ 15875 h 2924175"/>
              <a:gd name="connsiteX7" fmla="*/ 1377950 w 1377950"/>
              <a:gd name="connsiteY7" fmla="*/ 0 h 2924175"/>
              <a:gd name="connsiteX8" fmla="*/ 1376045 w 1377950"/>
              <a:gd name="connsiteY8" fmla="*/ 302260 h 2924175"/>
              <a:gd name="connsiteX9" fmla="*/ 1047750 w 1377950"/>
              <a:gd name="connsiteY9" fmla="*/ 300990 h 2924175"/>
              <a:gd name="connsiteX10" fmla="*/ 1050924 w 1377950"/>
              <a:gd name="connsiteY10" fmla="*/ 580390 h 2924175"/>
              <a:gd name="connsiteX11" fmla="*/ 1371599 w 1377950"/>
              <a:gd name="connsiteY11" fmla="*/ 586740 h 2924175"/>
              <a:gd name="connsiteX12" fmla="*/ 1371600 w 1377950"/>
              <a:gd name="connsiteY12" fmla="*/ 2921635 h 2924175"/>
              <a:gd name="connsiteX13" fmla="*/ 1097280 w 1377950"/>
              <a:gd name="connsiteY13" fmla="*/ 2921635 h 2924175"/>
              <a:gd name="connsiteX14" fmla="*/ 1097280 w 1377950"/>
              <a:gd name="connsiteY14" fmla="*/ 2814955 h 2924175"/>
              <a:gd name="connsiteX15" fmla="*/ 15240 w 1377950"/>
              <a:gd name="connsiteY15" fmla="*/ 2924175 h 2924175"/>
              <a:gd name="connsiteX16" fmla="*/ 38098 w 1377950"/>
              <a:gd name="connsiteY16" fmla="*/ 2628265 h 2924175"/>
              <a:gd name="connsiteX17" fmla="*/ 462280 w 1377950"/>
              <a:gd name="connsiteY17" fmla="*/ 2638425 h 2924175"/>
              <a:gd name="connsiteX18" fmla="*/ 449580 w 1377950"/>
              <a:gd name="connsiteY18" fmla="*/ 2235835 h 2924175"/>
              <a:gd name="connsiteX19" fmla="*/ 304800 w 1377950"/>
              <a:gd name="connsiteY19" fmla="*/ 2235835 h 2924175"/>
              <a:gd name="connsiteX20" fmla="*/ 304800 w 1377950"/>
              <a:gd name="connsiteY20" fmla="*/ 315595 h 2924175"/>
              <a:gd name="connsiteX21" fmla="*/ 7620 w 1377950"/>
              <a:gd name="connsiteY21" fmla="*/ 315595 h 2924175"/>
              <a:gd name="connsiteX22" fmla="*/ 0 w 1377950"/>
              <a:gd name="connsiteY22" fmla="*/ 10795 h 2924175"/>
              <a:gd name="connsiteX0" fmla="*/ 0 w 1377950"/>
              <a:gd name="connsiteY0" fmla="*/ 10795 h 2924175"/>
              <a:gd name="connsiteX1" fmla="*/ 259080 w 1377950"/>
              <a:gd name="connsiteY1" fmla="*/ 10795 h 2924175"/>
              <a:gd name="connsiteX2" fmla="*/ 524510 w 1377950"/>
              <a:gd name="connsiteY2" fmla="*/ 10795 h 2924175"/>
              <a:gd name="connsiteX3" fmla="*/ 563880 w 1377950"/>
              <a:gd name="connsiteY3" fmla="*/ 155575 h 2924175"/>
              <a:gd name="connsiteX4" fmla="*/ 701040 w 1377950"/>
              <a:gd name="connsiteY4" fmla="*/ 155575 h 2924175"/>
              <a:gd name="connsiteX5" fmla="*/ 845820 w 1377950"/>
              <a:gd name="connsiteY5" fmla="*/ 155575 h 2924175"/>
              <a:gd name="connsiteX6" fmla="*/ 890270 w 1377950"/>
              <a:gd name="connsiteY6" fmla="*/ 15875 h 2924175"/>
              <a:gd name="connsiteX7" fmla="*/ 1377950 w 1377950"/>
              <a:gd name="connsiteY7" fmla="*/ 0 h 2924175"/>
              <a:gd name="connsiteX8" fmla="*/ 1376045 w 1377950"/>
              <a:gd name="connsiteY8" fmla="*/ 302260 h 2924175"/>
              <a:gd name="connsiteX9" fmla="*/ 1047750 w 1377950"/>
              <a:gd name="connsiteY9" fmla="*/ 300990 h 2924175"/>
              <a:gd name="connsiteX10" fmla="*/ 1050924 w 1377950"/>
              <a:gd name="connsiteY10" fmla="*/ 580390 h 2924175"/>
              <a:gd name="connsiteX11" fmla="*/ 1371599 w 1377950"/>
              <a:gd name="connsiteY11" fmla="*/ 586740 h 2924175"/>
              <a:gd name="connsiteX12" fmla="*/ 1371600 w 1377950"/>
              <a:gd name="connsiteY12" fmla="*/ 2921635 h 2924175"/>
              <a:gd name="connsiteX13" fmla="*/ 1097280 w 1377950"/>
              <a:gd name="connsiteY13" fmla="*/ 2921635 h 2924175"/>
              <a:gd name="connsiteX14" fmla="*/ 15240 w 1377950"/>
              <a:gd name="connsiteY14" fmla="*/ 2924175 h 2924175"/>
              <a:gd name="connsiteX15" fmla="*/ 38098 w 1377950"/>
              <a:gd name="connsiteY15" fmla="*/ 2628265 h 2924175"/>
              <a:gd name="connsiteX16" fmla="*/ 462280 w 1377950"/>
              <a:gd name="connsiteY16" fmla="*/ 2638425 h 2924175"/>
              <a:gd name="connsiteX17" fmla="*/ 449580 w 1377950"/>
              <a:gd name="connsiteY17" fmla="*/ 2235835 h 2924175"/>
              <a:gd name="connsiteX18" fmla="*/ 304800 w 1377950"/>
              <a:gd name="connsiteY18" fmla="*/ 2235835 h 2924175"/>
              <a:gd name="connsiteX19" fmla="*/ 304800 w 1377950"/>
              <a:gd name="connsiteY19" fmla="*/ 315595 h 2924175"/>
              <a:gd name="connsiteX20" fmla="*/ 7620 w 1377950"/>
              <a:gd name="connsiteY20" fmla="*/ 315595 h 2924175"/>
              <a:gd name="connsiteX21" fmla="*/ 0 w 1377950"/>
              <a:gd name="connsiteY21" fmla="*/ 10795 h 2924175"/>
              <a:gd name="connsiteX0" fmla="*/ 0 w 1377950"/>
              <a:gd name="connsiteY0" fmla="*/ 10795 h 2924175"/>
              <a:gd name="connsiteX1" fmla="*/ 259080 w 1377950"/>
              <a:gd name="connsiteY1" fmla="*/ 10795 h 2924175"/>
              <a:gd name="connsiteX2" fmla="*/ 524510 w 1377950"/>
              <a:gd name="connsiteY2" fmla="*/ 10795 h 2924175"/>
              <a:gd name="connsiteX3" fmla="*/ 563880 w 1377950"/>
              <a:gd name="connsiteY3" fmla="*/ 155575 h 2924175"/>
              <a:gd name="connsiteX4" fmla="*/ 701040 w 1377950"/>
              <a:gd name="connsiteY4" fmla="*/ 155575 h 2924175"/>
              <a:gd name="connsiteX5" fmla="*/ 845820 w 1377950"/>
              <a:gd name="connsiteY5" fmla="*/ 155575 h 2924175"/>
              <a:gd name="connsiteX6" fmla="*/ 890270 w 1377950"/>
              <a:gd name="connsiteY6" fmla="*/ 15875 h 2924175"/>
              <a:gd name="connsiteX7" fmla="*/ 1377950 w 1377950"/>
              <a:gd name="connsiteY7" fmla="*/ 0 h 2924175"/>
              <a:gd name="connsiteX8" fmla="*/ 1376045 w 1377950"/>
              <a:gd name="connsiteY8" fmla="*/ 302260 h 2924175"/>
              <a:gd name="connsiteX9" fmla="*/ 1047750 w 1377950"/>
              <a:gd name="connsiteY9" fmla="*/ 300990 h 2924175"/>
              <a:gd name="connsiteX10" fmla="*/ 1050924 w 1377950"/>
              <a:gd name="connsiteY10" fmla="*/ 580390 h 2924175"/>
              <a:gd name="connsiteX11" fmla="*/ 1371599 w 1377950"/>
              <a:gd name="connsiteY11" fmla="*/ 586740 h 2924175"/>
              <a:gd name="connsiteX12" fmla="*/ 1371600 w 1377950"/>
              <a:gd name="connsiteY12" fmla="*/ 2921635 h 2924175"/>
              <a:gd name="connsiteX13" fmla="*/ 15240 w 1377950"/>
              <a:gd name="connsiteY13" fmla="*/ 2924175 h 2924175"/>
              <a:gd name="connsiteX14" fmla="*/ 38098 w 1377950"/>
              <a:gd name="connsiteY14" fmla="*/ 2628265 h 2924175"/>
              <a:gd name="connsiteX15" fmla="*/ 462280 w 1377950"/>
              <a:gd name="connsiteY15" fmla="*/ 2638425 h 2924175"/>
              <a:gd name="connsiteX16" fmla="*/ 449580 w 1377950"/>
              <a:gd name="connsiteY16" fmla="*/ 2235835 h 2924175"/>
              <a:gd name="connsiteX17" fmla="*/ 304800 w 1377950"/>
              <a:gd name="connsiteY17" fmla="*/ 2235835 h 2924175"/>
              <a:gd name="connsiteX18" fmla="*/ 304800 w 1377950"/>
              <a:gd name="connsiteY18" fmla="*/ 315595 h 2924175"/>
              <a:gd name="connsiteX19" fmla="*/ 7620 w 1377950"/>
              <a:gd name="connsiteY19" fmla="*/ 315595 h 2924175"/>
              <a:gd name="connsiteX20" fmla="*/ 0 w 1377950"/>
              <a:gd name="connsiteY20" fmla="*/ 10795 h 2924175"/>
              <a:gd name="connsiteX0" fmla="*/ 85892 w 1463842"/>
              <a:gd name="connsiteY0" fmla="*/ 10795 h 2945916"/>
              <a:gd name="connsiteX1" fmla="*/ 344972 w 1463842"/>
              <a:gd name="connsiteY1" fmla="*/ 10795 h 2945916"/>
              <a:gd name="connsiteX2" fmla="*/ 610402 w 1463842"/>
              <a:gd name="connsiteY2" fmla="*/ 10795 h 2945916"/>
              <a:gd name="connsiteX3" fmla="*/ 649772 w 1463842"/>
              <a:gd name="connsiteY3" fmla="*/ 155575 h 2945916"/>
              <a:gd name="connsiteX4" fmla="*/ 786932 w 1463842"/>
              <a:gd name="connsiteY4" fmla="*/ 155575 h 2945916"/>
              <a:gd name="connsiteX5" fmla="*/ 931712 w 1463842"/>
              <a:gd name="connsiteY5" fmla="*/ 155575 h 2945916"/>
              <a:gd name="connsiteX6" fmla="*/ 976162 w 1463842"/>
              <a:gd name="connsiteY6" fmla="*/ 15875 h 2945916"/>
              <a:gd name="connsiteX7" fmla="*/ 1463842 w 1463842"/>
              <a:gd name="connsiteY7" fmla="*/ 0 h 2945916"/>
              <a:gd name="connsiteX8" fmla="*/ 1461937 w 1463842"/>
              <a:gd name="connsiteY8" fmla="*/ 302260 h 2945916"/>
              <a:gd name="connsiteX9" fmla="*/ 1133642 w 1463842"/>
              <a:gd name="connsiteY9" fmla="*/ 300990 h 2945916"/>
              <a:gd name="connsiteX10" fmla="*/ 1136816 w 1463842"/>
              <a:gd name="connsiteY10" fmla="*/ 580390 h 2945916"/>
              <a:gd name="connsiteX11" fmla="*/ 1457491 w 1463842"/>
              <a:gd name="connsiteY11" fmla="*/ 586740 h 2945916"/>
              <a:gd name="connsiteX12" fmla="*/ 1457492 w 1463842"/>
              <a:gd name="connsiteY12" fmla="*/ 2921635 h 2945916"/>
              <a:gd name="connsiteX13" fmla="*/ 101132 w 1463842"/>
              <a:gd name="connsiteY13" fmla="*/ 2924175 h 2945916"/>
              <a:gd name="connsiteX14" fmla="*/ 98590 w 1463842"/>
              <a:gd name="connsiteY14" fmla="*/ 2621915 h 2945916"/>
              <a:gd name="connsiteX15" fmla="*/ 548172 w 1463842"/>
              <a:gd name="connsiteY15" fmla="*/ 2638425 h 2945916"/>
              <a:gd name="connsiteX16" fmla="*/ 535472 w 1463842"/>
              <a:gd name="connsiteY16" fmla="*/ 2235835 h 2945916"/>
              <a:gd name="connsiteX17" fmla="*/ 390692 w 1463842"/>
              <a:gd name="connsiteY17" fmla="*/ 2235835 h 2945916"/>
              <a:gd name="connsiteX18" fmla="*/ 390692 w 1463842"/>
              <a:gd name="connsiteY18" fmla="*/ 315595 h 2945916"/>
              <a:gd name="connsiteX19" fmla="*/ 93512 w 1463842"/>
              <a:gd name="connsiteY19" fmla="*/ 315595 h 2945916"/>
              <a:gd name="connsiteX20" fmla="*/ 85892 w 1463842"/>
              <a:gd name="connsiteY20" fmla="*/ 10795 h 2945916"/>
              <a:gd name="connsiteX0" fmla="*/ 0 w 1377950"/>
              <a:gd name="connsiteY0" fmla="*/ 10795 h 2945916"/>
              <a:gd name="connsiteX1" fmla="*/ 259080 w 1377950"/>
              <a:gd name="connsiteY1" fmla="*/ 10795 h 2945916"/>
              <a:gd name="connsiteX2" fmla="*/ 524510 w 1377950"/>
              <a:gd name="connsiteY2" fmla="*/ 10795 h 2945916"/>
              <a:gd name="connsiteX3" fmla="*/ 563880 w 1377950"/>
              <a:gd name="connsiteY3" fmla="*/ 155575 h 2945916"/>
              <a:gd name="connsiteX4" fmla="*/ 701040 w 1377950"/>
              <a:gd name="connsiteY4" fmla="*/ 155575 h 2945916"/>
              <a:gd name="connsiteX5" fmla="*/ 845820 w 1377950"/>
              <a:gd name="connsiteY5" fmla="*/ 155575 h 2945916"/>
              <a:gd name="connsiteX6" fmla="*/ 890270 w 1377950"/>
              <a:gd name="connsiteY6" fmla="*/ 15875 h 2945916"/>
              <a:gd name="connsiteX7" fmla="*/ 1377950 w 1377950"/>
              <a:gd name="connsiteY7" fmla="*/ 0 h 2945916"/>
              <a:gd name="connsiteX8" fmla="*/ 1376045 w 1377950"/>
              <a:gd name="connsiteY8" fmla="*/ 302260 h 2945916"/>
              <a:gd name="connsiteX9" fmla="*/ 1047750 w 1377950"/>
              <a:gd name="connsiteY9" fmla="*/ 300990 h 2945916"/>
              <a:gd name="connsiteX10" fmla="*/ 1050924 w 1377950"/>
              <a:gd name="connsiteY10" fmla="*/ 580390 h 2945916"/>
              <a:gd name="connsiteX11" fmla="*/ 1371599 w 1377950"/>
              <a:gd name="connsiteY11" fmla="*/ 586740 h 2945916"/>
              <a:gd name="connsiteX12" fmla="*/ 1371600 w 1377950"/>
              <a:gd name="connsiteY12" fmla="*/ 2921635 h 2945916"/>
              <a:gd name="connsiteX13" fmla="*/ 15240 w 1377950"/>
              <a:gd name="connsiteY13" fmla="*/ 2924175 h 2945916"/>
              <a:gd name="connsiteX14" fmla="*/ 12698 w 1377950"/>
              <a:gd name="connsiteY14" fmla="*/ 2621915 h 2945916"/>
              <a:gd name="connsiteX15" fmla="*/ 462280 w 1377950"/>
              <a:gd name="connsiteY15" fmla="*/ 2638425 h 2945916"/>
              <a:gd name="connsiteX16" fmla="*/ 449580 w 1377950"/>
              <a:gd name="connsiteY16" fmla="*/ 2235835 h 2945916"/>
              <a:gd name="connsiteX17" fmla="*/ 304800 w 1377950"/>
              <a:gd name="connsiteY17" fmla="*/ 2235835 h 2945916"/>
              <a:gd name="connsiteX18" fmla="*/ 304800 w 1377950"/>
              <a:gd name="connsiteY18" fmla="*/ 315595 h 2945916"/>
              <a:gd name="connsiteX19" fmla="*/ 7620 w 1377950"/>
              <a:gd name="connsiteY19" fmla="*/ 315595 h 2945916"/>
              <a:gd name="connsiteX20" fmla="*/ 0 w 1377950"/>
              <a:gd name="connsiteY20" fmla="*/ 10795 h 2945916"/>
              <a:gd name="connsiteX0" fmla="*/ 0 w 1377950"/>
              <a:gd name="connsiteY0" fmla="*/ 10795 h 2924175"/>
              <a:gd name="connsiteX1" fmla="*/ 259080 w 1377950"/>
              <a:gd name="connsiteY1" fmla="*/ 10795 h 2924175"/>
              <a:gd name="connsiteX2" fmla="*/ 524510 w 1377950"/>
              <a:gd name="connsiteY2" fmla="*/ 10795 h 2924175"/>
              <a:gd name="connsiteX3" fmla="*/ 563880 w 1377950"/>
              <a:gd name="connsiteY3" fmla="*/ 155575 h 2924175"/>
              <a:gd name="connsiteX4" fmla="*/ 701040 w 1377950"/>
              <a:gd name="connsiteY4" fmla="*/ 155575 h 2924175"/>
              <a:gd name="connsiteX5" fmla="*/ 845820 w 1377950"/>
              <a:gd name="connsiteY5" fmla="*/ 155575 h 2924175"/>
              <a:gd name="connsiteX6" fmla="*/ 890270 w 1377950"/>
              <a:gd name="connsiteY6" fmla="*/ 15875 h 2924175"/>
              <a:gd name="connsiteX7" fmla="*/ 1377950 w 1377950"/>
              <a:gd name="connsiteY7" fmla="*/ 0 h 2924175"/>
              <a:gd name="connsiteX8" fmla="*/ 1376045 w 1377950"/>
              <a:gd name="connsiteY8" fmla="*/ 302260 h 2924175"/>
              <a:gd name="connsiteX9" fmla="*/ 1047750 w 1377950"/>
              <a:gd name="connsiteY9" fmla="*/ 300990 h 2924175"/>
              <a:gd name="connsiteX10" fmla="*/ 1050924 w 1377950"/>
              <a:gd name="connsiteY10" fmla="*/ 580390 h 2924175"/>
              <a:gd name="connsiteX11" fmla="*/ 1371599 w 1377950"/>
              <a:gd name="connsiteY11" fmla="*/ 586740 h 2924175"/>
              <a:gd name="connsiteX12" fmla="*/ 1371600 w 1377950"/>
              <a:gd name="connsiteY12" fmla="*/ 2921635 h 2924175"/>
              <a:gd name="connsiteX13" fmla="*/ 15240 w 1377950"/>
              <a:gd name="connsiteY13" fmla="*/ 2924175 h 2924175"/>
              <a:gd name="connsiteX14" fmla="*/ 12698 w 1377950"/>
              <a:gd name="connsiteY14" fmla="*/ 2621915 h 2924175"/>
              <a:gd name="connsiteX15" fmla="*/ 462280 w 1377950"/>
              <a:gd name="connsiteY15" fmla="*/ 2638425 h 2924175"/>
              <a:gd name="connsiteX16" fmla="*/ 449580 w 1377950"/>
              <a:gd name="connsiteY16" fmla="*/ 2235835 h 2924175"/>
              <a:gd name="connsiteX17" fmla="*/ 304800 w 1377950"/>
              <a:gd name="connsiteY17" fmla="*/ 2235835 h 2924175"/>
              <a:gd name="connsiteX18" fmla="*/ 304800 w 1377950"/>
              <a:gd name="connsiteY18" fmla="*/ 315595 h 2924175"/>
              <a:gd name="connsiteX19" fmla="*/ 7620 w 1377950"/>
              <a:gd name="connsiteY19" fmla="*/ 315595 h 2924175"/>
              <a:gd name="connsiteX20" fmla="*/ 0 w 1377950"/>
              <a:gd name="connsiteY20" fmla="*/ 10795 h 2924175"/>
              <a:gd name="connsiteX0" fmla="*/ 0 w 1377950"/>
              <a:gd name="connsiteY0" fmla="*/ 10795 h 2924175"/>
              <a:gd name="connsiteX1" fmla="*/ 259080 w 1377950"/>
              <a:gd name="connsiteY1" fmla="*/ 10795 h 2924175"/>
              <a:gd name="connsiteX2" fmla="*/ 524510 w 1377950"/>
              <a:gd name="connsiteY2" fmla="*/ 10795 h 2924175"/>
              <a:gd name="connsiteX3" fmla="*/ 563880 w 1377950"/>
              <a:gd name="connsiteY3" fmla="*/ 155575 h 2924175"/>
              <a:gd name="connsiteX4" fmla="*/ 701040 w 1377950"/>
              <a:gd name="connsiteY4" fmla="*/ 155575 h 2924175"/>
              <a:gd name="connsiteX5" fmla="*/ 845820 w 1377950"/>
              <a:gd name="connsiteY5" fmla="*/ 155575 h 2924175"/>
              <a:gd name="connsiteX6" fmla="*/ 890270 w 1377950"/>
              <a:gd name="connsiteY6" fmla="*/ 15875 h 2924175"/>
              <a:gd name="connsiteX7" fmla="*/ 1377950 w 1377950"/>
              <a:gd name="connsiteY7" fmla="*/ 0 h 2924175"/>
              <a:gd name="connsiteX8" fmla="*/ 1376045 w 1377950"/>
              <a:gd name="connsiteY8" fmla="*/ 302260 h 2924175"/>
              <a:gd name="connsiteX9" fmla="*/ 1047750 w 1377950"/>
              <a:gd name="connsiteY9" fmla="*/ 300990 h 2924175"/>
              <a:gd name="connsiteX10" fmla="*/ 1050924 w 1377950"/>
              <a:gd name="connsiteY10" fmla="*/ 580390 h 2924175"/>
              <a:gd name="connsiteX11" fmla="*/ 1371599 w 1377950"/>
              <a:gd name="connsiteY11" fmla="*/ 586740 h 2924175"/>
              <a:gd name="connsiteX12" fmla="*/ 1371600 w 1377950"/>
              <a:gd name="connsiteY12" fmla="*/ 2921635 h 2924175"/>
              <a:gd name="connsiteX13" fmla="*/ 15240 w 1377950"/>
              <a:gd name="connsiteY13" fmla="*/ 2924175 h 2924175"/>
              <a:gd name="connsiteX14" fmla="*/ 12698 w 1377950"/>
              <a:gd name="connsiteY14" fmla="*/ 2621915 h 2924175"/>
              <a:gd name="connsiteX15" fmla="*/ 449580 w 1377950"/>
              <a:gd name="connsiteY15" fmla="*/ 2600325 h 2924175"/>
              <a:gd name="connsiteX16" fmla="*/ 449580 w 1377950"/>
              <a:gd name="connsiteY16" fmla="*/ 2235835 h 2924175"/>
              <a:gd name="connsiteX17" fmla="*/ 304800 w 1377950"/>
              <a:gd name="connsiteY17" fmla="*/ 2235835 h 2924175"/>
              <a:gd name="connsiteX18" fmla="*/ 304800 w 1377950"/>
              <a:gd name="connsiteY18" fmla="*/ 315595 h 2924175"/>
              <a:gd name="connsiteX19" fmla="*/ 7620 w 1377950"/>
              <a:gd name="connsiteY19" fmla="*/ 315595 h 2924175"/>
              <a:gd name="connsiteX20" fmla="*/ 0 w 1377950"/>
              <a:gd name="connsiteY20" fmla="*/ 10795 h 292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77950" h="2924175">
                <a:moveTo>
                  <a:pt x="0" y="10795"/>
                </a:moveTo>
                <a:lnTo>
                  <a:pt x="259080" y="10795"/>
                </a:lnTo>
                <a:lnTo>
                  <a:pt x="524510" y="10795"/>
                </a:lnTo>
                <a:lnTo>
                  <a:pt x="563880" y="155575"/>
                </a:lnTo>
                <a:lnTo>
                  <a:pt x="701040" y="155575"/>
                </a:lnTo>
                <a:lnTo>
                  <a:pt x="845820" y="155575"/>
                </a:lnTo>
                <a:lnTo>
                  <a:pt x="890270" y="15875"/>
                </a:lnTo>
                <a:lnTo>
                  <a:pt x="1377950" y="0"/>
                </a:lnTo>
                <a:cubicBezTo>
                  <a:pt x="1376257" y="149437"/>
                  <a:pt x="1377738" y="152823"/>
                  <a:pt x="1376045" y="302260"/>
                </a:cubicBezTo>
                <a:lnTo>
                  <a:pt x="1047750" y="300990"/>
                </a:lnTo>
                <a:lnTo>
                  <a:pt x="1050924" y="580390"/>
                </a:lnTo>
                <a:lnTo>
                  <a:pt x="1371599" y="586740"/>
                </a:lnTo>
                <a:cubicBezTo>
                  <a:pt x="1371599" y="1365038"/>
                  <a:pt x="1371600" y="2143337"/>
                  <a:pt x="1371600" y="2921635"/>
                </a:cubicBezTo>
                <a:lnTo>
                  <a:pt x="15240" y="2924175"/>
                </a:lnTo>
                <a:cubicBezTo>
                  <a:pt x="14393" y="2823422"/>
                  <a:pt x="13545" y="2722668"/>
                  <a:pt x="12698" y="2621915"/>
                </a:cubicBezTo>
                <a:lnTo>
                  <a:pt x="449580" y="2600325"/>
                </a:lnTo>
                <a:lnTo>
                  <a:pt x="449580" y="2235835"/>
                </a:lnTo>
                <a:lnTo>
                  <a:pt x="304800" y="2235835"/>
                </a:lnTo>
                <a:lnTo>
                  <a:pt x="304800" y="315595"/>
                </a:lnTo>
                <a:lnTo>
                  <a:pt x="7620" y="315595"/>
                </a:lnTo>
                <a:lnTo>
                  <a:pt x="0" y="10795"/>
                </a:lnTo>
                <a:close/>
              </a:path>
            </a:pathLst>
          </a:custGeom>
          <a:solidFill>
            <a:schemeClr val="bg1">
              <a:lumMod val="5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325915" y="2033672"/>
            <a:ext cx="1314450" cy="508000"/>
          </a:xfrm>
          <a:custGeom>
            <a:avLst/>
            <a:gdLst>
              <a:gd name="connsiteX0" fmla="*/ 0 w 1314450"/>
              <a:gd name="connsiteY0" fmla="*/ 425450 h 438150"/>
              <a:gd name="connsiteX1" fmla="*/ 292100 w 1314450"/>
              <a:gd name="connsiteY1" fmla="*/ 419100 h 438150"/>
              <a:gd name="connsiteX2" fmla="*/ 285750 w 1314450"/>
              <a:gd name="connsiteY2" fmla="*/ 6350 h 438150"/>
              <a:gd name="connsiteX3" fmla="*/ 1009650 w 1314450"/>
              <a:gd name="connsiteY3" fmla="*/ 0 h 438150"/>
              <a:gd name="connsiteX4" fmla="*/ 1022350 w 1314450"/>
              <a:gd name="connsiteY4" fmla="*/ 438150 h 438150"/>
              <a:gd name="connsiteX5" fmla="*/ 1314450 w 1314450"/>
              <a:gd name="connsiteY5" fmla="*/ 438150 h 438150"/>
              <a:gd name="connsiteX0" fmla="*/ 0 w 1314450"/>
              <a:gd name="connsiteY0" fmla="*/ 495300 h 508000"/>
              <a:gd name="connsiteX1" fmla="*/ 292100 w 1314450"/>
              <a:gd name="connsiteY1" fmla="*/ 488950 h 508000"/>
              <a:gd name="connsiteX2" fmla="*/ 285750 w 1314450"/>
              <a:gd name="connsiteY2" fmla="*/ 0 h 508000"/>
              <a:gd name="connsiteX3" fmla="*/ 1009650 w 1314450"/>
              <a:gd name="connsiteY3" fmla="*/ 69850 h 508000"/>
              <a:gd name="connsiteX4" fmla="*/ 1022350 w 1314450"/>
              <a:gd name="connsiteY4" fmla="*/ 508000 h 508000"/>
              <a:gd name="connsiteX5" fmla="*/ 1314450 w 1314450"/>
              <a:gd name="connsiteY5" fmla="*/ 508000 h 508000"/>
              <a:gd name="connsiteX0" fmla="*/ 0 w 1314450"/>
              <a:gd name="connsiteY0" fmla="*/ 495300 h 508000"/>
              <a:gd name="connsiteX1" fmla="*/ 292100 w 1314450"/>
              <a:gd name="connsiteY1" fmla="*/ 488950 h 508000"/>
              <a:gd name="connsiteX2" fmla="*/ 285750 w 1314450"/>
              <a:gd name="connsiteY2" fmla="*/ 0 h 508000"/>
              <a:gd name="connsiteX3" fmla="*/ 996950 w 1314450"/>
              <a:gd name="connsiteY3" fmla="*/ 12700 h 508000"/>
              <a:gd name="connsiteX4" fmla="*/ 1022350 w 1314450"/>
              <a:gd name="connsiteY4" fmla="*/ 508000 h 508000"/>
              <a:gd name="connsiteX5" fmla="*/ 1314450 w 1314450"/>
              <a:gd name="connsiteY5" fmla="*/ 508000 h 508000"/>
              <a:gd name="connsiteX0" fmla="*/ 0 w 1314450"/>
              <a:gd name="connsiteY0" fmla="*/ 495300 h 508000"/>
              <a:gd name="connsiteX1" fmla="*/ 292100 w 1314450"/>
              <a:gd name="connsiteY1" fmla="*/ 488950 h 508000"/>
              <a:gd name="connsiteX2" fmla="*/ 285750 w 1314450"/>
              <a:gd name="connsiteY2" fmla="*/ 0 h 508000"/>
              <a:gd name="connsiteX3" fmla="*/ 1016000 w 1314450"/>
              <a:gd name="connsiteY3" fmla="*/ 0 h 508000"/>
              <a:gd name="connsiteX4" fmla="*/ 1022350 w 1314450"/>
              <a:gd name="connsiteY4" fmla="*/ 508000 h 508000"/>
              <a:gd name="connsiteX5" fmla="*/ 1314450 w 1314450"/>
              <a:gd name="connsiteY5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4450" h="508000">
                <a:moveTo>
                  <a:pt x="0" y="495300"/>
                </a:moveTo>
                <a:lnTo>
                  <a:pt x="292100" y="488950"/>
                </a:lnTo>
                <a:cubicBezTo>
                  <a:pt x="289983" y="351367"/>
                  <a:pt x="287867" y="137583"/>
                  <a:pt x="285750" y="0"/>
                </a:cubicBezTo>
                <a:lnTo>
                  <a:pt x="1016000" y="0"/>
                </a:lnTo>
                <a:cubicBezTo>
                  <a:pt x="1018117" y="169333"/>
                  <a:pt x="1020233" y="338667"/>
                  <a:pt x="1022350" y="508000"/>
                </a:cubicBezTo>
                <a:lnTo>
                  <a:pt x="1314450" y="50800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5302043" y="2792699"/>
            <a:ext cx="1362818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364015" y="2364606"/>
            <a:ext cx="152400" cy="5744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2" name="Rectangle 971"/>
          <p:cNvSpPr/>
          <p:nvPr/>
        </p:nvSpPr>
        <p:spPr>
          <a:xfrm>
            <a:off x="6443515" y="2364606"/>
            <a:ext cx="152400" cy="5744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8155052" y="1730029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Top Cover</a:t>
            </a:r>
            <a:endParaRPr lang="en-US" sz="900" dirty="0"/>
          </a:p>
        </p:txBody>
      </p:sp>
      <p:sp>
        <p:nvSpPr>
          <p:cNvPr id="973" name="TextBox 972"/>
          <p:cNvSpPr txBox="1"/>
          <p:nvPr/>
        </p:nvSpPr>
        <p:spPr>
          <a:xfrm>
            <a:off x="6460737" y="2120448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Screws</a:t>
            </a:r>
            <a:endParaRPr lang="en-US" sz="900" dirty="0"/>
          </a:p>
        </p:txBody>
      </p:sp>
      <p:sp>
        <p:nvSpPr>
          <p:cNvPr id="974" name="TextBox 973"/>
          <p:cNvSpPr txBox="1"/>
          <p:nvPr/>
        </p:nvSpPr>
        <p:spPr>
          <a:xfrm>
            <a:off x="5568364" y="2817755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Bottom Cover</a:t>
            </a:r>
            <a:endParaRPr lang="en-US" sz="900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2829508" y="3188648"/>
            <a:ext cx="1983688" cy="32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98860" y="2919782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Section A</a:t>
            </a:r>
            <a:endParaRPr lang="en-US" sz="1100" dirty="0"/>
          </a:p>
        </p:txBody>
      </p:sp>
      <p:sp>
        <p:nvSpPr>
          <p:cNvPr id="975" name="TextBox 974"/>
          <p:cNvSpPr txBox="1"/>
          <p:nvPr/>
        </p:nvSpPr>
        <p:spPr>
          <a:xfrm>
            <a:off x="5594813" y="1519352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Section A</a:t>
            </a:r>
            <a:endParaRPr lang="en-US" sz="1200" b="1" dirty="0"/>
          </a:p>
        </p:txBody>
      </p:sp>
      <p:cxnSp>
        <p:nvCxnSpPr>
          <p:cNvPr id="976" name="Straight Connector 975"/>
          <p:cNvCxnSpPr/>
          <p:nvPr/>
        </p:nvCxnSpPr>
        <p:spPr>
          <a:xfrm flipV="1">
            <a:off x="2829508" y="3446334"/>
            <a:ext cx="1983688" cy="32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7" name="TextBox 976"/>
          <p:cNvSpPr txBox="1"/>
          <p:nvPr/>
        </p:nvSpPr>
        <p:spPr>
          <a:xfrm>
            <a:off x="4298860" y="3177468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Section B</a:t>
            </a:r>
            <a:endParaRPr lang="en-US" sz="1100" dirty="0"/>
          </a:p>
        </p:txBody>
      </p:sp>
      <p:sp>
        <p:nvSpPr>
          <p:cNvPr id="978" name="Rectangle 977"/>
          <p:cNvSpPr/>
          <p:nvPr/>
        </p:nvSpPr>
        <p:spPr>
          <a:xfrm>
            <a:off x="7173758" y="2556189"/>
            <a:ext cx="1362818" cy="9362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9" name="Rectangle 978"/>
          <p:cNvSpPr/>
          <p:nvPr/>
        </p:nvSpPr>
        <p:spPr>
          <a:xfrm>
            <a:off x="7538150" y="2113371"/>
            <a:ext cx="634031" cy="10683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0" name="Group 979"/>
          <p:cNvGrpSpPr/>
          <p:nvPr/>
        </p:nvGrpSpPr>
        <p:grpSpPr>
          <a:xfrm>
            <a:off x="7538150" y="2215274"/>
            <a:ext cx="634031" cy="340916"/>
            <a:chOff x="5960270" y="3484983"/>
            <a:chExt cx="634031" cy="304229"/>
          </a:xfrm>
        </p:grpSpPr>
        <p:sp>
          <p:nvSpPr>
            <p:cNvPr id="981" name="Rectangle 980"/>
            <p:cNvSpPr/>
            <p:nvPr/>
          </p:nvSpPr>
          <p:spPr>
            <a:xfrm>
              <a:off x="5960270" y="3484983"/>
              <a:ext cx="135730" cy="3042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6458571" y="3484983"/>
              <a:ext cx="135730" cy="3042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3" name="Freeform 982"/>
          <p:cNvSpPr/>
          <p:nvPr/>
        </p:nvSpPr>
        <p:spPr>
          <a:xfrm>
            <a:off x="7483380" y="1992777"/>
            <a:ext cx="736600" cy="508000"/>
          </a:xfrm>
          <a:custGeom>
            <a:avLst/>
            <a:gdLst>
              <a:gd name="connsiteX0" fmla="*/ 0 w 1314450"/>
              <a:gd name="connsiteY0" fmla="*/ 425450 h 438150"/>
              <a:gd name="connsiteX1" fmla="*/ 292100 w 1314450"/>
              <a:gd name="connsiteY1" fmla="*/ 419100 h 438150"/>
              <a:gd name="connsiteX2" fmla="*/ 285750 w 1314450"/>
              <a:gd name="connsiteY2" fmla="*/ 6350 h 438150"/>
              <a:gd name="connsiteX3" fmla="*/ 1009650 w 1314450"/>
              <a:gd name="connsiteY3" fmla="*/ 0 h 438150"/>
              <a:gd name="connsiteX4" fmla="*/ 1022350 w 1314450"/>
              <a:gd name="connsiteY4" fmla="*/ 438150 h 438150"/>
              <a:gd name="connsiteX5" fmla="*/ 1314450 w 1314450"/>
              <a:gd name="connsiteY5" fmla="*/ 438150 h 438150"/>
              <a:gd name="connsiteX0" fmla="*/ 0 w 1314450"/>
              <a:gd name="connsiteY0" fmla="*/ 495300 h 508000"/>
              <a:gd name="connsiteX1" fmla="*/ 292100 w 1314450"/>
              <a:gd name="connsiteY1" fmla="*/ 488950 h 508000"/>
              <a:gd name="connsiteX2" fmla="*/ 285750 w 1314450"/>
              <a:gd name="connsiteY2" fmla="*/ 0 h 508000"/>
              <a:gd name="connsiteX3" fmla="*/ 1009650 w 1314450"/>
              <a:gd name="connsiteY3" fmla="*/ 69850 h 508000"/>
              <a:gd name="connsiteX4" fmla="*/ 1022350 w 1314450"/>
              <a:gd name="connsiteY4" fmla="*/ 508000 h 508000"/>
              <a:gd name="connsiteX5" fmla="*/ 1314450 w 1314450"/>
              <a:gd name="connsiteY5" fmla="*/ 508000 h 508000"/>
              <a:gd name="connsiteX0" fmla="*/ 0 w 1314450"/>
              <a:gd name="connsiteY0" fmla="*/ 495300 h 508000"/>
              <a:gd name="connsiteX1" fmla="*/ 292100 w 1314450"/>
              <a:gd name="connsiteY1" fmla="*/ 488950 h 508000"/>
              <a:gd name="connsiteX2" fmla="*/ 285750 w 1314450"/>
              <a:gd name="connsiteY2" fmla="*/ 0 h 508000"/>
              <a:gd name="connsiteX3" fmla="*/ 996950 w 1314450"/>
              <a:gd name="connsiteY3" fmla="*/ 12700 h 508000"/>
              <a:gd name="connsiteX4" fmla="*/ 1022350 w 1314450"/>
              <a:gd name="connsiteY4" fmla="*/ 508000 h 508000"/>
              <a:gd name="connsiteX5" fmla="*/ 1314450 w 1314450"/>
              <a:gd name="connsiteY5" fmla="*/ 508000 h 508000"/>
              <a:gd name="connsiteX0" fmla="*/ 0 w 1314450"/>
              <a:gd name="connsiteY0" fmla="*/ 495300 h 508000"/>
              <a:gd name="connsiteX1" fmla="*/ 292100 w 1314450"/>
              <a:gd name="connsiteY1" fmla="*/ 488950 h 508000"/>
              <a:gd name="connsiteX2" fmla="*/ 285750 w 1314450"/>
              <a:gd name="connsiteY2" fmla="*/ 0 h 508000"/>
              <a:gd name="connsiteX3" fmla="*/ 1016000 w 1314450"/>
              <a:gd name="connsiteY3" fmla="*/ 0 h 508000"/>
              <a:gd name="connsiteX4" fmla="*/ 1022350 w 1314450"/>
              <a:gd name="connsiteY4" fmla="*/ 508000 h 508000"/>
              <a:gd name="connsiteX5" fmla="*/ 1314450 w 1314450"/>
              <a:gd name="connsiteY5" fmla="*/ 508000 h 508000"/>
              <a:gd name="connsiteX0" fmla="*/ 6350 w 1028700"/>
              <a:gd name="connsiteY0" fmla="*/ 488950 h 508000"/>
              <a:gd name="connsiteX1" fmla="*/ 0 w 1028700"/>
              <a:gd name="connsiteY1" fmla="*/ 0 h 508000"/>
              <a:gd name="connsiteX2" fmla="*/ 730250 w 1028700"/>
              <a:gd name="connsiteY2" fmla="*/ 0 h 508000"/>
              <a:gd name="connsiteX3" fmla="*/ 736600 w 1028700"/>
              <a:gd name="connsiteY3" fmla="*/ 508000 h 508000"/>
              <a:gd name="connsiteX4" fmla="*/ 1028700 w 1028700"/>
              <a:gd name="connsiteY4" fmla="*/ 508000 h 508000"/>
              <a:gd name="connsiteX0" fmla="*/ 6350 w 736600"/>
              <a:gd name="connsiteY0" fmla="*/ 488950 h 508000"/>
              <a:gd name="connsiteX1" fmla="*/ 0 w 736600"/>
              <a:gd name="connsiteY1" fmla="*/ 0 h 508000"/>
              <a:gd name="connsiteX2" fmla="*/ 730250 w 736600"/>
              <a:gd name="connsiteY2" fmla="*/ 0 h 508000"/>
              <a:gd name="connsiteX3" fmla="*/ 736600 w 736600"/>
              <a:gd name="connsiteY3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600" h="508000">
                <a:moveTo>
                  <a:pt x="6350" y="488950"/>
                </a:moveTo>
                <a:cubicBezTo>
                  <a:pt x="4233" y="351367"/>
                  <a:pt x="2117" y="137583"/>
                  <a:pt x="0" y="0"/>
                </a:cubicBezTo>
                <a:lnTo>
                  <a:pt x="730250" y="0"/>
                </a:lnTo>
                <a:cubicBezTo>
                  <a:pt x="732367" y="169333"/>
                  <a:pt x="734483" y="338667"/>
                  <a:pt x="736600" y="50800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9" name="TextBox 988"/>
          <p:cNvSpPr txBox="1"/>
          <p:nvPr/>
        </p:nvSpPr>
        <p:spPr>
          <a:xfrm>
            <a:off x="7438909" y="1568446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Section B</a:t>
            </a:r>
            <a:endParaRPr lang="en-US" sz="1200" b="1" dirty="0"/>
          </a:p>
        </p:txBody>
      </p:sp>
      <p:sp>
        <p:nvSpPr>
          <p:cNvPr id="990" name="TextBox 989"/>
          <p:cNvSpPr txBox="1"/>
          <p:nvPr/>
        </p:nvSpPr>
        <p:spPr>
          <a:xfrm>
            <a:off x="8306918" y="2089160"/>
            <a:ext cx="8611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Optional Sides</a:t>
            </a:r>
            <a:endParaRPr lang="en-US" sz="900" i="1" dirty="0"/>
          </a:p>
        </p:txBody>
      </p:sp>
      <p:sp>
        <p:nvSpPr>
          <p:cNvPr id="991" name="Freeform 990"/>
          <p:cNvSpPr/>
          <p:nvPr/>
        </p:nvSpPr>
        <p:spPr>
          <a:xfrm rot="10800000">
            <a:off x="7173165" y="2706733"/>
            <a:ext cx="1363409" cy="188283"/>
          </a:xfrm>
          <a:custGeom>
            <a:avLst/>
            <a:gdLst>
              <a:gd name="connsiteX0" fmla="*/ 0 w 1314450"/>
              <a:gd name="connsiteY0" fmla="*/ 425450 h 438150"/>
              <a:gd name="connsiteX1" fmla="*/ 292100 w 1314450"/>
              <a:gd name="connsiteY1" fmla="*/ 419100 h 438150"/>
              <a:gd name="connsiteX2" fmla="*/ 285750 w 1314450"/>
              <a:gd name="connsiteY2" fmla="*/ 6350 h 438150"/>
              <a:gd name="connsiteX3" fmla="*/ 1009650 w 1314450"/>
              <a:gd name="connsiteY3" fmla="*/ 0 h 438150"/>
              <a:gd name="connsiteX4" fmla="*/ 1022350 w 1314450"/>
              <a:gd name="connsiteY4" fmla="*/ 438150 h 438150"/>
              <a:gd name="connsiteX5" fmla="*/ 1314450 w 1314450"/>
              <a:gd name="connsiteY5" fmla="*/ 438150 h 438150"/>
              <a:gd name="connsiteX0" fmla="*/ 0 w 1314450"/>
              <a:gd name="connsiteY0" fmla="*/ 495300 h 508000"/>
              <a:gd name="connsiteX1" fmla="*/ 292100 w 1314450"/>
              <a:gd name="connsiteY1" fmla="*/ 488950 h 508000"/>
              <a:gd name="connsiteX2" fmla="*/ 285750 w 1314450"/>
              <a:gd name="connsiteY2" fmla="*/ 0 h 508000"/>
              <a:gd name="connsiteX3" fmla="*/ 1009650 w 1314450"/>
              <a:gd name="connsiteY3" fmla="*/ 69850 h 508000"/>
              <a:gd name="connsiteX4" fmla="*/ 1022350 w 1314450"/>
              <a:gd name="connsiteY4" fmla="*/ 508000 h 508000"/>
              <a:gd name="connsiteX5" fmla="*/ 1314450 w 1314450"/>
              <a:gd name="connsiteY5" fmla="*/ 508000 h 508000"/>
              <a:gd name="connsiteX0" fmla="*/ 0 w 1314450"/>
              <a:gd name="connsiteY0" fmla="*/ 495300 h 508000"/>
              <a:gd name="connsiteX1" fmla="*/ 292100 w 1314450"/>
              <a:gd name="connsiteY1" fmla="*/ 488950 h 508000"/>
              <a:gd name="connsiteX2" fmla="*/ 285750 w 1314450"/>
              <a:gd name="connsiteY2" fmla="*/ 0 h 508000"/>
              <a:gd name="connsiteX3" fmla="*/ 996950 w 1314450"/>
              <a:gd name="connsiteY3" fmla="*/ 12700 h 508000"/>
              <a:gd name="connsiteX4" fmla="*/ 1022350 w 1314450"/>
              <a:gd name="connsiteY4" fmla="*/ 508000 h 508000"/>
              <a:gd name="connsiteX5" fmla="*/ 1314450 w 1314450"/>
              <a:gd name="connsiteY5" fmla="*/ 508000 h 508000"/>
              <a:gd name="connsiteX0" fmla="*/ 0 w 1314450"/>
              <a:gd name="connsiteY0" fmla="*/ 495300 h 508000"/>
              <a:gd name="connsiteX1" fmla="*/ 292100 w 1314450"/>
              <a:gd name="connsiteY1" fmla="*/ 488950 h 508000"/>
              <a:gd name="connsiteX2" fmla="*/ 285750 w 1314450"/>
              <a:gd name="connsiteY2" fmla="*/ 0 h 508000"/>
              <a:gd name="connsiteX3" fmla="*/ 1016000 w 1314450"/>
              <a:gd name="connsiteY3" fmla="*/ 0 h 508000"/>
              <a:gd name="connsiteX4" fmla="*/ 1022350 w 1314450"/>
              <a:gd name="connsiteY4" fmla="*/ 508000 h 508000"/>
              <a:gd name="connsiteX5" fmla="*/ 1314450 w 1314450"/>
              <a:gd name="connsiteY5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4450" h="508000">
                <a:moveTo>
                  <a:pt x="0" y="495300"/>
                </a:moveTo>
                <a:lnTo>
                  <a:pt x="292100" y="488950"/>
                </a:lnTo>
                <a:cubicBezTo>
                  <a:pt x="289983" y="351367"/>
                  <a:pt x="287867" y="137583"/>
                  <a:pt x="285750" y="0"/>
                </a:cubicBezTo>
                <a:lnTo>
                  <a:pt x="1016000" y="0"/>
                </a:lnTo>
                <a:cubicBezTo>
                  <a:pt x="1018117" y="169333"/>
                  <a:pt x="1020233" y="338667"/>
                  <a:pt x="1022350" y="508000"/>
                </a:cubicBezTo>
                <a:lnTo>
                  <a:pt x="1314450" y="50800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2" name="TextBox 991"/>
          <p:cNvSpPr txBox="1"/>
          <p:nvPr/>
        </p:nvSpPr>
        <p:spPr>
          <a:xfrm>
            <a:off x="7513519" y="2670151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/>
              <a:t>Start Bulge</a:t>
            </a:r>
            <a:endParaRPr lang="en-US" sz="900" i="1" dirty="0"/>
          </a:p>
        </p:txBody>
      </p:sp>
      <p:sp>
        <p:nvSpPr>
          <p:cNvPr id="993" name="TextBox 992"/>
          <p:cNvSpPr txBox="1"/>
          <p:nvPr/>
        </p:nvSpPr>
        <p:spPr>
          <a:xfrm>
            <a:off x="8358923" y="2804139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Bottom Cover</a:t>
            </a:r>
            <a:endParaRPr 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335296" y="6185654"/>
            <a:ext cx="185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Translucent Cover</a:t>
            </a:r>
            <a:endParaRPr lang="en-US" dirty="0"/>
          </a:p>
        </p:txBody>
      </p:sp>
      <p:sp>
        <p:nvSpPr>
          <p:cNvPr id="994" name="TextBox 993"/>
          <p:cNvSpPr txBox="1"/>
          <p:nvPr/>
        </p:nvSpPr>
        <p:spPr>
          <a:xfrm>
            <a:off x="2017121" y="2859806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Screw</a:t>
            </a:r>
            <a:endParaRPr lang="en-US" sz="900" dirty="0"/>
          </a:p>
        </p:txBody>
      </p:sp>
      <p:sp>
        <p:nvSpPr>
          <p:cNvPr id="995" name="TextBox 994"/>
          <p:cNvSpPr txBox="1"/>
          <p:nvPr/>
        </p:nvSpPr>
        <p:spPr>
          <a:xfrm>
            <a:off x="61901" y="2859806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Screw</a:t>
            </a:r>
            <a:endParaRPr lang="en-US" sz="900" dirty="0"/>
          </a:p>
        </p:txBody>
      </p:sp>
      <p:sp>
        <p:nvSpPr>
          <p:cNvPr id="996" name="TextBox 995"/>
          <p:cNvSpPr txBox="1"/>
          <p:nvPr/>
        </p:nvSpPr>
        <p:spPr>
          <a:xfrm>
            <a:off x="61901" y="5839535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Screw</a:t>
            </a:r>
            <a:endParaRPr lang="en-US" sz="900" dirty="0"/>
          </a:p>
        </p:txBody>
      </p:sp>
      <p:sp>
        <p:nvSpPr>
          <p:cNvPr id="997" name="TextBox 996"/>
          <p:cNvSpPr txBox="1"/>
          <p:nvPr/>
        </p:nvSpPr>
        <p:spPr>
          <a:xfrm>
            <a:off x="1962120" y="5839535"/>
            <a:ext cx="4651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Screw</a:t>
            </a:r>
            <a:endParaRPr lang="en-US" sz="900" dirty="0"/>
          </a:p>
        </p:txBody>
      </p:sp>
      <p:cxnSp>
        <p:nvCxnSpPr>
          <p:cNvPr id="998" name="Straight Connector 997"/>
          <p:cNvCxnSpPr/>
          <p:nvPr/>
        </p:nvCxnSpPr>
        <p:spPr>
          <a:xfrm flipV="1">
            <a:off x="2829508" y="3773774"/>
            <a:ext cx="1983688" cy="32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9" name="TextBox 998"/>
          <p:cNvSpPr txBox="1"/>
          <p:nvPr/>
        </p:nvSpPr>
        <p:spPr>
          <a:xfrm>
            <a:off x="4298860" y="3504908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Section C</a:t>
            </a:r>
            <a:endParaRPr lang="en-US" sz="1100" dirty="0"/>
          </a:p>
        </p:txBody>
      </p:sp>
      <p:sp>
        <p:nvSpPr>
          <p:cNvPr id="1001" name="Rectangle 1000"/>
          <p:cNvSpPr/>
          <p:nvPr/>
        </p:nvSpPr>
        <p:spPr>
          <a:xfrm>
            <a:off x="5233098" y="4316847"/>
            <a:ext cx="1362818" cy="9362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2" name="Rectangle 1001"/>
          <p:cNvSpPr/>
          <p:nvPr/>
        </p:nvSpPr>
        <p:spPr>
          <a:xfrm>
            <a:off x="5597490" y="3874029"/>
            <a:ext cx="634031" cy="10683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03" name="Group 1002"/>
          <p:cNvGrpSpPr/>
          <p:nvPr/>
        </p:nvGrpSpPr>
        <p:grpSpPr>
          <a:xfrm>
            <a:off x="5597490" y="3975932"/>
            <a:ext cx="634031" cy="340916"/>
            <a:chOff x="5960270" y="3484983"/>
            <a:chExt cx="634031" cy="304229"/>
          </a:xfrm>
        </p:grpSpPr>
        <p:sp>
          <p:nvSpPr>
            <p:cNvPr id="1004" name="Rectangle 1003"/>
            <p:cNvSpPr/>
            <p:nvPr/>
          </p:nvSpPr>
          <p:spPr>
            <a:xfrm>
              <a:off x="5960270" y="3484983"/>
              <a:ext cx="135730" cy="3042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5" name="Rectangle 1004"/>
            <p:cNvSpPr/>
            <p:nvPr/>
          </p:nvSpPr>
          <p:spPr>
            <a:xfrm>
              <a:off x="6458571" y="3484983"/>
              <a:ext cx="135730" cy="3042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6" name="Freeform 1005"/>
          <p:cNvSpPr/>
          <p:nvPr/>
        </p:nvSpPr>
        <p:spPr>
          <a:xfrm>
            <a:off x="5542719" y="3753435"/>
            <a:ext cx="1053195" cy="508000"/>
          </a:xfrm>
          <a:custGeom>
            <a:avLst/>
            <a:gdLst>
              <a:gd name="connsiteX0" fmla="*/ 0 w 1314450"/>
              <a:gd name="connsiteY0" fmla="*/ 425450 h 438150"/>
              <a:gd name="connsiteX1" fmla="*/ 292100 w 1314450"/>
              <a:gd name="connsiteY1" fmla="*/ 419100 h 438150"/>
              <a:gd name="connsiteX2" fmla="*/ 285750 w 1314450"/>
              <a:gd name="connsiteY2" fmla="*/ 6350 h 438150"/>
              <a:gd name="connsiteX3" fmla="*/ 1009650 w 1314450"/>
              <a:gd name="connsiteY3" fmla="*/ 0 h 438150"/>
              <a:gd name="connsiteX4" fmla="*/ 1022350 w 1314450"/>
              <a:gd name="connsiteY4" fmla="*/ 438150 h 438150"/>
              <a:gd name="connsiteX5" fmla="*/ 1314450 w 1314450"/>
              <a:gd name="connsiteY5" fmla="*/ 438150 h 438150"/>
              <a:gd name="connsiteX0" fmla="*/ 0 w 1314450"/>
              <a:gd name="connsiteY0" fmla="*/ 495300 h 508000"/>
              <a:gd name="connsiteX1" fmla="*/ 292100 w 1314450"/>
              <a:gd name="connsiteY1" fmla="*/ 488950 h 508000"/>
              <a:gd name="connsiteX2" fmla="*/ 285750 w 1314450"/>
              <a:gd name="connsiteY2" fmla="*/ 0 h 508000"/>
              <a:gd name="connsiteX3" fmla="*/ 1009650 w 1314450"/>
              <a:gd name="connsiteY3" fmla="*/ 69850 h 508000"/>
              <a:gd name="connsiteX4" fmla="*/ 1022350 w 1314450"/>
              <a:gd name="connsiteY4" fmla="*/ 508000 h 508000"/>
              <a:gd name="connsiteX5" fmla="*/ 1314450 w 1314450"/>
              <a:gd name="connsiteY5" fmla="*/ 508000 h 508000"/>
              <a:gd name="connsiteX0" fmla="*/ 0 w 1314450"/>
              <a:gd name="connsiteY0" fmla="*/ 495300 h 508000"/>
              <a:gd name="connsiteX1" fmla="*/ 292100 w 1314450"/>
              <a:gd name="connsiteY1" fmla="*/ 488950 h 508000"/>
              <a:gd name="connsiteX2" fmla="*/ 285750 w 1314450"/>
              <a:gd name="connsiteY2" fmla="*/ 0 h 508000"/>
              <a:gd name="connsiteX3" fmla="*/ 996950 w 1314450"/>
              <a:gd name="connsiteY3" fmla="*/ 12700 h 508000"/>
              <a:gd name="connsiteX4" fmla="*/ 1022350 w 1314450"/>
              <a:gd name="connsiteY4" fmla="*/ 508000 h 508000"/>
              <a:gd name="connsiteX5" fmla="*/ 1314450 w 1314450"/>
              <a:gd name="connsiteY5" fmla="*/ 508000 h 508000"/>
              <a:gd name="connsiteX0" fmla="*/ 0 w 1314450"/>
              <a:gd name="connsiteY0" fmla="*/ 495300 h 508000"/>
              <a:gd name="connsiteX1" fmla="*/ 292100 w 1314450"/>
              <a:gd name="connsiteY1" fmla="*/ 488950 h 508000"/>
              <a:gd name="connsiteX2" fmla="*/ 285750 w 1314450"/>
              <a:gd name="connsiteY2" fmla="*/ 0 h 508000"/>
              <a:gd name="connsiteX3" fmla="*/ 1016000 w 1314450"/>
              <a:gd name="connsiteY3" fmla="*/ 0 h 508000"/>
              <a:gd name="connsiteX4" fmla="*/ 1022350 w 1314450"/>
              <a:gd name="connsiteY4" fmla="*/ 508000 h 508000"/>
              <a:gd name="connsiteX5" fmla="*/ 1314450 w 1314450"/>
              <a:gd name="connsiteY5" fmla="*/ 508000 h 508000"/>
              <a:gd name="connsiteX0" fmla="*/ 6350 w 1028700"/>
              <a:gd name="connsiteY0" fmla="*/ 488950 h 508000"/>
              <a:gd name="connsiteX1" fmla="*/ 0 w 1028700"/>
              <a:gd name="connsiteY1" fmla="*/ 0 h 508000"/>
              <a:gd name="connsiteX2" fmla="*/ 730250 w 1028700"/>
              <a:gd name="connsiteY2" fmla="*/ 0 h 508000"/>
              <a:gd name="connsiteX3" fmla="*/ 736600 w 1028700"/>
              <a:gd name="connsiteY3" fmla="*/ 508000 h 508000"/>
              <a:gd name="connsiteX4" fmla="*/ 1028700 w 1028700"/>
              <a:gd name="connsiteY4" fmla="*/ 508000 h 508000"/>
              <a:gd name="connsiteX0" fmla="*/ 6350 w 736600"/>
              <a:gd name="connsiteY0" fmla="*/ 488950 h 508000"/>
              <a:gd name="connsiteX1" fmla="*/ 0 w 736600"/>
              <a:gd name="connsiteY1" fmla="*/ 0 h 508000"/>
              <a:gd name="connsiteX2" fmla="*/ 730250 w 736600"/>
              <a:gd name="connsiteY2" fmla="*/ 0 h 508000"/>
              <a:gd name="connsiteX3" fmla="*/ 736600 w 736600"/>
              <a:gd name="connsiteY3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600" h="508000">
                <a:moveTo>
                  <a:pt x="6350" y="488950"/>
                </a:moveTo>
                <a:cubicBezTo>
                  <a:pt x="4233" y="351367"/>
                  <a:pt x="2117" y="137583"/>
                  <a:pt x="0" y="0"/>
                </a:cubicBezTo>
                <a:lnTo>
                  <a:pt x="730250" y="0"/>
                </a:lnTo>
                <a:cubicBezTo>
                  <a:pt x="732367" y="169333"/>
                  <a:pt x="734483" y="338667"/>
                  <a:pt x="736600" y="50800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7" name="TextBox 1006"/>
          <p:cNvSpPr txBox="1"/>
          <p:nvPr/>
        </p:nvSpPr>
        <p:spPr>
          <a:xfrm>
            <a:off x="5498249" y="3329104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Section C</a:t>
            </a:r>
            <a:endParaRPr lang="en-US" sz="1200" b="1" dirty="0"/>
          </a:p>
        </p:txBody>
      </p:sp>
      <p:sp>
        <p:nvSpPr>
          <p:cNvPr id="1009" name="Freeform 1008"/>
          <p:cNvSpPr/>
          <p:nvPr/>
        </p:nvSpPr>
        <p:spPr>
          <a:xfrm rot="10800000">
            <a:off x="5232506" y="4467391"/>
            <a:ext cx="1363409" cy="285166"/>
          </a:xfrm>
          <a:custGeom>
            <a:avLst/>
            <a:gdLst>
              <a:gd name="connsiteX0" fmla="*/ 0 w 1314450"/>
              <a:gd name="connsiteY0" fmla="*/ 425450 h 438150"/>
              <a:gd name="connsiteX1" fmla="*/ 292100 w 1314450"/>
              <a:gd name="connsiteY1" fmla="*/ 419100 h 438150"/>
              <a:gd name="connsiteX2" fmla="*/ 285750 w 1314450"/>
              <a:gd name="connsiteY2" fmla="*/ 6350 h 438150"/>
              <a:gd name="connsiteX3" fmla="*/ 1009650 w 1314450"/>
              <a:gd name="connsiteY3" fmla="*/ 0 h 438150"/>
              <a:gd name="connsiteX4" fmla="*/ 1022350 w 1314450"/>
              <a:gd name="connsiteY4" fmla="*/ 438150 h 438150"/>
              <a:gd name="connsiteX5" fmla="*/ 1314450 w 1314450"/>
              <a:gd name="connsiteY5" fmla="*/ 438150 h 438150"/>
              <a:gd name="connsiteX0" fmla="*/ 0 w 1314450"/>
              <a:gd name="connsiteY0" fmla="*/ 495300 h 508000"/>
              <a:gd name="connsiteX1" fmla="*/ 292100 w 1314450"/>
              <a:gd name="connsiteY1" fmla="*/ 488950 h 508000"/>
              <a:gd name="connsiteX2" fmla="*/ 285750 w 1314450"/>
              <a:gd name="connsiteY2" fmla="*/ 0 h 508000"/>
              <a:gd name="connsiteX3" fmla="*/ 1009650 w 1314450"/>
              <a:gd name="connsiteY3" fmla="*/ 69850 h 508000"/>
              <a:gd name="connsiteX4" fmla="*/ 1022350 w 1314450"/>
              <a:gd name="connsiteY4" fmla="*/ 508000 h 508000"/>
              <a:gd name="connsiteX5" fmla="*/ 1314450 w 1314450"/>
              <a:gd name="connsiteY5" fmla="*/ 508000 h 508000"/>
              <a:gd name="connsiteX0" fmla="*/ 0 w 1314450"/>
              <a:gd name="connsiteY0" fmla="*/ 495300 h 508000"/>
              <a:gd name="connsiteX1" fmla="*/ 292100 w 1314450"/>
              <a:gd name="connsiteY1" fmla="*/ 488950 h 508000"/>
              <a:gd name="connsiteX2" fmla="*/ 285750 w 1314450"/>
              <a:gd name="connsiteY2" fmla="*/ 0 h 508000"/>
              <a:gd name="connsiteX3" fmla="*/ 996950 w 1314450"/>
              <a:gd name="connsiteY3" fmla="*/ 12700 h 508000"/>
              <a:gd name="connsiteX4" fmla="*/ 1022350 w 1314450"/>
              <a:gd name="connsiteY4" fmla="*/ 508000 h 508000"/>
              <a:gd name="connsiteX5" fmla="*/ 1314450 w 1314450"/>
              <a:gd name="connsiteY5" fmla="*/ 508000 h 508000"/>
              <a:gd name="connsiteX0" fmla="*/ 0 w 1314450"/>
              <a:gd name="connsiteY0" fmla="*/ 495300 h 508000"/>
              <a:gd name="connsiteX1" fmla="*/ 292100 w 1314450"/>
              <a:gd name="connsiteY1" fmla="*/ 488950 h 508000"/>
              <a:gd name="connsiteX2" fmla="*/ 285750 w 1314450"/>
              <a:gd name="connsiteY2" fmla="*/ 0 h 508000"/>
              <a:gd name="connsiteX3" fmla="*/ 1016000 w 1314450"/>
              <a:gd name="connsiteY3" fmla="*/ 0 h 508000"/>
              <a:gd name="connsiteX4" fmla="*/ 1022350 w 1314450"/>
              <a:gd name="connsiteY4" fmla="*/ 508000 h 508000"/>
              <a:gd name="connsiteX5" fmla="*/ 1314450 w 1314450"/>
              <a:gd name="connsiteY5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4450" h="508000">
                <a:moveTo>
                  <a:pt x="0" y="495300"/>
                </a:moveTo>
                <a:lnTo>
                  <a:pt x="292100" y="488950"/>
                </a:lnTo>
                <a:cubicBezTo>
                  <a:pt x="289983" y="351367"/>
                  <a:pt x="287867" y="137583"/>
                  <a:pt x="285750" y="0"/>
                </a:cubicBezTo>
                <a:lnTo>
                  <a:pt x="1016000" y="0"/>
                </a:lnTo>
                <a:cubicBezTo>
                  <a:pt x="1018117" y="169333"/>
                  <a:pt x="1020233" y="338667"/>
                  <a:pt x="1022350" y="508000"/>
                </a:cubicBezTo>
                <a:lnTo>
                  <a:pt x="1314450" y="50800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2" name="Straight Connector 1011"/>
          <p:cNvCxnSpPr/>
          <p:nvPr/>
        </p:nvCxnSpPr>
        <p:spPr>
          <a:xfrm flipV="1">
            <a:off x="2829508" y="4413218"/>
            <a:ext cx="1983688" cy="32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" name="TextBox 1012"/>
          <p:cNvSpPr txBox="1"/>
          <p:nvPr/>
        </p:nvSpPr>
        <p:spPr>
          <a:xfrm>
            <a:off x="4298860" y="4144352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Section D</a:t>
            </a:r>
            <a:endParaRPr lang="en-US" sz="1100" dirty="0"/>
          </a:p>
        </p:txBody>
      </p:sp>
      <p:sp>
        <p:nvSpPr>
          <p:cNvPr id="1015" name="Rectangle 1014"/>
          <p:cNvSpPr/>
          <p:nvPr/>
        </p:nvSpPr>
        <p:spPr>
          <a:xfrm>
            <a:off x="7190659" y="4316847"/>
            <a:ext cx="1362818" cy="9362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6" name="Rectangle 1015"/>
          <p:cNvSpPr/>
          <p:nvPr/>
        </p:nvSpPr>
        <p:spPr>
          <a:xfrm>
            <a:off x="7555051" y="3874029"/>
            <a:ext cx="634031" cy="10683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17" name="Group 1016"/>
          <p:cNvGrpSpPr/>
          <p:nvPr/>
        </p:nvGrpSpPr>
        <p:grpSpPr>
          <a:xfrm>
            <a:off x="7555051" y="3975932"/>
            <a:ext cx="634031" cy="340916"/>
            <a:chOff x="5960270" y="3484983"/>
            <a:chExt cx="634031" cy="304229"/>
          </a:xfrm>
        </p:grpSpPr>
        <p:sp>
          <p:nvSpPr>
            <p:cNvPr id="1018" name="Rectangle 1017"/>
            <p:cNvSpPr/>
            <p:nvPr/>
          </p:nvSpPr>
          <p:spPr>
            <a:xfrm>
              <a:off x="5960270" y="3484983"/>
              <a:ext cx="135730" cy="3042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9" name="Rectangle 1018"/>
            <p:cNvSpPr/>
            <p:nvPr/>
          </p:nvSpPr>
          <p:spPr>
            <a:xfrm>
              <a:off x="6458571" y="3484983"/>
              <a:ext cx="135730" cy="3042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0" name="Freeform 1019"/>
          <p:cNvSpPr/>
          <p:nvPr/>
        </p:nvSpPr>
        <p:spPr>
          <a:xfrm>
            <a:off x="7500280" y="3753435"/>
            <a:ext cx="1053195" cy="508000"/>
          </a:xfrm>
          <a:custGeom>
            <a:avLst/>
            <a:gdLst>
              <a:gd name="connsiteX0" fmla="*/ 0 w 1314450"/>
              <a:gd name="connsiteY0" fmla="*/ 425450 h 438150"/>
              <a:gd name="connsiteX1" fmla="*/ 292100 w 1314450"/>
              <a:gd name="connsiteY1" fmla="*/ 419100 h 438150"/>
              <a:gd name="connsiteX2" fmla="*/ 285750 w 1314450"/>
              <a:gd name="connsiteY2" fmla="*/ 6350 h 438150"/>
              <a:gd name="connsiteX3" fmla="*/ 1009650 w 1314450"/>
              <a:gd name="connsiteY3" fmla="*/ 0 h 438150"/>
              <a:gd name="connsiteX4" fmla="*/ 1022350 w 1314450"/>
              <a:gd name="connsiteY4" fmla="*/ 438150 h 438150"/>
              <a:gd name="connsiteX5" fmla="*/ 1314450 w 1314450"/>
              <a:gd name="connsiteY5" fmla="*/ 438150 h 438150"/>
              <a:gd name="connsiteX0" fmla="*/ 0 w 1314450"/>
              <a:gd name="connsiteY0" fmla="*/ 495300 h 508000"/>
              <a:gd name="connsiteX1" fmla="*/ 292100 w 1314450"/>
              <a:gd name="connsiteY1" fmla="*/ 488950 h 508000"/>
              <a:gd name="connsiteX2" fmla="*/ 285750 w 1314450"/>
              <a:gd name="connsiteY2" fmla="*/ 0 h 508000"/>
              <a:gd name="connsiteX3" fmla="*/ 1009650 w 1314450"/>
              <a:gd name="connsiteY3" fmla="*/ 69850 h 508000"/>
              <a:gd name="connsiteX4" fmla="*/ 1022350 w 1314450"/>
              <a:gd name="connsiteY4" fmla="*/ 508000 h 508000"/>
              <a:gd name="connsiteX5" fmla="*/ 1314450 w 1314450"/>
              <a:gd name="connsiteY5" fmla="*/ 508000 h 508000"/>
              <a:gd name="connsiteX0" fmla="*/ 0 w 1314450"/>
              <a:gd name="connsiteY0" fmla="*/ 495300 h 508000"/>
              <a:gd name="connsiteX1" fmla="*/ 292100 w 1314450"/>
              <a:gd name="connsiteY1" fmla="*/ 488950 h 508000"/>
              <a:gd name="connsiteX2" fmla="*/ 285750 w 1314450"/>
              <a:gd name="connsiteY2" fmla="*/ 0 h 508000"/>
              <a:gd name="connsiteX3" fmla="*/ 996950 w 1314450"/>
              <a:gd name="connsiteY3" fmla="*/ 12700 h 508000"/>
              <a:gd name="connsiteX4" fmla="*/ 1022350 w 1314450"/>
              <a:gd name="connsiteY4" fmla="*/ 508000 h 508000"/>
              <a:gd name="connsiteX5" fmla="*/ 1314450 w 1314450"/>
              <a:gd name="connsiteY5" fmla="*/ 508000 h 508000"/>
              <a:gd name="connsiteX0" fmla="*/ 0 w 1314450"/>
              <a:gd name="connsiteY0" fmla="*/ 495300 h 508000"/>
              <a:gd name="connsiteX1" fmla="*/ 292100 w 1314450"/>
              <a:gd name="connsiteY1" fmla="*/ 488950 h 508000"/>
              <a:gd name="connsiteX2" fmla="*/ 285750 w 1314450"/>
              <a:gd name="connsiteY2" fmla="*/ 0 h 508000"/>
              <a:gd name="connsiteX3" fmla="*/ 1016000 w 1314450"/>
              <a:gd name="connsiteY3" fmla="*/ 0 h 508000"/>
              <a:gd name="connsiteX4" fmla="*/ 1022350 w 1314450"/>
              <a:gd name="connsiteY4" fmla="*/ 508000 h 508000"/>
              <a:gd name="connsiteX5" fmla="*/ 1314450 w 1314450"/>
              <a:gd name="connsiteY5" fmla="*/ 508000 h 508000"/>
              <a:gd name="connsiteX0" fmla="*/ 6350 w 1028700"/>
              <a:gd name="connsiteY0" fmla="*/ 488950 h 508000"/>
              <a:gd name="connsiteX1" fmla="*/ 0 w 1028700"/>
              <a:gd name="connsiteY1" fmla="*/ 0 h 508000"/>
              <a:gd name="connsiteX2" fmla="*/ 730250 w 1028700"/>
              <a:gd name="connsiteY2" fmla="*/ 0 h 508000"/>
              <a:gd name="connsiteX3" fmla="*/ 736600 w 1028700"/>
              <a:gd name="connsiteY3" fmla="*/ 508000 h 508000"/>
              <a:gd name="connsiteX4" fmla="*/ 1028700 w 1028700"/>
              <a:gd name="connsiteY4" fmla="*/ 508000 h 508000"/>
              <a:gd name="connsiteX0" fmla="*/ 6350 w 736600"/>
              <a:gd name="connsiteY0" fmla="*/ 488950 h 508000"/>
              <a:gd name="connsiteX1" fmla="*/ 0 w 736600"/>
              <a:gd name="connsiteY1" fmla="*/ 0 h 508000"/>
              <a:gd name="connsiteX2" fmla="*/ 730250 w 736600"/>
              <a:gd name="connsiteY2" fmla="*/ 0 h 508000"/>
              <a:gd name="connsiteX3" fmla="*/ 736600 w 736600"/>
              <a:gd name="connsiteY3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600" h="508000">
                <a:moveTo>
                  <a:pt x="6350" y="488950"/>
                </a:moveTo>
                <a:cubicBezTo>
                  <a:pt x="4233" y="351367"/>
                  <a:pt x="2117" y="137583"/>
                  <a:pt x="0" y="0"/>
                </a:cubicBezTo>
                <a:lnTo>
                  <a:pt x="730250" y="0"/>
                </a:lnTo>
                <a:cubicBezTo>
                  <a:pt x="732367" y="169333"/>
                  <a:pt x="734483" y="338667"/>
                  <a:pt x="736600" y="50800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" name="TextBox 1020"/>
          <p:cNvSpPr txBox="1"/>
          <p:nvPr/>
        </p:nvSpPr>
        <p:spPr>
          <a:xfrm>
            <a:off x="7455810" y="3329104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Section D</a:t>
            </a:r>
            <a:endParaRPr lang="en-US" sz="1200" b="1" dirty="0"/>
          </a:p>
        </p:txBody>
      </p:sp>
      <p:sp>
        <p:nvSpPr>
          <p:cNvPr id="1022" name="Freeform 1021"/>
          <p:cNvSpPr/>
          <p:nvPr/>
        </p:nvSpPr>
        <p:spPr>
          <a:xfrm rot="10800000">
            <a:off x="7190067" y="4467391"/>
            <a:ext cx="1363409" cy="285166"/>
          </a:xfrm>
          <a:custGeom>
            <a:avLst/>
            <a:gdLst>
              <a:gd name="connsiteX0" fmla="*/ 0 w 1314450"/>
              <a:gd name="connsiteY0" fmla="*/ 425450 h 438150"/>
              <a:gd name="connsiteX1" fmla="*/ 292100 w 1314450"/>
              <a:gd name="connsiteY1" fmla="*/ 419100 h 438150"/>
              <a:gd name="connsiteX2" fmla="*/ 285750 w 1314450"/>
              <a:gd name="connsiteY2" fmla="*/ 6350 h 438150"/>
              <a:gd name="connsiteX3" fmla="*/ 1009650 w 1314450"/>
              <a:gd name="connsiteY3" fmla="*/ 0 h 438150"/>
              <a:gd name="connsiteX4" fmla="*/ 1022350 w 1314450"/>
              <a:gd name="connsiteY4" fmla="*/ 438150 h 438150"/>
              <a:gd name="connsiteX5" fmla="*/ 1314450 w 1314450"/>
              <a:gd name="connsiteY5" fmla="*/ 438150 h 438150"/>
              <a:gd name="connsiteX0" fmla="*/ 0 w 1314450"/>
              <a:gd name="connsiteY0" fmla="*/ 495300 h 508000"/>
              <a:gd name="connsiteX1" fmla="*/ 292100 w 1314450"/>
              <a:gd name="connsiteY1" fmla="*/ 488950 h 508000"/>
              <a:gd name="connsiteX2" fmla="*/ 285750 w 1314450"/>
              <a:gd name="connsiteY2" fmla="*/ 0 h 508000"/>
              <a:gd name="connsiteX3" fmla="*/ 1009650 w 1314450"/>
              <a:gd name="connsiteY3" fmla="*/ 69850 h 508000"/>
              <a:gd name="connsiteX4" fmla="*/ 1022350 w 1314450"/>
              <a:gd name="connsiteY4" fmla="*/ 508000 h 508000"/>
              <a:gd name="connsiteX5" fmla="*/ 1314450 w 1314450"/>
              <a:gd name="connsiteY5" fmla="*/ 508000 h 508000"/>
              <a:gd name="connsiteX0" fmla="*/ 0 w 1314450"/>
              <a:gd name="connsiteY0" fmla="*/ 495300 h 508000"/>
              <a:gd name="connsiteX1" fmla="*/ 292100 w 1314450"/>
              <a:gd name="connsiteY1" fmla="*/ 488950 h 508000"/>
              <a:gd name="connsiteX2" fmla="*/ 285750 w 1314450"/>
              <a:gd name="connsiteY2" fmla="*/ 0 h 508000"/>
              <a:gd name="connsiteX3" fmla="*/ 996950 w 1314450"/>
              <a:gd name="connsiteY3" fmla="*/ 12700 h 508000"/>
              <a:gd name="connsiteX4" fmla="*/ 1022350 w 1314450"/>
              <a:gd name="connsiteY4" fmla="*/ 508000 h 508000"/>
              <a:gd name="connsiteX5" fmla="*/ 1314450 w 1314450"/>
              <a:gd name="connsiteY5" fmla="*/ 508000 h 508000"/>
              <a:gd name="connsiteX0" fmla="*/ 0 w 1314450"/>
              <a:gd name="connsiteY0" fmla="*/ 495300 h 508000"/>
              <a:gd name="connsiteX1" fmla="*/ 292100 w 1314450"/>
              <a:gd name="connsiteY1" fmla="*/ 488950 h 508000"/>
              <a:gd name="connsiteX2" fmla="*/ 285750 w 1314450"/>
              <a:gd name="connsiteY2" fmla="*/ 0 h 508000"/>
              <a:gd name="connsiteX3" fmla="*/ 1016000 w 1314450"/>
              <a:gd name="connsiteY3" fmla="*/ 0 h 508000"/>
              <a:gd name="connsiteX4" fmla="*/ 1022350 w 1314450"/>
              <a:gd name="connsiteY4" fmla="*/ 508000 h 508000"/>
              <a:gd name="connsiteX5" fmla="*/ 1314450 w 1314450"/>
              <a:gd name="connsiteY5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4450" h="508000">
                <a:moveTo>
                  <a:pt x="0" y="495300"/>
                </a:moveTo>
                <a:lnTo>
                  <a:pt x="292100" y="488950"/>
                </a:lnTo>
                <a:cubicBezTo>
                  <a:pt x="289983" y="351367"/>
                  <a:pt x="287867" y="137583"/>
                  <a:pt x="285750" y="0"/>
                </a:cubicBezTo>
                <a:lnTo>
                  <a:pt x="1016000" y="0"/>
                </a:lnTo>
                <a:cubicBezTo>
                  <a:pt x="1018117" y="169333"/>
                  <a:pt x="1020233" y="338667"/>
                  <a:pt x="1022350" y="508000"/>
                </a:cubicBezTo>
                <a:lnTo>
                  <a:pt x="1314450" y="50800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TextBox 1024"/>
          <p:cNvSpPr txBox="1"/>
          <p:nvPr/>
        </p:nvSpPr>
        <p:spPr>
          <a:xfrm>
            <a:off x="5516506" y="4491643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/>
              <a:t>Battery Bulge</a:t>
            </a:r>
            <a:endParaRPr lang="en-US" sz="900" i="1" dirty="0"/>
          </a:p>
        </p:txBody>
      </p:sp>
      <p:sp>
        <p:nvSpPr>
          <p:cNvPr id="1026" name="TextBox 1025"/>
          <p:cNvSpPr txBox="1"/>
          <p:nvPr/>
        </p:nvSpPr>
        <p:spPr>
          <a:xfrm>
            <a:off x="7463141" y="4491643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/>
              <a:t>Battery Bulge</a:t>
            </a:r>
            <a:endParaRPr lang="en-US" sz="900" i="1" dirty="0"/>
          </a:p>
        </p:txBody>
      </p:sp>
      <p:sp>
        <p:nvSpPr>
          <p:cNvPr id="57" name="Rectangle 56"/>
          <p:cNvSpPr/>
          <p:nvPr/>
        </p:nvSpPr>
        <p:spPr>
          <a:xfrm>
            <a:off x="8306918" y="4134105"/>
            <a:ext cx="151282" cy="160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8288631" y="3901435"/>
            <a:ext cx="120815" cy="464825"/>
          </a:xfrm>
          <a:custGeom>
            <a:avLst/>
            <a:gdLst>
              <a:gd name="connsiteX0" fmla="*/ 55269 w 120815"/>
              <a:gd name="connsiteY0" fmla="*/ 251465 h 464825"/>
              <a:gd name="connsiteX1" fmla="*/ 1929 w 120815"/>
              <a:gd name="connsiteY1" fmla="*/ 5 h 464825"/>
              <a:gd name="connsiteX2" fmla="*/ 116229 w 120815"/>
              <a:gd name="connsiteY2" fmla="*/ 243845 h 464825"/>
              <a:gd name="connsiteX3" fmla="*/ 93369 w 120815"/>
              <a:gd name="connsiteY3" fmla="*/ 45725 h 464825"/>
              <a:gd name="connsiteX4" fmla="*/ 47649 w 120815"/>
              <a:gd name="connsiteY4" fmla="*/ 464825 h 46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815" h="464825">
                <a:moveTo>
                  <a:pt x="55269" y="251465"/>
                </a:moveTo>
                <a:cubicBezTo>
                  <a:pt x="23519" y="126370"/>
                  <a:pt x="-8231" y="1275"/>
                  <a:pt x="1929" y="5"/>
                </a:cubicBezTo>
                <a:cubicBezTo>
                  <a:pt x="12089" y="-1265"/>
                  <a:pt x="100989" y="236225"/>
                  <a:pt x="116229" y="243845"/>
                </a:cubicBezTo>
                <a:cubicBezTo>
                  <a:pt x="131469" y="251465"/>
                  <a:pt x="104799" y="8895"/>
                  <a:pt x="93369" y="45725"/>
                </a:cubicBezTo>
                <a:cubicBezTo>
                  <a:pt x="81939" y="82555"/>
                  <a:pt x="47649" y="464825"/>
                  <a:pt x="47649" y="46482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TextBox 1027"/>
          <p:cNvSpPr txBox="1"/>
          <p:nvPr/>
        </p:nvSpPr>
        <p:spPr>
          <a:xfrm>
            <a:off x="8124710" y="3743432"/>
            <a:ext cx="5004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Wiring</a:t>
            </a:r>
            <a:endParaRPr lang="en-US" sz="900" i="1" dirty="0"/>
          </a:p>
        </p:txBody>
      </p:sp>
      <p:cxnSp>
        <p:nvCxnSpPr>
          <p:cNvPr id="1029" name="Straight Connector 1028"/>
          <p:cNvCxnSpPr/>
          <p:nvPr/>
        </p:nvCxnSpPr>
        <p:spPr>
          <a:xfrm flipV="1">
            <a:off x="2829508" y="5418445"/>
            <a:ext cx="1983688" cy="32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/>
          <p:cNvSpPr txBox="1"/>
          <p:nvPr/>
        </p:nvSpPr>
        <p:spPr>
          <a:xfrm>
            <a:off x="4298860" y="514957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Section E</a:t>
            </a:r>
            <a:endParaRPr lang="en-US" sz="1100" dirty="0"/>
          </a:p>
        </p:txBody>
      </p:sp>
      <p:cxnSp>
        <p:nvCxnSpPr>
          <p:cNvPr id="1031" name="Straight Connector 1030"/>
          <p:cNvCxnSpPr/>
          <p:nvPr/>
        </p:nvCxnSpPr>
        <p:spPr>
          <a:xfrm flipV="1">
            <a:off x="2829508" y="5822756"/>
            <a:ext cx="1983688" cy="32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/>
          <p:cNvSpPr txBox="1"/>
          <p:nvPr/>
        </p:nvSpPr>
        <p:spPr>
          <a:xfrm>
            <a:off x="4298860" y="5553890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Section F</a:t>
            </a:r>
            <a:endParaRPr lang="en-US" sz="1100" dirty="0"/>
          </a:p>
        </p:txBody>
      </p:sp>
      <p:sp>
        <p:nvSpPr>
          <p:cNvPr id="1033" name="Rectangle 1032"/>
          <p:cNvSpPr/>
          <p:nvPr/>
        </p:nvSpPr>
        <p:spPr>
          <a:xfrm>
            <a:off x="5244024" y="5916630"/>
            <a:ext cx="1362818" cy="9362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 1037"/>
          <p:cNvSpPr/>
          <p:nvPr/>
        </p:nvSpPr>
        <p:spPr>
          <a:xfrm>
            <a:off x="5553645" y="5672983"/>
            <a:ext cx="1044116" cy="0"/>
          </a:xfrm>
          <a:custGeom>
            <a:avLst/>
            <a:gdLst>
              <a:gd name="connsiteX0" fmla="*/ 0 w 1314450"/>
              <a:gd name="connsiteY0" fmla="*/ 425450 h 438150"/>
              <a:gd name="connsiteX1" fmla="*/ 292100 w 1314450"/>
              <a:gd name="connsiteY1" fmla="*/ 419100 h 438150"/>
              <a:gd name="connsiteX2" fmla="*/ 285750 w 1314450"/>
              <a:gd name="connsiteY2" fmla="*/ 6350 h 438150"/>
              <a:gd name="connsiteX3" fmla="*/ 1009650 w 1314450"/>
              <a:gd name="connsiteY3" fmla="*/ 0 h 438150"/>
              <a:gd name="connsiteX4" fmla="*/ 1022350 w 1314450"/>
              <a:gd name="connsiteY4" fmla="*/ 438150 h 438150"/>
              <a:gd name="connsiteX5" fmla="*/ 1314450 w 1314450"/>
              <a:gd name="connsiteY5" fmla="*/ 438150 h 438150"/>
              <a:gd name="connsiteX0" fmla="*/ 0 w 1314450"/>
              <a:gd name="connsiteY0" fmla="*/ 495300 h 508000"/>
              <a:gd name="connsiteX1" fmla="*/ 292100 w 1314450"/>
              <a:gd name="connsiteY1" fmla="*/ 488950 h 508000"/>
              <a:gd name="connsiteX2" fmla="*/ 285750 w 1314450"/>
              <a:gd name="connsiteY2" fmla="*/ 0 h 508000"/>
              <a:gd name="connsiteX3" fmla="*/ 1009650 w 1314450"/>
              <a:gd name="connsiteY3" fmla="*/ 69850 h 508000"/>
              <a:gd name="connsiteX4" fmla="*/ 1022350 w 1314450"/>
              <a:gd name="connsiteY4" fmla="*/ 508000 h 508000"/>
              <a:gd name="connsiteX5" fmla="*/ 1314450 w 1314450"/>
              <a:gd name="connsiteY5" fmla="*/ 508000 h 508000"/>
              <a:gd name="connsiteX0" fmla="*/ 0 w 1314450"/>
              <a:gd name="connsiteY0" fmla="*/ 495300 h 508000"/>
              <a:gd name="connsiteX1" fmla="*/ 292100 w 1314450"/>
              <a:gd name="connsiteY1" fmla="*/ 488950 h 508000"/>
              <a:gd name="connsiteX2" fmla="*/ 285750 w 1314450"/>
              <a:gd name="connsiteY2" fmla="*/ 0 h 508000"/>
              <a:gd name="connsiteX3" fmla="*/ 996950 w 1314450"/>
              <a:gd name="connsiteY3" fmla="*/ 12700 h 508000"/>
              <a:gd name="connsiteX4" fmla="*/ 1022350 w 1314450"/>
              <a:gd name="connsiteY4" fmla="*/ 508000 h 508000"/>
              <a:gd name="connsiteX5" fmla="*/ 1314450 w 1314450"/>
              <a:gd name="connsiteY5" fmla="*/ 508000 h 508000"/>
              <a:gd name="connsiteX0" fmla="*/ 0 w 1314450"/>
              <a:gd name="connsiteY0" fmla="*/ 495300 h 508000"/>
              <a:gd name="connsiteX1" fmla="*/ 292100 w 1314450"/>
              <a:gd name="connsiteY1" fmla="*/ 488950 h 508000"/>
              <a:gd name="connsiteX2" fmla="*/ 285750 w 1314450"/>
              <a:gd name="connsiteY2" fmla="*/ 0 h 508000"/>
              <a:gd name="connsiteX3" fmla="*/ 1016000 w 1314450"/>
              <a:gd name="connsiteY3" fmla="*/ 0 h 508000"/>
              <a:gd name="connsiteX4" fmla="*/ 1022350 w 1314450"/>
              <a:gd name="connsiteY4" fmla="*/ 508000 h 508000"/>
              <a:gd name="connsiteX5" fmla="*/ 1314450 w 1314450"/>
              <a:gd name="connsiteY5" fmla="*/ 508000 h 508000"/>
              <a:gd name="connsiteX0" fmla="*/ 6350 w 1028700"/>
              <a:gd name="connsiteY0" fmla="*/ 488950 h 508000"/>
              <a:gd name="connsiteX1" fmla="*/ 0 w 1028700"/>
              <a:gd name="connsiteY1" fmla="*/ 0 h 508000"/>
              <a:gd name="connsiteX2" fmla="*/ 730250 w 1028700"/>
              <a:gd name="connsiteY2" fmla="*/ 0 h 508000"/>
              <a:gd name="connsiteX3" fmla="*/ 736600 w 1028700"/>
              <a:gd name="connsiteY3" fmla="*/ 508000 h 508000"/>
              <a:gd name="connsiteX4" fmla="*/ 1028700 w 1028700"/>
              <a:gd name="connsiteY4" fmla="*/ 508000 h 508000"/>
              <a:gd name="connsiteX0" fmla="*/ 6350 w 736600"/>
              <a:gd name="connsiteY0" fmla="*/ 488950 h 508000"/>
              <a:gd name="connsiteX1" fmla="*/ 0 w 736600"/>
              <a:gd name="connsiteY1" fmla="*/ 0 h 508000"/>
              <a:gd name="connsiteX2" fmla="*/ 730250 w 736600"/>
              <a:gd name="connsiteY2" fmla="*/ 0 h 508000"/>
              <a:gd name="connsiteX3" fmla="*/ 736600 w 736600"/>
              <a:gd name="connsiteY3" fmla="*/ 508000 h 508000"/>
              <a:gd name="connsiteX0" fmla="*/ 6350 w 730827"/>
              <a:gd name="connsiteY0" fmla="*/ 488950 h 488949"/>
              <a:gd name="connsiteX1" fmla="*/ 0 w 730827"/>
              <a:gd name="connsiteY1" fmla="*/ 0 h 488949"/>
              <a:gd name="connsiteX2" fmla="*/ 730250 w 730827"/>
              <a:gd name="connsiteY2" fmla="*/ 0 h 488949"/>
              <a:gd name="connsiteX3" fmla="*/ 729938 w 730827"/>
              <a:gd name="connsiteY3" fmla="*/ 336628 h 488949"/>
              <a:gd name="connsiteX0" fmla="*/ 0 w 730827"/>
              <a:gd name="connsiteY0" fmla="*/ 0 h 336628"/>
              <a:gd name="connsiteX1" fmla="*/ 730250 w 730827"/>
              <a:gd name="connsiteY1" fmla="*/ 0 h 336628"/>
              <a:gd name="connsiteX2" fmla="*/ 729938 w 730827"/>
              <a:gd name="connsiteY2" fmla="*/ 336628 h 336628"/>
              <a:gd name="connsiteX0" fmla="*/ 0 w 730250"/>
              <a:gd name="connsiteY0" fmla="*/ 0 h 0"/>
              <a:gd name="connsiteX1" fmla="*/ 730250 w 7302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0250">
                <a:moveTo>
                  <a:pt x="0" y="0"/>
                </a:moveTo>
                <a:lnTo>
                  <a:pt x="73025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extBox 1038"/>
          <p:cNvSpPr txBox="1"/>
          <p:nvPr/>
        </p:nvSpPr>
        <p:spPr>
          <a:xfrm>
            <a:off x="5509175" y="5158107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Section E</a:t>
            </a:r>
            <a:endParaRPr lang="en-US" sz="1200" b="1" dirty="0"/>
          </a:p>
        </p:txBody>
      </p:sp>
      <p:sp>
        <p:nvSpPr>
          <p:cNvPr id="1040" name="Freeform 1039"/>
          <p:cNvSpPr/>
          <p:nvPr/>
        </p:nvSpPr>
        <p:spPr>
          <a:xfrm rot="10800000">
            <a:off x="5243431" y="6067174"/>
            <a:ext cx="1363409" cy="163644"/>
          </a:xfrm>
          <a:custGeom>
            <a:avLst/>
            <a:gdLst>
              <a:gd name="connsiteX0" fmla="*/ 0 w 1314450"/>
              <a:gd name="connsiteY0" fmla="*/ 425450 h 438150"/>
              <a:gd name="connsiteX1" fmla="*/ 292100 w 1314450"/>
              <a:gd name="connsiteY1" fmla="*/ 419100 h 438150"/>
              <a:gd name="connsiteX2" fmla="*/ 285750 w 1314450"/>
              <a:gd name="connsiteY2" fmla="*/ 6350 h 438150"/>
              <a:gd name="connsiteX3" fmla="*/ 1009650 w 1314450"/>
              <a:gd name="connsiteY3" fmla="*/ 0 h 438150"/>
              <a:gd name="connsiteX4" fmla="*/ 1022350 w 1314450"/>
              <a:gd name="connsiteY4" fmla="*/ 438150 h 438150"/>
              <a:gd name="connsiteX5" fmla="*/ 1314450 w 1314450"/>
              <a:gd name="connsiteY5" fmla="*/ 438150 h 438150"/>
              <a:gd name="connsiteX0" fmla="*/ 0 w 1314450"/>
              <a:gd name="connsiteY0" fmla="*/ 495300 h 508000"/>
              <a:gd name="connsiteX1" fmla="*/ 292100 w 1314450"/>
              <a:gd name="connsiteY1" fmla="*/ 488950 h 508000"/>
              <a:gd name="connsiteX2" fmla="*/ 285750 w 1314450"/>
              <a:gd name="connsiteY2" fmla="*/ 0 h 508000"/>
              <a:gd name="connsiteX3" fmla="*/ 1009650 w 1314450"/>
              <a:gd name="connsiteY3" fmla="*/ 69850 h 508000"/>
              <a:gd name="connsiteX4" fmla="*/ 1022350 w 1314450"/>
              <a:gd name="connsiteY4" fmla="*/ 508000 h 508000"/>
              <a:gd name="connsiteX5" fmla="*/ 1314450 w 1314450"/>
              <a:gd name="connsiteY5" fmla="*/ 508000 h 508000"/>
              <a:gd name="connsiteX0" fmla="*/ 0 w 1314450"/>
              <a:gd name="connsiteY0" fmla="*/ 495300 h 508000"/>
              <a:gd name="connsiteX1" fmla="*/ 292100 w 1314450"/>
              <a:gd name="connsiteY1" fmla="*/ 488950 h 508000"/>
              <a:gd name="connsiteX2" fmla="*/ 285750 w 1314450"/>
              <a:gd name="connsiteY2" fmla="*/ 0 h 508000"/>
              <a:gd name="connsiteX3" fmla="*/ 996950 w 1314450"/>
              <a:gd name="connsiteY3" fmla="*/ 12700 h 508000"/>
              <a:gd name="connsiteX4" fmla="*/ 1022350 w 1314450"/>
              <a:gd name="connsiteY4" fmla="*/ 508000 h 508000"/>
              <a:gd name="connsiteX5" fmla="*/ 1314450 w 1314450"/>
              <a:gd name="connsiteY5" fmla="*/ 508000 h 508000"/>
              <a:gd name="connsiteX0" fmla="*/ 0 w 1314450"/>
              <a:gd name="connsiteY0" fmla="*/ 495300 h 508000"/>
              <a:gd name="connsiteX1" fmla="*/ 292100 w 1314450"/>
              <a:gd name="connsiteY1" fmla="*/ 488950 h 508000"/>
              <a:gd name="connsiteX2" fmla="*/ 285750 w 1314450"/>
              <a:gd name="connsiteY2" fmla="*/ 0 h 508000"/>
              <a:gd name="connsiteX3" fmla="*/ 1016000 w 1314450"/>
              <a:gd name="connsiteY3" fmla="*/ 0 h 508000"/>
              <a:gd name="connsiteX4" fmla="*/ 1022350 w 1314450"/>
              <a:gd name="connsiteY4" fmla="*/ 508000 h 508000"/>
              <a:gd name="connsiteX5" fmla="*/ 1314450 w 1314450"/>
              <a:gd name="connsiteY5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4450" h="508000">
                <a:moveTo>
                  <a:pt x="0" y="495300"/>
                </a:moveTo>
                <a:lnTo>
                  <a:pt x="292100" y="488950"/>
                </a:lnTo>
                <a:cubicBezTo>
                  <a:pt x="289983" y="351367"/>
                  <a:pt x="287867" y="137583"/>
                  <a:pt x="285750" y="0"/>
                </a:cubicBezTo>
                <a:lnTo>
                  <a:pt x="1016000" y="0"/>
                </a:lnTo>
                <a:cubicBezTo>
                  <a:pt x="1018117" y="169333"/>
                  <a:pt x="1020233" y="338667"/>
                  <a:pt x="1022350" y="508000"/>
                </a:cubicBezTo>
                <a:lnTo>
                  <a:pt x="1314450" y="50800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TextBox 1040"/>
          <p:cNvSpPr txBox="1"/>
          <p:nvPr/>
        </p:nvSpPr>
        <p:spPr>
          <a:xfrm>
            <a:off x="5601464" y="5999986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/>
              <a:t>End Bulge</a:t>
            </a:r>
            <a:endParaRPr lang="en-US" sz="900" i="1" dirty="0"/>
          </a:p>
        </p:txBody>
      </p:sp>
      <p:sp>
        <p:nvSpPr>
          <p:cNvPr id="1045" name="TextBox 1044"/>
          <p:cNvSpPr txBox="1"/>
          <p:nvPr/>
        </p:nvSpPr>
        <p:spPr>
          <a:xfrm>
            <a:off x="5540586" y="5678598"/>
            <a:ext cx="931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/>
              <a:t>Bluetooth Bulge</a:t>
            </a:r>
            <a:endParaRPr lang="en-US" sz="900" i="1" dirty="0"/>
          </a:p>
        </p:txBody>
      </p:sp>
      <p:sp>
        <p:nvSpPr>
          <p:cNvPr id="1046" name="Rectangle 1045"/>
          <p:cNvSpPr/>
          <p:nvPr/>
        </p:nvSpPr>
        <p:spPr>
          <a:xfrm>
            <a:off x="7261885" y="5916630"/>
            <a:ext cx="1362818" cy="9362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TextBox 1047"/>
          <p:cNvSpPr txBox="1"/>
          <p:nvPr/>
        </p:nvSpPr>
        <p:spPr>
          <a:xfrm>
            <a:off x="7527036" y="5158107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Section F</a:t>
            </a:r>
            <a:endParaRPr lang="en-US" sz="1200" b="1" dirty="0"/>
          </a:p>
        </p:txBody>
      </p:sp>
      <p:sp>
        <p:nvSpPr>
          <p:cNvPr id="1052" name="Freeform 1051"/>
          <p:cNvSpPr/>
          <p:nvPr/>
        </p:nvSpPr>
        <p:spPr>
          <a:xfrm>
            <a:off x="7261885" y="5684694"/>
            <a:ext cx="1314450" cy="186311"/>
          </a:xfrm>
          <a:custGeom>
            <a:avLst/>
            <a:gdLst>
              <a:gd name="connsiteX0" fmla="*/ 0 w 1314450"/>
              <a:gd name="connsiteY0" fmla="*/ 425450 h 438150"/>
              <a:gd name="connsiteX1" fmla="*/ 292100 w 1314450"/>
              <a:gd name="connsiteY1" fmla="*/ 419100 h 438150"/>
              <a:gd name="connsiteX2" fmla="*/ 285750 w 1314450"/>
              <a:gd name="connsiteY2" fmla="*/ 6350 h 438150"/>
              <a:gd name="connsiteX3" fmla="*/ 1009650 w 1314450"/>
              <a:gd name="connsiteY3" fmla="*/ 0 h 438150"/>
              <a:gd name="connsiteX4" fmla="*/ 1022350 w 1314450"/>
              <a:gd name="connsiteY4" fmla="*/ 438150 h 438150"/>
              <a:gd name="connsiteX5" fmla="*/ 1314450 w 1314450"/>
              <a:gd name="connsiteY5" fmla="*/ 438150 h 438150"/>
              <a:gd name="connsiteX0" fmla="*/ 0 w 1314450"/>
              <a:gd name="connsiteY0" fmla="*/ 495300 h 508000"/>
              <a:gd name="connsiteX1" fmla="*/ 292100 w 1314450"/>
              <a:gd name="connsiteY1" fmla="*/ 488950 h 508000"/>
              <a:gd name="connsiteX2" fmla="*/ 285750 w 1314450"/>
              <a:gd name="connsiteY2" fmla="*/ 0 h 508000"/>
              <a:gd name="connsiteX3" fmla="*/ 1009650 w 1314450"/>
              <a:gd name="connsiteY3" fmla="*/ 69850 h 508000"/>
              <a:gd name="connsiteX4" fmla="*/ 1022350 w 1314450"/>
              <a:gd name="connsiteY4" fmla="*/ 508000 h 508000"/>
              <a:gd name="connsiteX5" fmla="*/ 1314450 w 1314450"/>
              <a:gd name="connsiteY5" fmla="*/ 508000 h 508000"/>
              <a:gd name="connsiteX0" fmla="*/ 0 w 1314450"/>
              <a:gd name="connsiteY0" fmla="*/ 495300 h 508000"/>
              <a:gd name="connsiteX1" fmla="*/ 292100 w 1314450"/>
              <a:gd name="connsiteY1" fmla="*/ 488950 h 508000"/>
              <a:gd name="connsiteX2" fmla="*/ 285750 w 1314450"/>
              <a:gd name="connsiteY2" fmla="*/ 0 h 508000"/>
              <a:gd name="connsiteX3" fmla="*/ 996950 w 1314450"/>
              <a:gd name="connsiteY3" fmla="*/ 12700 h 508000"/>
              <a:gd name="connsiteX4" fmla="*/ 1022350 w 1314450"/>
              <a:gd name="connsiteY4" fmla="*/ 508000 h 508000"/>
              <a:gd name="connsiteX5" fmla="*/ 1314450 w 1314450"/>
              <a:gd name="connsiteY5" fmla="*/ 508000 h 508000"/>
              <a:gd name="connsiteX0" fmla="*/ 0 w 1314450"/>
              <a:gd name="connsiteY0" fmla="*/ 495300 h 508000"/>
              <a:gd name="connsiteX1" fmla="*/ 292100 w 1314450"/>
              <a:gd name="connsiteY1" fmla="*/ 488950 h 508000"/>
              <a:gd name="connsiteX2" fmla="*/ 285750 w 1314450"/>
              <a:gd name="connsiteY2" fmla="*/ 0 h 508000"/>
              <a:gd name="connsiteX3" fmla="*/ 1016000 w 1314450"/>
              <a:gd name="connsiteY3" fmla="*/ 0 h 508000"/>
              <a:gd name="connsiteX4" fmla="*/ 1022350 w 1314450"/>
              <a:gd name="connsiteY4" fmla="*/ 508000 h 508000"/>
              <a:gd name="connsiteX5" fmla="*/ 1314450 w 1314450"/>
              <a:gd name="connsiteY5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4450" h="508000">
                <a:moveTo>
                  <a:pt x="0" y="495300"/>
                </a:moveTo>
                <a:lnTo>
                  <a:pt x="292100" y="488950"/>
                </a:lnTo>
                <a:cubicBezTo>
                  <a:pt x="289983" y="351367"/>
                  <a:pt x="287867" y="137583"/>
                  <a:pt x="285750" y="0"/>
                </a:cubicBezTo>
                <a:lnTo>
                  <a:pt x="1016000" y="0"/>
                </a:lnTo>
                <a:cubicBezTo>
                  <a:pt x="1018117" y="169333"/>
                  <a:pt x="1020233" y="338667"/>
                  <a:pt x="1022350" y="508000"/>
                </a:cubicBezTo>
                <a:lnTo>
                  <a:pt x="1314450" y="50800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extBox 1052"/>
          <p:cNvSpPr txBox="1"/>
          <p:nvPr/>
        </p:nvSpPr>
        <p:spPr>
          <a:xfrm>
            <a:off x="7572046" y="5678598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 smtClean="0"/>
              <a:t>LED Bulge</a:t>
            </a:r>
            <a:endParaRPr lang="en-US" sz="900" i="1" dirty="0"/>
          </a:p>
        </p:txBody>
      </p:sp>
      <p:cxnSp>
        <p:nvCxnSpPr>
          <p:cNvPr id="1055" name="Straight Connector 1054"/>
          <p:cNvCxnSpPr/>
          <p:nvPr/>
        </p:nvCxnSpPr>
        <p:spPr>
          <a:xfrm>
            <a:off x="7250797" y="6070367"/>
            <a:ext cx="1362818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Rectangle 1055"/>
          <p:cNvSpPr/>
          <p:nvPr/>
        </p:nvSpPr>
        <p:spPr>
          <a:xfrm>
            <a:off x="8366854" y="5692079"/>
            <a:ext cx="152400" cy="5744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57" name="Rectangle 1056"/>
          <p:cNvSpPr/>
          <p:nvPr/>
        </p:nvSpPr>
        <p:spPr>
          <a:xfrm>
            <a:off x="7333984" y="5692079"/>
            <a:ext cx="152400" cy="5744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TextBox 1057"/>
          <p:cNvSpPr txBox="1"/>
          <p:nvPr/>
        </p:nvSpPr>
        <p:spPr>
          <a:xfrm>
            <a:off x="8443054" y="5460717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Screws</a:t>
            </a:r>
            <a:endParaRPr lang="en-US" sz="900" dirty="0"/>
          </a:p>
        </p:txBody>
      </p:sp>
      <p:sp>
        <p:nvSpPr>
          <p:cNvPr id="1059" name="TextBox 1058"/>
          <p:cNvSpPr txBox="1"/>
          <p:nvPr/>
        </p:nvSpPr>
        <p:spPr>
          <a:xfrm>
            <a:off x="6130358" y="1761945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Top Cover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578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</a:t>
            </a:r>
            <a:endParaRPr lang="en-US" dirty="0"/>
          </a:p>
        </p:txBody>
      </p:sp>
      <p:pic>
        <p:nvPicPr>
          <p:cNvPr id="1026" name="Picture 2" descr="https://cdn-shop.adafruit.com/970x728/2750-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902857"/>
            <a:ext cx="2743200" cy="205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5350" y="1466850"/>
            <a:ext cx="5159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 Minimum, we need to fit this battery underneath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844554" y="2026682"/>
            <a:ext cx="435568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Lithium Ion Polymer Battery - 3.7v </a:t>
            </a:r>
            <a:r>
              <a:rPr lang="en-US" sz="1400" dirty="0" smtClean="0"/>
              <a:t>350mAh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>
                <a:hlinkClick r:id="rId3"/>
              </a:rPr>
              <a:t>https://www.adafruit.com/products/2750</a:t>
            </a:r>
            <a:endParaRPr lang="en-US" sz="1400" dirty="0"/>
          </a:p>
          <a:p>
            <a:r>
              <a:rPr lang="fr-FR" sz="1400" dirty="0" smtClean="0"/>
              <a:t>  Dimensions</a:t>
            </a:r>
            <a:r>
              <a:rPr lang="fr-FR" sz="1400" dirty="0"/>
              <a:t>: 36mm x 20mm x 5.6mm / 1.4" x 0.8" x 0.22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23899" y="4313277"/>
            <a:ext cx="783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Ideally, we’d </a:t>
            </a:r>
            <a:r>
              <a:rPr lang="en-US" b="1" u="sng" dirty="0" smtClean="0"/>
              <a:t>also</a:t>
            </a:r>
            <a:r>
              <a:rPr lang="en-US" b="1" dirty="0" smtClean="0"/>
              <a:t> leave space to enable us to swap in either of these bigger ones: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895350" y="4682609"/>
            <a:ext cx="407913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Lithium Ion Polymer Battery - 3.7v </a:t>
            </a:r>
            <a:r>
              <a:rPr lang="en-US" sz="1400" dirty="0" smtClean="0"/>
              <a:t>500mAh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smtClean="0">
                <a:hlinkClick r:id="rId4"/>
              </a:rPr>
              <a:t>https</a:t>
            </a:r>
            <a:r>
              <a:rPr lang="en-US" sz="1400" dirty="0">
                <a:hlinkClick r:id="rId4"/>
              </a:rPr>
              <a:t>://</a:t>
            </a:r>
            <a:r>
              <a:rPr lang="en-US" sz="1400" dirty="0" smtClean="0">
                <a:hlinkClick r:id="rId4"/>
              </a:rPr>
              <a:t>www.adafruit.com/products/1578</a:t>
            </a:r>
            <a:endParaRPr lang="en-US" sz="1400" dirty="0" smtClean="0"/>
          </a:p>
          <a:p>
            <a:r>
              <a:rPr lang="en-US" sz="1400" dirty="0" smtClean="0"/>
              <a:t>   Size</a:t>
            </a:r>
            <a:r>
              <a:rPr lang="en-US" sz="1400" dirty="0"/>
              <a:t>: 29mm x 36mm x 4.75mm / 1.15" x 1.4" x 0.19</a:t>
            </a:r>
            <a:r>
              <a:rPr lang="en-US" sz="1400" dirty="0" smtClean="0"/>
              <a:t>"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895350" y="5549384"/>
            <a:ext cx="420018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Lithium Ion Polymer Battery - 3.7v </a:t>
            </a:r>
            <a:r>
              <a:rPr lang="en-US" sz="1400" dirty="0" smtClean="0"/>
              <a:t>500mAh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smtClean="0">
                <a:hlinkClick r:id="rId5"/>
              </a:rPr>
              <a:t>https</a:t>
            </a:r>
            <a:r>
              <a:rPr lang="en-US" sz="1400" dirty="0">
                <a:hlinkClick r:id="rId5"/>
              </a:rPr>
              <a:t>://</a:t>
            </a:r>
            <a:r>
              <a:rPr lang="en-US" sz="1400" dirty="0" smtClean="0">
                <a:hlinkClick r:id="rId5"/>
              </a:rPr>
              <a:t>www.adafruit.com/products/258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  </a:t>
            </a:r>
            <a:r>
              <a:rPr lang="fr-FR" sz="1400" dirty="0"/>
              <a:t>Dimensions: 34mm x 62mm x 5mm / 1.3" x 2.4" x 0.2</a:t>
            </a:r>
            <a:r>
              <a:rPr lang="fr-FR" sz="1400" dirty="0" smtClean="0"/>
              <a:t>"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56029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205</Words>
  <Application>Microsoft Office PowerPoint</Application>
  <PresentationFormat>On-screen Show (4:3)</PresentationFormat>
  <Paragraphs>76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One Concept for Packaging</vt:lpstr>
      <vt:lpstr>Battery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48</cp:revision>
  <cp:lastPrinted>2016-12-21T19:42:24Z</cp:lastPrinted>
  <dcterms:created xsi:type="dcterms:W3CDTF">2016-12-01T17:38:54Z</dcterms:created>
  <dcterms:modified xsi:type="dcterms:W3CDTF">2017-01-19T15:02:39Z</dcterms:modified>
</cp:coreProperties>
</file>