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5" autoAdjust="0"/>
    <p:restoredTop sz="94660"/>
  </p:normalViewPr>
  <p:slideViewPr>
    <p:cSldViewPr snapToGrid="0">
      <p:cViewPr>
        <p:scale>
          <a:sx n="100" d="100"/>
          <a:sy n="100" d="100"/>
        </p:scale>
        <p:origin x="-121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25F7-C78B-4761-951C-5881CFCBE33B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61CC7-CF32-4031-B857-EBDE65C8E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2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61CC7-CF32-4031-B857-EBDE65C8E2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1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3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5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5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6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7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9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3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9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7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1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5A1E-9A89-4CDA-B96A-2FF4F0DBF2A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0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65A1E-9A89-4CDA-B96A-2FF4F0DBF2AD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B409F-82A2-401D-BF40-955BE4BFB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5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937" y="2187984"/>
            <a:ext cx="229235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63621" y="2080924"/>
            <a:ext cx="2724150" cy="4074919"/>
            <a:chOff x="2743200" y="1020065"/>
            <a:chExt cx="2724150" cy="4074919"/>
          </a:xfrm>
        </p:grpSpPr>
        <p:pic>
          <p:nvPicPr>
            <p:cNvPr id="4" name="Picture 4" descr="https://www.pjrc.com/teensy/card9a_rev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95" b="29960"/>
            <a:stretch/>
          </p:blipFill>
          <p:spPr bwMode="auto">
            <a:xfrm rot="5400000">
              <a:off x="2144395" y="1826132"/>
              <a:ext cx="4074919" cy="2462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2743200" y="1676400"/>
              <a:ext cx="381000" cy="1600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46599" y="1733550"/>
              <a:ext cx="920751" cy="162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546599" y="3479800"/>
              <a:ext cx="920751" cy="1365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743200" y="3530600"/>
              <a:ext cx="381000" cy="1314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4104" y="1605436"/>
            <a:ext cx="122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Teensy 3.6</a:t>
            </a:r>
          </a:p>
          <a:p>
            <a:pPr algn="ctr"/>
            <a:r>
              <a:rPr lang="en-US" b="1" dirty="0" smtClean="0"/>
              <a:t> Dev Board</a:t>
            </a:r>
            <a:endParaRPr lang="en-US" b="1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9" t="24656" r="53479" b="42183"/>
          <a:stretch/>
        </p:blipFill>
        <p:spPr bwMode="auto">
          <a:xfrm rot="5400000">
            <a:off x="3291956" y="2213678"/>
            <a:ext cx="2350008" cy="229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780523" y="1605436"/>
            <a:ext cx="1372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Teensy</a:t>
            </a:r>
          </a:p>
          <a:p>
            <a:pPr algn="ctr"/>
            <a:r>
              <a:rPr lang="en-US" b="1" dirty="0" smtClean="0"/>
              <a:t>Audio Board</a:t>
            </a:r>
            <a:endParaRPr lang="en-US" b="1" dirty="0"/>
          </a:p>
        </p:txBody>
      </p:sp>
      <p:sp>
        <p:nvSpPr>
          <p:cNvPr id="16" name="Plus 15"/>
          <p:cNvSpPr/>
          <p:nvPr/>
        </p:nvSpPr>
        <p:spPr>
          <a:xfrm>
            <a:off x="2336800" y="3195828"/>
            <a:ext cx="650971" cy="65097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qual 16"/>
          <p:cNvSpPr/>
          <p:nvPr/>
        </p:nvSpPr>
        <p:spPr>
          <a:xfrm>
            <a:off x="5816600" y="3199099"/>
            <a:ext cx="647700" cy="6477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634" b="95217" l="16779" r="61298">
                        <a14:foregroundMark x1="40045" y1="9865" x2="40045" y2="9865"/>
                        <a14:foregroundMark x1="38926" y1="7922" x2="38926" y2="7922"/>
                        <a14:foregroundMark x1="36018" y1="7025" x2="36018" y2="7025"/>
                        <a14:foregroundMark x1="43400" y1="7025" x2="43400" y2="7025"/>
                        <a14:foregroundMark x1="33781" y1="5830" x2="33781" y2="5830"/>
                        <a14:foregroundMark x1="44295" y1="6129" x2="44295" y2="6129"/>
                        <a14:foregroundMark x1="46309" y1="6129" x2="46309" y2="6129"/>
                        <a14:foregroundMark x1="44519" y1="5830" x2="44519" y2="5830"/>
                        <a14:foregroundMark x1="32662" y1="6428" x2="32662" y2="64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676" t="5333" r="41234" b="6228"/>
          <a:stretch/>
        </p:blipFill>
        <p:spPr bwMode="auto">
          <a:xfrm>
            <a:off x="7344727" y="2299109"/>
            <a:ext cx="1038225" cy="360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196180" y="1605436"/>
            <a:ext cx="1310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Teensy</a:t>
            </a:r>
          </a:p>
          <a:p>
            <a:pPr algn="ctr"/>
            <a:r>
              <a:rPr lang="en-US" b="1" dirty="0" smtClean="0"/>
              <a:t>Audio Stack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780524" y="5522976"/>
            <a:ext cx="324207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Creare seeks to replace the </a:t>
            </a:r>
            <a:r>
              <a:rPr lang="en-US" b="1" dirty="0" smtClean="0"/>
              <a:t>Teensy Audio Board</a:t>
            </a:r>
          </a:p>
          <a:p>
            <a:pPr algn="ctr"/>
            <a:r>
              <a:rPr lang="en-US" b="1" dirty="0" smtClean="0"/>
              <a:t>with a new Creare Audio Board</a:t>
            </a:r>
            <a:endParaRPr lang="en-US" b="1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5153398" y="4591459"/>
            <a:ext cx="198890" cy="9315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339840" y="4591459"/>
            <a:ext cx="402336" cy="9315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COTS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0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25868" y="5828444"/>
            <a:ext cx="1659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Teensy 3.6: 61Lx18W mm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7325868" y="6009591"/>
            <a:ext cx="1636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RN42: 25.8L x 13.4W mm</a:t>
            </a:r>
            <a:endParaRPr 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7325868" y="6181385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4-40 Clearance Hole (Free Fit)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7325868" y="6362532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Codec: 5.15 x 5.15 mm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7325868" y="6543681"/>
            <a:ext cx="17556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Battery Connector. 9mm W</a:t>
            </a:r>
            <a:endParaRPr lang="en-US" sz="1100" dirty="0"/>
          </a:p>
        </p:txBody>
      </p:sp>
      <p:grpSp>
        <p:nvGrpSpPr>
          <p:cNvPr id="580" name="Group 579"/>
          <p:cNvGrpSpPr/>
          <p:nvPr/>
        </p:nvGrpSpPr>
        <p:grpSpPr>
          <a:xfrm>
            <a:off x="828675" y="609600"/>
            <a:ext cx="6497193" cy="6305730"/>
            <a:chOff x="828675" y="609600"/>
            <a:chExt cx="6497193" cy="6305730"/>
          </a:xfrm>
        </p:grpSpPr>
        <p:sp>
          <p:nvSpPr>
            <p:cNvPr id="578" name="Rectangle 577"/>
            <p:cNvSpPr/>
            <p:nvPr/>
          </p:nvSpPr>
          <p:spPr>
            <a:xfrm>
              <a:off x="828675" y="609600"/>
              <a:ext cx="6497193" cy="624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6" name="Group 575"/>
            <p:cNvGrpSpPr/>
            <p:nvPr/>
          </p:nvGrpSpPr>
          <p:grpSpPr>
            <a:xfrm>
              <a:off x="935142" y="699016"/>
              <a:ext cx="6227577" cy="6216314"/>
              <a:chOff x="935142" y="699016"/>
              <a:chExt cx="6227577" cy="6216314"/>
            </a:xfrm>
          </p:grpSpPr>
          <p:grpSp>
            <p:nvGrpSpPr>
              <p:cNvPr id="724" name="Group 723"/>
              <p:cNvGrpSpPr/>
              <p:nvPr/>
            </p:nvGrpSpPr>
            <p:grpSpPr>
              <a:xfrm>
                <a:off x="5619665" y="2178465"/>
                <a:ext cx="1391003" cy="3730064"/>
                <a:chOff x="2291249" y="2202849"/>
                <a:chExt cx="1391003" cy="3730064"/>
              </a:xfrm>
            </p:grpSpPr>
            <p:sp>
              <p:nvSpPr>
                <p:cNvPr id="725" name="Rounded Rectangle 724"/>
                <p:cNvSpPr/>
                <p:nvPr/>
              </p:nvSpPr>
              <p:spPr>
                <a:xfrm>
                  <a:off x="2327039" y="2302009"/>
                  <a:ext cx="1332000" cy="3425751"/>
                </a:xfrm>
                <a:prstGeom prst="roundRect">
                  <a:avLst>
                    <a:gd name="adj" fmla="val 917"/>
                  </a:avLst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726" name="Picture 2" descr="Bluetooth SMD Module - RN-42 (v6.15)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06" t="28109" r="6354" b="26661"/>
                <a:stretch/>
              </p:blipFill>
              <p:spPr bwMode="auto">
                <a:xfrm rot="16200000">
                  <a:off x="2528639" y="5225513"/>
                  <a:ext cx="928800" cy="4859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27" name="Group 726"/>
                <p:cNvGrpSpPr/>
                <p:nvPr/>
              </p:nvGrpSpPr>
              <p:grpSpPr>
                <a:xfrm>
                  <a:off x="3437673" y="2962047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840" name="Oval 839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1" name="Oval 840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8" name="Group 727"/>
                <p:cNvGrpSpPr/>
                <p:nvPr/>
              </p:nvGrpSpPr>
              <p:grpSpPr>
                <a:xfrm>
                  <a:off x="2349927" y="2962047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838" name="Oval 837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9" name="Oval 838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9" name="Group 728"/>
                <p:cNvGrpSpPr/>
                <p:nvPr/>
              </p:nvGrpSpPr>
              <p:grpSpPr>
                <a:xfrm>
                  <a:off x="3432593" y="5504896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836" name="Oval 835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7" name="Oval 836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30" name="Group 729"/>
                <p:cNvGrpSpPr/>
                <p:nvPr/>
              </p:nvGrpSpPr>
              <p:grpSpPr>
                <a:xfrm>
                  <a:off x="2344847" y="5500970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834" name="Oval 833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5" name="Oval 834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31" name="Rounded Rectangle 730"/>
                <p:cNvSpPr/>
                <p:nvPr/>
              </p:nvSpPr>
              <p:spPr>
                <a:xfrm>
                  <a:off x="2750039" y="2387210"/>
                  <a:ext cx="486000" cy="17145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600" i="1" dirty="0" smtClean="0">
                      <a:solidFill>
                        <a:schemeClr val="tx1"/>
                      </a:solidFill>
                    </a:rPr>
                    <a:t>Hole</a:t>
                  </a:r>
                  <a:endParaRPr lang="en-US" sz="600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2" name="Rectangle 731"/>
                <p:cNvSpPr/>
                <p:nvPr/>
              </p:nvSpPr>
              <p:spPr>
                <a:xfrm rot="16200000">
                  <a:off x="3296461" y="5296377"/>
                  <a:ext cx="187200" cy="93600"/>
                </a:xfrm>
                <a:prstGeom prst="rect">
                  <a:avLst/>
                </a:prstGeom>
                <a:solidFill>
                  <a:srgbClr val="0000FF"/>
                </a:solidFill>
                <a:ln w="127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D5</a:t>
                  </a:r>
                  <a:endParaRPr lang="en-US" sz="500" dirty="0"/>
                </a:p>
              </p:txBody>
            </p:sp>
            <p:grpSp>
              <p:nvGrpSpPr>
                <p:cNvPr id="733" name="Group 732"/>
                <p:cNvGrpSpPr/>
                <p:nvPr/>
              </p:nvGrpSpPr>
              <p:grpSpPr>
                <a:xfrm>
                  <a:off x="3330427" y="2202849"/>
                  <a:ext cx="328612" cy="688975"/>
                  <a:chOff x="1468692" y="409872"/>
                  <a:chExt cx="328612" cy="688975"/>
                </a:xfrm>
              </p:grpSpPr>
              <p:pic>
                <p:nvPicPr>
                  <p:cNvPr id="832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1288510" y="590054"/>
                    <a:ext cx="688975" cy="3286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833" name="TextBox 832"/>
                  <p:cNvSpPr txBox="1"/>
                  <p:nvPr/>
                </p:nvSpPr>
                <p:spPr>
                  <a:xfrm>
                    <a:off x="1559776" y="642605"/>
                    <a:ext cx="146441" cy="14407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/>
                        </a:solidFill>
                      </a:rPr>
                      <a:t>J1</a:t>
                    </a:r>
                    <a:endParaRPr lang="en-US" sz="7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34" name="Group 733"/>
                <p:cNvGrpSpPr/>
                <p:nvPr/>
              </p:nvGrpSpPr>
              <p:grpSpPr>
                <a:xfrm>
                  <a:off x="2335663" y="2202849"/>
                  <a:ext cx="328613" cy="688975"/>
                  <a:chOff x="478691" y="416013"/>
                  <a:chExt cx="328613" cy="688975"/>
                </a:xfrm>
              </p:grpSpPr>
              <p:pic>
                <p:nvPicPr>
                  <p:cNvPr id="830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298510" y="596194"/>
                    <a:ext cx="688975" cy="3286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831" name="TextBox 830"/>
                  <p:cNvSpPr txBox="1"/>
                  <p:nvPr/>
                </p:nvSpPr>
                <p:spPr>
                  <a:xfrm>
                    <a:off x="563427" y="642605"/>
                    <a:ext cx="146441" cy="14407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/>
                        </a:solidFill>
                      </a:rPr>
                      <a:t>J2</a:t>
                    </a:r>
                    <a:endParaRPr lang="en-US" sz="7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735" name="Group 734"/>
                <p:cNvGrpSpPr/>
                <p:nvPr/>
              </p:nvGrpSpPr>
              <p:grpSpPr>
                <a:xfrm>
                  <a:off x="3353303" y="3276059"/>
                  <a:ext cx="328949" cy="342984"/>
                  <a:chOff x="1491568" y="1462113"/>
                  <a:chExt cx="328949" cy="342984"/>
                </a:xfrm>
              </p:grpSpPr>
              <p:pic>
                <p:nvPicPr>
                  <p:cNvPr id="828" name="Picture 827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2825" t="3526" r="13655" b="50267"/>
                  <a:stretch/>
                </p:blipFill>
                <p:spPr bwMode="auto">
                  <a:xfrm rot="5400000">
                    <a:off x="1482076" y="1471605"/>
                    <a:ext cx="342984" cy="3240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829" name="TextBox 828"/>
                  <p:cNvSpPr txBox="1"/>
                  <p:nvPr/>
                </p:nvSpPr>
                <p:spPr>
                  <a:xfrm>
                    <a:off x="1674076" y="1569320"/>
                    <a:ext cx="146441" cy="14407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700" dirty="0" smtClean="0"/>
                      <a:t>J6</a:t>
                    </a:r>
                    <a:endParaRPr lang="en-US" sz="700" dirty="0"/>
                  </a:p>
                </p:txBody>
              </p:sp>
            </p:grpSp>
            <p:sp>
              <p:nvSpPr>
                <p:cNvPr id="736" name="Rectangle 735"/>
                <p:cNvSpPr/>
                <p:nvPr/>
              </p:nvSpPr>
              <p:spPr>
                <a:xfrm>
                  <a:off x="2703239" y="2614460"/>
                  <a:ext cx="187200" cy="936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D7</a:t>
                  </a:r>
                  <a:endParaRPr lang="en-US" sz="500" dirty="0"/>
                </a:p>
              </p:txBody>
            </p:sp>
            <p:sp>
              <p:nvSpPr>
                <p:cNvPr id="737" name="Rectangle 736"/>
                <p:cNvSpPr/>
                <p:nvPr/>
              </p:nvSpPr>
              <p:spPr>
                <a:xfrm>
                  <a:off x="3105005" y="2614460"/>
                  <a:ext cx="187200" cy="93600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D6</a:t>
                  </a:r>
                  <a:endParaRPr lang="en-US" sz="500" dirty="0"/>
                </a:p>
              </p:txBody>
            </p:sp>
            <p:sp>
              <p:nvSpPr>
                <p:cNvPr id="738" name="Rectangle 737"/>
                <p:cNvSpPr/>
                <p:nvPr/>
              </p:nvSpPr>
              <p:spPr>
                <a:xfrm rot="16200000">
                  <a:off x="3487213" y="4804937"/>
                  <a:ext cx="187200" cy="93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D10</a:t>
                  </a:r>
                  <a:endParaRPr lang="en-US" sz="500" dirty="0"/>
                </a:p>
              </p:txBody>
            </p:sp>
            <p:pic>
              <p:nvPicPr>
                <p:cNvPr id="739" name="Picture 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365773" y="3874319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740" name="Rectangle 739"/>
                <p:cNvSpPr/>
                <p:nvPr/>
              </p:nvSpPr>
              <p:spPr>
                <a:xfrm>
                  <a:off x="2380048" y="3765391"/>
                  <a:ext cx="14611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IN3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741" name="Picture 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365773" y="4134463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742" name="Picture 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365773" y="4396702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743" name="Rectangle 742"/>
                <p:cNvSpPr/>
                <p:nvPr/>
              </p:nvSpPr>
              <p:spPr>
                <a:xfrm>
                  <a:off x="2380985" y="4036876"/>
                  <a:ext cx="14611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IN2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4" name="Rectangle 743"/>
                <p:cNvSpPr/>
                <p:nvPr/>
              </p:nvSpPr>
              <p:spPr>
                <a:xfrm>
                  <a:off x="2349927" y="4291321"/>
                  <a:ext cx="203222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Line-O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5" name="Rectangle 744"/>
                <p:cNvSpPr/>
                <p:nvPr/>
              </p:nvSpPr>
              <p:spPr>
                <a:xfrm>
                  <a:off x="2438641" y="4530371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+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6" name="Rectangle 745"/>
                <p:cNvSpPr/>
                <p:nvPr/>
              </p:nvSpPr>
              <p:spPr>
                <a:xfrm>
                  <a:off x="2358045" y="4530371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7" name="Rectangle 746"/>
                <p:cNvSpPr/>
                <p:nvPr/>
              </p:nvSpPr>
              <p:spPr>
                <a:xfrm>
                  <a:off x="2517278" y="3844715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8" name="Rectangle 747"/>
                <p:cNvSpPr/>
                <p:nvPr/>
              </p:nvSpPr>
              <p:spPr>
                <a:xfrm>
                  <a:off x="2517278" y="3936370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9" name="Rectangle 748"/>
                <p:cNvSpPr/>
                <p:nvPr/>
              </p:nvSpPr>
              <p:spPr>
                <a:xfrm>
                  <a:off x="2517278" y="4104617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0" name="Rectangle 749"/>
                <p:cNvSpPr/>
                <p:nvPr/>
              </p:nvSpPr>
              <p:spPr>
                <a:xfrm>
                  <a:off x="2517278" y="4196272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1" name="Rectangle 750"/>
                <p:cNvSpPr/>
                <p:nvPr/>
              </p:nvSpPr>
              <p:spPr>
                <a:xfrm>
                  <a:off x="2517278" y="4370974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2" name="Rectangle 751"/>
                <p:cNvSpPr/>
                <p:nvPr/>
              </p:nvSpPr>
              <p:spPr>
                <a:xfrm>
                  <a:off x="2517278" y="4462629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753" name="Group 752"/>
                <p:cNvGrpSpPr/>
                <p:nvPr/>
              </p:nvGrpSpPr>
              <p:grpSpPr>
                <a:xfrm>
                  <a:off x="2291249" y="3177387"/>
                  <a:ext cx="227765" cy="540328"/>
                  <a:chOff x="429514" y="1384410"/>
                  <a:chExt cx="227765" cy="540328"/>
                </a:xfrm>
              </p:grpSpPr>
              <p:pic>
                <p:nvPicPr>
                  <p:cNvPr id="825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390397" y="1530327"/>
                    <a:ext cx="306000" cy="2277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826" name="Rectangle 825"/>
                  <p:cNvSpPr/>
                  <p:nvPr/>
                </p:nvSpPr>
                <p:spPr>
                  <a:xfrm>
                    <a:off x="492913" y="1384410"/>
                    <a:ext cx="14611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OFF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7" name="Rectangle 826"/>
                  <p:cNvSpPr/>
                  <p:nvPr/>
                </p:nvSpPr>
                <p:spPr>
                  <a:xfrm>
                    <a:off x="492913" y="1794017"/>
                    <a:ext cx="14611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ON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4" name="Group 753"/>
                <p:cNvGrpSpPr/>
                <p:nvPr/>
              </p:nvGrpSpPr>
              <p:grpSpPr>
                <a:xfrm>
                  <a:off x="3438207" y="3860686"/>
                  <a:ext cx="168994" cy="435827"/>
                  <a:chOff x="2441202" y="2195231"/>
                  <a:chExt cx="168994" cy="435827"/>
                </a:xfrm>
              </p:grpSpPr>
              <p:pic>
                <p:nvPicPr>
                  <p:cNvPr id="822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2439770" y="2196663"/>
                    <a:ext cx="171858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823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2439770" y="2372684"/>
                    <a:ext cx="171858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824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2439770" y="2460632"/>
                    <a:ext cx="171858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sp>
              <p:nvSpPr>
                <p:cNvPr id="755" name="TextBox 754"/>
                <p:cNvSpPr txBox="1"/>
                <p:nvPr/>
              </p:nvSpPr>
              <p:spPr>
                <a:xfrm>
                  <a:off x="3459138" y="3745480"/>
                  <a:ext cx="125603" cy="113296"/>
                </a:xfrm>
                <a:prstGeom prst="rect">
                  <a:avLst/>
                </a:prstGeom>
                <a:noFill/>
              </p:spPr>
              <p:txBody>
                <a:bodyPr wrap="none" lIns="36000" tIns="18000" rIns="36000" bIns="18000" rtlCol="0">
                  <a:spAutoFit/>
                </a:bodyPr>
                <a:lstStyle/>
                <a:p>
                  <a:r>
                    <a:rPr lang="en-US" sz="500" dirty="0" smtClean="0"/>
                    <a:t>J1</a:t>
                  </a:r>
                  <a:endParaRPr lang="en-US" sz="500" dirty="0"/>
                </a:p>
              </p:txBody>
            </p:sp>
            <p:pic>
              <p:nvPicPr>
                <p:cNvPr id="756" name="Picture 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3436775" y="4452151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757" name="TextBox 756"/>
                <p:cNvSpPr txBox="1"/>
                <p:nvPr/>
              </p:nvSpPr>
              <p:spPr>
                <a:xfrm>
                  <a:off x="3459138" y="4336720"/>
                  <a:ext cx="125603" cy="113296"/>
                </a:xfrm>
                <a:prstGeom prst="rect">
                  <a:avLst/>
                </a:prstGeom>
                <a:noFill/>
              </p:spPr>
              <p:txBody>
                <a:bodyPr wrap="none" lIns="36000" tIns="18000" rIns="36000" bIns="18000" rtlCol="0">
                  <a:spAutoFit/>
                </a:bodyPr>
                <a:lstStyle/>
                <a:p>
                  <a:r>
                    <a:rPr lang="en-US" sz="500" dirty="0" smtClean="0"/>
                    <a:t>J5</a:t>
                  </a:r>
                  <a:endParaRPr lang="en-US" sz="500" dirty="0"/>
                </a:p>
              </p:txBody>
            </p:sp>
            <p:grpSp>
              <p:nvGrpSpPr>
                <p:cNvPr id="758" name="Group 757"/>
                <p:cNvGrpSpPr/>
                <p:nvPr/>
              </p:nvGrpSpPr>
              <p:grpSpPr>
                <a:xfrm>
                  <a:off x="2327039" y="3017092"/>
                  <a:ext cx="785273" cy="2328625"/>
                  <a:chOff x="1184632" y="1621364"/>
                  <a:chExt cx="785273" cy="2328625"/>
                </a:xfrm>
              </p:grpSpPr>
              <p:sp>
                <p:nvSpPr>
                  <p:cNvPr id="817" name="Rectangle 816"/>
                  <p:cNvSpPr/>
                  <p:nvPr/>
                </p:nvSpPr>
                <p:spPr>
                  <a:xfrm>
                    <a:off x="1184632" y="3644900"/>
                    <a:ext cx="305089" cy="30508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8" name="Rectangle 817"/>
                  <p:cNvSpPr/>
                  <p:nvPr/>
                </p:nvSpPr>
                <p:spPr>
                  <a:xfrm>
                    <a:off x="1202440" y="3689976"/>
                    <a:ext cx="291716" cy="193338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800" dirty="0" smtClean="0">
                        <a:solidFill>
                          <a:schemeClr val="bg1"/>
                        </a:solidFill>
                      </a:rPr>
                      <a:t>R19</a:t>
                    </a:r>
                    <a:endParaRPr lang="en-US" sz="8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19" name="Rectangle 818"/>
                  <p:cNvSpPr/>
                  <p:nvPr/>
                </p:nvSpPr>
                <p:spPr>
                  <a:xfrm>
                    <a:off x="1753905" y="1621364"/>
                    <a:ext cx="216000" cy="216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000" tIns="18000" rIns="18000" bIns="18000" rtlCol="0" anchor="ctr"/>
                  <a:lstStyle/>
                  <a:p>
                    <a:pPr algn="ctr"/>
                    <a:r>
                      <a:rPr lang="en-US" sz="600" dirty="0" smtClean="0">
                        <a:solidFill>
                          <a:schemeClr val="bg1"/>
                        </a:solidFill>
                      </a:rPr>
                      <a:t>U2</a:t>
                    </a:r>
                    <a:endParaRPr lang="en-US" sz="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20" name="Rectangle 819"/>
                  <p:cNvSpPr/>
                  <p:nvPr/>
                </p:nvSpPr>
                <p:spPr>
                  <a:xfrm>
                    <a:off x="1738665" y="1964665"/>
                    <a:ext cx="223934" cy="208682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000" tIns="18000" rIns="18000" bIns="18000" rtlCol="0" anchor="ctr"/>
                  <a:lstStyle/>
                  <a:p>
                    <a:pPr algn="ctr"/>
                    <a:r>
                      <a:rPr lang="en-US" sz="600" dirty="0" smtClean="0">
                        <a:solidFill>
                          <a:schemeClr val="bg1"/>
                        </a:solidFill>
                      </a:rPr>
                      <a:t>U23</a:t>
                    </a:r>
                    <a:endParaRPr lang="en-US" sz="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21" name="Rectangle 820"/>
                  <p:cNvSpPr/>
                  <p:nvPr/>
                </p:nvSpPr>
                <p:spPr>
                  <a:xfrm>
                    <a:off x="1738665" y="2292876"/>
                    <a:ext cx="223934" cy="208682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000" tIns="18000" rIns="18000" bIns="18000" rtlCol="0" anchor="ctr"/>
                  <a:lstStyle/>
                  <a:p>
                    <a:pPr algn="ctr"/>
                    <a:r>
                      <a:rPr lang="en-US" sz="600" dirty="0" smtClean="0">
                        <a:solidFill>
                          <a:schemeClr val="bg1"/>
                        </a:solidFill>
                      </a:rPr>
                      <a:t>U24</a:t>
                    </a:r>
                    <a:endParaRPr lang="en-US" sz="6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759" name="Rectangle 758"/>
                <p:cNvSpPr/>
                <p:nvPr/>
              </p:nvSpPr>
              <p:spPr>
                <a:xfrm rot="16200000">
                  <a:off x="3338993" y="4804937"/>
                  <a:ext cx="187200" cy="936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D11</a:t>
                  </a:r>
                  <a:endParaRPr lang="en-US" sz="500" dirty="0"/>
                </a:p>
              </p:txBody>
            </p:sp>
            <p:grpSp>
              <p:nvGrpSpPr>
                <p:cNvPr id="760" name="Group 759"/>
                <p:cNvGrpSpPr/>
                <p:nvPr/>
              </p:nvGrpSpPr>
              <p:grpSpPr>
                <a:xfrm>
                  <a:off x="2675389" y="2752477"/>
                  <a:ext cx="628956" cy="2225298"/>
                  <a:chOff x="1532982" y="1714889"/>
                  <a:chExt cx="628956" cy="2225298"/>
                </a:xfrm>
              </p:grpSpPr>
              <p:grpSp>
                <p:nvGrpSpPr>
                  <p:cNvPr id="762" name="Group 761"/>
                  <p:cNvGrpSpPr/>
                  <p:nvPr/>
                </p:nvGrpSpPr>
                <p:grpSpPr>
                  <a:xfrm>
                    <a:off x="2080938" y="1714889"/>
                    <a:ext cx="81000" cy="2225298"/>
                    <a:chOff x="3876790" y="966788"/>
                    <a:chExt cx="81000" cy="2225298"/>
                  </a:xfrm>
                </p:grpSpPr>
                <p:sp>
                  <p:nvSpPr>
                    <p:cNvPr id="791" name="Rectangle 790"/>
                    <p:cNvSpPr/>
                    <p:nvPr/>
                  </p:nvSpPr>
                  <p:spPr>
                    <a:xfrm>
                      <a:off x="3876790" y="966788"/>
                      <a:ext cx="81000" cy="222529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792" name="Group 791"/>
                    <p:cNvGrpSpPr/>
                    <p:nvPr/>
                  </p:nvGrpSpPr>
                  <p:grpSpPr>
                    <a:xfrm>
                      <a:off x="3884431" y="979651"/>
                      <a:ext cx="65718" cy="2194271"/>
                      <a:chOff x="3884431" y="979651"/>
                      <a:chExt cx="65718" cy="2194271"/>
                    </a:xfrm>
                  </p:grpSpPr>
                  <p:sp>
                    <p:nvSpPr>
                      <p:cNvPr id="793" name="Rectangle 792"/>
                      <p:cNvSpPr/>
                      <p:nvPr/>
                    </p:nvSpPr>
                    <p:spPr>
                      <a:xfrm>
                        <a:off x="3884431" y="97965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4" name="Rectangle 793"/>
                      <p:cNvSpPr/>
                      <p:nvPr/>
                    </p:nvSpPr>
                    <p:spPr>
                      <a:xfrm>
                        <a:off x="3884431" y="107219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5" name="Rectangle 794"/>
                      <p:cNvSpPr/>
                      <p:nvPr/>
                    </p:nvSpPr>
                    <p:spPr>
                      <a:xfrm>
                        <a:off x="3884431" y="116474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6" name="Rectangle 795"/>
                      <p:cNvSpPr/>
                      <p:nvPr/>
                    </p:nvSpPr>
                    <p:spPr>
                      <a:xfrm>
                        <a:off x="3884431" y="125728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7" name="Rectangle 796"/>
                      <p:cNvSpPr/>
                      <p:nvPr/>
                    </p:nvSpPr>
                    <p:spPr>
                      <a:xfrm>
                        <a:off x="3884431" y="134983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8" name="Rectangle 797"/>
                      <p:cNvSpPr/>
                      <p:nvPr/>
                    </p:nvSpPr>
                    <p:spPr>
                      <a:xfrm>
                        <a:off x="3884431" y="144238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9" name="Rectangle 798"/>
                      <p:cNvSpPr/>
                      <p:nvPr/>
                    </p:nvSpPr>
                    <p:spPr>
                      <a:xfrm>
                        <a:off x="3884431" y="153492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0" name="Rectangle 799"/>
                      <p:cNvSpPr/>
                      <p:nvPr/>
                    </p:nvSpPr>
                    <p:spPr>
                      <a:xfrm>
                        <a:off x="3884431" y="162747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1" name="Rectangle 800"/>
                      <p:cNvSpPr/>
                      <p:nvPr/>
                    </p:nvSpPr>
                    <p:spPr>
                      <a:xfrm>
                        <a:off x="3884431" y="172001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2" name="Rectangle 801"/>
                      <p:cNvSpPr/>
                      <p:nvPr/>
                    </p:nvSpPr>
                    <p:spPr>
                      <a:xfrm>
                        <a:off x="3884431" y="181256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3" name="Rectangle 802"/>
                      <p:cNvSpPr/>
                      <p:nvPr/>
                    </p:nvSpPr>
                    <p:spPr>
                      <a:xfrm>
                        <a:off x="3884431" y="190511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4" name="Rectangle 803"/>
                      <p:cNvSpPr/>
                      <p:nvPr/>
                    </p:nvSpPr>
                    <p:spPr>
                      <a:xfrm>
                        <a:off x="3884431" y="199765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5" name="Rectangle 804"/>
                      <p:cNvSpPr/>
                      <p:nvPr/>
                    </p:nvSpPr>
                    <p:spPr>
                      <a:xfrm>
                        <a:off x="3884431" y="209020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6" name="Rectangle 805"/>
                      <p:cNvSpPr/>
                      <p:nvPr/>
                    </p:nvSpPr>
                    <p:spPr>
                      <a:xfrm>
                        <a:off x="3884431" y="218274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7" name="Rectangle 806"/>
                      <p:cNvSpPr/>
                      <p:nvPr/>
                    </p:nvSpPr>
                    <p:spPr>
                      <a:xfrm>
                        <a:off x="3884431" y="227529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8" name="Rectangle 807"/>
                      <p:cNvSpPr/>
                      <p:nvPr/>
                    </p:nvSpPr>
                    <p:spPr>
                      <a:xfrm>
                        <a:off x="3884431" y="236784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9" name="Rectangle 808"/>
                      <p:cNvSpPr/>
                      <p:nvPr/>
                    </p:nvSpPr>
                    <p:spPr>
                      <a:xfrm>
                        <a:off x="3884431" y="246038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10" name="Rectangle 809"/>
                      <p:cNvSpPr/>
                      <p:nvPr/>
                    </p:nvSpPr>
                    <p:spPr>
                      <a:xfrm>
                        <a:off x="3884431" y="255293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11" name="Rectangle 810"/>
                      <p:cNvSpPr/>
                      <p:nvPr/>
                    </p:nvSpPr>
                    <p:spPr>
                      <a:xfrm>
                        <a:off x="3884431" y="264547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12" name="Rectangle 811"/>
                      <p:cNvSpPr/>
                      <p:nvPr/>
                    </p:nvSpPr>
                    <p:spPr>
                      <a:xfrm>
                        <a:off x="3884431" y="273802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13" name="Rectangle 812"/>
                      <p:cNvSpPr/>
                      <p:nvPr/>
                    </p:nvSpPr>
                    <p:spPr>
                      <a:xfrm>
                        <a:off x="3884431" y="283057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14" name="Rectangle 813"/>
                      <p:cNvSpPr/>
                      <p:nvPr/>
                    </p:nvSpPr>
                    <p:spPr>
                      <a:xfrm>
                        <a:off x="3884431" y="292311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15" name="Rectangle 814"/>
                      <p:cNvSpPr/>
                      <p:nvPr/>
                    </p:nvSpPr>
                    <p:spPr>
                      <a:xfrm>
                        <a:off x="3884431" y="301566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16" name="Rectangle 815"/>
                      <p:cNvSpPr/>
                      <p:nvPr/>
                    </p:nvSpPr>
                    <p:spPr>
                      <a:xfrm>
                        <a:off x="3884431" y="3108204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763" name="Group 762"/>
                  <p:cNvGrpSpPr/>
                  <p:nvPr/>
                </p:nvGrpSpPr>
                <p:grpSpPr>
                  <a:xfrm>
                    <a:off x="1532982" y="1714889"/>
                    <a:ext cx="81000" cy="2225298"/>
                    <a:chOff x="3876790" y="966788"/>
                    <a:chExt cx="81000" cy="2225298"/>
                  </a:xfrm>
                </p:grpSpPr>
                <p:sp>
                  <p:nvSpPr>
                    <p:cNvPr id="765" name="Rectangle 764"/>
                    <p:cNvSpPr/>
                    <p:nvPr/>
                  </p:nvSpPr>
                  <p:spPr>
                    <a:xfrm>
                      <a:off x="3876790" y="966788"/>
                      <a:ext cx="81000" cy="222529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766" name="Group 765"/>
                    <p:cNvGrpSpPr/>
                    <p:nvPr/>
                  </p:nvGrpSpPr>
                  <p:grpSpPr>
                    <a:xfrm>
                      <a:off x="3884431" y="979651"/>
                      <a:ext cx="65718" cy="2194271"/>
                      <a:chOff x="3884431" y="979651"/>
                      <a:chExt cx="65718" cy="2194271"/>
                    </a:xfrm>
                  </p:grpSpPr>
                  <p:sp>
                    <p:nvSpPr>
                      <p:cNvPr id="767" name="Rectangle 766"/>
                      <p:cNvSpPr/>
                      <p:nvPr/>
                    </p:nvSpPr>
                    <p:spPr>
                      <a:xfrm>
                        <a:off x="3884431" y="97965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8" name="Rectangle 767"/>
                      <p:cNvSpPr/>
                      <p:nvPr/>
                    </p:nvSpPr>
                    <p:spPr>
                      <a:xfrm>
                        <a:off x="3884431" y="107219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9" name="Rectangle 768"/>
                      <p:cNvSpPr/>
                      <p:nvPr/>
                    </p:nvSpPr>
                    <p:spPr>
                      <a:xfrm>
                        <a:off x="3884431" y="116474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0" name="Rectangle 769"/>
                      <p:cNvSpPr/>
                      <p:nvPr/>
                    </p:nvSpPr>
                    <p:spPr>
                      <a:xfrm>
                        <a:off x="3884431" y="125728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1" name="Rectangle 770"/>
                      <p:cNvSpPr/>
                      <p:nvPr/>
                    </p:nvSpPr>
                    <p:spPr>
                      <a:xfrm>
                        <a:off x="3884431" y="134983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2" name="Rectangle 771"/>
                      <p:cNvSpPr/>
                      <p:nvPr/>
                    </p:nvSpPr>
                    <p:spPr>
                      <a:xfrm>
                        <a:off x="3884431" y="144238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3" name="Rectangle 772"/>
                      <p:cNvSpPr/>
                      <p:nvPr/>
                    </p:nvSpPr>
                    <p:spPr>
                      <a:xfrm>
                        <a:off x="3884431" y="153492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4" name="Rectangle 773"/>
                      <p:cNvSpPr/>
                      <p:nvPr/>
                    </p:nvSpPr>
                    <p:spPr>
                      <a:xfrm>
                        <a:off x="3884431" y="162747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5" name="Rectangle 774"/>
                      <p:cNvSpPr/>
                      <p:nvPr/>
                    </p:nvSpPr>
                    <p:spPr>
                      <a:xfrm>
                        <a:off x="3884431" y="172001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6" name="Rectangle 775"/>
                      <p:cNvSpPr/>
                      <p:nvPr/>
                    </p:nvSpPr>
                    <p:spPr>
                      <a:xfrm>
                        <a:off x="3884431" y="181256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7" name="Rectangle 776"/>
                      <p:cNvSpPr/>
                      <p:nvPr/>
                    </p:nvSpPr>
                    <p:spPr>
                      <a:xfrm>
                        <a:off x="3884431" y="190511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8" name="Rectangle 777"/>
                      <p:cNvSpPr/>
                      <p:nvPr/>
                    </p:nvSpPr>
                    <p:spPr>
                      <a:xfrm>
                        <a:off x="3884431" y="199765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9" name="Rectangle 778"/>
                      <p:cNvSpPr/>
                      <p:nvPr/>
                    </p:nvSpPr>
                    <p:spPr>
                      <a:xfrm>
                        <a:off x="3884431" y="209020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0" name="Rectangle 779"/>
                      <p:cNvSpPr/>
                      <p:nvPr/>
                    </p:nvSpPr>
                    <p:spPr>
                      <a:xfrm>
                        <a:off x="3884431" y="218274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1" name="Rectangle 780"/>
                      <p:cNvSpPr/>
                      <p:nvPr/>
                    </p:nvSpPr>
                    <p:spPr>
                      <a:xfrm>
                        <a:off x="3884431" y="227529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2" name="Rectangle 781"/>
                      <p:cNvSpPr/>
                      <p:nvPr/>
                    </p:nvSpPr>
                    <p:spPr>
                      <a:xfrm>
                        <a:off x="3884431" y="236784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3" name="Rectangle 782"/>
                      <p:cNvSpPr/>
                      <p:nvPr/>
                    </p:nvSpPr>
                    <p:spPr>
                      <a:xfrm>
                        <a:off x="3884431" y="246038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4" name="Rectangle 783"/>
                      <p:cNvSpPr/>
                      <p:nvPr/>
                    </p:nvSpPr>
                    <p:spPr>
                      <a:xfrm>
                        <a:off x="3884431" y="255293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5" name="Rectangle 784"/>
                      <p:cNvSpPr/>
                      <p:nvPr/>
                    </p:nvSpPr>
                    <p:spPr>
                      <a:xfrm>
                        <a:off x="3884431" y="264547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6" name="Rectangle 785"/>
                      <p:cNvSpPr/>
                      <p:nvPr/>
                    </p:nvSpPr>
                    <p:spPr>
                      <a:xfrm>
                        <a:off x="3884431" y="273802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7" name="Rectangle 786"/>
                      <p:cNvSpPr/>
                      <p:nvPr/>
                    </p:nvSpPr>
                    <p:spPr>
                      <a:xfrm>
                        <a:off x="3884431" y="283057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8" name="Rectangle 787"/>
                      <p:cNvSpPr/>
                      <p:nvPr/>
                    </p:nvSpPr>
                    <p:spPr>
                      <a:xfrm>
                        <a:off x="3884431" y="292311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9" name="Rectangle 788"/>
                      <p:cNvSpPr/>
                      <p:nvPr/>
                    </p:nvSpPr>
                    <p:spPr>
                      <a:xfrm>
                        <a:off x="3884431" y="301566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0" name="Rectangle 789"/>
                      <p:cNvSpPr/>
                      <p:nvPr/>
                    </p:nvSpPr>
                    <p:spPr>
                      <a:xfrm>
                        <a:off x="3884431" y="3108204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764" name="Rectangle 763"/>
                  <p:cNvSpPr/>
                  <p:nvPr/>
                </p:nvSpPr>
                <p:spPr>
                  <a:xfrm>
                    <a:off x="1954978" y="1812678"/>
                    <a:ext cx="93600" cy="93600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pic>
            <p:nvPicPr>
              <p:cNvPr id="408" name="Picture 2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4634" b="95217" l="16779" r="61298">
                            <a14:foregroundMark x1="40045" y1="9865" x2="40045" y2="9865"/>
                            <a14:foregroundMark x1="38926" y1="7922" x2="38926" y2="7922"/>
                            <a14:foregroundMark x1="36018" y1="7025" x2="36018" y2="7025"/>
                            <a14:foregroundMark x1="43400" y1="7025" x2="43400" y2="7025"/>
                            <a14:foregroundMark x1="33781" y1="5830" x2="33781" y2="5830"/>
                            <a14:foregroundMark x1="44295" y1="6129" x2="44295" y2="6129"/>
                            <a14:foregroundMark x1="46309" y1="6129" x2="46309" y2="6129"/>
                            <a14:foregroundMark x1="44519" y1="5830" x2="44519" y2="5830"/>
                            <a14:foregroundMark x1="32662" y1="6428" x2="32662" y2="642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089" t="5333" r="41173" b="6228"/>
              <a:stretch/>
            </p:blipFill>
            <p:spPr bwMode="auto">
              <a:xfrm>
                <a:off x="6001468" y="2668996"/>
                <a:ext cx="648000" cy="22722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32" name="TextBox 1031"/>
              <p:cNvSpPr txBox="1"/>
              <p:nvPr/>
            </p:nvSpPr>
            <p:spPr>
              <a:xfrm>
                <a:off x="1943386" y="1475357"/>
                <a:ext cx="13728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/>
                  <a:t>Creare</a:t>
                </a:r>
              </a:p>
              <a:p>
                <a:pPr algn="ctr"/>
                <a:r>
                  <a:rPr lang="en-US" b="1" dirty="0" smtClean="0"/>
                  <a:t>Audio Board</a:t>
                </a:r>
                <a:endParaRPr lang="en-US" b="1" dirty="0"/>
              </a:p>
            </p:txBody>
          </p:sp>
          <p:sp>
            <p:nvSpPr>
              <p:cNvPr id="573" name="TextBox 572"/>
              <p:cNvSpPr txBox="1"/>
              <p:nvPr/>
            </p:nvSpPr>
            <p:spPr>
              <a:xfrm>
                <a:off x="5462574" y="1475357"/>
                <a:ext cx="170014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/>
                  <a:t>With Teensy 3.6</a:t>
                </a:r>
              </a:p>
              <a:p>
                <a:pPr algn="ctr"/>
                <a:r>
                  <a:rPr lang="en-US" b="1" dirty="0" smtClean="0"/>
                  <a:t>Mounted</a:t>
                </a:r>
                <a:endParaRPr lang="en-US" b="1" dirty="0"/>
              </a:p>
            </p:txBody>
          </p:sp>
          <p:sp>
            <p:nvSpPr>
              <p:cNvPr id="1033" name="TextBox 1032"/>
              <p:cNvSpPr txBox="1"/>
              <p:nvPr/>
            </p:nvSpPr>
            <p:spPr>
              <a:xfrm>
                <a:off x="935142" y="3861767"/>
                <a:ext cx="926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~9.5 cm</a:t>
                </a:r>
                <a:endParaRPr lang="en-US" dirty="0"/>
              </a:p>
            </p:txBody>
          </p:sp>
          <p:cxnSp>
            <p:nvCxnSpPr>
              <p:cNvPr id="1035" name="Straight Arrow Connector 1034"/>
              <p:cNvCxnSpPr/>
              <p:nvPr/>
            </p:nvCxnSpPr>
            <p:spPr>
              <a:xfrm flipV="1">
                <a:off x="1343267" y="2362827"/>
                <a:ext cx="0" cy="13582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Arrow Connector 576"/>
              <p:cNvCxnSpPr/>
              <p:nvPr/>
            </p:nvCxnSpPr>
            <p:spPr>
              <a:xfrm flipV="1">
                <a:off x="1343267" y="4287410"/>
                <a:ext cx="0" cy="13972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Straight Arrow Connector 1037"/>
              <p:cNvCxnSpPr/>
              <p:nvPr/>
            </p:nvCxnSpPr>
            <p:spPr>
              <a:xfrm>
                <a:off x="1949873" y="6308371"/>
                <a:ext cx="135052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9" name="TextBox 578"/>
              <p:cNvSpPr txBox="1"/>
              <p:nvPr/>
            </p:nvSpPr>
            <p:spPr>
              <a:xfrm>
                <a:off x="2194958" y="6125910"/>
                <a:ext cx="87395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~3.7cm</a:t>
                </a:r>
                <a:endParaRPr lang="en-US" dirty="0"/>
              </a:p>
            </p:txBody>
          </p:sp>
          <p:cxnSp>
            <p:nvCxnSpPr>
              <p:cNvPr id="1044" name="Straight Connector 1043"/>
              <p:cNvCxnSpPr/>
              <p:nvPr/>
            </p:nvCxnSpPr>
            <p:spPr>
              <a:xfrm flipH="1">
                <a:off x="1189651" y="5703376"/>
                <a:ext cx="7537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/>
              <p:cNvCxnSpPr/>
              <p:nvPr/>
            </p:nvCxnSpPr>
            <p:spPr>
              <a:xfrm flipH="1">
                <a:off x="1189651" y="2281497"/>
                <a:ext cx="7537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3" name="TextBox 1052"/>
              <p:cNvSpPr txBox="1"/>
              <p:nvPr/>
            </p:nvSpPr>
            <p:spPr>
              <a:xfrm>
                <a:off x="3474975" y="2374691"/>
                <a:ext cx="148222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U2 (Codec) on Bottom to shield from Teensy 3.6?</a:t>
                </a:r>
              </a:p>
              <a:p>
                <a:pPr algn="ctr"/>
                <a:r>
                  <a:rPr lang="en-US" sz="1000" dirty="0" smtClean="0"/>
                  <a:t>Keep leads to J2 short!</a:t>
                </a:r>
                <a:endParaRPr lang="en-US" sz="1000" dirty="0"/>
              </a:p>
            </p:txBody>
          </p:sp>
          <p:grpSp>
            <p:nvGrpSpPr>
              <p:cNvPr id="977" name="Group 976"/>
              <p:cNvGrpSpPr/>
              <p:nvPr/>
            </p:nvGrpSpPr>
            <p:grpSpPr>
              <a:xfrm>
                <a:off x="1949873" y="2178465"/>
                <a:ext cx="1391003" cy="3730064"/>
                <a:chOff x="1901105" y="2202849"/>
                <a:chExt cx="1391003" cy="3730064"/>
              </a:xfrm>
            </p:grpSpPr>
            <p:sp>
              <p:nvSpPr>
                <p:cNvPr id="298" name="Rounded Rectangle 297"/>
                <p:cNvSpPr/>
                <p:nvPr/>
              </p:nvSpPr>
              <p:spPr>
                <a:xfrm>
                  <a:off x="1936895" y="2302009"/>
                  <a:ext cx="1332000" cy="3425751"/>
                </a:xfrm>
                <a:prstGeom prst="roundRect">
                  <a:avLst>
                    <a:gd name="adj" fmla="val 917"/>
                  </a:avLst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300" name="Picture 2" descr="Bluetooth SMD Module - RN-42 (v6.15)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06" t="28109" r="6354" b="26661"/>
                <a:stretch/>
              </p:blipFill>
              <p:spPr bwMode="auto">
                <a:xfrm rot="16200000">
                  <a:off x="2138495" y="5225513"/>
                  <a:ext cx="928800" cy="4859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01" name="Group 300"/>
                <p:cNvGrpSpPr/>
                <p:nvPr/>
              </p:nvGrpSpPr>
              <p:grpSpPr>
                <a:xfrm>
                  <a:off x="3047529" y="2962047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302" name="Oval 301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3" name="Oval 302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4" name="Group 303"/>
                <p:cNvGrpSpPr/>
                <p:nvPr/>
              </p:nvGrpSpPr>
              <p:grpSpPr>
                <a:xfrm>
                  <a:off x="1959783" y="2962047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305" name="Oval 304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6" name="Oval 305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7" name="Group 306"/>
                <p:cNvGrpSpPr/>
                <p:nvPr/>
              </p:nvGrpSpPr>
              <p:grpSpPr>
                <a:xfrm>
                  <a:off x="3042449" y="5504896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308" name="Oval 307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9" name="Oval 308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0" name="Group 309"/>
                <p:cNvGrpSpPr/>
                <p:nvPr/>
              </p:nvGrpSpPr>
              <p:grpSpPr>
                <a:xfrm>
                  <a:off x="1954703" y="5500970"/>
                  <a:ext cx="204100" cy="204100"/>
                  <a:chOff x="4659498" y="919883"/>
                  <a:chExt cx="204100" cy="204100"/>
                </a:xfrm>
              </p:grpSpPr>
              <p:sp>
                <p:nvSpPr>
                  <p:cNvPr id="311" name="Oval 310"/>
                  <p:cNvSpPr/>
                  <p:nvPr/>
                </p:nvSpPr>
                <p:spPr>
                  <a:xfrm>
                    <a:off x="4659498" y="919883"/>
                    <a:ext cx="204100" cy="2041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2" name="Oval 311"/>
                  <p:cNvSpPr>
                    <a:spLocks noChangeAspect="1"/>
                  </p:cNvSpPr>
                  <p:nvPr/>
                </p:nvSpPr>
                <p:spPr>
                  <a:xfrm>
                    <a:off x="4702148" y="962533"/>
                    <a:ext cx="118800" cy="118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13" name="Rounded Rectangle 312"/>
                <p:cNvSpPr/>
                <p:nvPr/>
              </p:nvSpPr>
              <p:spPr>
                <a:xfrm>
                  <a:off x="2359895" y="2387210"/>
                  <a:ext cx="486000" cy="17145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600" i="1" dirty="0" smtClean="0">
                      <a:solidFill>
                        <a:schemeClr val="tx1"/>
                      </a:solidFill>
                    </a:rPr>
                    <a:t>Hole</a:t>
                  </a:r>
                  <a:endParaRPr lang="en-US" sz="600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4" name="Rectangle 313"/>
                <p:cNvSpPr/>
                <p:nvPr/>
              </p:nvSpPr>
              <p:spPr>
                <a:xfrm rot="16200000">
                  <a:off x="2906317" y="5296377"/>
                  <a:ext cx="187200" cy="93600"/>
                </a:xfrm>
                <a:prstGeom prst="rect">
                  <a:avLst/>
                </a:prstGeom>
                <a:solidFill>
                  <a:srgbClr val="0000FF"/>
                </a:solidFill>
                <a:ln w="127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D5</a:t>
                  </a:r>
                  <a:endParaRPr lang="en-US" sz="500" dirty="0"/>
                </a:p>
              </p:txBody>
            </p:sp>
            <p:grpSp>
              <p:nvGrpSpPr>
                <p:cNvPr id="315" name="Group 314"/>
                <p:cNvGrpSpPr/>
                <p:nvPr/>
              </p:nvGrpSpPr>
              <p:grpSpPr>
                <a:xfrm>
                  <a:off x="2940283" y="2202849"/>
                  <a:ext cx="328612" cy="688975"/>
                  <a:chOff x="1468692" y="409872"/>
                  <a:chExt cx="328612" cy="688975"/>
                </a:xfrm>
              </p:grpSpPr>
              <p:pic>
                <p:nvPicPr>
                  <p:cNvPr id="316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1288510" y="590054"/>
                    <a:ext cx="688975" cy="3286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317" name="TextBox 316"/>
                  <p:cNvSpPr txBox="1"/>
                  <p:nvPr/>
                </p:nvSpPr>
                <p:spPr>
                  <a:xfrm>
                    <a:off x="1559776" y="642605"/>
                    <a:ext cx="146441" cy="14407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/>
                        </a:solidFill>
                      </a:rPr>
                      <a:t>J1</a:t>
                    </a:r>
                    <a:endParaRPr lang="en-US" sz="7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18" name="Group 317"/>
                <p:cNvGrpSpPr/>
                <p:nvPr/>
              </p:nvGrpSpPr>
              <p:grpSpPr>
                <a:xfrm>
                  <a:off x="1945519" y="2202849"/>
                  <a:ext cx="328613" cy="688975"/>
                  <a:chOff x="478691" y="416013"/>
                  <a:chExt cx="328613" cy="688975"/>
                </a:xfrm>
              </p:grpSpPr>
              <p:pic>
                <p:nvPicPr>
                  <p:cNvPr id="319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298510" y="596194"/>
                    <a:ext cx="688975" cy="3286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320" name="TextBox 319"/>
                  <p:cNvSpPr txBox="1"/>
                  <p:nvPr/>
                </p:nvSpPr>
                <p:spPr>
                  <a:xfrm>
                    <a:off x="563427" y="642605"/>
                    <a:ext cx="146441" cy="14407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700" dirty="0" smtClean="0">
                        <a:solidFill>
                          <a:schemeClr val="bg1"/>
                        </a:solidFill>
                      </a:rPr>
                      <a:t>J2</a:t>
                    </a:r>
                    <a:endParaRPr lang="en-US" sz="7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21" name="Group 320"/>
                <p:cNvGrpSpPr/>
                <p:nvPr/>
              </p:nvGrpSpPr>
              <p:grpSpPr>
                <a:xfrm>
                  <a:off x="2963159" y="3276059"/>
                  <a:ext cx="328949" cy="342984"/>
                  <a:chOff x="1491568" y="1462113"/>
                  <a:chExt cx="328949" cy="342984"/>
                </a:xfrm>
              </p:grpSpPr>
              <p:pic>
                <p:nvPicPr>
                  <p:cNvPr id="322" name="Picture 321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2825" t="3526" r="13655" b="50267"/>
                  <a:stretch/>
                </p:blipFill>
                <p:spPr bwMode="auto">
                  <a:xfrm rot="5400000">
                    <a:off x="1482076" y="1471605"/>
                    <a:ext cx="342984" cy="3240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323" name="TextBox 322"/>
                  <p:cNvSpPr txBox="1"/>
                  <p:nvPr/>
                </p:nvSpPr>
                <p:spPr>
                  <a:xfrm>
                    <a:off x="1674076" y="1569320"/>
                    <a:ext cx="146441" cy="14407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18000" rIns="36000" bIns="18000" rtlCol="0">
                    <a:spAutoFit/>
                  </a:bodyPr>
                  <a:lstStyle/>
                  <a:p>
                    <a:r>
                      <a:rPr lang="en-US" sz="700" dirty="0" smtClean="0"/>
                      <a:t>J6</a:t>
                    </a:r>
                    <a:endParaRPr lang="en-US" sz="700" dirty="0"/>
                  </a:p>
                </p:txBody>
              </p:sp>
            </p:grpSp>
            <p:sp>
              <p:nvSpPr>
                <p:cNvPr id="324" name="Rectangle 323"/>
                <p:cNvSpPr/>
                <p:nvPr/>
              </p:nvSpPr>
              <p:spPr>
                <a:xfrm>
                  <a:off x="2313095" y="2614460"/>
                  <a:ext cx="187200" cy="936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D7</a:t>
                  </a:r>
                  <a:endParaRPr lang="en-US" sz="500" dirty="0"/>
                </a:p>
              </p:txBody>
            </p:sp>
            <p:sp>
              <p:nvSpPr>
                <p:cNvPr id="325" name="Rectangle 324"/>
                <p:cNvSpPr/>
                <p:nvPr/>
              </p:nvSpPr>
              <p:spPr>
                <a:xfrm>
                  <a:off x="2714861" y="2614460"/>
                  <a:ext cx="187200" cy="93600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D6</a:t>
                  </a:r>
                  <a:endParaRPr lang="en-US" sz="500" dirty="0"/>
                </a:p>
              </p:txBody>
            </p:sp>
            <p:sp>
              <p:nvSpPr>
                <p:cNvPr id="327" name="Rectangle 326"/>
                <p:cNvSpPr/>
                <p:nvPr/>
              </p:nvSpPr>
              <p:spPr>
                <a:xfrm rot="16200000">
                  <a:off x="3097069" y="4804937"/>
                  <a:ext cx="187200" cy="93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27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D10</a:t>
                  </a:r>
                  <a:endParaRPr lang="en-US" sz="500" dirty="0"/>
                </a:p>
              </p:txBody>
            </p:sp>
            <p:pic>
              <p:nvPicPr>
                <p:cNvPr id="328" name="Picture 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1975629" y="3874319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29" name="Rectangle 328"/>
                <p:cNvSpPr/>
                <p:nvPr/>
              </p:nvSpPr>
              <p:spPr>
                <a:xfrm>
                  <a:off x="1989904" y="3765391"/>
                  <a:ext cx="14611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IN3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30" name="Picture 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1975629" y="4134463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31" name="Picture 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1975629" y="4396702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32" name="Rectangle 331"/>
                <p:cNvSpPr/>
                <p:nvPr/>
              </p:nvSpPr>
              <p:spPr>
                <a:xfrm>
                  <a:off x="1990841" y="4036876"/>
                  <a:ext cx="14611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IN2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3" name="Rectangle 332"/>
                <p:cNvSpPr/>
                <p:nvPr/>
              </p:nvSpPr>
              <p:spPr>
                <a:xfrm>
                  <a:off x="1959783" y="4291321"/>
                  <a:ext cx="203222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Line-O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4" name="Rectangle 333"/>
                <p:cNvSpPr/>
                <p:nvPr/>
              </p:nvSpPr>
              <p:spPr>
                <a:xfrm>
                  <a:off x="2048497" y="4530371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+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5" name="Rectangle 334"/>
                <p:cNvSpPr/>
                <p:nvPr/>
              </p:nvSpPr>
              <p:spPr>
                <a:xfrm>
                  <a:off x="1967901" y="4530371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6" name="Rectangle 335"/>
                <p:cNvSpPr/>
                <p:nvPr/>
              </p:nvSpPr>
              <p:spPr>
                <a:xfrm>
                  <a:off x="2127134" y="3844715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7" name="Rectangle 336"/>
                <p:cNvSpPr/>
                <p:nvPr/>
              </p:nvSpPr>
              <p:spPr>
                <a:xfrm>
                  <a:off x="2127134" y="3936370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8" name="Rectangle 337"/>
                <p:cNvSpPr/>
                <p:nvPr/>
              </p:nvSpPr>
              <p:spPr>
                <a:xfrm>
                  <a:off x="2127134" y="4104617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9" name="Rectangle 338"/>
                <p:cNvSpPr/>
                <p:nvPr/>
              </p:nvSpPr>
              <p:spPr>
                <a:xfrm>
                  <a:off x="2127134" y="4196272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0" name="Rectangle 339"/>
                <p:cNvSpPr/>
                <p:nvPr/>
              </p:nvSpPr>
              <p:spPr>
                <a:xfrm>
                  <a:off x="2127134" y="4370974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L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Rectangle 340"/>
                <p:cNvSpPr/>
                <p:nvPr/>
              </p:nvSpPr>
              <p:spPr>
                <a:xfrm>
                  <a:off x="2127134" y="4462629"/>
                  <a:ext cx="104080" cy="1307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>
                      <a:solidFill>
                        <a:schemeClr val="tx1"/>
                      </a:solidFill>
                    </a:rPr>
                    <a:t>R</a:t>
                  </a:r>
                  <a:endParaRPr lang="en-US" sz="5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2" name="Group 341"/>
                <p:cNvGrpSpPr/>
                <p:nvPr/>
              </p:nvGrpSpPr>
              <p:grpSpPr>
                <a:xfrm>
                  <a:off x="1901105" y="3177387"/>
                  <a:ext cx="227765" cy="540328"/>
                  <a:chOff x="429514" y="1384410"/>
                  <a:chExt cx="227765" cy="540328"/>
                </a:xfrm>
              </p:grpSpPr>
              <p:pic>
                <p:nvPicPr>
                  <p:cNvPr id="343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390397" y="1530327"/>
                    <a:ext cx="306000" cy="22776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344" name="Rectangle 343"/>
                  <p:cNvSpPr/>
                  <p:nvPr/>
                </p:nvSpPr>
                <p:spPr>
                  <a:xfrm>
                    <a:off x="492913" y="1384410"/>
                    <a:ext cx="14611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OFF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5" name="Rectangle 344"/>
                  <p:cNvSpPr/>
                  <p:nvPr/>
                </p:nvSpPr>
                <p:spPr>
                  <a:xfrm>
                    <a:off x="492913" y="1794017"/>
                    <a:ext cx="146110" cy="13072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500" dirty="0" smtClean="0">
                        <a:solidFill>
                          <a:schemeClr val="tx1"/>
                        </a:solidFill>
                      </a:rPr>
                      <a:t>ON</a:t>
                    </a:r>
                    <a:endParaRPr lang="en-US" sz="5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46" name="Group 345"/>
                <p:cNvGrpSpPr/>
                <p:nvPr/>
              </p:nvGrpSpPr>
              <p:grpSpPr>
                <a:xfrm>
                  <a:off x="3048063" y="3860686"/>
                  <a:ext cx="168994" cy="435827"/>
                  <a:chOff x="2441202" y="2195231"/>
                  <a:chExt cx="168994" cy="435827"/>
                </a:xfrm>
              </p:grpSpPr>
              <p:pic>
                <p:nvPicPr>
                  <p:cNvPr id="347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2439770" y="2196663"/>
                    <a:ext cx="171858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348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2439770" y="2372684"/>
                    <a:ext cx="171858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349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2439770" y="2460632"/>
                    <a:ext cx="171858" cy="16899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sp>
              <p:nvSpPr>
                <p:cNvPr id="350" name="TextBox 349"/>
                <p:cNvSpPr txBox="1"/>
                <p:nvPr/>
              </p:nvSpPr>
              <p:spPr>
                <a:xfrm>
                  <a:off x="3068994" y="3745480"/>
                  <a:ext cx="125603" cy="113296"/>
                </a:xfrm>
                <a:prstGeom prst="rect">
                  <a:avLst/>
                </a:prstGeom>
                <a:noFill/>
              </p:spPr>
              <p:txBody>
                <a:bodyPr wrap="none" lIns="36000" tIns="18000" rIns="36000" bIns="18000" rtlCol="0">
                  <a:spAutoFit/>
                </a:bodyPr>
                <a:lstStyle/>
                <a:p>
                  <a:r>
                    <a:rPr lang="en-US" sz="500" dirty="0" smtClean="0"/>
                    <a:t>J1</a:t>
                  </a:r>
                  <a:endParaRPr lang="en-US" sz="500" dirty="0"/>
                </a:p>
              </p:txBody>
            </p:sp>
            <p:pic>
              <p:nvPicPr>
                <p:cNvPr id="351" name="Picture 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3046631" y="4452151"/>
                  <a:ext cx="171858" cy="1689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52" name="TextBox 351"/>
                <p:cNvSpPr txBox="1"/>
                <p:nvPr/>
              </p:nvSpPr>
              <p:spPr>
                <a:xfrm>
                  <a:off x="3068994" y="4336720"/>
                  <a:ext cx="125603" cy="113296"/>
                </a:xfrm>
                <a:prstGeom prst="rect">
                  <a:avLst/>
                </a:prstGeom>
                <a:noFill/>
              </p:spPr>
              <p:txBody>
                <a:bodyPr wrap="none" lIns="36000" tIns="18000" rIns="36000" bIns="18000" rtlCol="0">
                  <a:spAutoFit/>
                </a:bodyPr>
                <a:lstStyle/>
                <a:p>
                  <a:r>
                    <a:rPr lang="en-US" sz="500" dirty="0" smtClean="0"/>
                    <a:t>J5</a:t>
                  </a:r>
                  <a:endParaRPr lang="en-US" sz="500" dirty="0"/>
                </a:p>
              </p:txBody>
            </p:sp>
            <p:grpSp>
              <p:nvGrpSpPr>
                <p:cNvPr id="1040" name="Group 1039"/>
                <p:cNvGrpSpPr/>
                <p:nvPr/>
              </p:nvGrpSpPr>
              <p:grpSpPr>
                <a:xfrm>
                  <a:off x="1936895" y="3017092"/>
                  <a:ext cx="785273" cy="2328625"/>
                  <a:chOff x="1184632" y="1621364"/>
                  <a:chExt cx="785273" cy="2328625"/>
                </a:xfrm>
              </p:grpSpPr>
              <p:sp>
                <p:nvSpPr>
                  <p:cNvPr id="1039" name="Rectangle 1038"/>
                  <p:cNvSpPr/>
                  <p:nvPr/>
                </p:nvSpPr>
                <p:spPr>
                  <a:xfrm>
                    <a:off x="1184632" y="3644900"/>
                    <a:ext cx="305089" cy="30508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3" name="Rectangle 582"/>
                  <p:cNvSpPr/>
                  <p:nvPr/>
                </p:nvSpPr>
                <p:spPr>
                  <a:xfrm>
                    <a:off x="1202440" y="3689976"/>
                    <a:ext cx="291716" cy="193338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800" dirty="0" smtClean="0">
                        <a:solidFill>
                          <a:schemeClr val="bg1"/>
                        </a:solidFill>
                      </a:rPr>
                      <a:t>R19</a:t>
                    </a:r>
                    <a:endParaRPr lang="en-US" sz="8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13" name="Rectangle 712"/>
                  <p:cNvSpPr/>
                  <p:nvPr/>
                </p:nvSpPr>
                <p:spPr>
                  <a:xfrm>
                    <a:off x="1753905" y="1621364"/>
                    <a:ext cx="216000" cy="216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000" tIns="18000" rIns="18000" bIns="18000" rtlCol="0" anchor="ctr"/>
                  <a:lstStyle/>
                  <a:p>
                    <a:pPr algn="ctr"/>
                    <a:r>
                      <a:rPr lang="en-US" sz="600" dirty="0" smtClean="0">
                        <a:solidFill>
                          <a:schemeClr val="bg1"/>
                        </a:solidFill>
                      </a:rPr>
                      <a:t>U2</a:t>
                    </a:r>
                    <a:endParaRPr lang="en-US" sz="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14" name="Rectangle 713"/>
                  <p:cNvSpPr/>
                  <p:nvPr/>
                </p:nvSpPr>
                <p:spPr>
                  <a:xfrm>
                    <a:off x="1738665" y="1964665"/>
                    <a:ext cx="223934" cy="208682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000" tIns="18000" rIns="18000" bIns="18000" rtlCol="0" anchor="ctr"/>
                  <a:lstStyle/>
                  <a:p>
                    <a:pPr algn="ctr"/>
                    <a:r>
                      <a:rPr lang="en-US" sz="600" dirty="0" smtClean="0">
                        <a:solidFill>
                          <a:schemeClr val="bg1"/>
                        </a:solidFill>
                      </a:rPr>
                      <a:t>U23</a:t>
                    </a:r>
                    <a:endParaRPr lang="en-US" sz="600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15" name="Rectangle 714"/>
                  <p:cNvSpPr/>
                  <p:nvPr/>
                </p:nvSpPr>
                <p:spPr>
                  <a:xfrm>
                    <a:off x="1738665" y="2292876"/>
                    <a:ext cx="223934" cy="208682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000" tIns="18000" rIns="18000" bIns="18000" rtlCol="0" anchor="ctr"/>
                  <a:lstStyle/>
                  <a:p>
                    <a:pPr algn="ctr"/>
                    <a:r>
                      <a:rPr lang="en-US" sz="600" dirty="0" smtClean="0">
                        <a:solidFill>
                          <a:schemeClr val="bg1"/>
                        </a:solidFill>
                      </a:rPr>
                      <a:t>U24</a:t>
                    </a:r>
                    <a:endParaRPr lang="en-US" sz="6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584" name="Rectangle 583"/>
                <p:cNvSpPr/>
                <p:nvPr/>
              </p:nvSpPr>
              <p:spPr>
                <a:xfrm rot="16200000">
                  <a:off x="2948849" y="4804937"/>
                  <a:ext cx="187200" cy="93600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500" dirty="0" smtClean="0"/>
                    <a:t>D11</a:t>
                  </a:r>
                  <a:endParaRPr lang="en-US" sz="500" dirty="0"/>
                </a:p>
              </p:txBody>
            </p:sp>
            <p:grpSp>
              <p:nvGrpSpPr>
                <p:cNvPr id="1049" name="Group 1048"/>
                <p:cNvGrpSpPr/>
                <p:nvPr/>
              </p:nvGrpSpPr>
              <p:grpSpPr>
                <a:xfrm>
                  <a:off x="2285245" y="2752477"/>
                  <a:ext cx="628956" cy="2225298"/>
                  <a:chOff x="1532982" y="1714889"/>
                  <a:chExt cx="628956" cy="2225298"/>
                </a:xfrm>
              </p:grpSpPr>
              <p:grpSp>
                <p:nvGrpSpPr>
                  <p:cNvPr id="353" name="Group 352"/>
                  <p:cNvGrpSpPr/>
                  <p:nvPr/>
                </p:nvGrpSpPr>
                <p:grpSpPr>
                  <a:xfrm>
                    <a:off x="2080938" y="1714889"/>
                    <a:ext cx="81000" cy="2225298"/>
                    <a:chOff x="3876790" y="966788"/>
                    <a:chExt cx="81000" cy="2225298"/>
                  </a:xfrm>
                </p:grpSpPr>
                <p:sp>
                  <p:nvSpPr>
                    <p:cNvPr id="354" name="Rectangle 353"/>
                    <p:cNvSpPr/>
                    <p:nvPr/>
                  </p:nvSpPr>
                  <p:spPr>
                    <a:xfrm>
                      <a:off x="3876790" y="966788"/>
                      <a:ext cx="81000" cy="222529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55" name="Group 354"/>
                    <p:cNvGrpSpPr/>
                    <p:nvPr/>
                  </p:nvGrpSpPr>
                  <p:grpSpPr>
                    <a:xfrm>
                      <a:off x="3884431" y="979651"/>
                      <a:ext cx="65718" cy="2194271"/>
                      <a:chOff x="3884431" y="979651"/>
                      <a:chExt cx="65718" cy="2194271"/>
                    </a:xfrm>
                  </p:grpSpPr>
                  <p:sp>
                    <p:nvSpPr>
                      <p:cNvPr id="356" name="Rectangle 355"/>
                      <p:cNvSpPr/>
                      <p:nvPr/>
                    </p:nvSpPr>
                    <p:spPr>
                      <a:xfrm>
                        <a:off x="3884431" y="97965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7" name="Rectangle 356"/>
                      <p:cNvSpPr/>
                      <p:nvPr/>
                    </p:nvSpPr>
                    <p:spPr>
                      <a:xfrm>
                        <a:off x="3884431" y="107219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8" name="Rectangle 357"/>
                      <p:cNvSpPr/>
                      <p:nvPr/>
                    </p:nvSpPr>
                    <p:spPr>
                      <a:xfrm>
                        <a:off x="3884431" y="116474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59" name="Rectangle 358"/>
                      <p:cNvSpPr/>
                      <p:nvPr/>
                    </p:nvSpPr>
                    <p:spPr>
                      <a:xfrm>
                        <a:off x="3884431" y="125728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0" name="Rectangle 359"/>
                      <p:cNvSpPr/>
                      <p:nvPr/>
                    </p:nvSpPr>
                    <p:spPr>
                      <a:xfrm>
                        <a:off x="3884431" y="134983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1" name="Rectangle 360"/>
                      <p:cNvSpPr/>
                      <p:nvPr/>
                    </p:nvSpPr>
                    <p:spPr>
                      <a:xfrm>
                        <a:off x="3884431" y="144238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2" name="Rectangle 361"/>
                      <p:cNvSpPr/>
                      <p:nvPr/>
                    </p:nvSpPr>
                    <p:spPr>
                      <a:xfrm>
                        <a:off x="3884431" y="153492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3" name="Rectangle 362"/>
                      <p:cNvSpPr/>
                      <p:nvPr/>
                    </p:nvSpPr>
                    <p:spPr>
                      <a:xfrm>
                        <a:off x="3884431" y="162747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4" name="Rectangle 363"/>
                      <p:cNvSpPr/>
                      <p:nvPr/>
                    </p:nvSpPr>
                    <p:spPr>
                      <a:xfrm>
                        <a:off x="3884431" y="172001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5" name="Rectangle 364"/>
                      <p:cNvSpPr/>
                      <p:nvPr/>
                    </p:nvSpPr>
                    <p:spPr>
                      <a:xfrm>
                        <a:off x="3884431" y="181256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6" name="Rectangle 365"/>
                      <p:cNvSpPr/>
                      <p:nvPr/>
                    </p:nvSpPr>
                    <p:spPr>
                      <a:xfrm>
                        <a:off x="3884431" y="190511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7" name="Rectangle 366"/>
                      <p:cNvSpPr/>
                      <p:nvPr/>
                    </p:nvSpPr>
                    <p:spPr>
                      <a:xfrm>
                        <a:off x="3884431" y="199765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8" name="Rectangle 367"/>
                      <p:cNvSpPr/>
                      <p:nvPr/>
                    </p:nvSpPr>
                    <p:spPr>
                      <a:xfrm>
                        <a:off x="3884431" y="209020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9" name="Rectangle 368"/>
                      <p:cNvSpPr/>
                      <p:nvPr/>
                    </p:nvSpPr>
                    <p:spPr>
                      <a:xfrm>
                        <a:off x="3884431" y="218274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0" name="Rectangle 369"/>
                      <p:cNvSpPr/>
                      <p:nvPr/>
                    </p:nvSpPr>
                    <p:spPr>
                      <a:xfrm>
                        <a:off x="3884431" y="227529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1" name="Rectangle 370"/>
                      <p:cNvSpPr/>
                      <p:nvPr/>
                    </p:nvSpPr>
                    <p:spPr>
                      <a:xfrm>
                        <a:off x="3884431" y="236784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2" name="Rectangle 371"/>
                      <p:cNvSpPr/>
                      <p:nvPr/>
                    </p:nvSpPr>
                    <p:spPr>
                      <a:xfrm>
                        <a:off x="3884431" y="246038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3" name="Rectangle 372"/>
                      <p:cNvSpPr/>
                      <p:nvPr/>
                    </p:nvSpPr>
                    <p:spPr>
                      <a:xfrm>
                        <a:off x="3884431" y="255293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4" name="Rectangle 373"/>
                      <p:cNvSpPr/>
                      <p:nvPr/>
                    </p:nvSpPr>
                    <p:spPr>
                      <a:xfrm>
                        <a:off x="3884431" y="264547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5" name="Rectangle 374"/>
                      <p:cNvSpPr/>
                      <p:nvPr/>
                    </p:nvSpPr>
                    <p:spPr>
                      <a:xfrm>
                        <a:off x="3884431" y="273802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6" name="Rectangle 375"/>
                      <p:cNvSpPr/>
                      <p:nvPr/>
                    </p:nvSpPr>
                    <p:spPr>
                      <a:xfrm>
                        <a:off x="3884431" y="283057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7" name="Rectangle 376"/>
                      <p:cNvSpPr/>
                      <p:nvPr/>
                    </p:nvSpPr>
                    <p:spPr>
                      <a:xfrm>
                        <a:off x="3884431" y="292311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8" name="Rectangle 377"/>
                      <p:cNvSpPr/>
                      <p:nvPr/>
                    </p:nvSpPr>
                    <p:spPr>
                      <a:xfrm>
                        <a:off x="3884431" y="301566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9" name="Rectangle 378"/>
                      <p:cNvSpPr/>
                      <p:nvPr/>
                    </p:nvSpPr>
                    <p:spPr>
                      <a:xfrm>
                        <a:off x="3884431" y="3108204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80" name="Group 379"/>
                  <p:cNvGrpSpPr/>
                  <p:nvPr/>
                </p:nvGrpSpPr>
                <p:grpSpPr>
                  <a:xfrm>
                    <a:off x="1532982" y="1714889"/>
                    <a:ext cx="81000" cy="2225298"/>
                    <a:chOff x="3876790" y="966788"/>
                    <a:chExt cx="81000" cy="2225298"/>
                  </a:xfrm>
                </p:grpSpPr>
                <p:sp>
                  <p:nvSpPr>
                    <p:cNvPr id="381" name="Rectangle 380"/>
                    <p:cNvSpPr/>
                    <p:nvPr/>
                  </p:nvSpPr>
                  <p:spPr>
                    <a:xfrm>
                      <a:off x="3876790" y="966788"/>
                      <a:ext cx="81000" cy="222529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382" name="Group 381"/>
                    <p:cNvGrpSpPr/>
                    <p:nvPr/>
                  </p:nvGrpSpPr>
                  <p:grpSpPr>
                    <a:xfrm>
                      <a:off x="3884431" y="979651"/>
                      <a:ext cx="65718" cy="2194271"/>
                      <a:chOff x="3884431" y="979651"/>
                      <a:chExt cx="65718" cy="2194271"/>
                    </a:xfrm>
                  </p:grpSpPr>
                  <p:sp>
                    <p:nvSpPr>
                      <p:cNvPr id="383" name="Rectangle 382"/>
                      <p:cNvSpPr/>
                      <p:nvPr/>
                    </p:nvSpPr>
                    <p:spPr>
                      <a:xfrm>
                        <a:off x="3884431" y="97965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4" name="Rectangle 383"/>
                      <p:cNvSpPr/>
                      <p:nvPr/>
                    </p:nvSpPr>
                    <p:spPr>
                      <a:xfrm>
                        <a:off x="3884431" y="107219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5" name="Rectangle 384"/>
                      <p:cNvSpPr/>
                      <p:nvPr/>
                    </p:nvSpPr>
                    <p:spPr>
                      <a:xfrm>
                        <a:off x="3884431" y="116474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6" name="Rectangle 385"/>
                      <p:cNvSpPr/>
                      <p:nvPr/>
                    </p:nvSpPr>
                    <p:spPr>
                      <a:xfrm>
                        <a:off x="3884431" y="125728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7" name="Rectangle 386"/>
                      <p:cNvSpPr/>
                      <p:nvPr/>
                    </p:nvSpPr>
                    <p:spPr>
                      <a:xfrm>
                        <a:off x="3884431" y="134983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8" name="Rectangle 387"/>
                      <p:cNvSpPr/>
                      <p:nvPr/>
                    </p:nvSpPr>
                    <p:spPr>
                      <a:xfrm>
                        <a:off x="3884431" y="144238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9" name="Rectangle 388"/>
                      <p:cNvSpPr/>
                      <p:nvPr/>
                    </p:nvSpPr>
                    <p:spPr>
                      <a:xfrm>
                        <a:off x="3884431" y="153492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0" name="Rectangle 389"/>
                      <p:cNvSpPr/>
                      <p:nvPr/>
                    </p:nvSpPr>
                    <p:spPr>
                      <a:xfrm>
                        <a:off x="3884431" y="162747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1" name="Rectangle 390"/>
                      <p:cNvSpPr/>
                      <p:nvPr/>
                    </p:nvSpPr>
                    <p:spPr>
                      <a:xfrm>
                        <a:off x="3884431" y="172001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2" name="Rectangle 391"/>
                      <p:cNvSpPr/>
                      <p:nvPr/>
                    </p:nvSpPr>
                    <p:spPr>
                      <a:xfrm>
                        <a:off x="3884431" y="181256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3" name="Rectangle 392"/>
                      <p:cNvSpPr/>
                      <p:nvPr/>
                    </p:nvSpPr>
                    <p:spPr>
                      <a:xfrm>
                        <a:off x="3884431" y="190511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4" name="Rectangle 393"/>
                      <p:cNvSpPr/>
                      <p:nvPr/>
                    </p:nvSpPr>
                    <p:spPr>
                      <a:xfrm>
                        <a:off x="3884431" y="199765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5" name="Rectangle 394"/>
                      <p:cNvSpPr/>
                      <p:nvPr/>
                    </p:nvSpPr>
                    <p:spPr>
                      <a:xfrm>
                        <a:off x="3884431" y="209020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6" name="Rectangle 395"/>
                      <p:cNvSpPr/>
                      <p:nvPr/>
                    </p:nvSpPr>
                    <p:spPr>
                      <a:xfrm>
                        <a:off x="3884431" y="218274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7" name="Rectangle 396"/>
                      <p:cNvSpPr/>
                      <p:nvPr/>
                    </p:nvSpPr>
                    <p:spPr>
                      <a:xfrm>
                        <a:off x="3884431" y="227529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8" name="Rectangle 397"/>
                      <p:cNvSpPr/>
                      <p:nvPr/>
                    </p:nvSpPr>
                    <p:spPr>
                      <a:xfrm>
                        <a:off x="3884431" y="236784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9" name="Rectangle 398"/>
                      <p:cNvSpPr/>
                      <p:nvPr/>
                    </p:nvSpPr>
                    <p:spPr>
                      <a:xfrm>
                        <a:off x="3884431" y="246038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0" name="Rectangle 399"/>
                      <p:cNvSpPr/>
                      <p:nvPr/>
                    </p:nvSpPr>
                    <p:spPr>
                      <a:xfrm>
                        <a:off x="3884431" y="255293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1" name="Rectangle 400"/>
                      <p:cNvSpPr/>
                      <p:nvPr/>
                    </p:nvSpPr>
                    <p:spPr>
                      <a:xfrm>
                        <a:off x="3884431" y="2645479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2" name="Rectangle 401"/>
                      <p:cNvSpPr/>
                      <p:nvPr/>
                    </p:nvSpPr>
                    <p:spPr>
                      <a:xfrm>
                        <a:off x="3884431" y="2738025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3" name="Rectangle 402"/>
                      <p:cNvSpPr/>
                      <p:nvPr/>
                    </p:nvSpPr>
                    <p:spPr>
                      <a:xfrm>
                        <a:off x="3884431" y="2830571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4" name="Rectangle 403"/>
                      <p:cNvSpPr/>
                      <p:nvPr/>
                    </p:nvSpPr>
                    <p:spPr>
                      <a:xfrm>
                        <a:off x="3884431" y="2923117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5" name="Rectangle 404"/>
                      <p:cNvSpPr/>
                      <p:nvPr/>
                    </p:nvSpPr>
                    <p:spPr>
                      <a:xfrm>
                        <a:off x="3884431" y="3015663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6" name="Rectangle 405"/>
                      <p:cNvSpPr/>
                      <p:nvPr/>
                    </p:nvSpPr>
                    <p:spPr>
                      <a:xfrm>
                        <a:off x="3884431" y="3108204"/>
                        <a:ext cx="65718" cy="65718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048" name="Rectangle 1047"/>
                  <p:cNvSpPr/>
                  <p:nvPr/>
                </p:nvSpPr>
                <p:spPr>
                  <a:xfrm>
                    <a:off x="1954978" y="1812678"/>
                    <a:ext cx="93600" cy="93600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055" name="Straight Arrow Connector 1054"/>
              <p:cNvCxnSpPr/>
              <p:nvPr/>
            </p:nvCxnSpPr>
            <p:spPr>
              <a:xfrm flipH="1">
                <a:off x="2802809" y="2728093"/>
                <a:ext cx="672166" cy="29636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2" name="Straight Arrow Connector 841"/>
              <p:cNvCxnSpPr/>
              <p:nvPr/>
            </p:nvCxnSpPr>
            <p:spPr>
              <a:xfrm flipH="1">
                <a:off x="2989050" y="4302609"/>
                <a:ext cx="595398" cy="2968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7" name="Straight Arrow Connector 966"/>
              <p:cNvCxnSpPr>
                <a:stCxn id="846" idx="1"/>
              </p:cNvCxnSpPr>
              <p:nvPr/>
            </p:nvCxnSpPr>
            <p:spPr>
              <a:xfrm flipH="1">
                <a:off x="2797785" y="3634727"/>
                <a:ext cx="677190" cy="14301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0" name="Straight Arrow Connector 969"/>
              <p:cNvCxnSpPr>
                <a:stCxn id="846" idx="1"/>
              </p:cNvCxnSpPr>
              <p:nvPr/>
            </p:nvCxnSpPr>
            <p:spPr>
              <a:xfrm flipH="1" flipV="1">
                <a:off x="2797785" y="3487683"/>
                <a:ext cx="677190" cy="14704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5" name="TextBox 844"/>
              <p:cNvSpPr txBox="1"/>
              <p:nvPr/>
            </p:nvSpPr>
            <p:spPr>
              <a:xfrm>
                <a:off x="3426208" y="4173912"/>
                <a:ext cx="142620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Should we consider SMT versions of these headers so that the RN42 module can be slid underneath (on the back side of the PCB)?</a:t>
                </a:r>
              </a:p>
            </p:txBody>
          </p:sp>
          <p:sp>
            <p:nvSpPr>
              <p:cNvPr id="846" name="TextBox 845"/>
              <p:cNvSpPr txBox="1"/>
              <p:nvPr/>
            </p:nvSpPr>
            <p:spPr>
              <a:xfrm>
                <a:off x="3474975" y="3434672"/>
                <a:ext cx="1109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Power Supplies can go anywhere</a:t>
                </a:r>
                <a:endParaRPr lang="en-US" sz="1000" dirty="0"/>
              </a:p>
            </p:txBody>
          </p:sp>
          <p:cxnSp>
            <p:nvCxnSpPr>
              <p:cNvPr id="979" name="Straight Arrow Connector 978"/>
              <p:cNvCxnSpPr/>
              <p:nvPr/>
            </p:nvCxnSpPr>
            <p:spPr>
              <a:xfrm flipH="1">
                <a:off x="3295317" y="5557106"/>
                <a:ext cx="289131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1" name="TextBox 980"/>
              <p:cNvSpPr txBox="1"/>
              <p:nvPr/>
            </p:nvSpPr>
            <p:spPr>
              <a:xfrm>
                <a:off x="3523743" y="5364775"/>
                <a:ext cx="10604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4-40 Clearance Holes (Free Fit)</a:t>
                </a:r>
                <a:endParaRPr lang="en-US" sz="1000" dirty="0"/>
              </a:p>
            </p:txBody>
          </p:sp>
          <p:cxnSp>
            <p:nvCxnSpPr>
              <p:cNvPr id="982" name="Straight Connector 981"/>
              <p:cNvCxnSpPr/>
              <p:nvPr/>
            </p:nvCxnSpPr>
            <p:spPr>
              <a:xfrm flipH="1">
                <a:off x="1943386" y="5791946"/>
                <a:ext cx="6487" cy="7606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5" name="Straight Connector 984"/>
              <p:cNvCxnSpPr/>
              <p:nvPr/>
            </p:nvCxnSpPr>
            <p:spPr>
              <a:xfrm flipH="1">
                <a:off x="3308928" y="5791946"/>
                <a:ext cx="6487" cy="7606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7" name="TextBox 986"/>
              <p:cNvSpPr txBox="1"/>
              <p:nvPr/>
            </p:nvSpPr>
            <p:spPr>
              <a:xfrm>
                <a:off x="4157472" y="6053556"/>
                <a:ext cx="252436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This RN42 Bluetooth module is too big to fit between the headers, so I put it here…sticking out.  I’m not a big fan of this location because it makes the PCB much longer.  But what other location is better?</a:t>
                </a:r>
                <a:endParaRPr lang="en-US" sz="1000" dirty="0"/>
              </a:p>
            </p:txBody>
          </p:sp>
          <p:cxnSp>
            <p:nvCxnSpPr>
              <p:cNvPr id="988" name="Straight Arrow Connector 987"/>
              <p:cNvCxnSpPr/>
              <p:nvPr/>
            </p:nvCxnSpPr>
            <p:spPr>
              <a:xfrm flipV="1">
                <a:off x="5655455" y="5631330"/>
                <a:ext cx="421709" cy="42222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1" name="Freeform 990"/>
              <p:cNvSpPr/>
              <p:nvPr/>
            </p:nvSpPr>
            <p:spPr>
              <a:xfrm>
                <a:off x="4824984" y="5024628"/>
                <a:ext cx="264439" cy="1008888"/>
              </a:xfrm>
              <a:custGeom>
                <a:avLst/>
                <a:gdLst>
                  <a:gd name="connsiteX0" fmla="*/ 0 w 175260"/>
                  <a:gd name="connsiteY0" fmla="*/ 0 h 1082040"/>
                  <a:gd name="connsiteX1" fmla="*/ 175260 w 175260"/>
                  <a:gd name="connsiteY1" fmla="*/ 464820 h 1082040"/>
                  <a:gd name="connsiteX2" fmla="*/ 0 w 175260"/>
                  <a:gd name="connsiteY2" fmla="*/ 1082040 h 1082040"/>
                  <a:gd name="connsiteX0" fmla="*/ 0 w 352224"/>
                  <a:gd name="connsiteY0" fmla="*/ 0 h 1082040"/>
                  <a:gd name="connsiteX1" fmla="*/ 175260 w 352224"/>
                  <a:gd name="connsiteY1" fmla="*/ 464820 h 1082040"/>
                  <a:gd name="connsiteX2" fmla="*/ 329184 w 352224"/>
                  <a:gd name="connsiteY2" fmla="*/ 1082040 h 1082040"/>
                  <a:gd name="connsiteX0" fmla="*/ 0 w 329184"/>
                  <a:gd name="connsiteY0" fmla="*/ 0 h 1082040"/>
                  <a:gd name="connsiteX1" fmla="*/ 175260 w 329184"/>
                  <a:gd name="connsiteY1" fmla="*/ 464820 h 1082040"/>
                  <a:gd name="connsiteX2" fmla="*/ 329184 w 329184"/>
                  <a:gd name="connsiteY2" fmla="*/ 1082040 h 1082040"/>
                  <a:gd name="connsiteX0" fmla="*/ 0 w 329184"/>
                  <a:gd name="connsiteY0" fmla="*/ 0 h 1082040"/>
                  <a:gd name="connsiteX1" fmla="*/ 329184 w 329184"/>
                  <a:gd name="connsiteY1" fmla="*/ 1082040 h 1082040"/>
                  <a:gd name="connsiteX0" fmla="*/ 0 w 332728"/>
                  <a:gd name="connsiteY0" fmla="*/ 0 h 1082040"/>
                  <a:gd name="connsiteX1" fmla="*/ 329184 w 332728"/>
                  <a:gd name="connsiteY1" fmla="*/ 1082040 h 1082040"/>
                  <a:gd name="connsiteX0" fmla="*/ 0 w 341791"/>
                  <a:gd name="connsiteY0" fmla="*/ 0 h 1082040"/>
                  <a:gd name="connsiteX1" fmla="*/ 329184 w 341791"/>
                  <a:gd name="connsiteY1" fmla="*/ 1082040 h 1082040"/>
                  <a:gd name="connsiteX0" fmla="*/ 0 w 264439"/>
                  <a:gd name="connsiteY0" fmla="*/ 0 h 1008888"/>
                  <a:gd name="connsiteX1" fmla="*/ 231648 w 264439"/>
                  <a:gd name="connsiteY1" fmla="*/ 1008888 h 1008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4439" h="1008888">
                    <a:moveTo>
                      <a:pt x="0" y="0"/>
                    </a:moveTo>
                    <a:cubicBezTo>
                      <a:pt x="341376" y="80264"/>
                      <a:pt x="268224" y="648208"/>
                      <a:pt x="231648" y="1008888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5" name="TextBox 574"/>
              <p:cNvSpPr txBox="1"/>
              <p:nvPr/>
            </p:nvSpPr>
            <p:spPr>
              <a:xfrm>
                <a:off x="1838560" y="699016"/>
                <a:ext cx="448161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/>
                  <a:t>Creare Audio </a:t>
                </a:r>
                <a:r>
                  <a:rPr lang="en-US" sz="2400" b="1" dirty="0" smtClean="0"/>
                  <a:t>Board (</a:t>
                </a:r>
                <a:r>
                  <a:rPr lang="en-US" sz="2400" b="1" dirty="0"/>
                  <a:t>“</a:t>
                </a:r>
                <a:r>
                  <a:rPr lang="en-US" sz="2400" b="1" dirty="0" err="1"/>
                  <a:t>Tympan</a:t>
                </a:r>
                <a:r>
                  <a:rPr lang="en-US" sz="2400" b="1" dirty="0"/>
                  <a:t> A</a:t>
                </a:r>
                <a:r>
                  <a:rPr lang="en-US" sz="2400" b="1" dirty="0" smtClean="0"/>
                  <a:t>”)</a:t>
                </a:r>
              </a:p>
              <a:p>
                <a:pPr algn="ctr"/>
                <a:r>
                  <a:rPr lang="en-US" sz="2400" b="1" dirty="0" smtClean="0"/>
                  <a:t>Notional Layout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47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4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3370" r="22231" b="30218"/>
          <a:stretch/>
        </p:blipFill>
        <p:spPr bwMode="auto">
          <a:xfrm>
            <a:off x="4110037" y="3505200"/>
            <a:ext cx="3319463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Group 39"/>
          <p:cNvGrpSpPr/>
          <p:nvPr/>
        </p:nvGrpSpPr>
        <p:grpSpPr>
          <a:xfrm>
            <a:off x="1219205" y="4181475"/>
            <a:ext cx="2060572" cy="975519"/>
            <a:chOff x="1219205" y="4181475"/>
            <a:chExt cx="2060572" cy="975519"/>
          </a:xfrm>
        </p:grpSpPr>
        <p:sp>
          <p:nvSpPr>
            <p:cNvPr id="4" name="Rounded Rectangle 3"/>
            <p:cNvSpPr/>
            <p:nvPr/>
          </p:nvSpPr>
          <p:spPr>
            <a:xfrm>
              <a:off x="1219205" y="4387850"/>
              <a:ext cx="342900" cy="5715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492255" y="4343400"/>
              <a:ext cx="1562100" cy="660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95456" y="4181475"/>
              <a:ext cx="119062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76528" y="4181475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3062291" y="4621214"/>
              <a:ext cx="165100" cy="26987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0244" y="4955382"/>
              <a:ext cx="119062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37042" y="3081952"/>
            <a:ext cx="2672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Headphone Jack</a:t>
            </a:r>
          </a:p>
          <a:p>
            <a:r>
              <a:rPr lang="en-US" dirty="0" smtClean="0"/>
              <a:t>Outer </a:t>
            </a:r>
            <a:r>
              <a:rPr lang="en-US" dirty="0" err="1" smtClean="0"/>
              <a:t>Env</a:t>
            </a:r>
            <a:r>
              <a:rPr lang="en-US" dirty="0" smtClean="0"/>
              <a:t>: </a:t>
            </a:r>
          </a:p>
          <a:p>
            <a:r>
              <a:rPr lang="en-US" dirty="0" smtClean="0"/>
              <a:t>L = 2.5+4.4+12.2=19.1 mm</a:t>
            </a:r>
          </a:p>
          <a:p>
            <a:r>
              <a:rPr lang="en-US" dirty="0" smtClean="0"/>
              <a:t>W = 9.0 mm</a:t>
            </a:r>
            <a:endParaRPr lang="en-US" dirty="0"/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1219205" y="5476875"/>
            <a:ext cx="687600" cy="325525"/>
            <a:chOff x="3371850" y="4181475"/>
            <a:chExt cx="2060572" cy="975519"/>
          </a:xfrm>
        </p:grpSpPr>
        <p:sp>
          <p:nvSpPr>
            <p:cNvPr id="19" name="Rounded Rectangle 18"/>
            <p:cNvSpPr/>
            <p:nvPr/>
          </p:nvSpPr>
          <p:spPr>
            <a:xfrm>
              <a:off x="3371850" y="4387850"/>
              <a:ext cx="342900" cy="5715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44900" y="4343400"/>
              <a:ext cx="1562100" cy="660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48101" y="4181475"/>
              <a:ext cx="119062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29173" y="4181475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5214936" y="4621214"/>
              <a:ext cx="165100" cy="26987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052889" y="4955382"/>
              <a:ext cx="119062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2244056" y="5476875"/>
            <a:ext cx="687600" cy="325525"/>
            <a:chOff x="3371850" y="4181475"/>
            <a:chExt cx="2060572" cy="975519"/>
          </a:xfrm>
        </p:grpSpPr>
        <p:sp>
          <p:nvSpPr>
            <p:cNvPr id="26" name="Rounded Rectangle 25"/>
            <p:cNvSpPr/>
            <p:nvPr/>
          </p:nvSpPr>
          <p:spPr>
            <a:xfrm>
              <a:off x="3371850" y="4387850"/>
              <a:ext cx="342900" cy="5715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644900" y="4343400"/>
              <a:ext cx="1562100" cy="660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48101" y="4181475"/>
              <a:ext cx="119062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29173" y="4181475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5214936" y="4621214"/>
              <a:ext cx="165100" cy="26987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52889" y="4955382"/>
              <a:ext cx="119062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75" y="6008053"/>
            <a:ext cx="688975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653" y="6008052"/>
            <a:ext cx="688975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18" y="241300"/>
            <a:ext cx="2397670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Group 42"/>
          <p:cNvGrpSpPr/>
          <p:nvPr/>
        </p:nvGrpSpPr>
        <p:grpSpPr>
          <a:xfrm>
            <a:off x="1276417" y="820738"/>
            <a:ext cx="2003360" cy="1484312"/>
            <a:chOff x="1276417" y="820738"/>
            <a:chExt cx="2003360" cy="1484312"/>
          </a:xfrm>
        </p:grpSpPr>
        <p:sp>
          <p:nvSpPr>
            <p:cNvPr id="46" name="Rectangle 45"/>
            <p:cNvSpPr/>
            <p:nvPr/>
          </p:nvSpPr>
          <p:spPr>
            <a:xfrm>
              <a:off x="2797728" y="820738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201441" y="820738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605155" y="820738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797728" y="1835150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01441" y="1835150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05155" y="1835150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276417" y="990600"/>
              <a:ext cx="2003360" cy="8509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705505" y="1671638"/>
              <a:ext cx="1181123" cy="1635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850633" y="1733550"/>
              <a:ext cx="369858" cy="57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>
            <a:grpSpLocks noChangeAspect="1"/>
          </p:cNvGrpSpPr>
          <p:nvPr/>
        </p:nvGrpSpPr>
        <p:grpSpPr>
          <a:xfrm>
            <a:off x="3777804" y="820738"/>
            <a:ext cx="2003360" cy="1484312"/>
            <a:chOff x="1276417" y="820738"/>
            <a:chExt cx="2003360" cy="1484312"/>
          </a:xfrm>
        </p:grpSpPr>
        <p:sp>
          <p:nvSpPr>
            <p:cNvPr id="58" name="Rectangle 57"/>
            <p:cNvSpPr/>
            <p:nvPr/>
          </p:nvSpPr>
          <p:spPr>
            <a:xfrm>
              <a:off x="2797728" y="820738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201441" y="820738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605155" y="820738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797728" y="1835150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201441" y="1835150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605155" y="1835150"/>
              <a:ext cx="152400" cy="2016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276417" y="990600"/>
              <a:ext cx="2003360" cy="8509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705505" y="1671638"/>
              <a:ext cx="1181123" cy="16351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50633" y="1733550"/>
              <a:ext cx="369858" cy="571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496095"/>
            <a:ext cx="306000" cy="22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20" y="496094"/>
            <a:ext cx="468000" cy="348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70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249</Words>
  <Application>Microsoft Office PowerPoint</Application>
  <PresentationFormat>On-screen Show (4:3)</PresentationFormat>
  <Paragraphs>90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Existing COTS Hardware</vt:lpstr>
      <vt:lpstr>PowerPoint Presentation</vt:lpstr>
      <vt:lpstr>Extra Art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Audette</cp:lastModifiedBy>
  <cp:revision>19</cp:revision>
  <cp:lastPrinted>2016-12-01T19:27:33Z</cp:lastPrinted>
  <dcterms:created xsi:type="dcterms:W3CDTF">2016-12-01T17:38:54Z</dcterms:created>
  <dcterms:modified xsi:type="dcterms:W3CDTF">2016-12-01T21:33:33Z</dcterms:modified>
</cp:coreProperties>
</file>