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2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5" autoAdjust="0"/>
    <p:restoredTop sz="94660"/>
  </p:normalViewPr>
  <p:slideViewPr>
    <p:cSldViewPr snapToGrid="0">
      <p:cViewPr>
        <p:scale>
          <a:sx n="100" d="100"/>
          <a:sy n="100" d="100"/>
        </p:scale>
        <p:origin x="-552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25F7-C78B-4761-951C-5881CFCBE33B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61CC7-CF32-4031-B857-EBDE65C8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1CC7-CF32-4031-B857-EBDE65C8E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5A1E-9A89-4CDA-B96A-2FF4F0DBF2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37" y="2187984"/>
            <a:ext cx="22923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63621" y="2080924"/>
            <a:ext cx="2724150" cy="4074919"/>
            <a:chOff x="2743200" y="1020065"/>
            <a:chExt cx="2724150" cy="4074919"/>
          </a:xfrm>
        </p:grpSpPr>
        <p:pic>
          <p:nvPicPr>
            <p:cNvPr id="4" name="Picture 4" descr="https://www.pjrc.com/teensy/card9a_rev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95" b="29960"/>
            <a:stretch/>
          </p:blipFill>
          <p:spPr bwMode="auto">
            <a:xfrm rot="5400000">
              <a:off x="2144395" y="1826132"/>
              <a:ext cx="4074919" cy="2462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743200" y="1676400"/>
              <a:ext cx="381000" cy="16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6599" y="1733550"/>
              <a:ext cx="920751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46599" y="3479800"/>
              <a:ext cx="920751" cy="136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3530600"/>
              <a:ext cx="381000" cy="131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4104" y="1605436"/>
            <a:ext cx="12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 3.6</a:t>
            </a:r>
          </a:p>
          <a:p>
            <a:pPr algn="ctr"/>
            <a:r>
              <a:rPr lang="en-US" b="1" dirty="0" smtClean="0"/>
              <a:t> Dev Board</a:t>
            </a:r>
            <a:endParaRPr lang="en-US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t="24656" r="53479" b="42183"/>
          <a:stretch/>
        </p:blipFill>
        <p:spPr bwMode="auto">
          <a:xfrm rot="5400000">
            <a:off x="3291956" y="2213678"/>
            <a:ext cx="2350008" cy="229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80523" y="1605436"/>
            <a:ext cx="137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</a:t>
            </a:r>
          </a:p>
          <a:p>
            <a:pPr algn="ctr"/>
            <a:r>
              <a:rPr lang="en-US" b="1" dirty="0" smtClean="0"/>
              <a:t>Audio Board</a:t>
            </a:r>
            <a:endParaRPr lang="en-US" b="1" dirty="0"/>
          </a:p>
        </p:txBody>
      </p:sp>
      <p:sp>
        <p:nvSpPr>
          <p:cNvPr id="16" name="Plus 15"/>
          <p:cNvSpPr/>
          <p:nvPr/>
        </p:nvSpPr>
        <p:spPr>
          <a:xfrm>
            <a:off x="2336800" y="3195828"/>
            <a:ext cx="650971" cy="6509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 16"/>
          <p:cNvSpPr/>
          <p:nvPr/>
        </p:nvSpPr>
        <p:spPr>
          <a:xfrm>
            <a:off x="5816600" y="3199099"/>
            <a:ext cx="647700" cy="6477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4" b="95217" l="16779" r="61298">
                        <a14:foregroundMark x1="40045" y1="9865" x2="40045" y2="9865"/>
                        <a14:foregroundMark x1="38926" y1="7922" x2="38926" y2="7922"/>
                        <a14:foregroundMark x1="36018" y1="7025" x2="36018" y2="7025"/>
                        <a14:foregroundMark x1="43400" y1="7025" x2="43400" y2="7025"/>
                        <a14:foregroundMark x1="33781" y1="5830" x2="33781" y2="5830"/>
                        <a14:foregroundMark x1="44295" y1="6129" x2="44295" y2="6129"/>
                        <a14:foregroundMark x1="46309" y1="6129" x2="46309" y2="6129"/>
                        <a14:foregroundMark x1="44519" y1="5830" x2="44519" y2="5830"/>
                        <a14:foregroundMark x1="32662" y1="6428" x2="32662" y2="64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5333" r="41234" b="6228"/>
          <a:stretch/>
        </p:blipFill>
        <p:spPr bwMode="auto">
          <a:xfrm>
            <a:off x="7344727" y="2299109"/>
            <a:ext cx="1038225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196180" y="1605436"/>
            <a:ext cx="131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</a:t>
            </a:r>
          </a:p>
          <a:p>
            <a:pPr algn="ctr"/>
            <a:r>
              <a:rPr lang="en-US" b="1" dirty="0" smtClean="0"/>
              <a:t>Audio Stack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80524" y="5522976"/>
            <a:ext cx="32420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Creare seeks to replace the Teensy Audio Board</a:t>
            </a:r>
          </a:p>
          <a:p>
            <a:pPr algn="ctr"/>
            <a:r>
              <a:rPr lang="en-US" b="1" dirty="0" smtClean="0"/>
              <a:t>with a new Creare Audio Board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153398" y="4591459"/>
            <a:ext cx="198890" cy="93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39840" y="4591459"/>
            <a:ext cx="402336" cy="9315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COTS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0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Box 574"/>
          <p:cNvSpPr txBox="1"/>
          <p:nvPr/>
        </p:nvSpPr>
        <p:spPr>
          <a:xfrm>
            <a:off x="1838560" y="699016"/>
            <a:ext cx="448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Creare Audio </a:t>
            </a:r>
            <a:r>
              <a:rPr lang="en-US" sz="2400" b="1" dirty="0" smtClean="0"/>
              <a:t>Board (</a:t>
            </a:r>
            <a:r>
              <a:rPr lang="en-US" sz="2400" b="1" dirty="0"/>
              <a:t>“</a:t>
            </a:r>
            <a:r>
              <a:rPr lang="en-US" sz="2400" b="1" dirty="0" err="1"/>
              <a:t>Tympan</a:t>
            </a:r>
            <a:r>
              <a:rPr lang="en-US" sz="2400" b="1" dirty="0"/>
              <a:t> </a:t>
            </a:r>
            <a:r>
              <a:rPr lang="en-US" sz="2400" b="1" dirty="0" smtClean="0"/>
              <a:t>1”)</a:t>
            </a:r>
          </a:p>
          <a:p>
            <a:pPr algn="ctr"/>
            <a:r>
              <a:rPr lang="en-US" sz="2400" b="1" dirty="0" smtClean="0"/>
              <a:t>Notional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7317" y="129659"/>
            <a:ext cx="254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2016-12-06 12:50pm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25868" y="5828444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Teensy 3.6: 61Lx18W mm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25868" y="600959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RN42: 25.8L x 13.4W mm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25868" y="618138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4-40 Clearance Hole (Free Fit)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5868" y="636253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Codec: 5.15 x 5.15 mm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5868" y="654368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Battery Connector. 9mm W</a:t>
            </a:r>
            <a:endParaRPr lang="en-US" sz="11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739140" y="1417320"/>
            <a:ext cx="6586728" cy="5260675"/>
            <a:chOff x="739140" y="1417320"/>
            <a:chExt cx="6586728" cy="5260675"/>
          </a:xfrm>
        </p:grpSpPr>
        <p:sp>
          <p:nvSpPr>
            <p:cNvPr id="22" name="Rectangle 21"/>
            <p:cNvSpPr/>
            <p:nvPr/>
          </p:nvSpPr>
          <p:spPr>
            <a:xfrm>
              <a:off x="739140" y="1417320"/>
              <a:ext cx="6586728" cy="5206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11317" y="1475357"/>
              <a:ext cx="6351402" cy="5202638"/>
              <a:chOff x="811317" y="1475357"/>
              <a:chExt cx="6351402" cy="5202638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5537758" y="2178465"/>
                <a:ext cx="1380366" cy="3613481"/>
                <a:chOff x="1949873" y="2178465"/>
                <a:chExt cx="1380366" cy="3613481"/>
              </a:xfrm>
            </p:grpSpPr>
            <p:sp>
              <p:nvSpPr>
                <p:cNvPr id="288" name="Rounded Rectangle 28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9" name="Group 288"/>
                <p:cNvGrpSpPr/>
                <p:nvPr/>
              </p:nvGrpSpPr>
              <p:grpSpPr>
                <a:xfrm>
                  <a:off x="3044825" y="3573870"/>
                  <a:ext cx="269875" cy="354737"/>
                  <a:chOff x="3044825" y="3573870"/>
                  <a:chExt cx="269875" cy="354737"/>
                </a:xfrm>
              </p:grpSpPr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44825" y="3573870"/>
                    <a:ext cx="269875" cy="354737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21" name="Group 620"/>
                  <p:cNvGrpSpPr/>
                  <p:nvPr/>
                </p:nvGrpSpPr>
                <p:grpSpPr>
                  <a:xfrm>
                    <a:off x="3159910" y="3668234"/>
                    <a:ext cx="45719" cy="165158"/>
                    <a:chOff x="3164672" y="3675377"/>
                    <a:chExt cx="45719" cy="165158"/>
                  </a:xfrm>
                </p:grpSpPr>
                <p:sp>
                  <p:nvSpPr>
                    <p:cNvPr id="622" name="Oval 621"/>
                    <p:cNvSpPr/>
                    <p:nvPr/>
                  </p:nvSpPr>
                  <p:spPr>
                    <a:xfrm>
                      <a:off x="3164672" y="3794816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/>
                    <p:cNvSpPr/>
                    <p:nvPr/>
                  </p:nvSpPr>
                  <p:spPr>
                    <a:xfrm>
                      <a:off x="3164672" y="367537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9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498890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1" name="Group 290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18" name="Oval 61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Oval 61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8" name="Oval 5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Oval 5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6" name="Oval 505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Oval 506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4" name="Oval 503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Oval 504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5" name="Rounded Rectangle 294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6" name="Group 295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50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03" name="TextBox 502"/>
                  <p:cNvSpPr txBox="1"/>
                  <p:nvPr/>
                </p:nvSpPr>
                <p:spPr>
                  <a:xfrm>
                    <a:off x="1528026" y="642605"/>
                    <a:ext cx="207355" cy="15946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J10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50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01" name="TextBox 500"/>
                  <p:cNvSpPr txBox="1"/>
                  <p:nvPr/>
                </p:nvSpPr>
                <p:spPr>
                  <a:xfrm>
                    <a:off x="563427" y="642605"/>
                    <a:ext cx="156059" cy="15946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J5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9" name="Rectangle 298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</a:t>
                  </a:r>
                  <a:endParaRPr lang="en-US" sz="500" dirty="0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D2</a:t>
                  </a:r>
                  <a:endParaRPr lang="en-US" sz="500" dirty="0"/>
                </a:p>
              </p:txBody>
            </p:sp>
            <p:pic>
              <p:nvPicPr>
                <p:cNvPr id="322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6" name="Rectangle 325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07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09" name="Rectangle 408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Rectangle 409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16" name="Group 415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497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8" name="Rectangle 497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9" name="Rectangle 498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7" name="TextBox 416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J6</a:t>
                  </a:r>
                  <a:endParaRPr lang="en-US" sz="500" dirty="0"/>
                </a:p>
              </p:txBody>
            </p:sp>
            <p:grpSp>
              <p:nvGrpSpPr>
                <p:cNvPr id="418" name="Group 417"/>
                <p:cNvGrpSpPr/>
                <p:nvPr/>
              </p:nvGrpSpPr>
              <p:grpSpPr>
                <a:xfrm>
                  <a:off x="2004620" y="5075009"/>
                  <a:ext cx="309524" cy="305089"/>
                  <a:chOff x="1985663" y="4985764"/>
                  <a:chExt cx="309524" cy="305089"/>
                </a:xfrm>
              </p:grpSpPr>
              <p:sp>
                <p:nvSpPr>
                  <p:cNvPr id="495" name="Rectangle 494"/>
                  <p:cNvSpPr/>
                  <p:nvPr/>
                </p:nvSpPr>
                <p:spPr>
                  <a:xfrm>
                    <a:off x="1985663" y="498576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Rectangle 495"/>
                  <p:cNvSpPr/>
                  <p:nvPr/>
                </p:nvSpPr>
                <p:spPr>
                  <a:xfrm>
                    <a:off x="2003471" y="4985765"/>
                    <a:ext cx="291716" cy="30508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R6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Pot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9" name="Rectangle 418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U4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0" name="Rectangle 419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Rectangle 420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22" name="Group 421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492" name="Rectangle 491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D3</a:t>
                    </a:r>
                    <a:endParaRPr lang="en-US" sz="500" dirty="0"/>
                  </a:p>
                </p:txBody>
              </p:sp>
              <p:sp>
                <p:nvSpPr>
                  <p:cNvPr id="493" name="Rectangle 492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494" name="Rectangle 493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D4</a:t>
                    </a:r>
                    <a:endParaRPr lang="en-US" sz="500" dirty="0"/>
                  </a:p>
                </p:txBody>
              </p: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437" name="Group 436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466" name="Rectangle 465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67" name="Group 466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468" name="Rectangle 467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9" name="Rectangle 468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0" name="Rectangle 469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1" name="Rectangle 470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2" name="Rectangle 471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3" name="Rectangle 472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4" name="Rectangle 473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5" name="Rectangle 474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6" name="Rectangle 475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7" name="Rectangle 476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8" name="Rectangle 477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9" name="Rectangle 478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0" name="Rectangle 479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1" name="Rectangle 480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2" name="Rectangle 481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3" name="Rectangle 482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4" name="Rectangle 483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5" name="Rectangle 484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6" name="Rectangle 485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7" name="Rectangle 486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8" name="Rectangle 487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9" name="Rectangle 488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0" name="Rectangle 489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1" name="Rectangle 490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41" name="Group 440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442" name="Rectangle 441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4" name="Rectangle 443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5" name="Rectangle 444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7" name="Rectangle 446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8" name="Rectangle 447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9" name="Rectangle 448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0" name="Rectangle 449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1" name="Rectangle 450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2" name="Rectangle 451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3" name="Rectangle 452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4" name="Rectangle 453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5" name="Rectangle 454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6" name="Rectangle 455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7" name="Rectangle 456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8" name="Rectangle 457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9" name="Rectangle 458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0" name="Rectangle 459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1" name="Rectangle 460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2" name="Rectangle 461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3" name="Rectangle 462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4" name="Rectangle 463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5" name="Rectangle 464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39" name="Rectangle 438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8" name="Rectangle 427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30" name="Group 429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435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36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431" name="TextBox 430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  <p:sp>
              <p:nvSpPr>
                <p:cNvPr id="432" name="TextBox 431"/>
                <p:cNvSpPr txBox="1"/>
                <p:nvPr/>
              </p:nvSpPr>
              <p:spPr>
                <a:xfrm>
                  <a:off x="3175385" y="3684919"/>
                  <a:ext cx="146441" cy="144073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700" dirty="0" smtClean="0"/>
                    <a:t>J4</a:t>
                  </a:r>
                  <a:endParaRPr lang="en-US" sz="700" dirty="0"/>
                </a:p>
              </p:txBody>
            </p:sp>
            <p:sp>
              <p:nvSpPr>
                <p:cNvPr id="433" name="Rectangle 432"/>
                <p:cNvSpPr/>
                <p:nvPr/>
              </p:nvSpPr>
              <p:spPr>
                <a:xfrm>
                  <a:off x="3044825" y="4065865"/>
                  <a:ext cx="285414" cy="499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Freeform 433"/>
                <p:cNvSpPr/>
                <p:nvPr/>
              </p:nvSpPr>
              <p:spPr>
                <a:xfrm>
                  <a:off x="3044825" y="4057650"/>
                  <a:ext cx="269875" cy="507398"/>
                </a:xfrm>
                <a:custGeom>
                  <a:avLst/>
                  <a:gdLst>
                    <a:gd name="connsiteX0" fmla="*/ 234950 w 234950"/>
                    <a:gd name="connsiteY0" fmla="*/ 0 h 711200"/>
                    <a:gd name="connsiteX1" fmla="*/ 0 w 234950"/>
                    <a:gd name="connsiteY1" fmla="*/ 0 h 711200"/>
                    <a:gd name="connsiteX2" fmla="*/ 0 w 234950"/>
                    <a:gd name="connsiteY2" fmla="*/ 711200 h 711200"/>
                    <a:gd name="connsiteX3" fmla="*/ 234950 w 234950"/>
                    <a:gd name="connsiteY3" fmla="*/ 711200 h 711200"/>
                    <a:gd name="connsiteX4" fmla="*/ 234950 w 234950"/>
                    <a:gd name="connsiteY4" fmla="*/ 7112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711200">
                      <a:moveTo>
                        <a:pt x="234950" y="0"/>
                      </a:moveTo>
                      <a:lnTo>
                        <a:pt x="0" y="0"/>
                      </a:lnTo>
                      <a:lnTo>
                        <a:pt x="0" y="711200"/>
                      </a:lnTo>
                      <a:lnTo>
                        <a:pt x="234950" y="711200"/>
                      </a:lnTo>
                      <a:lnTo>
                        <a:pt x="234950" y="7112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949873" y="2178465"/>
                <a:ext cx="1380366" cy="3613481"/>
                <a:chOff x="1949873" y="2178465"/>
                <a:chExt cx="1380366" cy="3613481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044825" y="3573870"/>
                  <a:ext cx="269875" cy="354737"/>
                  <a:chOff x="3044825" y="3573870"/>
                  <a:chExt cx="269875" cy="35473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044825" y="3573870"/>
                    <a:ext cx="269875" cy="354737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3159910" y="3668234"/>
                    <a:ext cx="45719" cy="165158"/>
                    <a:chOff x="3164672" y="3675377"/>
                    <a:chExt cx="45719" cy="165158"/>
                  </a:xfrm>
                </p:grpSpPr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3164672" y="3794816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3164672" y="367537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30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498890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1" name="Group 300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2" name="Oval 3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3" name="Rounded Rectangle 312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5" name="Group 314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3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1528026" y="642605"/>
                    <a:ext cx="207355" cy="15946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J10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31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63427" y="642605"/>
                    <a:ext cx="156059" cy="159462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J5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</a:t>
                  </a:r>
                  <a:endParaRPr lang="en-US" sz="500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D2</a:t>
                  </a:r>
                  <a:endParaRPr lang="en-US" sz="500" dirty="0"/>
                </a:p>
              </p:txBody>
            </p:sp>
            <p:pic>
              <p:nvPicPr>
                <p:cNvPr id="328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9" name="Rectangle 328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1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3" name="Rectangle 332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2" name="Group 341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34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4" name="Rectangle 34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2" name="TextBox 351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J6</a:t>
                  </a:r>
                  <a:endParaRPr lang="en-US" sz="500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2004620" y="5075009"/>
                  <a:ext cx="309524" cy="305089"/>
                  <a:chOff x="1985663" y="4985764"/>
                  <a:chExt cx="309524" cy="305089"/>
                </a:xfrm>
              </p:grpSpPr>
              <p:sp>
                <p:nvSpPr>
                  <p:cNvPr id="1039" name="Rectangle 1038"/>
                  <p:cNvSpPr/>
                  <p:nvPr/>
                </p:nvSpPr>
                <p:spPr>
                  <a:xfrm>
                    <a:off x="1985663" y="498576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2003471" y="4985765"/>
                    <a:ext cx="291716" cy="30508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R6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Pot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13" name="Rectangle 712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U4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D3</a:t>
                    </a:r>
                    <a:endParaRPr lang="en-US" sz="500" dirty="0"/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584" name="Rectangle 583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D4</a:t>
                    </a:r>
                    <a:endParaRPr lang="en-US" sz="500" dirty="0"/>
                  </a:p>
                </p:txBody>
              </p:sp>
            </p:grpSp>
            <p:grpSp>
              <p:nvGrpSpPr>
                <p:cNvPr id="1049" name="Group 1048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5" name="Group 354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48" name="Rectangle 1047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70" name="Rectangle 269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35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3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275" name="TextBox 274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3175385" y="3684919"/>
                  <a:ext cx="146441" cy="144073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700" dirty="0" smtClean="0"/>
                    <a:t>J4</a:t>
                  </a:r>
                  <a:endParaRPr lang="en-US" sz="7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044825" y="4065865"/>
                  <a:ext cx="285414" cy="499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3044825" y="4057650"/>
                  <a:ext cx="269875" cy="507398"/>
                </a:xfrm>
                <a:custGeom>
                  <a:avLst/>
                  <a:gdLst>
                    <a:gd name="connsiteX0" fmla="*/ 234950 w 234950"/>
                    <a:gd name="connsiteY0" fmla="*/ 0 h 711200"/>
                    <a:gd name="connsiteX1" fmla="*/ 0 w 234950"/>
                    <a:gd name="connsiteY1" fmla="*/ 0 h 711200"/>
                    <a:gd name="connsiteX2" fmla="*/ 0 w 234950"/>
                    <a:gd name="connsiteY2" fmla="*/ 711200 h 711200"/>
                    <a:gd name="connsiteX3" fmla="*/ 234950 w 234950"/>
                    <a:gd name="connsiteY3" fmla="*/ 711200 h 711200"/>
                    <a:gd name="connsiteX4" fmla="*/ 234950 w 234950"/>
                    <a:gd name="connsiteY4" fmla="*/ 7112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711200">
                      <a:moveTo>
                        <a:pt x="234950" y="0"/>
                      </a:moveTo>
                      <a:lnTo>
                        <a:pt x="0" y="0"/>
                      </a:lnTo>
                      <a:lnTo>
                        <a:pt x="0" y="711200"/>
                      </a:lnTo>
                      <a:lnTo>
                        <a:pt x="234950" y="711200"/>
                      </a:lnTo>
                      <a:lnTo>
                        <a:pt x="234950" y="7112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55" name="Straight Arrow Connector 1054"/>
              <p:cNvCxnSpPr/>
              <p:nvPr/>
            </p:nvCxnSpPr>
            <p:spPr>
              <a:xfrm flipH="1">
                <a:off x="2802809" y="2728093"/>
                <a:ext cx="672166" cy="2963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Arrow Connector 966"/>
              <p:cNvCxnSpPr>
                <a:stCxn id="846" idx="1"/>
              </p:cNvCxnSpPr>
              <p:nvPr/>
            </p:nvCxnSpPr>
            <p:spPr>
              <a:xfrm flipH="1">
                <a:off x="2797785" y="3634727"/>
                <a:ext cx="677190" cy="1430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Arrow Connector 969"/>
              <p:cNvCxnSpPr>
                <a:stCxn id="846" idx="1"/>
              </p:cNvCxnSpPr>
              <p:nvPr/>
            </p:nvCxnSpPr>
            <p:spPr>
              <a:xfrm flipH="1" flipV="1">
                <a:off x="2797785" y="3487683"/>
                <a:ext cx="677190" cy="1470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Arrow Connector 978"/>
              <p:cNvCxnSpPr/>
              <p:nvPr/>
            </p:nvCxnSpPr>
            <p:spPr>
              <a:xfrm flipH="1">
                <a:off x="3301667" y="5646006"/>
                <a:ext cx="2891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634" b="95217" l="16779" r="61298">
                            <a14:foregroundMark x1="40045" y1="9865" x2="40045" y2="9865"/>
                            <a14:foregroundMark x1="38926" y1="7922" x2="38926" y2="7922"/>
                            <a14:foregroundMark x1="36018" y1="7025" x2="36018" y2="7025"/>
                            <a14:foregroundMark x1="43400" y1="7025" x2="43400" y2="7025"/>
                            <a14:foregroundMark x1="33781" y1="5830" x2="33781" y2="5830"/>
                            <a14:foregroundMark x1="44295" y1="6129" x2="44295" y2="6129"/>
                            <a14:foregroundMark x1="46309" y1="6129" x2="46309" y2="6129"/>
                            <a14:foregroundMark x1="44519" y1="5830" x2="44519" y2="5830"/>
                            <a14:foregroundMark x1="32662" y1="6428" x2="32662" y2="64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89" t="5333" r="41173" b="6228"/>
              <a:stretch/>
            </p:blipFill>
            <p:spPr bwMode="auto">
              <a:xfrm>
                <a:off x="5912819" y="2672874"/>
                <a:ext cx="648000" cy="2272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1943386" y="1475357"/>
                <a:ext cx="1372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Creare</a:t>
                </a:r>
              </a:p>
              <a:p>
                <a:pPr algn="ctr"/>
                <a:r>
                  <a:rPr lang="en-US" b="1" dirty="0" smtClean="0"/>
                  <a:t>Audio Board</a:t>
                </a:r>
                <a:endParaRPr lang="en-US" b="1" dirty="0"/>
              </a:p>
            </p:txBody>
          </p:sp>
          <p:sp>
            <p:nvSpPr>
              <p:cNvPr id="573" name="TextBox 572"/>
              <p:cNvSpPr txBox="1"/>
              <p:nvPr/>
            </p:nvSpPr>
            <p:spPr>
              <a:xfrm>
                <a:off x="5462574" y="1475357"/>
                <a:ext cx="1700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With Teensy 3.6</a:t>
                </a:r>
              </a:p>
              <a:p>
                <a:pPr algn="ctr"/>
                <a:r>
                  <a:rPr lang="en-US" b="1" dirty="0" smtClean="0"/>
                  <a:t>Mounted</a:t>
                </a:r>
                <a:endParaRPr lang="en-US" b="1" dirty="0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811317" y="4102260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~9.75 cm</a:t>
                </a:r>
                <a:endParaRPr lang="en-US" dirty="0"/>
              </a:p>
            </p:txBody>
          </p:sp>
          <p:cxnSp>
            <p:nvCxnSpPr>
              <p:cNvPr id="1035" name="Straight Arrow Connector 1034"/>
              <p:cNvCxnSpPr>
                <a:stCxn id="1033" idx="0"/>
              </p:cNvCxnSpPr>
              <p:nvPr/>
            </p:nvCxnSpPr>
            <p:spPr>
              <a:xfrm flipV="1">
                <a:off x="1333255" y="2362828"/>
                <a:ext cx="10012" cy="17394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1343267" y="4472502"/>
                <a:ext cx="0" cy="1212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/>
              <p:cNvCxnSpPr/>
              <p:nvPr/>
            </p:nvCxnSpPr>
            <p:spPr>
              <a:xfrm>
                <a:off x="1949873" y="6308371"/>
                <a:ext cx="13505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2194958" y="6125910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~3.7cm</a:t>
                </a:r>
                <a:endParaRPr lang="en-US" dirty="0"/>
              </a:p>
            </p:txBody>
          </p:sp>
          <p:cxnSp>
            <p:nvCxnSpPr>
              <p:cNvPr id="1044" name="Straight Connector 1043"/>
              <p:cNvCxnSpPr/>
              <p:nvPr/>
            </p:nvCxnSpPr>
            <p:spPr>
              <a:xfrm flipH="1">
                <a:off x="1189651" y="5767162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89651" y="2281497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TextBox 1052"/>
              <p:cNvSpPr txBox="1"/>
              <p:nvPr/>
            </p:nvSpPr>
            <p:spPr>
              <a:xfrm>
                <a:off x="3474975" y="2374691"/>
                <a:ext cx="14822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U4 (Codec)</a:t>
                </a:r>
              </a:p>
              <a:p>
                <a:pPr algn="ctr"/>
                <a:r>
                  <a:rPr lang="en-US" sz="1000" dirty="0" smtClean="0"/>
                  <a:t>Move as desired, but keep leads to J5 short!</a:t>
                </a:r>
                <a:endParaRPr lang="en-US" sz="1000" dirty="0"/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3474975" y="3434672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Power Supplies can go anywhere</a:t>
                </a:r>
                <a:endParaRPr lang="en-US" sz="1000" dirty="0"/>
              </a:p>
            </p:txBody>
          </p:sp>
          <p:sp>
            <p:nvSpPr>
              <p:cNvPr id="981" name="TextBox 980"/>
              <p:cNvSpPr txBox="1"/>
              <p:nvPr/>
            </p:nvSpPr>
            <p:spPr>
              <a:xfrm>
                <a:off x="3530093" y="5453675"/>
                <a:ext cx="1060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4-40 Clearance Holes (Free Fit)</a:t>
                </a:r>
                <a:endParaRPr lang="en-US" sz="1000" dirty="0"/>
              </a:p>
            </p:txBody>
          </p:sp>
          <p:cxnSp>
            <p:nvCxnSpPr>
              <p:cNvPr id="982" name="Straight Connector 981"/>
              <p:cNvCxnSpPr/>
              <p:nvPr/>
            </p:nvCxnSpPr>
            <p:spPr>
              <a:xfrm flipH="1">
                <a:off x="1943386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 flipH="1">
                <a:off x="3308928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/>
              <p:cNvSpPr txBox="1"/>
              <p:nvPr/>
            </p:nvSpPr>
            <p:spPr>
              <a:xfrm>
                <a:off x="3576350" y="2990019"/>
                <a:ext cx="72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Mic1: “</a:t>
                </a:r>
                <a:r>
                  <a:rPr lang="en-US" sz="1000" b="1" u="sng" dirty="0" smtClean="0"/>
                  <a:t>Left</a:t>
                </a:r>
                <a:r>
                  <a:rPr lang="en-US" sz="1000" dirty="0" smtClean="0"/>
                  <a:t>” Mic</a:t>
                </a:r>
              </a:p>
            </p:txBody>
          </p:sp>
          <p:cxnSp>
            <p:nvCxnSpPr>
              <p:cNvPr id="279" name="Straight Arrow Connector 278"/>
              <p:cNvCxnSpPr>
                <a:stCxn id="276" idx="1"/>
              </p:cNvCxnSpPr>
              <p:nvPr/>
            </p:nvCxnSpPr>
            <p:spPr>
              <a:xfrm flipH="1">
                <a:off x="3244572" y="3190074"/>
                <a:ext cx="331778" cy="12488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TextBox 263"/>
              <p:cNvSpPr txBox="1"/>
              <p:nvPr/>
            </p:nvSpPr>
            <p:spPr>
              <a:xfrm>
                <a:off x="3474975" y="4488743"/>
                <a:ext cx="12570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PCB Cut-away to allow wiring from </a:t>
                </a:r>
                <a:r>
                  <a:rPr lang="en-US" sz="1000" dirty="0" smtClean="0"/>
                  <a:t>J4 </a:t>
                </a:r>
                <a:r>
                  <a:rPr lang="en-US" sz="1000" dirty="0" smtClean="0"/>
                  <a:t>to go to the battery underneath</a:t>
                </a:r>
                <a:endParaRPr lang="en-US" sz="1000" dirty="0"/>
              </a:p>
            </p:txBody>
          </p:sp>
          <p:cxnSp>
            <p:nvCxnSpPr>
              <p:cNvPr id="266" name="Straight Arrow Connector 265"/>
              <p:cNvCxnSpPr/>
              <p:nvPr/>
            </p:nvCxnSpPr>
            <p:spPr>
              <a:xfrm flipH="1" flipV="1">
                <a:off x="3175387" y="4317435"/>
                <a:ext cx="415411" cy="3073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72793" y="2990019"/>
                <a:ext cx="6699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Mic2:</a:t>
                </a:r>
              </a:p>
              <a:p>
                <a:pPr algn="ctr"/>
                <a:r>
                  <a:rPr lang="en-US" sz="1000" dirty="0" smtClean="0"/>
                  <a:t>“</a:t>
                </a:r>
                <a:r>
                  <a:rPr lang="en-US" sz="1000" b="1" u="sng" dirty="0" smtClean="0"/>
                  <a:t>Right</a:t>
                </a:r>
                <a:r>
                  <a:rPr lang="en-US" sz="1000" dirty="0" smtClean="0"/>
                  <a:t>” Mic</a:t>
                </a:r>
              </a:p>
            </p:txBody>
          </p:sp>
          <p:cxnSp>
            <p:nvCxnSpPr>
              <p:cNvPr id="285" name="Straight Arrow Connector 284"/>
              <p:cNvCxnSpPr>
                <a:endCxn id="270" idx="1"/>
              </p:cNvCxnSpPr>
              <p:nvPr/>
            </p:nvCxnSpPr>
            <p:spPr>
              <a:xfrm>
                <a:off x="1838561" y="3232544"/>
                <a:ext cx="208385" cy="9319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4" name="TextBox 623"/>
              <p:cNvSpPr txBox="1"/>
              <p:nvPr/>
            </p:nvSpPr>
            <p:spPr>
              <a:xfrm>
                <a:off x="3474975" y="3914128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Battery</a:t>
                </a:r>
              </a:p>
              <a:p>
                <a:pPr algn="ctr"/>
                <a:r>
                  <a:rPr lang="en-US" sz="1000" dirty="0" smtClean="0"/>
                  <a:t>Connector</a:t>
                </a:r>
                <a:endParaRPr lang="en-US" sz="1000" dirty="0"/>
              </a:p>
            </p:txBody>
          </p:sp>
          <p:cxnSp>
            <p:nvCxnSpPr>
              <p:cNvPr id="625" name="Straight Arrow Connector 624"/>
              <p:cNvCxnSpPr/>
              <p:nvPr/>
            </p:nvCxnSpPr>
            <p:spPr>
              <a:xfrm flipH="1" flipV="1">
                <a:off x="3244572" y="3882852"/>
                <a:ext cx="346226" cy="17479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6" name="TextBox 625"/>
              <p:cNvSpPr txBox="1"/>
              <p:nvPr/>
            </p:nvSpPr>
            <p:spPr>
              <a:xfrm>
                <a:off x="1272793" y="3672193"/>
                <a:ext cx="669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SW1:</a:t>
                </a:r>
              </a:p>
              <a:p>
                <a:pPr algn="ctr"/>
                <a:r>
                  <a:rPr lang="en-US" sz="1000" dirty="0" smtClean="0"/>
                  <a:t>Power</a:t>
                </a:r>
              </a:p>
            </p:txBody>
          </p: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1824698" y="3767851"/>
                <a:ext cx="225196" cy="751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9" name="TextBox 628"/>
              <p:cNvSpPr txBox="1"/>
              <p:nvPr/>
            </p:nvSpPr>
            <p:spPr>
              <a:xfrm>
                <a:off x="3564219" y="5970109"/>
                <a:ext cx="21529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Note: The battery will go underneath, so please keep components on the bottom to a minimum to prevent interfering with the battery.</a:t>
                </a:r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3019425" y="5848350"/>
                <a:ext cx="542925" cy="298814"/>
              </a:xfrm>
              <a:custGeom>
                <a:avLst/>
                <a:gdLst>
                  <a:gd name="connsiteX0" fmla="*/ 542925 w 542925"/>
                  <a:gd name="connsiteY0" fmla="*/ 295275 h 298814"/>
                  <a:gd name="connsiteX1" fmla="*/ 161925 w 542925"/>
                  <a:gd name="connsiteY1" fmla="*/ 257175 h 298814"/>
                  <a:gd name="connsiteX2" fmla="*/ 0 w 542925"/>
                  <a:gd name="connsiteY2" fmla="*/ 0 h 29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2925" h="298814">
                    <a:moveTo>
                      <a:pt x="542925" y="295275"/>
                    </a:moveTo>
                    <a:cubicBezTo>
                      <a:pt x="397668" y="300831"/>
                      <a:pt x="252412" y="306387"/>
                      <a:pt x="161925" y="257175"/>
                    </a:cubicBezTo>
                    <a:cubicBezTo>
                      <a:pt x="71438" y="207963"/>
                      <a:pt x="35719" y="10398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12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226</Words>
  <Application>Microsoft Office PowerPoint</Application>
  <PresentationFormat>On-screen Show (4:3)</PresentationFormat>
  <Paragraphs>97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Existing COTS Hardware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30</cp:revision>
  <cp:lastPrinted>2016-12-06T17:04:30Z</cp:lastPrinted>
  <dcterms:created xsi:type="dcterms:W3CDTF">2016-12-01T17:38:54Z</dcterms:created>
  <dcterms:modified xsi:type="dcterms:W3CDTF">2016-12-06T18:09:58Z</dcterms:modified>
</cp:coreProperties>
</file>