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89" r:id="rId21"/>
    <p:sldId id="290" r:id="rId22"/>
    <p:sldId id="275" r:id="rId23"/>
    <p:sldId id="276" r:id="rId24"/>
    <p:sldId id="291" r:id="rId25"/>
    <p:sldId id="288" r:id="rId26"/>
    <p:sldId id="277" r:id="rId27"/>
    <p:sldId id="278" r:id="rId28"/>
    <p:sldId id="279" r:id="rId29"/>
    <p:sldId id="292" r:id="rId30"/>
    <p:sldId id="280" r:id="rId31"/>
    <p:sldId id="282" r:id="rId32"/>
    <p:sldId id="281" r:id="rId33"/>
    <p:sldId id="283" r:id="rId34"/>
    <p:sldId id="284" r:id="rId35"/>
    <p:sldId id="285" r:id="rId36"/>
    <p:sldId id="287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</a:t>
            </a:r>
            <a:r>
              <a:rPr kumimoji="1" lang="en-US" altLang="zh-CN"/>
              <a:t>time!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Has been widely used in related works</a:t>
                </a:r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parameter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func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∙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1-</a:t>
                </a:r>
                <a:r>
                  <a:rPr kumimoji="1"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186" b="-2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1671422" y="2284565"/>
            <a:ext cx="5981981" cy="1059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7100549" y="3490586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7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Minimize the negative log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Minimize the negative log </a:t>
                </a:r>
                <a:r>
                  <a:rPr kumimoji="1" lang="en-US" altLang="zh-CN" i="1" dirty="0"/>
                  <a:t>partial</a:t>
                </a:r>
                <a:r>
                  <a:rPr kumimoji="1" lang="en-US" altLang="zh-CN" dirty="0"/>
                  <a:t>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Minimize the negative log partial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内容占位符 34">
            <a:extLst>
              <a:ext uri="{FF2B5EF4-FFF2-40B4-BE49-F238E27FC236}">
                <a16:creationId xmlns:a16="http://schemas.microsoft.com/office/drawing/2014/main" id="{97CFEA11-E901-0346-8DC9-0DF6E5FB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4" y="1371601"/>
            <a:ext cx="7438531" cy="309465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975536" y="4281187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5911237" y="4281187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areas.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1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1410</Words>
  <Application>Microsoft Macintosh PowerPoint</Application>
  <PresentationFormat>全屏显示(4:3)</PresentationFormat>
  <Paragraphs>254</Paragraphs>
  <Slides>37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214</cp:revision>
  <dcterms:created xsi:type="dcterms:W3CDTF">2017-06-10T12:44:48Z</dcterms:created>
  <dcterms:modified xsi:type="dcterms:W3CDTF">2019-01-30T07:29:12Z</dcterms:modified>
</cp:coreProperties>
</file>