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4"/>
  </p:sldMasterIdLst>
  <p:notesMasterIdLst>
    <p:notesMasterId r:id="rId11"/>
  </p:notesMasterIdLst>
  <p:handoutMasterIdLst>
    <p:handoutMasterId r:id="rId12"/>
  </p:handoutMasterIdLst>
  <p:sldIdLst>
    <p:sldId id="265" r:id="rId5"/>
    <p:sldId id="260" r:id="rId6"/>
    <p:sldId id="261" r:id="rId7"/>
    <p:sldId id="256" r:id="rId8"/>
    <p:sldId id="257" r:id="rId9"/>
    <p:sldId id="262" r:id="rId10"/>
  </p:sldIdLst>
  <p:sldSz cx="9601200" cy="7315200"/>
  <p:notesSz cx="7102475" cy="9388475"/>
  <p:defaultTextStyle>
    <a:defPPr rtl="0">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5149"/>
    <a:srgbClr val="5A1325"/>
    <a:srgbClr val="0079BF"/>
    <a:srgbClr val="00D6E6"/>
    <a:srgbClr val="587FA8"/>
    <a:srgbClr val="CA611F"/>
    <a:srgbClr val="772A91"/>
    <a:srgbClr val="7A2992"/>
    <a:srgbClr val="0764B2"/>
    <a:srgbClr val="2D8F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86447" autoAdjust="0"/>
  </p:normalViewPr>
  <p:slideViewPr>
    <p:cSldViewPr snapToGrid="0">
      <p:cViewPr varScale="1">
        <p:scale>
          <a:sx n="58" d="100"/>
          <a:sy n="58" d="100"/>
        </p:scale>
        <p:origin x="1344" y="5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3" d="100"/>
          <a:sy n="83" d="100"/>
        </p:scale>
        <p:origin x="299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FDD6CE7-EC0F-42AF-A7CD-DDEF14D0B973}"/>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68531E73-0318-41F2-91B0-E2A8919E7413}"/>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BF43B1DA-0D06-4E5D-84B5-FF50E8218A31}" type="datetimeFigureOut">
              <a:rPr lang="en-US" altLang="zh-CN" smtClean="0">
                <a:latin typeface="Microsoft YaHei UI" panose="020B0503020204020204" pitchFamily="34" charset="-122"/>
                <a:ea typeface="Microsoft YaHei UI" panose="020B0503020204020204" pitchFamily="34" charset="-122"/>
              </a:rPr>
              <a:t>6/4/2025</a:t>
            </a:fld>
            <a:endParaRPr lang="zh-CN" altLang="en-US">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EA9E4D0D-C187-4A89-A7C5-34987F93CA66}"/>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9E4B4F6D-5635-42B6-B3E5-CE485A223CBC}"/>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B337429-AC1A-40D2-978B-57F3B0E56393}"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4473008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3" name="日期占位符 2"/>
          <p:cNvSpPr>
            <a:spLocks noGrp="1"/>
          </p:cNvSpPr>
          <p:nvPr>
            <p:ph type="dt" idx="1"/>
          </p:nvPr>
        </p:nvSpPr>
        <p:spPr>
          <a:xfrm>
            <a:off x="4022725" y="0"/>
            <a:ext cx="3078163" cy="469900"/>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40230D28-389E-43D5-A1B4-7AC3FE7E6CE5}" type="datetimeFigureOut">
              <a:rPr lang="en-US" altLang="zh-CN" smtClean="0"/>
              <a:pPr/>
              <a:t>6/4/2025</a:t>
            </a:fld>
            <a:endParaRPr lang="zh-CN" altLang="en-US" dirty="0"/>
          </a:p>
        </p:txBody>
      </p:sp>
      <p:sp>
        <p:nvSpPr>
          <p:cNvPr id="4" name="幻灯片图像占位符 3"/>
          <p:cNvSpPr>
            <a:spLocks noGrp="1" noRot="1" noChangeAspect="1"/>
          </p:cNvSpPr>
          <p:nvPr>
            <p:ph type="sldImg" idx="2"/>
          </p:nvPr>
        </p:nvSpPr>
        <p:spPr>
          <a:xfrm>
            <a:off x="1471613" y="1173163"/>
            <a:ext cx="4159250" cy="316865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zh-CN" altLang="en-US"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endParaRPr lang="zh-CN" altLang="en-US" dirty="0"/>
          </a:p>
        </p:txBody>
      </p:sp>
      <p:sp>
        <p:nvSpPr>
          <p:cNvPr id="6" name="页脚占位符 5"/>
          <p:cNvSpPr>
            <a:spLocks noGrp="1"/>
          </p:cNvSpPr>
          <p:nvPr>
            <p:ph type="ftr" sz="quarter" idx="4"/>
          </p:nvPr>
        </p:nvSpPr>
        <p:spPr>
          <a:xfrm>
            <a:off x="0" y="8918575"/>
            <a:ext cx="3078163" cy="469900"/>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4022725" y="8918575"/>
            <a:ext cx="3078163" cy="469900"/>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9C09CB82-9340-43B9-B0AD-2B862BB332D0}" type="slidenum">
              <a:rPr lang="en-US" altLang="zh-CN" smtClean="0"/>
              <a:pPr/>
              <a:t>‹#›</a:t>
            </a:fld>
            <a:endParaRPr lang="zh-CN" altLang="en-US" dirty="0"/>
          </a:p>
        </p:txBody>
      </p:sp>
    </p:spTree>
    <p:extLst>
      <p:ext uri="{BB962C8B-B14F-4D97-AF65-F5344CB8AC3E}">
        <p14:creationId xmlns:p14="http://schemas.microsoft.com/office/powerpoint/2010/main" val="3583735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C09CB82-9340-43B9-B0AD-2B862BB332D0}" type="slidenum">
              <a:rPr lang="en-US" altLang="zh-CN" smtClean="0"/>
              <a:pPr/>
              <a:t>1</a:t>
            </a:fld>
            <a:endParaRPr lang="zh-CN" altLang="en-US"/>
          </a:p>
        </p:txBody>
      </p:sp>
    </p:spTree>
    <p:extLst>
      <p:ext uri="{BB962C8B-B14F-4D97-AF65-F5344CB8AC3E}">
        <p14:creationId xmlns:p14="http://schemas.microsoft.com/office/powerpoint/2010/main" val="1613941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C09CB82-9340-43B9-B0AD-2B862BB332D0}" type="slidenum">
              <a:rPr lang="en-US" altLang="zh-CN" smtClean="0"/>
              <a:pPr/>
              <a:t>2</a:t>
            </a:fld>
            <a:endParaRPr lang="zh-CN" altLang="en-US"/>
          </a:p>
        </p:txBody>
      </p:sp>
    </p:spTree>
    <p:extLst>
      <p:ext uri="{BB962C8B-B14F-4D97-AF65-F5344CB8AC3E}">
        <p14:creationId xmlns:p14="http://schemas.microsoft.com/office/powerpoint/2010/main" val="3750022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C09CB82-9340-43B9-B0AD-2B862BB332D0}" type="slidenum">
              <a:rPr lang="en-US" altLang="zh-CN" smtClean="0"/>
              <a:pPr/>
              <a:t>3</a:t>
            </a:fld>
            <a:endParaRPr lang="zh-CN" altLang="en-US"/>
          </a:p>
        </p:txBody>
      </p:sp>
    </p:spTree>
    <p:extLst>
      <p:ext uri="{BB962C8B-B14F-4D97-AF65-F5344CB8AC3E}">
        <p14:creationId xmlns:p14="http://schemas.microsoft.com/office/powerpoint/2010/main" val="812540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C09CB82-9340-43B9-B0AD-2B862BB332D0}" type="slidenum">
              <a:rPr lang="en-US" altLang="zh-CN" smtClean="0"/>
              <a:pPr/>
              <a:t>4</a:t>
            </a:fld>
            <a:endParaRPr lang="zh-CN" altLang="en-US"/>
          </a:p>
        </p:txBody>
      </p:sp>
    </p:spTree>
    <p:extLst>
      <p:ext uri="{BB962C8B-B14F-4D97-AF65-F5344CB8AC3E}">
        <p14:creationId xmlns:p14="http://schemas.microsoft.com/office/powerpoint/2010/main" val="1918108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C09CB82-9340-43B9-B0AD-2B862BB332D0}" type="slidenum">
              <a:rPr lang="en-US" altLang="zh-CN" smtClean="0"/>
              <a:pPr/>
              <a:t>5</a:t>
            </a:fld>
            <a:endParaRPr lang="zh-CN" altLang="en-US"/>
          </a:p>
        </p:txBody>
      </p:sp>
    </p:spTree>
    <p:extLst>
      <p:ext uri="{BB962C8B-B14F-4D97-AF65-F5344CB8AC3E}">
        <p14:creationId xmlns:p14="http://schemas.microsoft.com/office/powerpoint/2010/main" val="2292659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C09CB82-9340-43B9-B0AD-2B862BB332D0}" type="slidenum">
              <a:rPr lang="en-US" altLang="zh-CN" smtClean="0"/>
              <a:pPr/>
              <a:t>6</a:t>
            </a:fld>
            <a:endParaRPr lang="zh-CN" altLang="en-US"/>
          </a:p>
        </p:txBody>
      </p:sp>
    </p:spTree>
    <p:extLst>
      <p:ext uri="{BB962C8B-B14F-4D97-AF65-F5344CB8AC3E}">
        <p14:creationId xmlns:p14="http://schemas.microsoft.com/office/powerpoint/2010/main" val="2109788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
    <p:spTree>
      <p:nvGrpSpPr>
        <p:cNvPr id="1" name=""/>
        <p:cNvGrpSpPr/>
        <p:nvPr/>
      </p:nvGrpSpPr>
      <p:grpSpPr>
        <a:xfrm>
          <a:off x="0" y="0"/>
          <a:ext cx="0" cy="0"/>
          <a:chOff x="0" y="0"/>
          <a:chExt cx="0" cy="0"/>
        </a:xfrm>
      </p:grpSpPr>
      <p:sp>
        <p:nvSpPr>
          <p:cNvPr id="4" name="图片占位符 8">
            <a:extLst>
              <a:ext uri="{FF2B5EF4-FFF2-40B4-BE49-F238E27FC236}">
                <a16:creationId xmlns:a16="http://schemas.microsoft.com/office/drawing/2014/main" id="{CF6D789D-CBE8-6D4C-8EE3-8008F5F72852}"/>
              </a:ext>
            </a:extLst>
          </p:cNvPr>
          <p:cNvSpPr>
            <a:spLocks noGrp="1"/>
          </p:cNvSpPr>
          <p:nvPr>
            <p:ph type="pic" sz="quarter" idx="14"/>
          </p:nvPr>
        </p:nvSpPr>
        <p:spPr>
          <a:xfrm>
            <a:off x="0" y="0"/>
            <a:ext cx="4800600" cy="730818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9" name="图片占位符 8">
            <a:extLst>
              <a:ext uri="{FF2B5EF4-FFF2-40B4-BE49-F238E27FC236}">
                <a16:creationId xmlns:a16="http://schemas.microsoft.com/office/drawing/2014/main" id="{CD7512C0-6A4C-4095-98E2-CB2C0FD84BCC}"/>
              </a:ext>
            </a:extLst>
          </p:cNvPr>
          <p:cNvSpPr>
            <a:spLocks noGrp="1"/>
          </p:cNvSpPr>
          <p:nvPr>
            <p:ph type="pic" sz="quarter" idx="13"/>
          </p:nvPr>
        </p:nvSpPr>
        <p:spPr>
          <a:xfrm>
            <a:off x="4800600" y="0"/>
            <a:ext cx="4800600" cy="7328870"/>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2" name="标题 1"/>
          <p:cNvSpPr>
            <a:spLocks noGrp="1"/>
          </p:cNvSpPr>
          <p:nvPr>
            <p:ph type="title" hasCustomPrompt="1"/>
          </p:nvPr>
        </p:nvSpPr>
        <p:spPr>
          <a:xfrm>
            <a:off x="304800" y="910128"/>
            <a:ext cx="3589867" cy="1375871"/>
          </a:xfrm>
        </p:spPr>
        <p:txBody>
          <a:bodyPr rtlCol="0">
            <a:noAutofit/>
          </a:bodyPr>
          <a:lstStyle>
            <a:lvl1pPr>
              <a:defRPr lang="en-US" sz="3200" kern="1200">
                <a:solidFill>
                  <a:schemeClr val="tx1"/>
                </a:solidFill>
                <a:latin typeface="Microsoft YaHei UI" panose="020B0503020204020204" pitchFamily="34" charset="-122"/>
                <a:ea typeface="Microsoft YaHei UI" panose="020B0503020204020204" pitchFamily="34" charset="-122"/>
                <a:cs typeface="Calibri"/>
              </a:defRPr>
            </a:lvl1pPr>
          </a:lstStyle>
          <a:p>
            <a:pPr rtl="0"/>
            <a:r>
              <a:rPr lang="zh-CN" altLang="en-US" noProof="0"/>
              <a:t>添加标题</a:t>
            </a:r>
          </a:p>
        </p:txBody>
      </p:sp>
    </p:spTree>
    <p:extLst>
      <p:ext uri="{BB962C8B-B14F-4D97-AF65-F5344CB8AC3E}">
        <p14:creationId xmlns:p14="http://schemas.microsoft.com/office/powerpoint/2010/main" val="3432532399"/>
      </p:ext>
    </p:extLst>
  </p:cSld>
  <p:clrMapOvr>
    <a:masterClrMapping/>
  </p:clrMapOvr>
  <p:extLst>
    <p:ext uri="{DCECCB84-F9BA-43D5-87BE-67443E8EF086}">
      <p15:sldGuideLst xmlns:p15="http://schemas.microsoft.com/office/powerpoint/2012/main">
        <p15:guide id="1" orient="horz" pos="1440">
          <p15:clr>
            <a:srgbClr val="FBAE40"/>
          </p15:clr>
        </p15:guide>
        <p15:guide id="2" pos="2448">
          <p15:clr>
            <a:srgbClr val="FBAE40"/>
          </p15:clr>
        </p15:guide>
        <p15:guide id="3" orient="horz" pos="57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日期占位符 2"/>
          <p:cNvSpPr>
            <a:spLocks noGrp="1"/>
          </p:cNvSpPr>
          <p:nvPr>
            <p:ph type="dt" sz="half" idx="10"/>
          </p:nvPr>
        </p:nvSpPr>
        <p:spPr>
          <a:xfrm>
            <a:off x="660083" y="6780108"/>
            <a:ext cx="2160270" cy="389467"/>
          </a:xfrm>
          <a:prstGeom prst="rect">
            <a:avLst/>
          </a:prstGeom>
        </p:spPr>
        <p:txBody>
          <a:bodyPr rtlCol="0"/>
          <a:lstStyle>
            <a:lvl1pPr>
              <a:defRPr>
                <a:latin typeface="Microsoft YaHei UI" panose="020B0503020204020204" pitchFamily="34" charset="-122"/>
                <a:ea typeface="Microsoft YaHei UI" panose="020B0503020204020204" pitchFamily="34" charset="-122"/>
              </a:defRPr>
            </a:lvl1pPr>
          </a:lstStyle>
          <a:p>
            <a:fld id="{69116A25-BEA2-43F8-AC26-8C9DB076A1C1}" type="datetime1">
              <a:rPr lang="en-US" altLang="zh-CN" noProof="0" smtClean="0"/>
              <a:t>6/4/2025</a:t>
            </a:fld>
            <a:endParaRPr lang="zh-CN" altLang="en-US" noProof="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11"/>
          </p:nvPr>
        </p:nvSpPr>
        <p:spPr>
          <a:xfrm>
            <a:off x="3180398" y="6780108"/>
            <a:ext cx="3240405" cy="389467"/>
          </a:xfrm>
          <a:prstGeom prst="rect">
            <a:avLst/>
          </a:prstGeom>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12"/>
          </p:nvPr>
        </p:nvSpPr>
        <p:spPr>
          <a:xfrm>
            <a:off x="6780848" y="6780108"/>
            <a:ext cx="2160270" cy="389467"/>
          </a:xfrm>
          <a:prstGeom prst="rect">
            <a:avLst/>
          </a:prstGeom>
        </p:spPr>
        <p:txBody>
          <a:bodyPr rtlCol="0"/>
          <a:lstStyle>
            <a:lvl1pPr>
              <a:defRPr>
                <a:latin typeface="Microsoft YaHei UI" panose="020B0503020204020204" pitchFamily="34" charset="-122"/>
                <a:ea typeface="Microsoft YaHei UI" panose="020B0503020204020204" pitchFamily="34" charset="-122"/>
              </a:defRPr>
            </a:lvl1pPr>
          </a:lstStyle>
          <a:p>
            <a:fld id="{628E9238-755D-4C8D-B815-C56B4B2E9215}"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234641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预览页面">
    <p:spTree>
      <p:nvGrpSpPr>
        <p:cNvPr id="1" name=""/>
        <p:cNvGrpSpPr/>
        <p:nvPr/>
      </p:nvGrpSpPr>
      <p:grpSpPr>
        <a:xfrm>
          <a:off x="0" y="0"/>
          <a:ext cx="0" cy="0"/>
          <a:chOff x="0" y="0"/>
          <a:chExt cx="0" cy="0"/>
        </a:xfrm>
      </p:grpSpPr>
      <p:sp>
        <p:nvSpPr>
          <p:cNvPr id="9" name="图片占位符 8">
            <a:extLst>
              <a:ext uri="{FF2B5EF4-FFF2-40B4-BE49-F238E27FC236}">
                <a16:creationId xmlns:a16="http://schemas.microsoft.com/office/drawing/2014/main" id="{CD7512C0-6A4C-4095-98E2-CB2C0FD84BCC}"/>
              </a:ext>
            </a:extLst>
          </p:cNvPr>
          <p:cNvSpPr>
            <a:spLocks noGrp="1"/>
          </p:cNvSpPr>
          <p:nvPr>
            <p:ph type="pic" sz="quarter" idx="13"/>
          </p:nvPr>
        </p:nvSpPr>
        <p:spPr>
          <a:xfrm>
            <a:off x="0" y="923308"/>
            <a:ext cx="9601200" cy="64055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2" name="标题 1"/>
          <p:cNvSpPr>
            <a:spLocks noGrp="1"/>
          </p:cNvSpPr>
          <p:nvPr>
            <p:ph type="title"/>
          </p:nvPr>
        </p:nvSpPr>
        <p:spPr>
          <a:xfrm>
            <a:off x="304801" y="7018"/>
            <a:ext cx="4495800" cy="909272"/>
          </a:xfrm>
        </p:spPr>
        <p:txBody>
          <a:bodyPr rtlCol="0"/>
          <a:lstStyle>
            <a:lvl1pPr>
              <a:defRPr lang="en-US" sz="2800" kern="1200">
                <a:solidFill>
                  <a:schemeClr val="tx1"/>
                </a:solidFill>
                <a:latin typeface="Microsoft YaHei UI" panose="020B0503020204020204" pitchFamily="34" charset="-122"/>
                <a:ea typeface="Microsoft YaHei UI" panose="020B0503020204020204" pitchFamily="34" charset="-122"/>
                <a:cs typeface="Calibri"/>
              </a:defRPr>
            </a:lvl1pPr>
          </a:lstStyle>
          <a:p>
            <a:pPr rtl="0"/>
            <a:r>
              <a:rPr lang="zh-CN" altLang="en-US" noProof="0"/>
              <a:t>单击此处编辑母版标题样式</a:t>
            </a:r>
          </a:p>
        </p:txBody>
      </p:sp>
    </p:spTree>
    <p:extLst>
      <p:ext uri="{BB962C8B-B14F-4D97-AF65-F5344CB8AC3E}">
        <p14:creationId xmlns:p14="http://schemas.microsoft.com/office/powerpoint/2010/main" val="368895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涂色页">
    <p:spTree>
      <p:nvGrpSpPr>
        <p:cNvPr id="1" name=""/>
        <p:cNvGrpSpPr/>
        <p:nvPr/>
      </p:nvGrpSpPr>
      <p:grpSpPr>
        <a:xfrm>
          <a:off x="0" y="0"/>
          <a:ext cx="0" cy="0"/>
          <a:chOff x="0" y="0"/>
          <a:chExt cx="0" cy="0"/>
        </a:xfrm>
      </p:grpSpPr>
      <p:sp>
        <p:nvSpPr>
          <p:cNvPr id="7" name="图片占位符 6">
            <a:extLst>
              <a:ext uri="{FF2B5EF4-FFF2-40B4-BE49-F238E27FC236}">
                <a16:creationId xmlns:a16="http://schemas.microsoft.com/office/drawing/2014/main" id="{547C3081-2A17-4033-9344-B4021D6FEF30}"/>
              </a:ext>
            </a:extLst>
          </p:cNvPr>
          <p:cNvSpPr>
            <a:spLocks noGrp="1"/>
          </p:cNvSpPr>
          <p:nvPr>
            <p:ph type="pic" sz="quarter" idx="14"/>
          </p:nvPr>
        </p:nvSpPr>
        <p:spPr>
          <a:xfrm>
            <a:off x="5811838" y="290236"/>
            <a:ext cx="3619500" cy="468589"/>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9" name="图片占位符 8">
            <a:extLst>
              <a:ext uri="{FF2B5EF4-FFF2-40B4-BE49-F238E27FC236}">
                <a16:creationId xmlns:a16="http://schemas.microsoft.com/office/drawing/2014/main" id="{CD7512C0-6A4C-4095-98E2-CB2C0FD84BCC}"/>
              </a:ext>
            </a:extLst>
          </p:cNvPr>
          <p:cNvSpPr>
            <a:spLocks noGrp="1"/>
          </p:cNvSpPr>
          <p:nvPr>
            <p:ph type="pic" sz="quarter" idx="13"/>
          </p:nvPr>
        </p:nvSpPr>
        <p:spPr>
          <a:xfrm>
            <a:off x="0" y="923308"/>
            <a:ext cx="9601200" cy="64055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2" name="标题 1"/>
          <p:cNvSpPr>
            <a:spLocks noGrp="1"/>
          </p:cNvSpPr>
          <p:nvPr>
            <p:ph type="title"/>
          </p:nvPr>
        </p:nvSpPr>
        <p:spPr>
          <a:xfrm>
            <a:off x="304801" y="7018"/>
            <a:ext cx="4495800" cy="909272"/>
          </a:xfrm>
        </p:spPr>
        <p:txBody>
          <a:bodyPr rtlCol="0"/>
          <a:lstStyle>
            <a:lvl1pPr>
              <a:defRPr lang="en-US" sz="2000" kern="1200" dirty="0">
                <a:solidFill>
                  <a:schemeClr val="tx1"/>
                </a:solidFill>
                <a:latin typeface="Microsoft YaHei UI" panose="020B0503020204020204" pitchFamily="34" charset="-122"/>
                <a:ea typeface="Microsoft YaHei UI" panose="020B0503020204020204" pitchFamily="34" charset="-122"/>
                <a:cs typeface="Calibri"/>
              </a:defRPr>
            </a:lvl1pPr>
          </a:lstStyle>
          <a:p>
            <a:pPr rtl="0"/>
            <a:r>
              <a:rPr lang="zh-CN" altLang="en-US" noProof="0"/>
              <a:t>单击此处编辑母版标题样式</a:t>
            </a:r>
          </a:p>
        </p:txBody>
      </p:sp>
    </p:spTree>
    <p:extLst>
      <p:ext uri="{BB962C8B-B14F-4D97-AF65-F5344CB8AC3E}">
        <p14:creationId xmlns:p14="http://schemas.microsoft.com/office/powerpoint/2010/main" val="36355440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0083" y="389468"/>
            <a:ext cx="8281035" cy="1413934"/>
          </a:xfrm>
          <a:prstGeom prst="rect">
            <a:avLst/>
          </a:prstGeom>
        </p:spPr>
        <p:txBody>
          <a:bodyPr vert="horz" lIns="91440" tIns="45720" rIns="91440" bIns="45720" rtlCol="0" anchor="ctr">
            <a:normAutofit/>
          </a:bodyPr>
          <a:lstStyle/>
          <a:p>
            <a:pPr rtl="0"/>
            <a:r>
              <a:rPr lang="zh-CN" altLang="en-US" noProof="0"/>
              <a:t>单击此处编辑母版标题样式</a:t>
            </a:r>
          </a:p>
        </p:txBody>
      </p:sp>
      <p:sp>
        <p:nvSpPr>
          <p:cNvPr id="3" name="文本占位符 2"/>
          <p:cNvSpPr>
            <a:spLocks noGrp="1"/>
          </p:cNvSpPr>
          <p:nvPr>
            <p:ph type="body" idx="1"/>
          </p:nvPr>
        </p:nvSpPr>
        <p:spPr>
          <a:xfrm>
            <a:off x="660083" y="1947333"/>
            <a:ext cx="8281035" cy="4641427"/>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Tree>
    <p:extLst>
      <p:ext uri="{BB962C8B-B14F-4D97-AF65-F5344CB8AC3E}">
        <p14:creationId xmlns:p14="http://schemas.microsoft.com/office/powerpoint/2010/main" val="3571829051"/>
      </p:ext>
    </p:extLst>
  </p:cSld>
  <p:clrMap bg1="lt1" tx1="dk1" bg2="lt2" tx2="dk2" accent1="accent1" accent2="accent2" accent3="accent3" accent4="accent4" accent5="accent5" accent6="accent6" hlink="hlink" folHlink="folHlink"/>
  <p:sldLayoutIdLst>
    <p:sldLayoutId id="2147483669" r:id="rId1"/>
    <p:sldLayoutId id="2147483666" r:id="rId2"/>
    <p:sldLayoutId id="2147483667" r:id="rId3"/>
    <p:sldLayoutId id="2147483668" r:id="rId4"/>
  </p:sldLayoutIdLst>
  <p:txStyles>
    <p:titleStyle>
      <a:lvl1pPr algn="l" defTabSz="960120" rtl="0" eaLnBrk="1" latinLnBrk="0" hangingPunct="1">
        <a:lnSpc>
          <a:spcPct val="90000"/>
        </a:lnSpc>
        <a:spcBef>
          <a:spcPct val="0"/>
        </a:spcBef>
        <a:buNone/>
        <a:defRPr sz="462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icrosoft YaHei UI" panose="020B0503020204020204" pitchFamily="34" charset="-122"/>
          <a:ea typeface="Microsoft YaHei UI" panose="020B0503020204020204" pitchFamily="34" charset="-122"/>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icrosoft YaHei UI" panose="020B0503020204020204" pitchFamily="34" charset="-122"/>
          <a:ea typeface="Microsoft YaHei UI" panose="020B0503020204020204" pitchFamily="34" charset="-122"/>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icrosoft YaHei UI" panose="020B0503020204020204" pitchFamily="34" charset="-122"/>
          <a:ea typeface="Microsoft YaHei UI" panose="020B0503020204020204" pitchFamily="34" charset="-122"/>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icrosoft YaHei UI" panose="020B0503020204020204" pitchFamily="34" charset="-122"/>
          <a:ea typeface="Microsoft YaHei UI" panose="020B0503020204020204" pitchFamily="34" charset="-122"/>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icrosoft YaHei UI" panose="020B0503020204020204" pitchFamily="34" charset="-122"/>
          <a:ea typeface="Microsoft YaHei UI" panose="020B0503020204020204" pitchFamily="34" charset="-122"/>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8" userDrawn="1">
          <p15:clr>
            <a:srgbClr val="F26B43"/>
          </p15:clr>
        </p15:guide>
        <p15:guide id="2" pos="5856" userDrawn="1">
          <p15:clr>
            <a:srgbClr val="F26B43"/>
          </p15:clr>
        </p15:guide>
        <p15:guide id="3" pos="192" userDrawn="1">
          <p15:clr>
            <a:srgbClr val="F26B43"/>
          </p15:clr>
        </p15:guide>
        <p15:guide id="4" orient="horz" pos="230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6.jp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0.jpg"/><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占位符 5" descr="抽象旋涡涂色">
            <a:extLst>
              <a:ext uri="{FF2B5EF4-FFF2-40B4-BE49-F238E27FC236}">
                <a16:creationId xmlns:a16="http://schemas.microsoft.com/office/drawing/2014/main" id="{153D80F4-8100-4A73-80DD-E8758C0FD284}"/>
              </a:ext>
            </a:extLst>
          </p:cNvPr>
          <p:cNvPicPr>
            <a:picLocks noGrp="1" noChangeAspect="1"/>
          </p:cNvPicPr>
          <p:nvPr>
            <p:ph type="pic" sz="quarter" idx="14"/>
          </p:nvPr>
        </p:nvPicPr>
        <p:blipFill>
          <a:blip r:embed="rId3" cstate="email">
            <a:extLst>
              <a:ext uri="{28A0092B-C50C-407E-A947-70E740481C1C}">
                <a14:useLocalDpi xmlns:a14="http://schemas.microsoft.com/office/drawing/2010/main"/>
              </a:ext>
            </a:extLst>
          </a:blip>
          <a:srcRect/>
          <a:stretch>
            <a:fillRect/>
          </a:stretch>
        </p:blipFill>
        <p:spPr>
          <a:prstGeom prst="rect">
            <a:avLst/>
          </a:prstGeom>
        </p:spPr>
      </p:pic>
      <p:sp>
        <p:nvSpPr>
          <p:cNvPr id="9" name="长方形 8">
            <a:extLst>
              <a:ext uri="{FF2B5EF4-FFF2-40B4-BE49-F238E27FC236}">
                <a16:creationId xmlns:a16="http://schemas.microsoft.com/office/drawing/2014/main" id="{A3986D57-EA08-6042-88B0-D5915B0CC8D8}"/>
              </a:ext>
              <a:ext uri="{C183D7F6-B498-43B3-948B-1728B52AA6E4}">
                <adec:decorative xmlns:adec="http://schemas.microsoft.com/office/drawing/2017/decorative" val="1"/>
              </a:ext>
            </a:extLst>
          </p:cNvPr>
          <p:cNvSpPr/>
          <p:nvPr/>
        </p:nvSpPr>
        <p:spPr>
          <a:xfrm>
            <a:off x="0" y="914399"/>
            <a:ext cx="3886200" cy="1371599"/>
          </a:xfrm>
          <a:prstGeom prst="rect">
            <a:avLst/>
          </a:prstGeom>
          <a:solidFill>
            <a:srgbClr val="7A29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4" name="标题 3">
            <a:extLst>
              <a:ext uri="{FF2B5EF4-FFF2-40B4-BE49-F238E27FC236}">
                <a16:creationId xmlns:a16="http://schemas.microsoft.com/office/drawing/2014/main" id="{93518BAC-F0A1-A547-8EF5-B340CE8C8173}"/>
              </a:ext>
            </a:extLst>
          </p:cNvPr>
          <p:cNvSpPr>
            <a:spLocks noGrp="1"/>
          </p:cNvSpPr>
          <p:nvPr>
            <p:ph type="title"/>
          </p:nvPr>
        </p:nvSpPr>
        <p:spPr/>
        <p:txBody>
          <a:bodyPr rtlCol="0"/>
          <a:lstStyle/>
          <a:p>
            <a:pPr rtl="0"/>
            <a:r>
              <a:rPr lang="en-US" altLang="zh-CN" dirty="0">
                <a:solidFill>
                  <a:schemeClr val="bg1"/>
                </a:solidFill>
              </a:rPr>
              <a:t>Python</a:t>
            </a:r>
            <a:r>
              <a:rPr lang="zh-CN" altLang="en-US" dirty="0">
                <a:solidFill>
                  <a:schemeClr val="bg1"/>
                </a:solidFill>
              </a:rPr>
              <a:t>：</a:t>
            </a:r>
            <a:br>
              <a:rPr lang="en-US" altLang="zh-CN" dirty="0">
                <a:solidFill>
                  <a:schemeClr val="bg1"/>
                </a:solidFill>
              </a:rPr>
            </a:br>
            <a:r>
              <a:rPr lang="zh-CN" altLang="en-US" dirty="0">
                <a:solidFill>
                  <a:schemeClr val="bg1"/>
                </a:solidFill>
              </a:rPr>
              <a:t>外星人入侵小游戏</a:t>
            </a:r>
          </a:p>
        </p:txBody>
      </p:sp>
      <p:pic>
        <p:nvPicPr>
          <p:cNvPr id="3" name="图片占位符 2" descr="抽象旋涡">
            <a:extLst>
              <a:ext uri="{FF2B5EF4-FFF2-40B4-BE49-F238E27FC236}">
                <a16:creationId xmlns:a16="http://schemas.microsoft.com/office/drawing/2014/main" id="{D3A69109-C088-40B6-A5CE-C36B57F68A3E}"/>
              </a:ext>
            </a:extLst>
          </p:cNvPr>
          <p:cNvPicPr>
            <a:picLocks noGrp="1" noChangeAspect="1"/>
          </p:cNvPicPr>
          <p:nvPr>
            <p:ph type="pic" sz="quarter" idx="13"/>
          </p:nvPr>
        </p:nvPicPr>
        <p:blipFill>
          <a:blip r:embed="rId4" cstate="email">
            <a:extLst>
              <a:ext uri="{28A0092B-C50C-407E-A947-70E740481C1C}">
                <a14:useLocalDpi xmlns:a14="http://schemas.microsoft.com/office/drawing/2010/main"/>
              </a:ext>
            </a:extLst>
          </a:blip>
          <a:srcRect/>
          <a:stretch>
            <a:fillRect/>
          </a:stretch>
        </p:blipFill>
        <p:spPr>
          <a:prstGeom prst="rect">
            <a:avLst/>
          </a:prstGeom>
        </p:spPr>
      </p:pic>
      <p:sp>
        <p:nvSpPr>
          <p:cNvPr id="2" name="文本框 1">
            <a:extLst>
              <a:ext uri="{FF2B5EF4-FFF2-40B4-BE49-F238E27FC236}">
                <a16:creationId xmlns:a16="http://schemas.microsoft.com/office/drawing/2014/main" id="{7D0404BF-6645-0B76-9AAA-C93135910F7A}"/>
              </a:ext>
            </a:extLst>
          </p:cNvPr>
          <p:cNvSpPr txBox="1"/>
          <p:nvPr/>
        </p:nvSpPr>
        <p:spPr>
          <a:xfrm>
            <a:off x="678656" y="3936206"/>
            <a:ext cx="3216011" cy="923330"/>
          </a:xfrm>
          <a:prstGeom prst="rect">
            <a:avLst/>
          </a:prstGeom>
          <a:noFill/>
        </p:spPr>
        <p:txBody>
          <a:bodyPr wrap="square" rtlCol="0">
            <a:spAutoFit/>
          </a:bodyPr>
          <a:lstStyle/>
          <a:p>
            <a:endParaRPr lang="en-US" altLang="zh-CN" dirty="0">
              <a:highlight>
                <a:srgbClr val="FFFF00"/>
              </a:highlight>
            </a:endParaRPr>
          </a:p>
          <a:p>
            <a:r>
              <a:rPr lang="en-US" altLang="zh-CN" dirty="0">
                <a:highlight>
                  <a:srgbClr val="FFFF00"/>
                </a:highlight>
              </a:rPr>
              <a:t>MADE BY</a:t>
            </a:r>
          </a:p>
          <a:p>
            <a:r>
              <a:rPr lang="en-US" altLang="zh-CN" dirty="0">
                <a:highlight>
                  <a:srgbClr val="FFFF00"/>
                </a:highlight>
              </a:rPr>
              <a:t>Dora Yonah Lucy</a:t>
            </a:r>
            <a:endParaRPr lang="zh-CN" altLang="en-US" dirty="0">
              <a:highlight>
                <a:srgbClr val="FFFF00"/>
              </a:highlight>
            </a:endParaRPr>
          </a:p>
        </p:txBody>
      </p:sp>
    </p:spTree>
    <p:extLst>
      <p:ext uri="{BB962C8B-B14F-4D97-AF65-F5344CB8AC3E}">
        <p14:creationId xmlns:p14="http://schemas.microsoft.com/office/powerpoint/2010/main" val="1343939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descr="抽象旋涡">
            <a:extLst>
              <a:ext uri="{FF2B5EF4-FFF2-40B4-BE49-F238E27FC236}">
                <a16:creationId xmlns:a16="http://schemas.microsoft.com/office/drawing/2014/main" id="{9757C5FD-2C1A-4842-9887-0680F203B881}"/>
              </a:ext>
            </a:extLst>
          </p:cNvPr>
          <p:cNvPicPr>
            <a:picLocks noGrp="1" noChangeAspect="1"/>
          </p:cNvPicPr>
          <p:nvPr>
            <p:ph type="pic" sz="quarter" idx="13"/>
          </p:nvPr>
        </p:nvPicPr>
        <p:blipFill>
          <a:blip r:embed="rId3" cstate="email">
            <a:alphaModFix amt="44000"/>
            <a:extLst>
              <a:ext uri="{28A0092B-C50C-407E-A947-70E740481C1C}">
                <a14:useLocalDpi xmlns:a14="http://schemas.microsoft.com/office/drawing/2010/main"/>
              </a:ext>
            </a:extLst>
          </a:blip>
          <a:srcRect/>
          <a:stretch>
            <a:fillRect/>
          </a:stretch>
        </p:blipFill>
        <p:spPr>
          <a:prstGeom prst="rect">
            <a:avLst/>
          </a:prstGeom>
        </p:spPr>
      </p:pic>
      <p:sp>
        <p:nvSpPr>
          <p:cNvPr id="6" name="标题 1">
            <a:extLst>
              <a:ext uri="{FF2B5EF4-FFF2-40B4-BE49-F238E27FC236}">
                <a16:creationId xmlns:a16="http://schemas.microsoft.com/office/drawing/2014/main" id="{41F167EE-FFF8-4BE4-9A43-7D81EED30413}"/>
              </a:ext>
            </a:extLst>
          </p:cNvPr>
          <p:cNvSpPr txBox="1">
            <a:spLocks noGrp="1"/>
          </p:cNvSpPr>
          <p:nvPr>
            <p:ph type="title"/>
          </p:nvPr>
        </p:nvSpPr>
        <p:spPr>
          <a:xfrm>
            <a:off x="304800" y="7018"/>
            <a:ext cx="5426149" cy="909272"/>
          </a:xfrm>
          <a:prstGeom prst="rect">
            <a:avLst/>
          </a:prstGeom>
          <a:solidFill>
            <a:schemeClr val="bg1"/>
          </a:solid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ctr" defTabSz="960120" rtl="0" eaLnBrk="1" latinLnBrk="0" hangingPunct="1">
              <a:lnSpc>
                <a:spcPct val="90000"/>
              </a:lnSpc>
              <a:spcBef>
                <a:spcPct val="0"/>
              </a:spcBef>
              <a:buNone/>
              <a:defRPr sz="6300" kern="1200">
                <a:solidFill>
                  <a:schemeClr val="tx1"/>
                </a:solidFill>
                <a:latin typeface="+mj-lt"/>
                <a:ea typeface="+mj-ea"/>
                <a:cs typeface="+mj-cs"/>
              </a:defRPr>
            </a:lvl1pPr>
          </a:lstStyle>
          <a:p>
            <a:pPr marL="0" marR="0" lvl="0" indent="0" algn="l" defTabSz="960120" rtl="0" eaLnBrk="1" fontAlgn="auto" latinLnBrk="0" hangingPunct="1">
              <a:lnSpc>
                <a:spcPct val="90000"/>
              </a:lnSpc>
              <a:spcBef>
                <a:spcPct val="0"/>
              </a:spcBef>
              <a:spcAft>
                <a:spcPts val="0"/>
              </a:spcAft>
              <a:buClrTx/>
              <a:buSzTx/>
              <a:buFontTx/>
              <a:buNone/>
              <a:tabLst/>
              <a:defRPr/>
            </a:pPr>
            <a:r>
              <a:rPr lang="en-US" altLang="zh-CN" sz="2800" b="0" i="0" u="none" strike="noStrike" kern="1200" cap="none" spc="0" normalizeH="0" dirty="0">
                <a:ln>
                  <a:noFill/>
                </a:ln>
                <a:solidFill>
                  <a:srgbClr val="772A91"/>
                </a:solidFill>
                <a:effectLst/>
                <a:uLnTx/>
                <a:uFillTx/>
                <a:latin typeface="Microsoft YaHei UI" panose="020B0503020204020204" pitchFamily="34" charset="-122"/>
                <a:ea typeface="Microsoft YaHei UI" panose="020B0503020204020204" pitchFamily="34" charset="-122"/>
                <a:cs typeface="Calibri"/>
              </a:rPr>
              <a:t>Alien Invasion Project Plan: </a:t>
            </a:r>
            <a:endParaRPr lang="zh-CN" altLang="en-US" sz="2800" b="0" i="0" u="none" strike="noStrike" kern="1200" cap="none" spc="0" normalizeH="0" dirty="0">
              <a:ln>
                <a:noFill/>
              </a:ln>
              <a:solidFill>
                <a:srgbClr val="772A91"/>
              </a:solidFill>
              <a:effectLst/>
              <a:uLnTx/>
              <a:uFillTx/>
              <a:latin typeface="Microsoft YaHei UI" panose="020B0503020204020204" pitchFamily="34" charset="-122"/>
              <a:ea typeface="Microsoft YaHei UI" panose="020B0503020204020204" pitchFamily="34" charset="-122"/>
              <a:cs typeface="Calibri"/>
            </a:endParaRPr>
          </a:p>
        </p:txBody>
      </p:sp>
      <p:sp>
        <p:nvSpPr>
          <p:cNvPr id="2" name="文本框 1">
            <a:extLst>
              <a:ext uri="{FF2B5EF4-FFF2-40B4-BE49-F238E27FC236}">
                <a16:creationId xmlns:a16="http://schemas.microsoft.com/office/drawing/2014/main" id="{693CC8CB-FA7B-8C33-2592-88E1DB6840DA}"/>
              </a:ext>
            </a:extLst>
          </p:cNvPr>
          <p:cNvSpPr txBox="1"/>
          <p:nvPr/>
        </p:nvSpPr>
        <p:spPr>
          <a:xfrm>
            <a:off x="407193" y="1428749"/>
            <a:ext cx="8986837" cy="3046988"/>
          </a:xfrm>
          <a:prstGeom prst="rect">
            <a:avLst/>
          </a:prstGeom>
          <a:noFill/>
        </p:spPr>
        <p:txBody>
          <a:bodyPr wrap="square" rtlCol="0">
            <a:spAutoFit/>
          </a:bodyPr>
          <a:lstStyle/>
          <a:p>
            <a:r>
              <a:rPr lang="en-US" altLang="zh-CN" sz="2400" dirty="0">
                <a:solidFill>
                  <a:schemeClr val="accent2">
                    <a:lumMod val="50000"/>
                  </a:schemeClr>
                </a:solidFill>
              </a:rPr>
              <a:t>Alien Invasion Project Plan: A spaceship appears at the bottom of the screen, moving left and right, and shooting with the space bar. At the beginning, the alien spaceship appears at the top of the screen and moves downward. The player's task is to shoot these spaceships. Every time the screen is cleared, a group of new spaceships appear, and the new spaceships move faster. When the new spaceships move to collide with the player's spaceship or hit the bottom of the screen, the player loses one spaceship. After losing three spaceships, the game ends.</a:t>
            </a:r>
            <a:endParaRPr lang="zh-CN" altLang="en-US" sz="2400" dirty="0">
              <a:solidFill>
                <a:schemeClr val="accent2">
                  <a:lumMod val="50000"/>
                </a:schemeClr>
              </a:solidFill>
            </a:endParaRPr>
          </a:p>
        </p:txBody>
      </p:sp>
    </p:spTree>
    <p:extLst>
      <p:ext uri="{BB962C8B-B14F-4D97-AF65-F5344CB8AC3E}">
        <p14:creationId xmlns:p14="http://schemas.microsoft.com/office/powerpoint/2010/main" val="1673652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9">
            <a:extLst>
              <a:ext uri="{FF2B5EF4-FFF2-40B4-BE49-F238E27FC236}">
                <a16:creationId xmlns:a16="http://schemas.microsoft.com/office/drawing/2014/main" id="{D6A4951A-B7F8-45B2-94F4-64E67DA263D5}"/>
              </a:ext>
            </a:extLst>
          </p:cNvPr>
          <p:cNvSpPr txBox="1">
            <a:spLocks noGrp="1"/>
          </p:cNvSpPr>
          <p:nvPr>
            <p:ph type="title"/>
          </p:nvPr>
        </p:nvSpPr>
        <p:spPr>
          <a:prstGeom prst="rect">
            <a:avLst/>
          </a:prstGeom>
          <a:solidFill>
            <a:schemeClr val="bg1"/>
          </a:solid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pPr marL="71755" marR="0" lvl="0" indent="0" algn="l" defTabSz="960120" rtl="0" eaLnBrk="1" fontAlgn="auto" latinLnBrk="0" hangingPunct="1">
              <a:lnSpc>
                <a:spcPct val="100000"/>
              </a:lnSpc>
              <a:spcBef>
                <a:spcPts val="472"/>
              </a:spcBef>
              <a:spcAft>
                <a:spcPts val="0"/>
              </a:spcAft>
              <a:buClrTx/>
              <a:buSzTx/>
              <a:buFontTx/>
              <a:buNone/>
              <a:tabLst/>
              <a:defRPr/>
            </a:pPr>
            <a:r>
              <a:rPr lang="en-US" altLang="zh-CN" sz="3200" b="0" i="0" u="none" strike="noStrike" kern="1200" cap="none" spc="0" normalizeH="0" dirty="0">
                <a:ln>
                  <a:noFill/>
                </a:ln>
                <a:solidFill>
                  <a:srgbClr val="7030A0"/>
                </a:solidFill>
                <a:effectLst/>
                <a:uLnTx/>
                <a:uFillTx/>
                <a:latin typeface="Microsoft YaHei UI" panose="020B0503020204020204" pitchFamily="34" charset="-122"/>
                <a:ea typeface="Microsoft YaHei UI" panose="020B0503020204020204" pitchFamily="34" charset="-122"/>
                <a:cs typeface="Calibri"/>
              </a:rPr>
              <a:t>Program composition</a:t>
            </a:r>
            <a:endParaRPr lang="zh-CN" altLang="en-US" sz="3200" b="0" i="0" u="none" strike="noStrike" kern="1200" cap="none" spc="0" normalizeH="0" dirty="0">
              <a:ln>
                <a:noFill/>
              </a:ln>
              <a:solidFill>
                <a:srgbClr val="7030A0"/>
              </a:solidFill>
              <a:effectLst/>
              <a:uLnTx/>
              <a:uFillTx/>
              <a:latin typeface="Microsoft YaHei UI" panose="020B0503020204020204" pitchFamily="34" charset="-122"/>
              <a:ea typeface="Microsoft YaHei UI" panose="020B0503020204020204" pitchFamily="34" charset="-122"/>
              <a:cs typeface="Calibri"/>
            </a:endParaRPr>
          </a:p>
        </p:txBody>
      </p:sp>
      <p:pic>
        <p:nvPicPr>
          <p:cNvPr id="11" name="图片占位符 10" descr="抽象旋涡调色板">
            <a:extLst>
              <a:ext uri="{FF2B5EF4-FFF2-40B4-BE49-F238E27FC236}">
                <a16:creationId xmlns:a16="http://schemas.microsoft.com/office/drawing/2014/main" id="{554713A5-280F-4CE4-9267-689382D64874}"/>
              </a:ext>
            </a:extLst>
          </p:cNvPr>
          <p:cNvPicPr>
            <a:picLocks noGrp="1" noChangeAspect="1"/>
          </p:cNvPicPr>
          <p:nvPr>
            <p:ph type="pic" sz="quarter" idx="14"/>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t="11184" b="11184"/>
          <a:stretch>
            <a:fillRect/>
          </a:stretch>
        </p:blipFill>
        <p:spPr/>
      </p:pic>
      <p:pic>
        <p:nvPicPr>
          <p:cNvPr id="6" name="图片占位符 5">
            <a:extLst>
              <a:ext uri="{FF2B5EF4-FFF2-40B4-BE49-F238E27FC236}">
                <a16:creationId xmlns:a16="http://schemas.microsoft.com/office/drawing/2014/main" id="{4B0BA839-7E8F-D752-29E1-920E64AA8D0B}"/>
              </a:ext>
            </a:extLst>
          </p:cNvPr>
          <p:cNvPicPr>
            <a:picLocks noGrp="1" noChangeAspect="1"/>
          </p:cNvPicPr>
          <p:nvPr>
            <p:ph type="pic" sz="quarter" idx="13"/>
          </p:nvPr>
        </p:nvPicPr>
        <p:blipFill>
          <a:blip r:embed="rId5"/>
          <a:srcRect l="2997" r="2997"/>
          <a:stretch>
            <a:fillRect/>
          </a:stretch>
        </p:blipFill>
        <p:spPr/>
      </p:pic>
    </p:spTree>
    <p:extLst>
      <p:ext uri="{BB962C8B-B14F-4D97-AF65-F5344CB8AC3E}">
        <p14:creationId xmlns:p14="http://schemas.microsoft.com/office/powerpoint/2010/main" val="3279082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A4372D-5161-4E1C-90ED-35BE2286A2F2}"/>
              </a:ext>
            </a:extLst>
          </p:cNvPr>
          <p:cNvSpPr>
            <a:spLocks noGrp="1"/>
          </p:cNvSpPr>
          <p:nvPr>
            <p:ph type="title"/>
          </p:nvPr>
        </p:nvSpPr>
        <p:spPr>
          <a:xfrm>
            <a:off x="304800" y="7018"/>
            <a:ext cx="5373623" cy="909272"/>
          </a:xfrm>
          <a:solidFill>
            <a:schemeClr val="bg1"/>
          </a:solidFill>
        </p:spPr>
        <p:txBody>
          <a:bodyPr rtlCol="0" anchor="ctr">
            <a:normAutofit/>
          </a:bodyPr>
          <a:lstStyle/>
          <a:p>
            <a:pPr algn="l" rtl="0"/>
            <a:r>
              <a:rPr lang="en-US" altLang="zh-CN" sz="4000" dirty="0">
                <a:solidFill>
                  <a:srgbClr val="7030A0"/>
                </a:solidFill>
                <a:latin typeface="Calibri"/>
                <a:cs typeface="Calibri"/>
              </a:rPr>
              <a:t>Main program display</a:t>
            </a:r>
            <a:endParaRPr lang="zh-CN" altLang="en-US" sz="4000" dirty="0">
              <a:solidFill>
                <a:srgbClr val="7030A0"/>
              </a:solidFill>
              <a:latin typeface="Calibri"/>
              <a:cs typeface="Calibri"/>
            </a:endParaRPr>
          </a:p>
        </p:txBody>
      </p:sp>
      <p:pic>
        <p:nvPicPr>
          <p:cNvPr id="7" name="图片占位符 6">
            <a:extLst>
              <a:ext uri="{FF2B5EF4-FFF2-40B4-BE49-F238E27FC236}">
                <a16:creationId xmlns:a16="http://schemas.microsoft.com/office/drawing/2014/main" id="{4B1D7B90-DB5B-E49C-A45D-E169DA8B5166}"/>
              </a:ext>
            </a:extLst>
          </p:cNvPr>
          <p:cNvPicPr>
            <a:picLocks noGrp="1" noChangeAspect="1"/>
          </p:cNvPicPr>
          <p:nvPr>
            <p:ph type="pic" sz="quarter" idx="13"/>
          </p:nvPr>
        </p:nvPicPr>
        <p:blipFill>
          <a:blip r:embed="rId3"/>
          <a:srcRect l="9805" r="9805"/>
          <a:stretch>
            <a:fillRect/>
          </a:stretch>
        </p:blipFill>
        <p:spPr/>
      </p:pic>
    </p:spTree>
    <p:extLst>
      <p:ext uri="{BB962C8B-B14F-4D97-AF65-F5344CB8AC3E}">
        <p14:creationId xmlns:p14="http://schemas.microsoft.com/office/powerpoint/2010/main" val="3276151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E7FC5C5E-3AFF-412E-8BAB-E219AAAEA4E0}"/>
              </a:ext>
            </a:extLst>
          </p:cNvPr>
          <p:cNvSpPr>
            <a:spLocks noGrp="1"/>
          </p:cNvSpPr>
          <p:nvPr>
            <p:ph type="title"/>
          </p:nvPr>
        </p:nvSpPr>
        <p:spPr>
          <a:solidFill>
            <a:schemeClr val="bg1"/>
          </a:solidFill>
        </p:spPr>
        <p:txBody>
          <a:bodyPr rtlCol="0" anchor="ctr">
            <a:normAutofit/>
          </a:bodyPr>
          <a:lstStyle/>
          <a:p>
            <a:pPr marL="71755" rtl="0">
              <a:lnSpc>
                <a:spcPct val="100000"/>
              </a:lnSpc>
              <a:spcBef>
                <a:spcPts val="472"/>
              </a:spcBef>
            </a:pPr>
            <a:r>
              <a:rPr lang="zh-CN" altLang="en-US" sz="2000" dirty="0">
                <a:latin typeface="Calibri"/>
                <a:cs typeface="Calibri"/>
              </a:rPr>
              <a:t>  </a:t>
            </a:r>
            <a:r>
              <a:rPr lang="en-US" altLang="zh-CN" sz="3200" dirty="0">
                <a:solidFill>
                  <a:srgbClr val="7030A0"/>
                </a:solidFill>
                <a:latin typeface="Calibri"/>
                <a:cs typeface="Calibri"/>
              </a:rPr>
              <a:t>Game interface display</a:t>
            </a:r>
            <a:endParaRPr lang="zh-CN" altLang="en-US" sz="3200" dirty="0">
              <a:solidFill>
                <a:srgbClr val="7030A0"/>
              </a:solidFill>
            </a:endParaRPr>
          </a:p>
        </p:txBody>
      </p:sp>
      <p:pic>
        <p:nvPicPr>
          <p:cNvPr id="11" name="图片占位符 10" descr="抽象六边形调色板">
            <a:extLst>
              <a:ext uri="{FF2B5EF4-FFF2-40B4-BE49-F238E27FC236}">
                <a16:creationId xmlns:a16="http://schemas.microsoft.com/office/drawing/2014/main" id="{920C016F-0D21-4CED-8596-C36FBC408D90}"/>
              </a:ext>
            </a:extLst>
          </p:cNvPr>
          <p:cNvPicPr>
            <a:picLocks noGrp="1" noChangeAspect="1"/>
          </p:cNvPicPr>
          <p:nvPr>
            <p:ph type="pic" sz="quarter" idx="14"/>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4394731" y="191386"/>
            <a:ext cx="4847103" cy="486657"/>
          </a:xfrm>
        </p:spPr>
      </p:pic>
      <p:pic>
        <p:nvPicPr>
          <p:cNvPr id="12" name="图片占位符 11">
            <a:extLst>
              <a:ext uri="{FF2B5EF4-FFF2-40B4-BE49-F238E27FC236}">
                <a16:creationId xmlns:a16="http://schemas.microsoft.com/office/drawing/2014/main" id="{EB6B2F13-B65F-333B-8783-244AFF756601}"/>
              </a:ext>
            </a:extLst>
          </p:cNvPr>
          <p:cNvPicPr>
            <a:picLocks noGrp="1" noChangeAspect="1"/>
          </p:cNvPicPr>
          <p:nvPr>
            <p:ph type="pic" sz="quarter" idx="13"/>
          </p:nvPr>
        </p:nvPicPr>
        <p:blipFill>
          <a:blip r:embed="rId5"/>
          <a:srcRect t="7667" b="7667"/>
          <a:stretch>
            <a:fillRect/>
          </a:stretch>
        </p:blipFill>
        <p:spPr/>
      </p:pic>
    </p:spTree>
    <p:extLst>
      <p:ext uri="{BB962C8B-B14F-4D97-AF65-F5344CB8AC3E}">
        <p14:creationId xmlns:p14="http://schemas.microsoft.com/office/powerpoint/2010/main" val="1076207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1C7411D-B4D3-49FA-9E14-3E6663BF32D8}"/>
              </a:ext>
            </a:extLst>
          </p:cNvPr>
          <p:cNvSpPr>
            <a:spLocks noGrp="1"/>
          </p:cNvSpPr>
          <p:nvPr>
            <p:ph type="title"/>
          </p:nvPr>
        </p:nvSpPr>
        <p:spPr>
          <a:xfrm>
            <a:off x="2386989" y="2748328"/>
            <a:ext cx="5338010" cy="909272"/>
          </a:xfrm>
        </p:spPr>
        <p:txBody>
          <a:bodyPr rtlCol="0">
            <a:noAutofit/>
          </a:bodyPr>
          <a:lstStyle/>
          <a:p>
            <a:pPr rtl="0"/>
            <a:r>
              <a:rPr lang="en-US" altLang="zh-CN" sz="6600" dirty="0">
                <a:solidFill>
                  <a:srgbClr val="7030A0"/>
                </a:solidFill>
              </a:rPr>
              <a:t>Thank you!</a:t>
            </a:r>
            <a:endParaRPr lang="zh-CN" altLang="en-US" sz="6600" dirty="0">
              <a:solidFill>
                <a:srgbClr val="7030A0"/>
              </a:solidFill>
            </a:endParaRPr>
          </a:p>
        </p:txBody>
      </p:sp>
      <p:pic>
        <p:nvPicPr>
          <p:cNvPr id="9" name="图片占位符 8" descr="抽象散景">
            <a:extLst>
              <a:ext uri="{FF2B5EF4-FFF2-40B4-BE49-F238E27FC236}">
                <a16:creationId xmlns:a16="http://schemas.microsoft.com/office/drawing/2014/main" id="{8BCDFCE4-F157-43D8-988D-D536A88D6BAA}"/>
              </a:ext>
            </a:extLst>
          </p:cNvPr>
          <p:cNvPicPr>
            <a:picLocks noGrp="1" noChangeAspect="1"/>
          </p:cNvPicPr>
          <p:nvPr>
            <p:ph type="pic" sz="quarter" idx="13"/>
          </p:nvPr>
        </p:nvPicPr>
        <p:blipFill>
          <a:blip r:embed="rId3" cstate="email">
            <a:alphaModFix amt="49000"/>
            <a:extLst>
              <a:ext uri="{28A0092B-C50C-407E-A947-70E740481C1C}">
                <a14:useLocalDpi xmlns:a14="http://schemas.microsoft.com/office/drawing/2010/main"/>
              </a:ext>
            </a:extLst>
          </a:blip>
          <a:srcRect/>
          <a:stretch>
            <a:fillRect/>
          </a:stretch>
        </p:blipFill>
        <p:spPr>
          <a:xfrm>
            <a:off x="0" y="0"/>
            <a:ext cx="9601200" cy="7328870"/>
          </a:xfrm>
          <a:prstGeom prst="rect">
            <a:avLst/>
          </a:prstGeom>
        </p:spPr>
      </p:pic>
    </p:spTree>
    <p:extLst>
      <p:ext uri="{BB962C8B-B14F-4D97-AF65-F5344CB8AC3E}">
        <p14:creationId xmlns:p14="http://schemas.microsoft.com/office/powerpoint/2010/main" val="3746772628"/>
      </p:ext>
    </p:extLst>
  </p:cSld>
  <p:clrMapOvr>
    <a:masterClrMapping/>
  </p:clrMapOvr>
</p:sld>
</file>

<file path=ppt/theme/theme1.xml><?xml version="1.0" encoding="utf-8"?>
<a:theme xmlns:a="http://schemas.openxmlformats.org/drawingml/2006/main" name="Office 主题">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3161451_TF78001441.potx" id="{24C41A24-4560-465A-9736-FD4131B00F79}" vid="{2FFC3BA0-8B2B-4D91-9E21-4BE97E49B6B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63597ffe504ac265edad30776f92abe7">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c1fbb79cae71899274aec0ef068c36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DC5A3B-134E-4222-AC0A-1D9940E4F1E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283441C-E72E-4C89-8C91-16C8127C20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0515756-D1FA-4CD3-A15F-A0798B80A14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抽象数字涂色画</Template>
  <TotalTime>56</TotalTime>
  <Words>144</Words>
  <Application>Microsoft Office PowerPoint</Application>
  <PresentationFormat>自定义</PresentationFormat>
  <Paragraphs>16</Paragraphs>
  <Slides>6</Slides>
  <Notes>6</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Microsoft YaHei UI</vt:lpstr>
      <vt:lpstr>Arial</vt:lpstr>
      <vt:lpstr>Calibri</vt:lpstr>
      <vt:lpstr>Office 主题</vt:lpstr>
      <vt:lpstr>Python： 外星人入侵小游戏</vt:lpstr>
      <vt:lpstr>Alien Invasion Project Plan: </vt:lpstr>
      <vt:lpstr>Program composition</vt:lpstr>
      <vt:lpstr>Main program display</vt:lpstr>
      <vt:lpstr>  Game interface display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钰涵 张</dc:creator>
  <cp:lastModifiedBy>钰涵 张</cp:lastModifiedBy>
  <cp:revision>1</cp:revision>
  <dcterms:created xsi:type="dcterms:W3CDTF">2025-06-04T13:21:50Z</dcterms:created>
  <dcterms:modified xsi:type="dcterms:W3CDTF">2025-06-04T14:17:57Z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