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915" y="333375"/>
            <a:ext cx="10043795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7715" y="251460"/>
            <a:ext cx="10514965" cy="63557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217170"/>
            <a:ext cx="10970895" cy="6218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337185"/>
            <a:ext cx="4610100" cy="6040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915" y="337185"/>
            <a:ext cx="3361055" cy="6040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82850" y="149225"/>
            <a:ext cx="7526020" cy="6560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8440" y="0"/>
            <a:ext cx="6467475" cy="6881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Consolas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xun hai</dc:creator>
  <cp:lastModifiedBy>海ۣۖ洵ۣۖ 深蓝</cp:lastModifiedBy>
  <cp:revision>3</cp:revision>
  <dcterms:created xsi:type="dcterms:W3CDTF">2023-08-09T12:44:00Z</dcterms:created>
  <dcterms:modified xsi:type="dcterms:W3CDTF">2025-06-09T04:19:43Z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