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4" autoAdjust="0"/>
  </p:normalViewPr>
  <p:slideViewPr>
    <p:cSldViewPr>
      <p:cViewPr varScale="1">
        <p:scale>
          <a:sx n="44" d="100"/>
          <a:sy n="44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42AB646-736E-4584-B1FA-399056C59B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622CF63-B7AD-43CF-9338-96E865DFF9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4E164EDA-79AD-4342-9782-42CBBE719EF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E3F78953-5C19-48E1-A7AF-73AA3E38CF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F28CB90F-BC4D-43C1-94C0-1E5C815A57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DEABD125-A847-4B41-8787-EE1B392EC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06CBE703-C74F-443E-ABE6-3734B0D96A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5440EA0-9CC8-4F28-90C4-CB6B5B3D5A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A4E5B7D-671C-4C00-8DF8-DD61C47EBA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93D48912-0E8D-44E2-A9D4-885F1DA136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91543F02-A243-4FBD-9862-4D32959B7F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CAA5BBDB-A0B4-404C-9177-345193F419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5758C4-3877-455B-B79E-DFE9650AF3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CF99ADC9-CCEB-4D85-98AE-8C157C5A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5099D5-8DBC-4616-9A1D-EFC00B2CC0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AA21E40-89B6-4011-85A5-E74E982A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FD8651-4C00-498B-922A-D3C0B27BD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2EB825-BF60-48A5-979D-46710FF3B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172D-729B-4AF8-8162-DCF35940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4BDE9-55B3-4B68-8971-9CBB70323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E61A5-74FF-4958-922B-F2D32C6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A1F37-242D-43F0-8339-68E49CD4A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5FF49-890A-4ADC-A4AB-4A8FB3636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06749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4994E7-A27A-49DC-8FE1-B35D3616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08DDB-9BE7-4D80-8C04-31840D13A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13277-1B8C-4716-AD65-2041E4E7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759DE-B759-420C-9505-DE6278C37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AF1474-6551-4BDD-AD0D-4D531EF58D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80691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384FE-68A6-49E0-B5EB-72A35885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F818A-91D1-4ABA-ADA3-B9BB565F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26326-7568-4526-B181-0225FCF0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4B6F5-4D03-4277-A25E-9BDAD2B84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D63D3A-6F5B-4B49-B9EF-3A6AFB195E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94361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4267-D6D5-4120-B5C8-A004614B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F54C5-B5C5-4FB4-9597-1CCF29B0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922CA-251C-4B0D-BAB5-3B9958CA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2D095-0AB1-4E51-9CB6-F24E90331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B5E72D-4B80-403C-AF0D-C0A24307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70502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D2F1-0E3E-4A67-8282-33C31746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74EA-52A3-4702-8FBC-9654BB353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77904-EB46-4332-BBE8-AC7273B2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8F717-E118-4EB4-8DC3-9F15FB23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49594-0FD4-4B73-B5B6-6D934F40B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05124-5C9E-413F-8AEB-D69C204183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37202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4E1-85B4-4C86-9088-DA3CD1BA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439F5-BA37-475C-87A0-BC882ADF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AF598-9C5E-46B0-A94E-857016C9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C690B-39BD-40B1-A12F-8754ACD4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365FE-D780-4575-B764-C11C5E332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1C348-A91A-4105-8B94-1ECC69B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05A0EC3-30B3-4D37-B7DA-24688DC54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0656BE-F35E-4BE5-80CA-B124586B1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05858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51AA-1BF2-4649-A0EE-CBCF147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996C4-8EB4-499A-B2AA-27323F66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6ED86-C3F2-4DF5-9273-99F1133B4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56C91B-1139-4DCC-8848-1E98FD9B3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00118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DB3B17-260C-43A8-9262-C8283FE7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07B05B-DD9A-4DCD-A9F1-8E0173F23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6AD70-F79E-43C1-852A-193336A94F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07533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8DA2-4DBA-4B5C-80BB-5060D3A4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46EBC-DB6B-434D-87D7-716E5AF4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CFF4E-DCFC-4BA2-BAD9-E6E9F007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7EF4F-A278-4E05-84C1-87D29CA9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90319-3C10-43FD-A2AD-CB26897DF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914EE2-B8C5-4C0E-9789-16FF9613D2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21796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8A86-859F-4179-A5BB-AE0FE707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96FC4D-A0BD-4150-9361-4B12752E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C97CF-9CC2-4A33-80E1-668D332F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A6C8A-372E-4118-8155-2A3CBBC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DB2E5-3E29-458F-8B05-174B95DE3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CF3B4E-962D-4DD3-A4EC-AF5D533A2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2902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2EFB854-E788-4EB8-9A18-45FEA18E6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3193FB5-4416-4DAD-B436-1F8E0FE72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9A2B19FC-8BFE-424D-869F-81061CDB3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E9EAA15A-839E-49C1-90DA-B542508DD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C0423A6-B840-44D7-A63C-DF1D2E216D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9819EBFE-28C8-439E-8BEE-2395B27E4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C93A49B2-2921-4AF6-A7B1-07B72C5C24C1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018828-2548-4E54-B630-0BF7493A02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3D4B1DF-E50A-47AD-8C11-EE1E58012D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90E684-0B6A-4AD5-B28E-20B82D086F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>
            <a:extLst>
              <a:ext uri="{FF2B5EF4-FFF2-40B4-BE49-F238E27FC236}">
                <a16:creationId xmlns:a16="http://schemas.microsoft.com/office/drawing/2014/main" id="{D910E350-8AE5-41D4-9534-AD19F0BC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350"/>
            <a:ext cx="74549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528" bIns="228528" anchor="ctr">
            <a:spAutoFit/>
          </a:bodyPr>
          <a:lstStyle/>
          <a:p>
            <a:pPr algn="l"/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1.5 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二值逻辑变量与基本逻辑运算</a:t>
            </a:r>
          </a:p>
        </p:txBody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4A8D85D3-E7DB-47AC-8A38-77312C3C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0137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>
                <a:solidFill>
                  <a:srgbClr val="CC0066"/>
                </a:solidFill>
                <a:latin typeface="楷体_GB2312" pitchFamily="49" charset="-122"/>
              </a:rPr>
              <a:t>*</a:t>
            </a:r>
            <a:r>
              <a:rPr kumimoji="1" lang="zh-CN" altLang="en-US">
                <a:solidFill>
                  <a:srgbClr val="CC0000"/>
                </a:solidFill>
                <a:latin typeface="楷体_GB2312" pitchFamily="49" charset="-122"/>
              </a:rPr>
              <a:t>逻辑运算</a:t>
            </a:r>
            <a:r>
              <a:rPr kumimoji="1" lang="en-US" altLang="zh-CN">
                <a:solidFill>
                  <a:srgbClr val="CC0000"/>
                </a:solidFill>
                <a:latin typeface="楷体_GB2312" pitchFamily="49" charset="-122"/>
              </a:rPr>
              <a:t>: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表示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逻辑状态时，两个二进制数码按照某种特定的因果关系进行的运算。</a:t>
            </a:r>
          </a:p>
          <a:p>
            <a:pPr algn="l">
              <a:lnSpc>
                <a:spcPct val="135000"/>
              </a:lnSpc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逻辑运算使用的数学工具是逻辑代数。</a:t>
            </a:r>
          </a:p>
        </p:txBody>
      </p:sp>
      <p:sp>
        <p:nvSpPr>
          <p:cNvPr id="411654" name="Rectangle 6">
            <a:extLst>
              <a:ext uri="{FF2B5EF4-FFF2-40B4-BE49-F238E27FC236}">
                <a16:creationId xmlns:a16="http://schemas.microsoft.com/office/drawing/2014/main" id="{A45C30AB-5BEA-45EA-8BD1-1FF984F9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5049838"/>
            <a:ext cx="8618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逻辑运算的描述方式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逻辑代数表达式、真值表、逻辑图、卡诺图、波形图和硬件描述语言（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HDL)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等。</a:t>
            </a:r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ECBFAD2A-906B-4B05-A6C2-95EB7C53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2924175"/>
            <a:ext cx="87995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* 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逻辑代数与普通代数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与普通代数不同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逻辑代数中的变量只有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两个可取值，它们分别用来表示完全两个对立的逻辑状态。</a:t>
            </a:r>
          </a:p>
        </p:txBody>
      </p:sp>
      <p:sp>
        <p:nvSpPr>
          <p:cNvPr id="411656" name="Rectangle 8">
            <a:extLst>
              <a:ext uri="{FF2B5EF4-FFF2-40B4-BE49-F238E27FC236}">
                <a16:creationId xmlns:a16="http://schemas.microsoft.com/office/drawing/2014/main" id="{5750588D-6D02-47B4-8729-B8FA60179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4521200"/>
            <a:ext cx="827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在逻辑代数中，有与、或、非三种基本的逻辑运算。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/>
      <p:bldP spid="411654" grpId="0"/>
      <p:bldP spid="411655" grpId="0"/>
      <p:bldP spid="4116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Text Box 4">
            <a:extLst>
              <a:ext uri="{FF2B5EF4-FFF2-40B4-BE49-F238E27FC236}">
                <a16:creationId xmlns:a16="http://schemas.microsoft.com/office/drawing/2014/main" id="{1D9B748E-7D8E-41A8-A3F3-270E56A11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620713"/>
            <a:ext cx="265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3 )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异或逻辑</a:t>
            </a:r>
          </a:p>
        </p:txBody>
      </p:sp>
      <p:sp>
        <p:nvSpPr>
          <p:cNvPr id="420869" name="Text Box 5">
            <a:extLst>
              <a:ext uri="{FF2B5EF4-FFF2-40B4-BE49-F238E27FC236}">
                <a16:creationId xmlns:a16="http://schemas.microsoft.com/office/drawing/2014/main" id="{9DBF29A3-7915-409A-A320-A1AF8F9AD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38263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若两个输入变量的值相异，输出为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，否则为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420870" name="Group 6">
            <a:extLst>
              <a:ext uri="{FF2B5EF4-FFF2-40B4-BE49-F238E27FC236}">
                <a16:creationId xmlns:a16="http://schemas.microsoft.com/office/drawing/2014/main" id="{7EFF3849-6C4E-4AD8-BF86-7D4B2CAE6DB6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2055813"/>
            <a:ext cx="3008313" cy="2640012"/>
            <a:chOff x="676" y="1524"/>
            <a:chExt cx="1895" cy="1663"/>
          </a:xfrm>
        </p:grpSpPr>
        <p:sp>
          <p:nvSpPr>
            <p:cNvPr id="420871" name="Text Box 7">
              <a:extLst>
                <a:ext uri="{FF2B5EF4-FFF2-40B4-BE49-F238E27FC236}">
                  <a16:creationId xmlns:a16="http://schemas.microsoft.com/office/drawing/2014/main" id="{00FEF25A-5FC8-420B-BE41-CA0266F05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1524"/>
              <a:ext cx="18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异或逻辑真值表</a:t>
              </a:r>
            </a:p>
          </p:txBody>
        </p:sp>
        <p:grpSp>
          <p:nvGrpSpPr>
            <p:cNvPr id="420872" name="Group 8">
              <a:extLst>
                <a:ext uri="{FF2B5EF4-FFF2-40B4-BE49-F238E27FC236}">
                  <a16:creationId xmlns:a16="http://schemas.microsoft.com/office/drawing/2014/main" id="{F4D0E742-04CB-418C-AED0-A4F8286A5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1799"/>
              <a:ext cx="1895" cy="1382"/>
              <a:chOff x="3157" y="1392"/>
              <a:chExt cx="2100" cy="1147"/>
            </a:xfrm>
          </p:grpSpPr>
          <p:sp>
            <p:nvSpPr>
              <p:cNvPr id="420873" name="Line 9">
                <a:extLst>
                  <a:ext uri="{FF2B5EF4-FFF2-40B4-BE49-F238E27FC236}">
                    <a16:creationId xmlns:a16="http://schemas.microsoft.com/office/drawing/2014/main" id="{51ED3CB7-208D-40BE-A2F3-AEE99AC8F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1392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4" name="Line 10">
                <a:extLst>
                  <a:ext uri="{FF2B5EF4-FFF2-40B4-BE49-F238E27FC236}">
                    <a16:creationId xmlns:a16="http://schemas.microsoft.com/office/drawing/2014/main" id="{664C1463-6F36-4BF2-A537-102074C4D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1632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5" name="Line 11">
                <a:extLst>
                  <a:ext uri="{FF2B5EF4-FFF2-40B4-BE49-F238E27FC236}">
                    <a16:creationId xmlns:a16="http://schemas.microsoft.com/office/drawing/2014/main" id="{C0CAA832-44ED-45AF-9CD3-B0E591AC0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539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876" name="Line 12">
              <a:extLst>
                <a:ext uri="{FF2B5EF4-FFF2-40B4-BE49-F238E27FC236}">
                  <a16:creationId xmlns:a16="http://schemas.microsoft.com/office/drawing/2014/main" id="{9ACC0DE6-1E2B-40F6-99DD-ACAFE355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799"/>
              <a:ext cx="0" cy="1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77" name="Text Box 13">
              <a:extLst>
                <a:ext uri="{FF2B5EF4-FFF2-40B4-BE49-F238E27FC236}">
                  <a16:creationId xmlns:a16="http://schemas.microsoft.com/office/drawing/2014/main" id="{BFC4D4D4-C435-45B7-87F1-08FCF8FE4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1857"/>
              <a:ext cx="12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78" name="Text Box 14">
              <a:extLst>
                <a:ext uri="{FF2B5EF4-FFF2-40B4-BE49-F238E27FC236}">
                  <a16:creationId xmlns:a16="http://schemas.microsoft.com/office/drawing/2014/main" id="{69DBE8BA-3AEB-4C03-968A-688E9C5CE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1857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79" name="Text Box 15">
              <a:extLst>
                <a:ext uri="{FF2B5EF4-FFF2-40B4-BE49-F238E27FC236}">
                  <a16:creationId xmlns:a16="http://schemas.microsoft.com/office/drawing/2014/main" id="{EF99AB64-CAED-4647-AC30-FEAD1007D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857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880" name="Group 16">
            <a:extLst>
              <a:ext uri="{FF2B5EF4-FFF2-40B4-BE49-F238E27FC236}">
                <a16:creationId xmlns:a16="http://schemas.microsoft.com/office/drawing/2014/main" id="{16997A52-733B-4B28-A7F7-B553EF8054AA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3043238"/>
            <a:ext cx="2320925" cy="328612"/>
            <a:chOff x="880" y="2146"/>
            <a:chExt cx="1462" cy="207"/>
          </a:xfrm>
        </p:grpSpPr>
        <p:sp>
          <p:nvSpPr>
            <p:cNvPr id="420881" name="Text Box 17">
              <a:extLst>
                <a:ext uri="{FF2B5EF4-FFF2-40B4-BE49-F238E27FC236}">
                  <a16:creationId xmlns:a16="http://schemas.microsoft.com/office/drawing/2014/main" id="{84575A57-0A68-45AC-875E-3932A32F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2146"/>
              <a:ext cx="12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82" name="Text Box 18">
              <a:extLst>
                <a:ext uri="{FF2B5EF4-FFF2-40B4-BE49-F238E27FC236}">
                  <a16:creationId xmlns:a16="http://schemas.microsoft.com/office/drawing/2014/main" id="{D48FAFA8-22BC-4BC4-9B71-AC394A2B0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14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83" name="Text Box 19">
              <a:extLst>
                <a:ext uri="{FF2B5EF4-FFF2-40B4-BE49-F238E27FC236}">
                  <a16:creationId xmlns:a16="http://schemas.microsoft.com/office/drawing/2014/main" id="{F28A4A8C-3ADB-415D-84C0-EAD097E1A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214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884" name="Group 20">
            <a:extLst>
              <a:ext uri="{FF2B5EF4-FFF2-40B4-BE49-F238E27FC236}">
                <a16:creationId xmlns:a16="http://schemas.microsoft.com/office/drawing/2014/main" id="{AFCB6F8C-B47F-4DDF-955B-719DFDFC25E9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3465513"/>
            <a:ext cx="2320925" cy="338137"/>
            <a:chOff x="880" y="2412"/>
            <a:chExt cx="1462" cy="213"/>
          </a:xfrm>
        </p:grpSpPr>
        <p:sp>
          <p:nvSpPr>
            <p:cNvPr id="420885" name="Text Box 21">
              <a:extLst>
                <a:ext uri="{FF2B5EF4-FFF2-40B4-BE49-F238E27FC236}">
                  <a16:creationId xmlns:a16="http://schemas.microsoft.com/office/drawing/2014/main" id="{8B13330A-A297-47B1-A8B8-A2E9A3BB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412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86" name="Text Box 22">
              <a:extLst>
                <a:ext uri="{FF2B5EF4-FFF2-40B4-BE49-F238E27FC236}">
                  <a16:creationId xmlns:a16="http://schemas.microsoft.com/office/drawing/2014/main" id="{CFDD00F9-8408-442E-A607-DCBEFC254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2419"/>
              <a:ext cx="12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87" name="Text Box 23">
              <a:extLst>
                <a:ext uri="{FF2B5EF4-FFF2-40B4-BE49-F238E27FC236}">
                  <a16:creationId xmlns:a16="http://schemas.microsoft.com/office/drawing/2014/main" id="{B4AE7496-C9C6-4B95-BF4A-F8BB0CCE9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2412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888" name="Group 24">
            <a:extLst>
              <a:ext uri="{FF2B5EF4-FFF2-40B4-BE49-F238E27FC236}">
                <a16:creationId xmlns:a16="http://schemas.microsoft.com/office/drawing/2014/main" id="{7E30716D-1C78-4349-8D54-282DC68A9C22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3900488"/>
            <a:ext cx="2320925" cy="339725"/>
            <a:chOff x="880" y="2686"/>
            <a:chExt cx="1462" cy="214"/>
          </a:xfrm>
        </p:grpSpPr>
        <p:sp>
          <p:nvSpPr>
            <p:cNvPr id="420889" name="Text Box 25">
              <a:extLst>
                <a:ext uri="{FF2B5EF4-FFF2-40B4-BE49-F238E27FC236}">
                  <a16:creationId xmlns:a16="http://schemas.microsoft.com/office/drawing/2014/main" id="{A4F5D103-AB9F-45CE-83CA-6C04BB247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68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90" name="Text Box 26">
              <a:extLst>
                <a:ext uri="{FF2B5EF4-FFF2-40B4-BE49-F238E27FC236}">
                  <a16:creationId xmlns:a16="http://schemas.microsoft.com/office/drawing/2014/main" id="{7A7F8489-CEAE-47D8-800A-7A8424C53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2693"/>
              <a:ext cx="12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91" name="Text Box 27">
              <a:extLst>
                <a:ext uri="{FF2B5EF4-FFF2-40B4-BE49-F238E27FC236}">
                  <a16:creationId xmlns:a16="http://schemas.microsoft.com/office/drawing/2014/main" id="{BEBA5B80-AECC-4DFF-8C73-8E1D67D7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268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892" name="Group 28">
            <a:extLst>
              <a:ext uri="{FF2B5EF4-FFF2-40B4-BE49-F238E27FC236}">
                <a16:creationId xmlns:a16="http://schemas.microsoft.com/office/drawing/2014/main" id="{B295AF10-8A8B-4ACF-B61A-60AE2DDE25CA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4344988"/>
            <a:ext cx="2319338" cy="328612"/>
            <a:chOff x="881" y="2966"/>
            <a:chExt cx="1461" cy="207"/>
          </a:xfrm>
        </p:grpSpPr>
        <p:sp>
          <p:nvSpPr>
            <p:cNvPr id="420893" name="Text Box 29">
              <a:extLst>
                <a:ext uri="{FF2B5EF4-FFF2-40B4-BE49-F238E27FC236}">
                  <a16:creationId xmlns:a16="http://schemas.microsoft.com/office/drawing/2014/main" id="{5411D228-56FA-4380-8DF1-66145E95A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96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94" name="Text Box 30">
              <a:extLst>
                <a:ext uri="{FF2B5EF4-FFF2-40B4-BE49-F238E27FC236}">
                  <a16:creationId xmlns:a16="http://schemas.microsoft.com/office/drawing/2014/main" id="{E8124757-27A6-49AB-B0C2-B5BBC4F47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2966"/>
              <a:ext cx="12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95" name="Text Box 31">
              <a:extLst>
                <a:ext uri="{FF2B5EF4-FFF2-40B4-BE49-F238E27FC236}">
                  <a16:creationId xmlns:a16="http://schemas.microsoft.com/office/drawing/2014/main" id="{621A0B93-5E0F-44EE-802F-F48FC340A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2966"/>
              <a:ext cx="13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927" name="Group 63">
            <a:extLst>
              <a:ext uri="{FF2B5EF4-FFF2-40B4-BE49-F238E27FC236}">
                <a16:creationId xmlns:a16="http://schemas.microsoft.com/office/drawing/2014/main" id="{A9508179-65D3-4FE2-8282-06A08B5B2B96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1851025"/>
            <a:ext cx="3184525" cy="3378200"/>
            <a:chOff x="3127" y="1166"/>
            <a:chExt cx="2006" cy="2128"/>
          </a:xfrm>
        </p:grpSpPr>
        <p:grpSp>
          <p:nvGrpSpPr>
            <p:cNvPr id="420926" name="Group 62">
              <a:extLst>
                <a:ext uri="{FF2B5EF4-FFF2-40B4-BE49-F238E27FC236}">
                  <a16:creationId xmlns:a16="http://schemas.microsoft.com/office/drawing/2014/main" id="{43B4ABB1-1CF4-483B-96F6-9F0FF03BA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1561"/>
              <a:ext cx="2006" cy="1733"/>
              <a:chOff x="3127" y="1561"/>
              <a:chExt cx="2006" cy="1733"/>
            </a:xfrm>
          </p:grpSpPr>
          <p:grpSp>
            <p:nvGrpSpPr>
              <p:cNvPr id="420898" name="Group 34">
                <a:extLst>
                  <a:ext uri="{FF2B5EF4-FFF2-40B4-BE49-F238E27FC236}">
                    <a16:creationId xmlns:a16="http://schemas.microsoft.com/office/drawing/2014/main" id="{45AE180C-7DDC-4C3F-93BC-54E165944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9" y="2603"/>
                <a:ext cx="1396" cy="600"/>
                <a:chOff x="3844" y="1533"/>
                <a:chExt cx="1396" cy="600"/>
              </a:xfrm>
            </p:grpSpPr>
            <p:sp>
              <p:nvSpPr>
                <p:cNvPr id="420899" name="Text Box 35">
                  <a:extLst>
                    <a:ext uri="{FF2B5EF4-FFF2-40B4-BE49-F238E27FC236}">
                      <a16:creationId xmlns:a16="http://schemas.microsoft.com/office/drawing/2014/main" id="{28484090-9B52-4FF0-8831-974FD1CB9A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4" y="1926"/>
                  <a:ext cx="128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B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900" name="Text Box 36">
                  <a:extLst>
                    <a:ext uri="{FF2B5EF4-FFF2-40B4-BE49-F238E27FC236}">
                      <a16:creationId xmlns:a16="http://schemas.microsoft.com/office/drawing/2014/main" id="{522FB63E-9E77-42DF-80EF-EC76517476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4" y="1533"/>
                  <a:ext cx="128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901" name="Text Box 37">
                  <a:extLst>
                    <a:ext uri="{FF2B5EF4-FFF2-40B4-BE49-F238E27FC236}">
                      <a16:creationId xmlns:a16="http://schemas.microsoft.com/office/drawing/2014/main" id="{3B25F0FA-C528-4B38-B4C4-680E34A77F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3" y="1699"/>
                  <a:ext cx="117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L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0902" name="Group 38">
                  <a:extLst>
                    <a:ext uri="{FF2B5EF4-FFF2-40B4-BE49-F238E27FC236}">
                      <a16:creationId xmlns:a16="http://schemas.microsoft.com/office/drawing/2014/main" id="{B6C8E90B-C0FC-4DEE-BE31-A5F228AB5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50" y="1547"/>
                  <a:ext cx="878" cy="541"/>
                  <a:chOff x="4150" y="1547"/>
                  <a:chExt cx="878" cy="541"/>
                </a:xfrm>
              </p:grpSpPr>
              <p:sp>
                <p:nvSpPr>
                  <p:cNvPr id="420903" name="Text Box 39">
                    <a:extLst>
                      <a:ext uri="{FF2B5EF4-FFF2-40B4-BE49-F238E27FC236}">
                        <a16:creationId xmlns:a16="http://schemas.microsoft.com/office/drawing/2014/main" id="{985F8D16-420C-4284-9E95-417904386C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0" y="1572"/>
                    <a:ext cx="205" cy="20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=1</a:t>
                    </a:r>
                  </a:p>
                </p:txBody>
              </p:sp>
              <p:grpSp>
                <p:nvGrpSpPr>
                  <p:cNvPr id="420904" name="Group 40">
                    <a:extLst>
                      <a:ext uri="{FF2B5EF4-FFF2-40B4-BE49-F238E27FC236}">
                        <a16:creationId xmlns:a16="http://schemas.microsoft.com/office/drawing/2014/main" id="{C5D18F09-85A4-41D2-BFC3-4A90A399FF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50" y="1547"/>
                    <a:ext cx="878" cy="541"/>
                    <a:chOff x="4150" y="1547"/>
                    <a:chExt cx="558" cy="322"/>
                  </a:xfrm>
                </p:grpSpPr>
                <p:sp>
                  <p:nvSpPr>
                    <p:cNvPr id="420905" name="Line 41">
                      <a:extLst>
                        <a:ext uri="{FF2B5EF4-FFF2-40B4-BE49-F238E27FC236}">
                          <a16:creationId xmlns:a16="http://schemas.microsoft.com/office/drawing/2014/main" id="{156B53B3-446C-4C4E-9306-8658D6B669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607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906" name="Line 42">
                      <a:extLst>
                        <a:ext uri="{FF2B5EF4-FFF2-40B4-BE49-F238E27FC236}">
                          <a16:creationId xmlns:a16="http://schemas.microsoft.com/office/drawing/2014/main" id="{5458E7FB-1494-4F19-915C-ACED02A5EF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792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907" name="Line 43">
                      <a:extLst>
                        <a:ext uri="{FF2B5EF4-FFF2-40B4-BE49-F238E27FC236}">
                          <a16:creationId xmlns:a16="http://schemas.microsoft.com/office/drawing/2014/main" id="{08B27A9A-32B0-42A8-B4C6-2102615F0A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5" y="1705"/>
                      <a:ext cx="20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908" name="Rectangle 44">
                      <a:extLst>
                        <a:ext uri="{FF2B5EF4-FFF2-40B4-BE49-F238E27FC236}">
                          <a16:creationId xmlns:a16="http://schemas.microsoft.com/office/drawing/2014/main" id="{E4AE3853-EEE8-4AFB-9F79-AB4F627B99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0" y="1547"/>
                      <a:ext cx="195" cy="3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20909" name="Group 45">
                <a:extLst>
                  <a:ext uri="{FF2B5EF4-FFF2-40B4-BE49-F238E27FC236}">
                    <a16:creationId xmlns:a16="http://schemas.microsoft.com/office/drawing/2014/main" id="{61E966AC-33ED-4749-BF63-C9042E3C8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5" y="1797"/>
                <a:ext cx="1578" cy="541"/>
                <a:chOff x="3583" y="2432"/>
                <a:chExt cx="1578" cy="541"/>
              </a:xfrm>
            </p:grpSpPr>
            <p:sp>
              <p:nvSpPr>
                <p:cNvPr id="420910" name="Text Box 46">
                  <a:extLst>
                    <a:ext uri="{FF2B5EF4-FFF2-40B4-BE49-F238E27FC236}">
                      <a16:creationId xmlns:a16="http://schemas.microsoft.com/office/drawing/2014/main" id="{384BBD50-91BC-495F-80A1-C62515F5C7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3" y="2432"/>
                  <a:ext cx="128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911" name="Text Box 47">
                  <a:extLst>
                    <a:ext uri="{FF2B5EF4-FFF2-40B4-BE49-F238E27FC236}">
                      <a16:creationId xmlns:a16="http://schemas.microsoft.com/office/drawing/2014/main" id="{C7949E07-C478-4376-95EA-36CF3D77C3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2" y="2751"/>
                  <a:ext cx="128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B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912" name="Text Box 48">
                  <a:extLst>
                    <a:ext uri="{FF2B5EF4-FFF2-40B4-BE49-F238E27FC236}">
                      <a16:creationId xmlns:a16="http://schemas.microsoft.com/office/drawing/2014/main" id="{4B9B87A9-4924-479C-BE8F-63AAA51E65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4" y="2630"/>
                  <a:ext cx="117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rgbClr val="000066"/>
                      </a:solidFill>
                      <a:latin typeface="Times New Roman" panose="02020603050405020304" pitchFamily="18" charset="0"/>
                    </a:rPr>
                    <a:t>L</a:t>
                  </a:r>
                  <a:endParaRPr kumimoji="1" lang="en-US" altLang="zh-CN" i="1" baseline="-25000">
                    <a:solidFill>
                      <a:srgbClr val="000066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0913" name="Group 49">
                  <a:extLst>
                    <a:ext uri="{FF2B5EF4-FFF2-40B4-BE49-F238E27FC236}">
                      <a16:creationId xmlns:a16="http://schemas.microsoft.com/office/drawing/2014/main" id="{5E9C13A5-B460-4BD6-96CC-9887B329FA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01" y="2436"/>
                  <a:ext cx="1129" cy="537"/>
                  <a:chOff x="4167" y="2436"/>
                  <a:chExt cx="571" cy="198"/>
                </a:xfrm>
              </p:grpSpPr>
              <p:sp>
                <p:nvSpPr>
                  <p:cNvPr id="420914" name="Line 50">
                    <a:extLst>
                      <a:ext uri="{FF2B5EF4-FFF2-40B4-BE49-F238E27FC236}">
                        <a16:creationId xmlns:a16="http://schemas.microsoft.com/office/drawing/2014/main" id="{718C2B81-0D6E-44D7-AABA-193FDDAD94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7" y="2485"/>
                    <a:ext cx="21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915" name="Line 51">
                    <a:extLst>
                      <a:ext uri="{FF2B5EF4-FFF2-40B4-BE49-F238E27FC236}">
                        <a16:creationId xmlns:a16="http://schemas.microsoft.com/office/drawing/2014/main" id="{BED9FD17-9DF8-4F8D-9BD4-511F858857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7" y="2586"/>
                    <a:ext cx="21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916" name="Freeform 52">
                    <a:extLst>
                      <a:ext uri="{FF2B5EF4-FFF2-40B4-BE49-F238E27FC236}">
                        <a16:creationId xmlns:a16="http://schemas.microsoft.com/office/drawing/2014/main" id="{4099662C-2176-48E4-8391-D0893D98D2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8" y="2450"/>
                    <a:ext cx="177" cy="184"/>
                  </a:xfrm>
                  <a:custGeom>
                    <a:avLst/>
                    <a:gdLst>
                      <a:gd name="T0" fmla="*/ 48 w 782"/>
                      <a:gd name="T1" fmla="*/ 38 h 658"/>
                      <a:gd name="T2" fmla="*/ 466 w 782"/>
                      <a:gd name="T3" fmla="*/ 117 h 658"/>
                      <a:gd name="T4" fmla="*/ 782 w 782"/>
                      <a:gd name="T5" fmla="*/ 340 h 658"/>
                      <a:gd name="T6" fmla="*/ 466 w 782"/>
                      <a:gd name="T7" fmla="*/ 549 h 658"/>
                      <a:gd name="T8" fmla="*/ 41 w 782"/>
                      <a:gd name="T9" fmla="*/ 621 h 658"/>
                      <a:gd name="T10" fmla="*/ 221 w 782"/>
                      <a:gd name="T11" fmla="*/ 326 h 658"/>
                      <a:gd name="T12" fmla="*/ 48 w 782"/>
                      <a:gd name="T13" fmla="*/ 38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2" h="658">
                        <a:moveTo>
                          <a:pt x="48" y="38"/>
                        </a:moveTo>
                        <a:cubicBezTo>
                          <a:pt x="73" y="0"/>
                          <a:pt x="344" y="67"/>
                          <a:pt x="466" y="117"/>
                        </a:cubicBezTo>
                        <a:cubicBezTo>
                          <a:pt x="588" y="167"/>
                          <a:pt x="782" y="268"/>
                          <a:pt x="782" y="340"/>
                        </a:cubicBezTo>
                        <a:cubicBezTo>
                          <a:pt x="782" y="412"/>
                          <a:pt x="590" y="502"/>
                          <a:pt x="466" y="549"/>
                        </a:cubicBezTo>
                        <a:cubicBezTo>
                          <a:pt x="342" y="596"/>
                          <a:pt x="82" y="658"/>
                          <a:pt x="41" y="621"/>
                        </a:cubicBezTo>
                        <a:cubicBezTo>
                          <a:pt x="0" y="584"/>
                          <a:pt x="220" y="423"/>
                          <a:pt x="221" y="326"/>
                        </a:cubicBezTo>
                        <a:cubicBezTo>
                          <a:pt x="222" y="229"/>
                          <a:pt x="84" y="98"/>
                          <a:pt x="48" y="38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917" name="Line 53">
                    <a:extLst>
                      <a:ext uri="{FF2B5EF4-FFF2-40B4-BE49-F238E27FC236}">
                        <a16:creationId xmlns:a16="http://schemas.microsoft.com/office/drawing/2014/main" id="{63F2A650-1475-4387-9F1D-2D73EFAF55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29" y="2552"/>
                    <a:ext cx="20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918" name="Freeform 54">
                    <a:extLst>
                      <a:ext uri="{FF2B5EF4-FFF2-40B4-BE49-F238E27FC236}">
                        <a16:creationId xmlns:a16="http://schemas.microsoft.com/office/drawing/2014/main" id="{427B3C77-256B-4F2B-A66F-EF32463F3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4" y="2436"/>
                    <a:ext cx="53" cy="192"/>
                  </a:xfrm>
                  <a:custGeom>
                    <a:avLst/>
                    <a:gdLst>
                      <a:gd name="T0" fmla="*/ 0 w 53"/>
                      <a:gd name="T1" fmla="*/ 0 h 192"/>
                      <a:gd name="T2" fmla="*/ 53 w 53"/>
                      <a:gd name="T3" fmla="*/ 96 h 192"/>
                      <a:gd name="T4" fmla="*/ 0 w 53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192">
                        <a:moveTo>
                          <a:pt x="0" y="0"/>
                        </a:moveTo>
                        <a:cubicBezTo>
                          <a:pt x="9" y="16"/>
                          <a:pt x="53" y="64"/>
                          <a:pt x="53" y="96"/>
                        </a:cubicBezTo>
                        <a:cubicBezTo>
                          <a:pt x="53" y="128"/>
                          <a:pt x="9" y="176"/>
                          <a:pt x="0" y="192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919" name="Rectangle 55">
                <a:extLst>
                  <a:ext uri="{FF2B5EF4-FFF2-40B4-BE49-F238E27FC236}">
                    <a16:creationId xmlns:a16="http://schemas.microsoft.com/office/drawing/2014/main" id="{966320E9-76E3-4EF6-9ED3-6F74C8563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561"/>
                <a:ext cx="2006" cy="1733"/>
              </a:xfrm>
              <a:prstGeom prst="rect">
                <a:avLst/>
              </a:prstGeom>
              <a:noFill/>
              <a:ln w="19050">
                <a:solidFill>
                  <a:srgbClr val="CC00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920" name="Rectangle 56">
              <a:extLst>
                <a:ext uri="{FF2B5EF4-FFF2-40B4-BE49-F238E27FC236}">
                  <a16:creationId xmlns:a16="http://schemas.microsoft.com/office/drawing/2014/main" id="{439928B8-BD45-482E-BD54-A05D88FC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166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异或逻辑符号</a:t>
              </a:r>
            </a:p>
          </p:txBody>
        </p:sp>
      </p:grpSp>
      <p:sp>
        <p:nvSpPr>
          <p:cNvPr id="420921" name="Rectangle 57">
            <a:extLst>
              <a:ext uri="{FF2B5EF4-FFF2-40B4-BE49-F238E27FC236}">
                <a16:creationId xmlns:a16="http://schemas.microsoft.com/office/drawing/2014/main" id="{8B3E630A-461A-4FC5-851A-92315E67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20932" name="Group 68">
            <a:extLst>
              <a:ext uri="{FF2B5EF4-FFF2-40B4-BE49-F238E27FC236}">
                <a16:creationId xmlns:a16="http://schemas.microsoft.com/office/drawing/2014/main" id="{BEE70481-E07F-4995-8075-74190BF5ACE1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5332413"/>
            <a:ext cx="5973762" cy="560387"/>
            <a:chOff x="659" y="3359"/>
            <a:chExt cx="3763" cy="353"/>
          </a:xfrm>
        </p:grpSpPr>
        <p:sp>
          <p:nvSpPr>
            <p:cNvPr id="420924" name="Rectangle 60">
              <a:extLst>
                <a:ext uri="{FF2B5EF4-FFF2-40B4-BE49-F238E27FC236}">
                  <a16:creationId xmlns:a16="http://schemas.microsoft.com/office/drawing/2014/main" id="{7AFB57BE-04D5-4E3C-945D-C763B04C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369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异或逻辑表达式</a:t>
              </a:r>
            </a:p>
          </p:txBody>
        </p:sp>
        <p:sp>
          <p:nvSpPr>
            <p:cNvPr id="420925" name="Rectangle 61">
              <a:extLst>
                <a:ext uri="{FF2B5EF4-FFF2-40B4-BE49-F238E27FC236}">
                  <a16:creationId xmlns:a16="http://schemas.microsoft.com/office/drawing/2014/main" id="{1DC50BD7-6A67-4870-9A1E-100849CE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385"/>
              <a:ext cx="10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L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zh-CN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graphicFrame>
          <p:nvGraphicFramePr>
            <p:cNvPr id="420930" name="Object 66">
              <a:extLst>
                <a:ext uri="{FF2B5EF4-FFF2-40B4-BE49-F238E27FC236}">
                  <a16:creationId xmlns:a16="http://schemas.microsoft.com/office/drawing/2014/main" id="{DED08E84-11EF-4824-81C1-C0EA9AE88E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7" y="3359"/>
            <a:ext cx="100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33" name="公式" r:id="rId3" imgW="609480" imgH="177480" progId="Equation.3">
                    <p:embed/>
                  </p:oleObj>
                </mc:Choice>
                <mc:Fallback>
                  <p:oleObj name="公式" r:id="rId3" imgW="609480" imgH="17748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359"/>
                          <a:ext cx="1005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Text Box 4">
            <a:extLst>
              <a:ext uri="{FF2B5EF4-FFF2-40B4-BE49-F238E27FC236}">
                <a16:creationId xmlns:a16="http://schemas.microsoft.com/office/drawing/2014/main" id="{BE41A2C0-C136-4234-853F-6B90FE9E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620713"/>
            <a:ext cx="27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CC0066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zh-CN" altLang="en-US">
                <a:solidFill>
                  <a:srgbClr val="CC0066"/>
                </a:solidFill>
                <a:latin typeface="楷体_GB2312" pitchFamily="49" charset="-122"/>
              </a:rPr>
              <a:t>　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4 )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　同或运算</a:t>
            </a:r>
          </a:p>
        </p:txBody>
      </p:sp>
      <p:sp>
        <p:nvSpPr>
          <p:cNvPr id="421896" name="Text Box 8">
            <a:extLst>
              <a:ext uri="{FF2B5EF4-FFF2-40B4-BE49-F238E27FC236}">
                <a16:creationId xmlns:a16="http://schemas.microsoft.com/office/drawing/2014/main" id="{DB8720B0-2397-46E9-869C-B5FF79E6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1438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-方正超大字符集" pitchFamily="65" charset="-122"/>
              </a:rPr>
              <a:t>　　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若两个输入变量的值相同，输出为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，否则为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  <p:grpSp>
        <p:nvGrpSpPr>
          <p:cNvPr id="421897" name="Group 9">
            <a:extLst>
              <a:ext uri="{FF2B5EF4-FFF2-40B4-BE49-F238E27FC236}">
                <a16:creationId xmlns:a16="http://schemas.microsoft.com/office/drawing/2014/main" id="{2CC29177-DF99-4643-A7CF-DC0D9868C423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073275"/>
            <a:ext cx="3079750" cy="2906713"/>
            <a:chOff x="951" y="1484"/>
            <a:chExt cx="1885" cy="1498"/>
          </a:xfrm>
        </p:grpSpPr>
        <p:sp>
          <p:nvSpPr>
            <p:cNvPr id="421898" name="Text Box 10">
              <a:extLst>
                <a:ext uri="{FF2B5EF4-FFF2-40B4-BE49-F238E27FC236}">
                  <a16:creationId xmlns:a16="http://schemas.microsoft.com/office/drawing/2014/main" id="{D4266C2E-91B2-4A1B-A874-B0265BEA8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84"/>
              <a:ext cx="1688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同或逻辑真值表</a:t>
              </a:r>
            </a:p>
          </p:txBody>
        </p:sp>
        <p:grpSp>
          <p:nvGrpSpPr>
            <p:cNvPr id="421899" name="Group 11">
              <a:extLst>
                <a:ext uri="{FF2B5EF4-FFF2-40B4-BE49-F238E27FC236}">
                  <a16:creationId xmlns:a16="http://schemas.microsoft.com/office/drawing/2014/main" id="{79AAC17E-BDA7-4ED6-8A73-8E7DFB944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1" y="1830"/>
              <a:ext cx="1885" cy="1147"/>
              <a:chOff x="505" y="1392"/>
              <a:chExt cx="2100" cy="1147"/>
            </a:xfrm>
          </p:grpSpPr>
          <p:sp>
            <p:nvSpPr>
              <p:cNvPr id="421900" name="Line 12">
                <a:extLst>
                  <a:ext uri="{FF2B5EF4-FFF2-40B4-BE49-F238E27FC236}">
                    <a16:creationId xmlns:a16="http://schemas.microsoft.com/office/drawing/2014/main" id="{4EBE253D-D54D-4C0C-8169-2324519B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1392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901" name="Line 13">
                <a:extLst>
                  <a:ext uri="{FF2B5EF4-FFF2-40B4-BE49-F238E27FC236}">
                    <a16:creationId xmlns:a16="http://schemas.microsoft.com/office/drawing/2014/main" id="{9773B4B3-3466-4EF3-8BAF-ADB19F022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1632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902" name="Line 14">
                <a:extLst>
                  <a:ext uri="{FF2B5EF4-FFF2-40B4-BE49-F238E27FC236}">
                    <a16:creationId xmlns:a16="http://schemas.microsoft.com/office/drawing/2014/main" id="{51FA957A-5825-41DD-8BB7-63F6644A1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2539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1903" name="Line 15">
              <a:extLst>
                <a:ext uri="{FF2B5EF4-FFF2-40B4-BE49-F238E27FC236}">
                  <a16:creationId xmlns:a16="http://schemas.microsoft.com/office/drawing/2014/main" id="{77608177-7FA6-4560-B574-48CE656DF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183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04" name="Text Box 16">
              <a:extLst>
                <a:ext uri="{FF2B5EF4-FFF2-40B4-BE49-F238E27FC236}">
                  <a16:creationId xmlns:a16="http://schemas.microsoft.com/office/drawing/2014/main" id="{4E31B2E4-C0B9-4C55-9CBB-59860AAEB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1878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endParaRPr kumimoji="1" lang="en-US" altLang="zh-CN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05" name="Text Box 17">
              <a:extLst>
                <a:ext uri="{FF2B5EF4-FFF2-40B4-BE49-F238E27FC236}">
                  <a16:creationId xmlns:a16="http://schemas.microsoft.com/office/drawing/2014/main" id="{47981CCF-96D8-44B4-B8C9-45F565C8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878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endParaRPr kumimoji="1" lang="en-US" altLang="zh-CN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06" name="Text Box 18">
              <a:extLst>
                <a:ext uri="{FF2B5EF4-FFF2-40B4-BE49-F238E27FC236}">
                  <a16:creationId xmlns:a16="http://schemas.microsoft.com/office/drawing/2014/main" id="{09295EC9-ABFA-47CE-8464-AA118241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878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-方正超大字符集" pitchFamily="65" charset="-122"/>
                </a:rPr>
                <a:t>L</a:t>
              </a:r>
              <a:endParaRPr kumimoji="1" lang="en-US" altLang="zh-CN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07" name="Text Box 19">
              <a:extLst>
                <a:ext uri="{FF2B5EF4-FFF2-40B4-BE49-F238E27FC236}">
                  <a16:creationId xmlns:a16="http://schemas.microsoft.com/office/drawing/2014/main" id="{7F2B4B90-2FE1-4D90-A917-BCB62BD8A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2118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08" name="Text Box 20">
              <a:extLst>
                <a:ext uri="{FF2B5EF4-FFF2-40B4-BE49-F238E27FC236}">
                  <a16:creationId xmlns:a16="http://schemas.microsoft.com/office/drawing/2014/main" id="{6FD64A06-7085-44FA-8834-77B962D0B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118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09" name="Text Box 21">
              <a:extLst>
                <a:ext uri="{FF2B5EF4-FFF2-40B4-BE49-F238E27FC236}">
                  <a16:creationId xmlns:a16="http://schemas.microsoft.com/office/drawing/2014/main" id="{F9DBF1C6-0FEF-4097-AEBA-BCCAF9645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39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0" name="Text Box 22">
              <a:extLst>
                <a:ext uri="{FF2B5EF4-FFF2-40B4-BE49-F238E27FC236}">
                  <a16:creationId xmlns:a16="http://schemas.microsoft.com/office/drawing/2014/main" id="{8DC62AB2-92B0-4850-A8A7-D9EF80953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566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1" name="Text Box 23">
              <a:extLst>
                <a:ext uri="{FF2B5EF4-FFF2-40B4-BE49-F238E27FC236}">
                  <a16:creationId xmlns:a16="http://schemas.microsoft.com/office/drawing/2014/main" id="{4C0063B1-13C7-4A3A-BEF4-D5F7FCC4F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799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2" name="Text Box 24">
              <a:extLst>
                <a:ext uri="{FF2B5EF4-FFF2-40B4-BE49-F238E27FC236}">
                  <a16:creationId xmlns:a16="http://schemas.microsoft.com/office/drawing/2014/main" id="{4F68BE81-17DF-4261-B1C4-BC55CF854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2345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3" name="Text Box 25">
              <a:extLst>
                <a:ext uri="{FF2B5EF4-FFF2-40B4-BE49-F238E27FC236}">
                  <a16:creationId xmlns:a16="http://schemas.microsoft.com/office/drawing/2014/main" id="{7BD105A9-3D24-49DA-A93F-A6FC52F1F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2572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4" name="Text Box 26">
              <a:extLst>
                <a:ext uri="{FF2B5EF4-FFF2-40B4-BE49-F238E27FC236}">
                  <a16:creationId xmlns:a16="http://schemas.microsoft.com/office/drawing/2014/main" id="{7967052E-5C53-44B0-8B80-59EB9097D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799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5" name="Text Box 27">
              <a:extLst>
                <a:ext uri="{FF2B5EF4-FFF2-40B4-BE49-F238E27FC236}">
                  <a16:creationId xmlns:a16="http://schemas.microsoft.com/office/drawing/2014/main" id="{3FF6CFB9-D17B-4FF1-9867-F1AB724A7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118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6" name="Text Box 28">
              <a:extLst>
                <a:ext uri="{FF2B5EF4-FFF2-40B4-BE49-F238E27FC236}">
                  <a16:creationId xmlns:a16="http://schemas.microsoft.com/office/drawing/2014/main" id="{0E0BE42E-6CB7-4500-8251-0CBB3039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339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7" name="Text Box 29">
              <a:extLst>
                <a:ext uri="{FF2B5EF4-FFF2-40B4-BE49-F238E27FC236}">
                  <a16:creationId xmlns:a16="http://schemas.microsoft.com/office/drawing/2014/main" id="{824CF499-AFBA-49FC-82B6-44802F59F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566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18" name="Text Box 30">
              <a:extLst>
                <a:ext uri="{FF2B5EF4-FFF2-40B4-BE49-F238E27FC236}">
                  <a16:creationId xmlns:a16="http://schemas.microsoft.com/office/drawing/2014/main" id="{3C230DEA-9A8D-4B6E-B492-DC4C35E94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799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</p:grpSp>
      <p:grpSp>
        <p:nvGrpSpPr>
          <p:cNvPr id="421944" name="Group 56">
            <a:extLst>
              <a:ext uri="{FF2B5EF4-FFF2-40B4-BE49-F238E27FC236}">
                <a16:creationId xmlns:a16="http://schemas.microsoft.com/office/drawing/2014/main" id="{594FA6DE-989C-4E3F-AB7E-63EC45379B17}"/>
              </a:ext>
            </a:extLst>
          </p:cNvPr>
          <p:cNvGrpSpPr>
            <a:grpSpLocks/>
          </p:cNvGrpSpPr>
          <p:nvPr/>
        </p:nvGrpSpPr>
        <p:grpSpPr bwMode="auto">
          <a:xfrm>
            <a:off x="4979988" y="2006600"/>
            <a:ext cx="3168650" cy="3176588"/>
            <a:chOff x="3137" y="1264"/>
            <a:chExt cx="1996" cy="2001"/>
          </a:xfrm>
        </p:grpSpPr>
        <p:sp>
          <p:nvSpPr>
            <p:cNvPr id="421920" name="Rectangle 32">
              <a:extLst>
                <a:ext uri="{FF2B5EF4-FFF2-40B4-BE49-F238E27FC236}">
                  <a16:creationId xmlns:a16="http://schemas.microsoft.com/office/drawing/2014/main" id="{0913F6AA-208A-4B92-953E-90377DB4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1642"/>
              <a:ext cx="1996" cy="1623"/>
            </a:xfrm>
            <a:prstGeom prst="rect">
              <a:avLst/>
            </a:prstGeom>
            <a:noFill/>
            <a:ln w="1905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921" name="Text Box 33">
              <a:extLst>
                <a:ext uri="{FF2B5EF4-FFF2-40B4-BE49-F238E27FC236}">
                  <a16:creationId xmlns:a16="http://schemas.microsoft.com/office/drawing/2014/main" id="{65EC2CAE-7988-47FD-A156-3CE4EC83F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2848"/>
              <a:ext cx="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22" name="Text Box 34">
              <a:extLst>
                <a:ext uri="{FF2B5EF4-FFF2-40B4-BE49-F238E27FC236}">
                  <a16:creationId xmlns:a16="http://schemas.microsoft.com/office/drawing/2014/main" id="{EC1C5017-62F5-4D2E-ACD3-D61D32AAD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2548"/>
              <a:ext cx="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=</a:t>
              </a:r>
            </a:p>
          </p:txBody>
        </p:sp>
        <p:sp>
          <p:nvSpPr>
            <p:cNvPr id="421923" name="Text Box 35">
              <a:extLst>
                <a:ext uri="{FF2B5EF4-FFF2-40B4-BE49-F238E27FC236}">
                  <a16:creationId xmlns:a16="http://schemas.microsoft.com/office/drawing/2014/main" id="{B1EB740F-D1EC-4C08-BA50-53A4D6921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527"/>
              <a:ext cx="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24" name="Text Box 36">
              <a:extLst>
                <a:ext uri="{FF2B5EF4-FFF2-40B4-BE49-F238E27FC236}">
                  <a16:creationId xmlns:a16="http://schemas.microsoft.com/office/drawing/2014/main" id="{8E6BE7D4-0371-4FCA-840E-B1D5551BB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2737"/>
              <a:ext cx="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L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25" name="Line 37">
              <a:extLst>
                <a:ext uri="{FF2B5EF4-FFF2-40B4-BE49-F238E27FC236}">
                  <a16:creationId xmlns:a16="http://schemas.microsoft.com/office/drawing/2014/main" id="{B1C92C20-0CDA-4AD9-852C-24929804E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631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6" name="Line 38">
              <a:extLst>
                <a:ext uri="{FF2B5EF4-FFF2-40B4-BE49-F238E27FC236}">
                  <a16:creationId xmlns:a16="http://schemas.microsoft.com/office/drawing/2014/main" id="{A9D78984-626E-4BD8-9A8F-F6575AF28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963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7" name="Line 39">
              <a:extLst>
                <a:ext uri="{FF2B5EF4-FFF2-40B4-BE49-F238E27FC236}">
                  <a16:creationId xmlns:a16="http://schemas.microsoft.com/office/drawing/2014/main" id="{9344FD5E-097F-41BD-9278-254877A2C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" y="2807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8" name="Rectangle 40">
              <a:extLst>
                <a:ext uri="{FF2B5EF4-FFF2-40B4-BE49-F238E27FC236}">
                  <a16:creationId xmlns:a16="http://schemas.microsoft.com/office/drawing/2014/main" id="{56E7D45D-9732-4BB2-BE57-6CB4CFA3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2523"/>
              <a:ext cx="267" cy="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9" name="Text Box 41">
              <a:extLst>
                <a:ext uri="{FF2B5EF4-FFF2-40B4-BE49-F238E27FC236}">
                  <a16:creationId xmlns:a16="http://schemas.microsoft.com/office/drawing/2014/main" id="{47241B73-123E-4DCA-ABE3-B1CFD92F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1756"/>
              <a:ext cx="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30" name="Text Box 42">
              <a:extLst>
                <a:ext uri="{FF2B5EF4-FFF2-40B4-BE49-F238E27FC236}">
                  <a16:creationId xmlns:a16="http://schemas.microsoft.com/office/drawing/2014/main" id="{EABE4912-F4B0-4433-A766-A02C47C75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2011"/>
              <a:ext cx="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31" name="Text Box 43">
              <a:extLst>
                <a:ext uri="{FF2B5EF4-FFF2-40B4-BE49-F238E27FC236}">
                  <a16:creationId xmlns:a16="http://schemas.microsoft.com/office/drawing/2014/main" id="{338C0E69-69B5-4150-B42D-0FEB19E4B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1955"/>
              <a:ext cx="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-方正超大字符集" pitchFamily="65" charset="-122"/>
                </a:rPr>
                <a:t>L</a:t>
              </a:r>
              <a:endParaRPr kumimoji="1" lang="en-US" altLang="zh-CN" sz="2000" i="1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21932" name="AutoShape 44">
              <a:extLst>
                <a:ext uri="{FF2B5EF4-FFF2-40B4-BE49-F238E27FC236}">
                  <a16:creationId xmlns:a16="http://schemas.microsoft.com/office/drawing/2014/main" id="{E042C1F7-2847-4B77-819E-1D388CB0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983"/>
              <a:ext cx="86" cy="119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3" name="Line 45">
              <a:extLst>
                <a:ext uri="{FF2B5EF4-FFF2-40B4-BE49-F238E27FC236}">
                  <a16:creationId xmlns:a16="http://schemas.microsoft.com/office/drawing/2014/main" id="{1D54149F-7CA2-4BA5-94DA-CAF12A3B2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1882"/>
              <a:ext cx="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4" name="Line 46">
              <a:extLst>
                <a:ext uri="{FF2B5EF4-FFF2-40B4-BE49-F238E27FC236}">
                  <a16:creationId xmlns:a16="http://schemas.microsoft.com/office/drawing/2014/main" id="{0D86D25E-1525-4A0A-9420-D8BE0C55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132"/>
              <a:ext cx="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5" name="Freeform 47">
              <a:extLst>
                <a:ext uri="{FF2B5EF4-FFF2-40B4-BE49-F238E27FC236}">
                  <a16:creationId xmlns:a16="http://schemas.microsoft.com/office/drawing/2014/main" id="{357642BB-C559-4094-BAF0-4474E76E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795"/>
              <a:ext cx="316" cy="456"/>
            </a:xfrm>
            <a:custGeom>
              <a:avLst/>
              <a:gdLst>
                <a:gd name="T0" fmla="*/ 48 w 782"/>
                <a:gd name="T1" fmla="*/ 38 h 658"/>
                <a:gd name="T2" fmla="*/ 466 w 782"/>
                <a:gd name="T3" fmla="*/ 117 h 658"/>
                <a:gd name="T4" fmla="*/ 782 w 782"/>
                <a:gd name="T5" fmla="*/ 340 h 658"/>
                <a:gd name="T6" fmla="*/ 466 w 782"/>
                <a:gd name="T7" fmla="*/ 549 h 658"/>
                <a:gd name="T8" fmla="*/ 41 w 782"/>
                <a:gd name="T9" fmla="*/ 621 h 658"/>
                <a:gd name="T10" fmla="*/ 221 w 782"/>
                <a:gd name="T11" fmla="*/ 326 h 658"/>
                <a:gd name="T12" fmla="*/ 48 w 782"/>
                <a:gd name="T13" fmla="*/ 3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2" h="658">
                  <a:moveTo>
                    <a:pt x="48" y="38"/>
                  </a:moveTo>
                  <a:cubicBezTo>
                    <a:pt x="73" y="0"/>
                    <a:pt x="344" y="67"/>
                    <a:pt x="466" y="117"/>
                  </a:cubicBezTo>
                  <a:cubicBezTo>
                    <a:pt x="588" y="167"/>
                    <a:pt x="782" y="268"/>
                    <a:pt x="782" y="340"/>
                  </a:cubicBezTo>
                  <a:cubicBezTo>
                    <a:pt x="782" y="412"/>
                    <a:pt x="590" y="502"/>
                    <a:pt x="466" y="549"/>
                  </a:cubicBezTo>
                  <a:cubicBezTo>
                    <a:pt x="342" y="596"/>
                    <a:pt x="82" y="658"/>
                    <a:pt x="41" y="621"/>
                  </a:cubicBezTo>
                  <a:cubicBezTo>
                    <a:pt x="0" y="584"/>
                    <a:pt x="220" y="423"/>
                    <a:pt x="221" y="326"/>
                  </a:cubicBezTo>
                  <a:cubicBezTo>
                    <a:pt x="222" y="229"/>
                    <a:pt x="84" y="98"/>
                    <a:pt x="48" y="3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6" name="Line 48">
              <a:extLst>
                <a:ext uri="{FF2B5EF4-FFF2-40B4-BE49-F238E27FC236}">
                  <a16:creationId xmlns:a16="http://schemas.microsoft.com/office/drawing/2014/main" id="{6E215530-BA44-41FA-828A-8AA0FBBDA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048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7" name="Freeform 49">
              <a:extLst>
                <a:ext uri="{FF2B5EF4-FFF2-40B4-BE49-F238E27FC236}">
                  <a16:creationId xmlns:a16="http://schemas.microsoft.com/office/drawing/2014/main" id="{44D2FB14-3246-4A73-8431-4C404140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1760"/>
              <a:ext cx="95" cy="476"/>
            </a:xfrm>
            <a:custGeom>
              <a:avLst/>
              <a:gdLst>
                <a:gd name="T0" fmla="*/ 0 w 53"/>
                <a:gd name="T1" fmla="*/ 0 h 192"/>
                <a:gd name="T2" fmla="*/ 53 w 53"/>
                <a:gd name="T3" fmla="*/ 96 h 192"/>
                <a:gd name="T4" fmla="*/ 0 w 53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92">
                  <a:moveTo>
                    <a:pt x="0" y="0"/>
                  </a:moveTo>
                  <a:cubicBezTo>
                    <a:pt x="9" y="16"/>
                    <a:pt x="53" y="64"/>
                    <a:pt x="53" y="96"/>
                  </a:cubicBezTo>
                  <a:cubicBezTo>
                    <a:pt x="53" y="128"/>
                    <a:pt x="9" y="176"/>
                    <a:pt x="0" y="1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38" name="Rectangle 50">
              <a:extLst>
                <a:ext uri="{FF2B5EF4-FFF2-40B4-BE49-F238E27FC236}">
                  <a16:creationId xmlns:a16="http://schemas.microsoft.com/office/drawing/2014/main" id="{26819633-D8F0-4502-90D9-C0CE347B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264"/>
              <a:ext cx="1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Garamond" panose="02020404030301010803" pitchFamily="18" charset="0"/>
                </a:rPr>
                <a:t>同或逻辑逻辑符号</a:t>
              </a:r>
            </a:p>
          </p:txBody>
        </p:sp>
      </p:grpSp>
      <p:sp>
        <p:nvSpPr>
          <p:cNvPr id="421939" name="Rectangle 51">
            <a:extLst>
              <a:ext uri="{FF2B5EF4-FFF2-40B4-BE49-F238E27FC236}">
                <a16:creationId xmlns:a16="http://schemas.microsoft.com/office/drawing/2014/main" id="{97C1A8D9-8D02-4962-A77C-A5E6A6D33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4991100"/>
            <a:ext cx="269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Garamond" panose="02020404030301010803" pitchFamily="18" charset="0"/>
              </a:rPr>
              <a:t>同或逻辑表达式</a:t>
            </a:r>
          </a:p>
        </p:txBody>
      </p:sp>
      <p:grpSp>
        <p:nvGrpSpPr>
          <p:cNvPr id="421943" name="Group 55">
            <a:extLst>
              <a:ext uri="{FF2B5EF4-FFF2-40B4-BE49-F238E27FC236}">
                <a16:creationId xmlns:a16="http://schemas.microsoft.com/office/drawing/2014/main" id="{0AF26A20-CF70-4F5D-AE3B-EBA8C5DCBAB4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5532438"/>
            <a:ext cx="2579687" cy="514350"/>
            <a:chOff x="1565" y="3485"/>
            <a:chExt cx="1625" cy="324"/>
          </a:xfrm>
        </p:grpSpPr>
        <p:sp>
          <p:nvSpPr>
            <p:cNvPr id="421941" name="Rectangle 53">
              <a:extLst>
                <a:ext uri="{FF2B5EF4-FFF2-40B4-BE49-F238E27FC236}">
                  <a16:creationId xmlns:a16="http://schemas.microsoft.com/office/drawing/2014/main" id="{8F903298-29B5-4B06-8C2E-D0679490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521"/>
              <a:ext cx="6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b="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b="0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b="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AB</a:t>
              </a:r>
              <a:r>
                <a:rPr kumimoji="1" lang="en-US" altLang="zh-CN" b="0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+</a:t>
              </a:r>
            </a:p>
          </p:txBody>
        </p:sp>
        <p:graphicFrame>
          <p:nvGraphicFramePr>
            <p:cNvPr id="421940" name="Object 52">
              <a:extLst>
                <a:ext uri="{FF2B5EF4-FFF2-40B4-BE49-F238E27FC236}">
                  <a16:creationId xmlns:a16="http://schemas.microsoft.com/office/drawing/2014/main" id="{EE477E94-B769-4FF4-B04D-B3287F8C7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485"/>
            <a:ext cx="36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45" name="公式" r:id="rId3" imgW="241200" imgH="190440" progId="Equation.3">
                    <p:embed/>
                  </p:oleObj>
                </mc:Choice>
                <mc:Fallback>
                  <p:oleObj name="公式" r:id="rId3" imgW="241200" imgH="1904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485"/>
                          <a:ext cx="362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42" name="Rectangle 54">
              <a:extLst>
                <a:ext uri="{FF2B5EF4-FFF2-40B4-BE49-F238E27FC236}">
                  <a16:creationId xmlns:a16="http://schemas.microsoft.com/office/drawing/2014/main" id="{4CBBCD70-3173-490D-B5BF-0E6739824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521"/>
              <a:ext cx="6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b="0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b="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="0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r>
                <a:rPr kumimoji="1" lang="en-US" altLang="zh-CN" b="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b="0">
                  <a:ea typeface="华康简宋" charset="-122"/>
                  <a:cs typeface="Times New Roman" panose="02020603050405020304" pitchFamily="18" charset="0"/>
                  <a:sym typeface="Wingdings 2" panose="05020102010507070707" pitchFamily="18" charset="2"/>
                </a:rPr>
                <a:t> </a:t>
              </a:r>
              <a:endParaRPr kumimoji="1" lang="en-US" altLang="zh-CN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  <a:sym typeface="Wingdings 2" panose="05020102010507070707" pitchFamily="18" charset="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6" grpId="0"/>
      <p:bldP spid="4219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76" name="Group 4">
            <a:extLst>
              <a:ext uri="{FF2B5EF4-FFF2-40B4-BE49-F238E27FC236}">
                <a16:creationId xmlns:a16="http://schemas.microsoft.com/office/drawing/2014/main" id="{0AA05A10-4A84-40E9-9102-DC25A2BBC2E6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2997200"/>
            <a:ext cx="5221287" cy="2938463"/>
            <a:chOff x="3168" y="1728"/>
            <a:chExt cx="2160" cy="1488"/>
          </a:xfrm>
        </p:grpSpPr>
        <p:sp>
          <p:nvSpPr>
            <p:cNvPr id="412677" name="Text Box 5">
              <a:extLst>
                <a:ext uri="{FF2B5EF4-FFF2-40B4-BE49-F238E27FC236}">
                  <a16:creationId xmlns:a16="http://schemas.microsoft.com/office/drawing/2014/main" id="{242BF4D2-07F4-4A37-93D3-BAA422E44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177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电路状态表</a:t>
              </a:r>
            </a:p>
          </p:txBody>
        </p:sp>
        <p:grpSp>
          <p:nvGrpSpPr>
            <p:cNvPr id="412678" name="Group 6">
              <a:extLst>
                <a:ext uri="{FF2B5EF4-FFF2-40B4-BE49-F238E27FC236}">
                  <a16:creationId xmlns:a16="http://schemas.microsoft.com/office/drawing/2014/main" id="{B6EA0390-D141-4BCF-B7A2-C8E426447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64"/>
              <a:ext cx="2160" cy="1152"/>
              <a:chOff x="3216" y="1296"/>
              <a:chExt cx="2160" cy="1104"/>
            </a:xfrm>
          </p:grpSpPr>
          <p:sp>
            <p:nvSpPr>
              <p:cNvPr id="412679" name="Line 7">
                <a:extLst>
                  <a:ext uri="{FF2B5EF4-FFF2-40B4-BE49-F238E27FC236}">
                    <a16:creationId xmlns:a16="http://schemas.microsoft.com/office/drawing/2014/main" id="{77FDE869-92BB-4306-943F-DC9E4A7FB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9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80" name="Line 8">
                <a:extLst>
                  <a:ext uri="{FF2B5EF4-FFF2-40B4-BE49-F238E27FC236}">
                    <a16:creationId xmlns:a16="http://schemas.microsoft.com/office/drawing/2014/main" id="{C2F35647-2015-43F5-805B-EEA7B067F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81" name="Line 9">
                <a:extLst>
                  <a:ext uri="{FF2B5EF4-FFF2-40B4-BE49-F238E27FC236}">
                    <a16:creationId xmlns:a16="http://schemas.microsoft.com/office/drawing/2014/main" id="{B64FE596-E7ED-4553-BDDC-E20029878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00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82" name="Line 10">
                <a:extLst>
                  <a:ext uri="{FF2B5EF4-FFF2-40B4-BE49-F238E27FC236}">
                    <a16:creationId xmlns:a16="http://schemas.microsoft.com/office/drawing/2014/main" id="{89C92FC3-9860-4F0D-AB93-7C3B590A2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83" name="Line 11">
                <a:extLst>
                  <a:ext uri="{FF2B5EF4-FFF2-40B4-BE49-F238E27FC236}">
                    <a16:creationId xmlns:a16="http://schemas.microsoft.com/office/drawing/2014/main" id="{E4D96CAE-9655-4316-8DF9-4E7C38B2D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84" name="Text Box 12">
                <a:extLst>
                  <a:ext uri="{FF2B5EF4-FFF2-40B4-BE49-F238E27FC236}">
                    <a16:creationId xmlns:a16="http://schemas.microsoft.com/office/drawing/2014/main" id="{AFCF5846-B1BF-44FE-822B-E45F58E2F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384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开关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baseline="-25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12685" name="Text Box 13">
                <a:extLst>
                  <a:ext uri="{FF2B5EF4-FFF2-40B4-BE49-F238E27FC236}">
                    <a16:creationId xmlns:a16="http://schemas.microsoft.com/office/drawing/2014/main" id="{783445A0-4615-4348-98E3-6E630920F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432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开关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baseline="-25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2686" name="Text Box 14">
                <a:extLst>
                  <a:ext uri="{FF2B5EF4-FFF2-40B4-BE49-F238E27FC236}">
                    <a16:creationId xmlns:a16="http://schemas.microsoft.com/office/drawing/2014/main" id="{ECE7477E-309A-4240-B02D-7C915F4A1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192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灯</a:t>
                </a:r>
              </a:p>
            </p:txBody>
          </p:sp>
          <p:sp>
            <p:nvSpPr>
              <p:cNvPr id="412687" name="Text Box 15">
                <a:extLst>
                  <a:ext uri="{FF2B5EF4-FFF2-40B4-BE49-F238E27FC236}">
                    <a16:creationId xmlns:a16="http://schemas.microsoft.com/office/drawing/2014/main" id="{B793A69E-0B54-41C5-BC7E-3FD93463B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1472"/>
                <a:ext cx="30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88" name="Text Box 16">
                <a:extLst>
                  <a:ext uri="{FF2B5EF4-FFF2-40B4-BE49-F238E27FC236}">
                    <a16:creationId xmlns:a16="http://schemas.microsoft.com/office/drawing/2014/main" id="{5ED2942B-79AD-4D29-B6A3-304D44687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2" y="1472"/>
                <a:ext cx="30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89" name="Text Box 17">
                <a:extLst>
                  <a:ext uri="{FF2B5EF4-FFF2-40B4-BE49-F238E27FC236}">
                    <a16:creationId xmlns:a16="http://schemas.microsoft.com/office/drawing/2014/main" id="{3359BBC6-CB60-4665-ADF0-1CFC484B6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" y="1472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0" name="Text Box 18">
                <a:extLst>
                  <a:ext uri="{FF2B5EF4-FFF2-40B4-BE49-F238E27FC236}">
                    <a16:creationId xmlns:a16="http://schemas.microsoft.com/office/drawing/2014/main" id="{1780C467-FD05-4F47-B95A-5444C32E3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1693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1" name="Text Box 19">
                <a:extLst>
                  <a:ext uri="{FF2B5EF4-FFF2-40B4-BE49-F238E27FC236}">
                    <a16:creationId xmlns:a16="http://schemas.microsoft.com/office/drawing/2014/main" id="{CDFD6A3D-7E38-4916-BFC0-E30550565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3" y="1693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2" name="Text Box 20">
                <a:extLst>
                  <a:ext uri="{FF2B5EF4-FFF2-40B4-BE49-F238E27FC236}">
                    <a16:creationId xmlns:a16="http://schemas.microsoft.com/office/drawing/2014/main" id="{E2D7FF9B-8B5C-4396-AAE5-092CEF217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" y="1693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3" name="Text Box 21">
                <a:extLst>
                  <a:ext uri="{FF2B5EF4-FFF2-40B4-BE49-F238E27FC236}">
                    <a16:creationId xmlns:a16="http://schemas.microsoft.com/office/drawing/2014/main" id="{DC6948C3-4028-41FD-87F3-47BD7B789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1884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4" name="Text Box 22">
                <a:extLst>
                  <a:ext uri="{FF2B5EF4-FFF2-40B4-BE49-F238E27FC236}">
                    <a16:creationId xmlns:a16="http://schemas.microsoft.com/office/drawing/2014/main" id="{9DEE77E6-1764-46E5-9821-AE0E066BC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1" y="2077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5" name="Text Box 23">
                <a:extLst>
                  <a:ext uri="{FF2B5EF4-FFF2-40B4-BE49-F238E27FC236}">
                    <a16:creationId xmlns:a16="http://schemas.microsoft.com/office/drawing/2014/main" id="{0D96202A-6373-4758-B4FF-BF6489617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3" y="1884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6" name="Text Box 24">
                <a:extLst>
                  <a:ext uri="{FF2B5EF4-FFF2-40B4-BE49-F238E27FC236}">
                    <a16:creationId xmlns:a16="http://schemas.microsoft.com/office/drawing/2014/main" id="{D72290EA-38AC-4682-9BF2-5509476B2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" y="1884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灭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7" name="Text Box 25">
                <a:extLst>
                  <a:ext uri="{FF2B5EF4-FFF2-40B4-BE49-F238E27FC236}">
                    <a16:creationId xmlns:a16="http://schemas.microsoft.com/office/drawing/2014/main" id="{98E4EA45-10BB-4995-B9C3-90EF1B591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3" y="2077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98" name="Text Box 26">
                <a:extLst>
                  <a:ext uri="{FF2B5EF4-FFF2-40B4-BE49-F238E27FC236}">
                    <a16:creationId xmlns:a16="http://schemas.microsoft.com/office/drawing/2014/main" id="{A0272B9E-5B28-40AC-8E6C-BE3AF4D0F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" y="2077"/>
                <a:ext cx="20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亮</a:t>
                </a:r>
                <a:endParaRPr kumimoji="1" lang="zh-CN" altLang="en-US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699" name="Group 27">
            <a:extLst>
              <a:ext uri="{FF2B5EF4-FFF2-40B4-BE49-F238E27FC236}">
                <a16:creationId xmlns:a16="http://schemas.microsoft.com/office/drawing/2014/main" id="{6BB42C8B-D700-41F6-AC2C-BB1A458DF5E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681413"/>
            <a:ext cx="3429000" cy="2436812"/>
            <a:chOff x="289" y="1742"/>
            <a:chExt cx="2160" cy="1535"/>
          </a:xfrm>
        </p:grpSpPr>
        <p:sp>
          <p:nvSpPr>
            <p:cNvPr id="412700" name="Oval 28">
              <a:extLst>
                <a:ext uri="{FF2B5EF4-FFF2-40B4-BE49-F238E27FC236}">
                  <a16:creationId xmlns:a16="http://schemas.microsoft.com/office/drawing/2014/main" id="{23607D84-2950-49FF-A5C3-E1CBD043C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123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1" name="Line 29">
              <a:extLst>
                <a:ext uri="{FF2B5EF4-FFF2-40B4-BE49-F238E27FC236}">
                  <a16:creationId xmlns:a16="http://schemas.microsoft.com/office/drawing/2014/main" id="{EED3C9C9-067F-442D-8FDA-83F58FE30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155"/>
              <a:ext cx="3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2" name="Oval 30">
              <a:extLst>
                <a:ext uri="{FF2B5EF4-FFF2-40B4-BE49-F238E27FC236}">
                  <a16:creationId xmlns:a16="http://schemas.microsoft.com/office/drawing/2014/main" id="{765DAA76-9044-4F49-9098-78636166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2123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3" name="Oval 31">
              <a:extLst>
                <a:ext uri="{FF2B5EF4-FFF2-40B4-BE49-F238E27FC236}">
                  <a16:creationId xmlns:a16="http://schemas.microsoft.com/office/drawing/2014/main" id="{F8182396-06C7-411E-9877-1D23E309C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2123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4" name="Line 32">
              <a:extLst>
                <a:ext uri="{FF2B5EF4-FFF2-40B4-BE49-F238E27FC236}">
                  <a16:creationId xmlns:a16="http://schemas.microsoft.com/office/drawing/2014/main" id="{ADE7A077-3D78-4114-84BE-485F01708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155"/>
              <a:ext cx="3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5" name="Oval 33">
              <a:extLst>
                <a:ext uri="{FF2B5EF4-FFF2-40B4-BE49-F238E27FC236}">
                  <a16:creationId xmlns:a16="http://schemas.microsoft.com/office/drawing/2014/main" id="{B8537067-9A2E-4FE5-9875-0AE20AC81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123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6" name="Oval 34">
              <a:extLst>
                <a:ext uri="{FF2B5EF4-FFF2-40B4-BE49-F238E27FC236}">
                  <a16:creationId xmlns:a16="http://schemas.microsoft.com/office/drawing/2014/main" id="{F93B8490-018E-4FF8-AE12-52969060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123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7" name="Line 35">
              <a:extLst>
                <a:ext uri="{FF2B5EF4-FFF2-40B4-BE49-F238E27FC236}">
                  <a16:creationId xmlns:a16="http://schemas.microsoft.com/office/drawing/2014/main" id="{580761E3-6BDF-4E1D-A02F-B884A72FB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15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8" name="Line 36">
              <a:extLst>
                <a:ext uri="{FF2B5EF4-FFF2-40B4-BE49-F238E27FC236}">
                  <a16:creationId xmlns:a16="http://schemas.microsoft.com/office/drawing/2014/main" id="{B5372B27-36BB-4325-9AFD-B1EBD1102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215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9" name="Line 37">
              <a:extLst>
                <a:ext uri="{FF2B5EF4-FFF2-40B4-BE49-F238E27FC236}">
                  <a16:creationId xmlns:a16="http://schemas.microsoft.com/office/drawing/2014/main" id="{678525F2-75A0-4825-B486-44403C94B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258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0" name="Line 38">
              <a:extLst>
                <a:ext uri="{FF2B5EF4-FFF2-40B4-BE49-F238E27FC236}">
                  <a16:creationId xmlns:a16="http://schemas.microsoft.com/office/drawing/2014/main" id="{A59B6402-5C9D-4EC6-8B8D-A050CE94F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" y="282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1" name="Oval 39">
              <a:extLst>
                <a:ext uri="{FF2B5EF4-FFF2-40B4-BE49-F238E27FC236}">
                  <a16:creationId xmlns:a16="http://schemas.microsoft.com/office/drawing/2014/main" id="{FDB2D4A1-C6E4-4677-9C38-FE94D684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800"/>
              <a:ext cx="54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2" name="Line 40">
              <a:extLst>
                <a:ext uri="{FF2B5EF4-FFF2-40B4-BE49-F238E27FC236}">
                  <a16:creationId xmlns:a16="http://schemas.microsoft.com/office/drawing/2014/main" id="{D09F0F26-D852-40C6-8B9D-D97346B3D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1" y="2023"/>
              <a:ext cx="192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3" name="Line 41">
              <a:extLst>
                <a:ext uri="{FF2B5EF4-FFF2-40B4-BE49-F238E27FC236}">
                  <a16:creationId xmlns:a16="http://schemas.microsoft.com/office/drawing/2014/main" id="{508A66CB-FFC9-4FF2-8402-310BA7A6E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2023"/>
              <a:ext cx="192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4" name="Text Box 42">
              <a:extLst>
                <a:ext uri="{FF2B5EF4-FFF2-40B4-BE49-F238E27FC236}">
                  <a16:creationId xmlns:a16="http://schemas.microsoft.com/office/drawing/2014/main" id="{8D051925-4F4C-4206-929F-A0E06D98B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174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2715" name="Text Box 43">
              <a:extLst>
                <a:ext uri="{FF2B5EF4-FFF2-40B4-BE49-F238E27FC236}">
                  <a16:creationId xmlns:a16="http://schemas.microsoft.com/office/drawing/2014/main" id="{18E888C6-7239-4609-A4B0-479F4B8A1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" y="17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2716" name="Text Box 44">
              <a:extLst>
                <a:ext uri="{FF2B5EF4-FFF2-40B4-BE49-F238E27FC236}">
                  <a16:creationId xmlns:a16="http://schemas.microsoft.com/office/drawing/2014/main" id="{62A6B3A3-7717-4E6D-BB3E-497DD8B53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3025"/>
              <a:ext cx="129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endParaRPr kumimoji="1" lang="en-GB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17" name="AutoShape 45">
              <a:extLst>
                <a:ext uri="{FF2B5EF4-FFF2-40B4-BE49-F238E27FC236}">
                  <a16:creationId xmlns:a16="http://schemas.microsoft.com/office/drawing/2014/main" id="{E45630DF-CEDA-4F8C-8D79-641ADCB0E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386"/>
              <a:ext cx="192" cy="192"/>
            </a:xfrm>
            <a:prstGeom prst="flowChartSummingJunction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18" name="Text Box 46">
              <a:extLst>
                <a:ext uri="{FF2B5EF4-FFF2-40B4-BE49-F238E27FC236}">
                  <a16:creationId xmlns:a16="http://schemas.microsoft.com/office/drawing/2014/main" id="{0173F625-4842-4726-A7BE-7A7831C2A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30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灯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19" name="Rectangle 47">
              <a:extLst>
                <a:ext uri="{FF2B5EF4-FFF2-40B4-BE49-F238E27FC236}">
                  <a16:creationId xmlns:a16="http://schemas.microsoft.com/office/drawing/2014/main" id="{B991CD00-8263-42D5-BB66-8E682D46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" y="1789"/>
              <a:ext cx="2160" cy="1488"/>
            </a:xfrm>
            <a:prstGeom prst="rect">
              <a:avLst/>
            </a:prstGeom>
            <a:noFill/>
            <a:ln w="1905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20" name="Text Box 48">
              <a:extLst>
                <a:ext uri="{FF2B5EF4-FFF2-40B4-BE49-F238E27FC236}">
                  <a16:creationId xmlns:a16="http://schemas.microsoft.com/office/drawing/2014/main" id="{B92E8BAD-0F78-451B-BB28-A315663E6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2299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电源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2721" name="Text Box 49">
            <a:extLst>
              <a:ext uri="{FF2B5EF4-FFF2-40B4-BE49-F238E27FC236}">
                <a16:creationId xmlns:a16="http://schemas.microsoft.com/office/drawing/2014/main" id="{47A35BE9-F091-4877-BC4B-097A6EA8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29067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１．与运算</a:t>
            </a:r>
          </a:p>
        </p:txBody>
      </p:sp>
      <p:sp>
        <p:nvSpPr>
          <p:cNvPr id="412722" name="Text Box 50">
            <a:extLst>
              <a:ext uri="{FF2B5EF4-FFF2-40B4-BE49-F238E27FC236}">
                <a16:creationId xmlns:a16="http://schemas.microsoft.com/office/drawing/2014/main" id="{F342311F-95B5-4A40-AB5C-9A40CE72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0311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与逻辑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只有当决定某一事件的条件全部具备时，这一事件才会发生。这种因果关系称为与逻辑关系。</a:t>
            </a:r>
          </a:p>
        </p:txBody>
      </p:sp>
      <p:sp>
        <p:nvSpPr>
          <p:cNvPr id="412723" name="Rectangle 51">
            <a:extLst>
              <a:ext uri="{FF2B5EF4-FFF2-40B4-BE49-F238E27FC236}">
                <a16:creationId xmlns:a16="http://schemas.microsoft.com/office/drawing/2014/main" id="{8F4F4A2A-A876-4A6E-8F38-69A5C4B9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10832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与逻辑举例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2" grpId="0"/>
      <p:bldP spid="4127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700" name="Group 4">
            <a:extLst>
              <a:ext uri="{FF2B5EF4-FFF2-40B4-BE49-F238E27FC236}">
                <a16:creationId xmlns:a16="http://schemas.microsoft.com/office/drawing/2014/main" id="{76624568-0D73-4DAB-8BA7-3428EC251908}"/>
              </a:ext>
            </a:extLst>
          </p:cNvPr>
          <p:cNvGrpSpPr>
            <a:grpSpLocks/>
          </p:cNvGrpSpPr>
          <p:nvPr/>
        </p:nvGrpSpPr>
        <p:grpSpPr bwMode="auto">
          <a:xfrm>
            <a:off x="4978400" y="1573213"/>
            <a:ext cx="2762250" cy="2374900"/>
            <a:chOff x="376" y="2592"/>
            <a:chExt cx="1448" cy="1377"/>
          </a:xfrm>
        </p:grpSpPr>
        <p:sp>
          <p:nvSpPr>
            <p:cNvPr id="413701" name="Text Box 5">
              <a:extLst>
                <a:ext uri="{FF2B5EF4-FFF2-40B4-BE49-F238E27FC236}">
                  <a16:creationId xmlns:a16="http://schemas.microsoft.com/office/drawing/2014/main" id="{2E7A626D-5124-4307-8950-E6C32A8F2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2592"/>
              <a:ext cx="144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b="0">
                  <a:latin typeface="宋体-方正超大字符集" pitchFamily="65" charset="-122"/>
                  <a:ea typeface="宋体-方正超大字符集" pitchFamily="65" charset="-122"/>
                </a:rPr>
                <a:t>          </a:t>
              </a: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逻辑真值表</a:t>
              </a:r>
            </a:p>
          </p:txBody>
        </p:sp>
        <p:sp>
          <p:nvSpPr>
            <p:cNvPr id="413702" name="Line 6">
              <a:extLst>
                <a:ext uri="{FF2B5EF4-FFF2-40B4-BE49-F238E27FC236}">
                  <a16:creationId xmlns:a16="http://schemas.microsoft.com/office/drawing/2014/main" id="{A1066569-0012-446C-90B5-66FDD6825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17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3" name="Line 7">
              <a:extLst>
                <a:ext uri="{FF2B5EF4-FFF2-40B4-BE49-F238E27FC236}">
                  <a16:creationId xmlns:a16="http://schemas.microsoft.com/office/drawing/2014/main" id="{19206CFF-3D07-4546-B49E-D02B087C5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57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4" name="Line 8">
              <a:extLst>
                <a:ext uri="{FF2B5EF4-FFF2-40B4-BE49-F238E27FC236}">
                  <a16:creationId xmlns:a16="http://schemas.microsoft.com/office/drawing/2014/main" id="{F198E8FA-06C4-434F-B828-35D5A4C1C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96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5" name="Line 9">
              <a:extLst>
                <a:ext uri="{FF2B5EF4-FFF2-40B4-BE49-F238E27FC236}">
                  <a16:creationId xmlns:a16="http://schemas.microsoft.com/office/drawing/2014/main" id="{E678B9CE-846B-40B6-8636-702AA5789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5" y="2817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6" name="Text Box 10">
              <a:extLst>
                <a:ext uri="{FF2B5EF4-FFF2-40B4-BE49-F238E27FC236}">
                  <a16:creationId xmlns:a16="http://schemas.microsoft.com/office/drawing/2014/main" id="{5DA1ECFB-0090-44D1-91E6-813825AC7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99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endParaRPr kumimoji="1" lang="en-US" altLang="zh-CN" sz="2000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07" name="Text Box 11">
              <a:extLst>
                <a:ext uri="{FF2B5EF4-FFF2-40B4-BE49-F238E27FC236}">
                  <a16:creationId xmlns:a16="http://schemas.microsoft.com/office/drawing/2014/main" id="{00C428CC-7D5C-40FF-B8CC-67754BEC0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99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endParaRPr kumimoji="1" lang="en-US" altLang="zh-CN" sz="2000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08" name="Text Box 12">
              <a:extLst>
                <a:ext uri="{FF2B5EF4-FFF2-40B4-BE49-F238E27FC236}">
                  <a16:creationId xmlns:a16="http://schemas.microsoft.com/office/drawing/2014/main" id="{B33F7E6E-EFA1-44AB-B557-462186E85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99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L</a:t>
              </a:r>
              <a:endParaRPr kumimoji="1" lang="en-US" altLang="zh-CN" sz="2000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09" name="Text Box 13">
              <a:extLst>
                <a:ext uri="{FF2B5EF4-FFF2-40B4-BE49-F238E27FC236}">
                  <a16:creationId xmlns:a16="http://schemas.microsoft.com/office/drawing/2014/main" id="{46E79BFE-BB87-4AD3-A64B-1D0C6038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0" name="Text Box 14">
              <a:extLst>
                <a:ext uri="{FF2B5EF4-FFF2-40B4-BE49-F238E27FC236}">
                  <a16:creationId xmlns:a16="http://schemas.microsoft.com/office/drawing/2014/main" id="{20CC9270-328E-4712-8336-A55A32D88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1" name="Text Box 15">
              <a:extLst>
                <a:ext uri="{FF2B5EF4-FFF2-40B4-BE49-F238E27FC236}">
                  <a16:creationId xmlns:a16="http://schemas.microsoft.com/office/drawing/2014/main" id="{E0A786CD-24CD-42D8-80C4-338DD391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32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2" name="Text Box 16">
              <a:extLst>
                <a:ext uri="{FF2B5EF4-FFF2-40B4-BE49-F238E27FC236}">
                  <a16:creationId xmlns:a16="http://schemas.microsoft.com/office/drawing/2014/main" id="{367D016B-52AE-48EB-88F5-255375E7E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553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3" name="Text Box 17">
              <a:extLst>
                <a:ext uri="{FF2B5EF4-FFF2-40B4-BE49-F238E27FC236}">
                  <a16:creationId xmlns:a16="http://schemas.microsoft.com/office/drawing/2014/main" id="{79FDD0E8-5CB8-4F0B-AD05-B9BC07DE7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4" name="Text Box 18">
              <a:extLst>
                <a:ext uri="{FF2B5EF4-FFF2-40B4-BE49-F238E27FC236}">
                  <a16:creationId xmlns:a16="http://schemas.microsoft.com/office/drawing/2014/main" id="{B43C6603-8157-4C38-AF52-F0DBED8BB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332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5" name="Text Box 19">
              <a:extLst>
                <a:ext uri="{FF2B5EF4-FFF2-40B4-BE49-F238E27FC236}">
                  <a16:creationId xmlns:a16="http://schemas.microsoft.com/office/drawing/2014/main" id="{6815CA7A-51F1-406C-8FE1-1E1B2EE0E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559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6" name="Text Box 20">
              <a:extLst>
                <a:ext uri="{FF2B5EF4-FFF2-40B4-BE49-F238E27FC236}">
                  <a16:creationId xmlns:a16="http://schemas.microsoft.com/office/drawing/2014/main" id="{AEF407B0-2457-4DDE-B6BB-66B9C93FB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7" name="Text Box 21">
              <a:extLst>
                <a:ext uri="{FF2B5EF4-FFF2-40B4-BE49-F238E27FC236}">
                  <a16:creationId xmlns:a16="http://schemas.microsoft.com/office/drawing/2014/main" id="{376D1510-B839-48E2-BEDB-E0BE87582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8" name="Text Box 22">
              <a:extLst>
                <a:ext uri="{FF2B5EF4-FFF2-40B4-BE49-F238E27FC236}">
                  <a16:creationId xmlns:a16="http://schemas.microsoft.com/office/drawing/2014/main" id="{9EDB06D7-CB4B-4242-A8E2-70DB22DD3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32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19" name="Text Box 23">
              <a:extLst>
                <a:ext uri="{FF2B5EF4-FFF2-40B4-BE49-F238E27FC236}">
                  <a16:creationId xmlns:a16="http://schemas.microsoft.com/office/drawing/2014/main" id="{75F99F96-E04F-44FE-AF4B-7796221D9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553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0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  <p:sp>
          <p:nvSpPr>
            <p:cNvPr id="413720" name="Text Box 24">
              <a:extLst>
                <a:ext uri="{FF2B5EF4-FFF2-40B4-BE49-F238E27FC236}">
                  <a16:creationId xmlns:a16="http://schemas.microsoft.com/office/drawing/2014/main" id="{D5E4C93F-9EC5-4D1F-923E-F7CF1300F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-方正超大字符集" pitchFamily="65" charset="-122"/>
                </a:rPr>
                <a:t>1</a:t>
              </a:r>
              <a:endParaRPr kumimoji="1" lang="en-US" altLang="zh-CN" sz="2000" baseline="-25000">
                <a:latin typeface="Times New Roman" panose="02020603050405020304" pitchFamily="18" charset="0"/>
                <a:ea typeface="宋体-方正超大字符集" pitchFamily="65" charset="-122"/>
              </a:endParaRPr>
            </a:p>
          </p:txBody>
        </p:sp>
      </p:grpSp>
      <p:grpSp>
        <p:nvGrpSpPr>
          <p:cNvPr id="413721" name="Group 25">
            <a:extLst>
              <a:ext uri="{FF2B5EF4-FFF2-40B4-BE49-F238E27FC236}">
                <a16:creationId xmlns:a16="http://schemas.microsoft.com/office/drawing/2014/main" id="{5CA3BD25-D65E-4BF9-B5BC-CFE64CDDBDBB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1557338"/>
            <a:ext cx="3429000" cy="2362200"/>
            <a:chOff x="3168" y="1728"/>
            <a:chExt cx="2160" cy="1488"/>
          </a:xfrm>
        </p:grpSpPr>
        <p:sp>
          <p:nvSpPr>
            <p:cNvPr id="413722" name="Text Box 26">
              <a:extLst>
                <a:ext uri="{FF2B5EF4-FFF2-40B4-BE49-F238E27FC236}">
                  <a16:creationId xmlns:a16="http://schemas.microsoft.com/office/drawing/2014/main" id="{45306ADB-314B-46AE-A66D-D1DD2771C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17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</a:rPr>
                <a:t>     </a:t>
              </a: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与逻辑举例状态表</a:t>
              </a:r>
            </a:p>
          </p:txBody>
        </p:sp>
        <p:grpSp>
          <p:nvGrpSpPr>
            <p:cNvPr id="413723" name="Group 27">
              <a:extLst>
                <a:ext uri="{FF2B5EF4-FFF2-40B4-BE49-F238E27FC236}">
                  <a16:creationId xmlns:a16="http://schemas.microsoft.com/office/drawing/2014/main" id="{4FED7B19-34D3-4E9E-84D1-555C815E2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64"/>
              <a:ext cx="2160" cy="1152"/>
              <a:chOff x="3216" y="1296"/>
              <a:chExt cx="2160" cy="1104"/>
            </a:xfrm>
          </p:grpSpPr>
          <p:sp>
            <p:nvSpPr>
              <p:cNvPr id="413724" name="Line 28">
                <a:extLst>
                  <a:ext uri="{FF2B5EF4-FFF2-40B4-BE49-F238E27FC236}">
                    <a16:creationId xmlns:a16="http://schemas.microsoft.com/office/drawing/2014/main" id="{36A5E519-D9B5-4B08-AC44-082A2B899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9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25" name="Line 29">
                <a:extLst>
                  <a:ext uri="{FF2B5EF4-FFF2-40B4-BE49-F238E27FC236}">
                    <a16:creationId xmlns:a16="http://schemas.microsoft.com/office/drawing/2014/main" id="{D5FB68F3-C3B8-40F6-924C-1D6467C4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26" name="Line 30">
                <a:extLst>
                  <a:ext uri="{FF2B5EF4-FFF2-40B4-BE49-F238E27FC236}">
                    <a16:creationId xmlns:a16="http://schemas.microsoft.com/office/drawing/2014/main" id="{B19D3FD3-778B-431B-B2B4-C62CC98C8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27" name="Line 31">
                <a:extLst>
                  <a:ext uri="{FF2B5EF4-FFF2-40B4-BE49-F238E27FC236}">
                    <a16:creationId xmlns:a16="http://schemas.microsoft.com/office/drawing/2014/main" id="{110A07E3-50A7-4D49-A3FD-3730CC1E4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28" name="Line 32">
                <a:extLst>
                  <a:ext uri="{FF2B5EF4-FFF2-40B4-BE49-F238E27FC236}">
                    <a16:creationId xmlns:a16="http://schemas.microsoft.com/office/drawing/2014/main" id="{420A9890-45EF-4ABA-A033-64F204ED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29" name="Text Box 33">
                <a:extLst>
                  <a:ext uri="{FF2B5EF4-FFF2-40B4-BE49-F238E27FC236}">
                    <a16:creationId xmlns:a16="http://schemas.microsoft.com/office/drawing/2014/main" id="{A6B8D7FC-D620-416B-9253-D8D4BEB9A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384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000099"/>
                    </a:solidFill>
                    <a:latin typeface="楷体_GB2312" pitchFamily="49" charset="-122"/>
                  </a:rPr>
                  <a:t>开关</a:t>
                </a:r>
                <a:r>
                  <a:rPr kumimoji="1" lang="en-US" altLang="zh-CN" sz="1600">
                    <a:solidFill>
                      <a:srgbClr val="000099"/>
                    </a:solidFill>
                    <a:latin typeface="楷体_GB2312" pitchFamily="49" charset="-122"/>
                  </a:rPr>
                  <a:t>S</a:t>
                </a:r>
                <a:r>
                  <a:rPr kumimoji="1" lang="en-US" altLang="zh-CN" sz="1600" baseline="-25000">
                    <a:solidFill>
                      <a:srgbClr val="000099"/>
                    </a:solidFill>
                    <a:latin typeface="楷体_GB2312" pitchFamily="49" charset="-122"/>
                  </a:rPr>
                  <a:t>1</a:t>
                </a:r>
              </a:p>
            </p:txBody>
          </p:sp>
          <p:sp>
            <p:nvSpPr>
              <p:cNvPr id="413730" name="Text Box 34">
                <a:extLst>
                  <a:ext uri="{FF2B5EF4-FFF2-40B4-BE49-F238E27FC236}">
                    <a16:creationId xmlns:a16="http://schemas.microsoft.com/office/drawing/2014/main" id="{CB8B4B9D-AB23-49D6-BB21-848AFFF4E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432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000099"/>
                    </a:solidFill>
                    <a:latin typeface="楷体_GB2312" pitchFamily="49" charset="-122"/>
                  </a:rPr>
                  <a:t>开关</a:t>
                </a:r>
                <a:r>
                  <a:rPr kumimoji="1" lang="en-US" altLang="zh-CN" sz="1600">
                    <a:solidFill>
                      <a:srgbClr val="000099"/>
                    </a:solidFill>
                    <a:latin typeface="楷体_GB2312" pitchFamily="49" charset="-122"/>
                  </a:rPr>
                  <a:t>S</a:t>
                </a:r>
                <a:r>
                  <a:rPr kumimoji="1" lang="en-US" altLang="zh-CN" sz="1600" baseline="-25000">
                    <a:solidFill>
                      <a:srgbClr val="000099"/>
                    </a:solidFill>
                    <a:latin typeface="楷体_GB2312" pitchFamily="49" charset="-122"/>
                  </a:rPr>
                  <a:t>2</a:t>
                </a:r>
              </a:p>
            </p:txBody>
          </p:sp>
          <p:sp>
            <p:nvSpPr>
              <p:cNvPr id="413731" name="Text Box 35">
                <a:extLst>
                  <a:ext uri="{FF2B5EF4-FFF2-40B4-BE49-F238E27FC236}">
                    <a16:creationId xmlns:a16="http://schemas.microsoft.com/office/drawing/2014/main" id="{AB392782-8626-4579-BD8A-FE8028479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192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99"/>
                    </a:solidFill>
                    <a:latin typeface="楷体_GB2312" pitchFamily="49" charset="-122"/>
                  </a:rPr>
                  <a:t>灯</a:t>
                </a:r>
              </a:p>
            </p:txBody>
          </p:sp>
          <p:sp>
            <p:nvSpPr>
              <p:cNvPr id="413732" name="Text Box 36">
                <a:extLst>
                  <a:ext uri="{FF2B5EF4-FFF2-40B4-BE49-F238E27FC236}">
                    <a16:creationId xmlns:a16="http://schemas.microsoft.com/office/drawing/2014/main" id="{4604F816-40DB-4FEA-AB75-42A92BBDD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53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99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99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3" name="Text Box 37">
                <a:extLst>
                  <a:ext uri="{FF2B5EF4-FFF2-40B4-BE49-F238E27FC236}">
                    <a16:creationId xmlns:a16="http://schemas.microsoft.com/office/drawing/2014/main" id="{2F5881F6-CE3C-4A6C-9FF7-ED52574F0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53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99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99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4" name="Text Box 38">
                <a:extLst>
                  <a:ext uri="{FF2B5EF4-FFF2-40B4-BE49-F238E27FC236}">
                    <a16:creationId xmlns:a16="http://schemas.microsoft.com/office/drawing/2014/main" id="{807F810D-D344-4991-8B4A-A391D3B22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9" y="153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5" name="Text Box 39">
                <a:extLst>
                  <a:ext uri="{FF2B5EF4-FFF2-40B4-BE49-F238E27FC236}">
                    <a16:creationId xmlns:a16="http://schemas.microsoft.com/office/drawing/2014/main" id="{B4BC3BFF-1002-4647-897C-24DB4490E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75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6" name="Text Box 40">
                <a:extLst>
                  <a:ext uri="{FF2B5EF4-FFF2-40B4-BE49-F238E27FC236}">
                    <a16:creationId xmlns:a16="http://schemas.microsoft.com/office/drawing/2014/main" id="{7B3CB440-4005-4801-B290-E86B1DC3C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75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7" name="Text Box 41">
                <a:extLst>
                  <a:ext uri="{FF2B5EF4-FFF2-40B4-BE49-F238E27FC236}">
                    <a16:creationId xmlns:a16="http://schemas.microsoft.com/office/drawing/2014/main" id="{2C3EF46E-1DF5-4EA5-A734-DFB567A21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756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8" name="Text Box 42">
                <a:extLst>
                  <a:ext uri="{FF2B5EF4-FFF2-40B4-BE49-F238E27FC236}">
                    <a16:creationId xmlns:a16="http://schemas.microsoft.com/office/drawing/2014/main" id="{E99CC794-DEE3-4488-B5CD-BA51E439F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948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39" name="Text Box 43">
                <a:extLst>
                  <a:ext uri="{FF2B5EF4-FFF2-40B4-BE49-F238E27FC236}">
                    <a16:creationId xmlns:a16="http://schemas.microsoft.com/office/drawing/2014/main" id="{1E5A239C-0D61-4B4A-915A-DA167812A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" y="2140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40" name="Text Box 44">
                <a:extLst>
                  <a:ext uri="{FF2B5EF4-FFF2-40B4-BE49-F238E27FC236}">
                    <a16:creationId xmlns:a16="http://schemas.microsoft.com/office/drawing/2014/main" id="{E3271FDC-89DF-40A9-B5AB-612DC1BD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48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41" name="Text Box 45">
                <a:extLst>
                  <a:ext uri="{FF2B5EF4-FFF2-40B4-BE49-F238E27FC236}">
                    <a16:creationId xmlns:a16="http://schemas.microsoft.com/office/drawing/2014/main" id="{77308257-2729-44BF-9BA4-AF9361974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948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42" name="Text Box 46">
                <a:extLst>
                  <a:ext uri="{FF2B5EF4-FFF2-40B4-BE49-F238E27FC236}">
                    <a16:creationId xmlns:a16="http://schemas.microsoft.com/office/drawing/2014/main" id="{6D6F88D8-3736-4F74-8637-8EC396916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140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3743" name="Text Box 47">
                <a:extLst>
                  <a:ext uri="{FF2B5EF4-FFF2-40B4-BE49-F238E27FC236}">
                    <a16:creationId xmlns:a16="http://schemas.microsoft.com/office/drawing/2014/main" id="{37871DAA-A061-4205-AACE-814C56852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140"/>
                <a:ext cx="24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亮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</p:grpSp>
      </p:grpSp>
      <p:sp>
        <p:nvSpPr>
          <p:cNvPr id="413744" name="Text Box 48">
            <a:extLst>
              <a:ext uri="{FF2B5EF4-FFF2-40B4-BE49-F238E27FC236}">
                <a16:creationId xmlns:a16="http://schemas.microsoft.com/office/drawing/2014/main" id="{C0127A88-8BD2-40E2-92DA-0903992C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429250"/>
            <a:ext cx="473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　　逻辑表达式</a:t>
            </a:r>
          </a:p>
        </p:txBody>
      </p:sp>
      <p:sp>
        <p:nvSpPr>
          <p:cNvPr id="413745" name="Text Box 49">
            <a:extLst>
              <a:ext uri="{FF2B5EF4-FFF2-40B4-BE49-F238E27FC236}">
                <a16:creationId xmlns:a16="http://schemas.microsoft.com/office/drawing/2014/main" id="{34D155A1-E944-4CBD-B525-0A1CBE27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5448300"/>
            <a:ext cx="497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与逻辑：　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i="1">
                <a:solidFill>
                  <a:srgbClr val="000066"/>
                </a:solidFill>
                <a:latin typeface="Times New Roman" panose="02020603050405020304" pitchFamily="18" charset="0"/>
              </a:rPr>
              <a:t>Ｂ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= AB</a:t>
            </a:r>
            <a:r>
              <a:rPr kumimoji="1" lang="en-US" altLang="zh-CN" i="1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　</a:t>
            </a:r>
            <a:endParaRPr kumimoji="1" lang="zh-CN" altLang="en-US" i="1">
              <a:solidFill>
                <a:srgbClr val="000066"/>
              </a:solidFill>
              <a:latin typeface="楷体_GB2312" pitchFamily="49" charset="-122"/>
            </a:endParaRPr>
          </a:p>
        </p:txBody>
      </p:sp>
      <p:grpSp>
        <p:nvGrpSpPr>
          <p:cNvPr id="413748" name="Group 52">
            <a:extLst>
              <a:ext uri="{FF2B5EF4-FFF2-40B4-BE49-F238E27FC236}">
                <a16:creationId xmlns:a16="http://schemas.microsoft.com/office/drawing/2014/main" id="{23DF0CD0-4AE3-4FD6-9A56-07F8225A9565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4016375"/>
            <a:ext cx="6507163" cy="1247775"/>
            <a:chOff x="353" y="2048"/>
            <a:chExt cx="4255" cy="1125"/>
          </a:xfrm>
        </p:grpSpPr>
        <p:sp>
          <p:nvSpPr>
            <p:cNvPr id="413749" name="Text Box 53">
              <a:extLst>
                <a:ext uri="{FF2B5EF4-FFF2-40B4-BE49-F238E27FC236}">
                  <a16:creationId xmlns:a16="http://schemas.microsoft.com/office/drawing/2014/main" id="{9E3F0218-E754-4FC9-B38D-B7C119449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" y="2048"/>
              <a:ext cx="150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与逻辑符号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grpSp>
          <p:nvGrpSpPr>
            <p:cNvPr id="413750" name="Group 54">
              <a:extLst>
                <a:ext uri="{FF2B5EF4-FFF2-40B4-BE49-F238E27FC236}">
                  <a16:creationId xmlns:a16="http://schemas.microsoft.com/office/drawing/2014/main" id="{CAD4C693-3037-4CBB-9841-8C2AE0A86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" y="2337"/>
              <a:ext cx="4027" cy="836"/>
              <a:chOff x="581" y="2337"/>
              <a:chExt cx="4027" cy="836"/>
            </a:xfrm>
          </p:grpSpPr>
          <p:grpSp>
            <p:nvGrpSpPr>
              <p:cNvPr id="413751" name="Group 55">
                <a:extLst>
                  <a:ext uri="{FF2B5EF4-FFF2-40B4-BE49-F238E27FC236}">
                    <a16:creationId xmlns:a16="http://schemas.microsoft.com/office/drawing/2014/main" id="{4A5E57D7-AE4D-412A-A8A6-5522658E1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" y="2477"/>
                <a:ext cx="3757" cy="662"/>
                <a:chOff x="806" y="2477"/>
                <a:chExt cx="3757" cy="662"/>
              </a:xfrm>
            </p:grpSpPr>
            <p:grpSp>
              <p:nvGrpSpPr>
                <p:cNvPr id="413752" name="Group 56">
                  <a:extLst>
                    <a:ext uri="{FF2B5EF4-FFF2-40B4-BE49-F238E27FC236}">
                      <a16:creationId xmlns:a16="http://schemas.microsoft.com/office/drawing/2014/main" id="{45DAD0E0-0BDE-4047-9231-BAB027472D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0" y="2477"/>
                  <a:ext cx="1243" cy="662"/>
                  <a:chOff x="3858" y="416"/>
                  <a:chExt cx="1243" cy="662"/>
                </a:xfrm>
              </p:grpSpPr>
              <p:sp>
                <p:nvSpPr>
                  <p:cNvPr id="413753" name="Text Box 57">
                    <a:extLst>
                      <a:ext uri="{FF2B5EF4-FFF2-40B4-BE49-F238E27FC236}">
                        <a16:creationId xmlns:a16="http://schemas.microsoft.com/office/drawing/2014/main" id="{EC09E260-9731-4DD8-8C7A-E55F71DCE9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58" y="416"/>
                    <a:ext cx="141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54" name="Text Box 58">
                    <a:extLst>
                      <a:ext uri="{FF2B5EF4-FFF2-40B4-BE49-F238E27FC236}">
                        <a16:creationId xmlns:a16="http://schemas.microsoft.com/office/drawing/2014/main" id="{9E2B0875-BD5E-4E95-B795-A83F9F9C56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58" y="782"/>
                    <a:ext cx="141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55" name="Line 59">
                    <a:extLst>
                      <a:ext uri="{FF2B5EF4-FFF2-40B4-BE49-F238E27FC236}">
                        <a16:creationId xmlns:a16="http://schemas.microsoft.com/office/drawing/2014/main" id="{02041D3D-BBE2-4271-96EC-BC69B36069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7" y="560"/>
                    <a:ext cx="2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56" name="Line 60">
                    <a:extLst>
                      <a:ext uri="{FF2B5EF4-FFF2-40B4-BE49-F238E27FC236}">
                        <a16:creationId xmlns:a16="http://schemas.microsoft.com/office/drawing/2014/main" id="{8B0CC9D9-7A0A-4D8C-8708-35D65470A8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7" y="912"/>
                    <a:ext cx="2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57" name="Line 61">
                    <a:extLst>
                      <a:ext uri="{FF2B5EF4-FFF2-40B4-BE49-F238E27FC236}">
                        <a16:creationId xmlns:a16="http://schemas.microsoft.com/office/drawing/2014/main" id="{B4A0A8A2-4D67-4284-A74E-FBCB222BC5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6" y="739"/>
                    <a:ext cx="2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58" name="Text Box 62">
                    <a:extLst>
                      <a:ext uri="{FF2B5EF4-FFF2-40B4-BE49-F238E27FC236}">
                        <a16:creationId xmlns:a16="http://schemas.microsoft.com/office/drawing/2014/main" id="{F6CBFBC5-F91F-4246-BB0E-098ED6F7CD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4958" y="597"/>
                    <a:ext cx="143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L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59" name="Text Box 63">
                    <a:extLst>
                      <a:ext uri="{FF2B5EF4-FFF2-40B4-BE49-F238E27FC236}">
                        <a16:creationId xmlns:a16="http://schemas.microsoft.com/office/drawing/2014/main" id="{DC15DB31-5FFD-4AB7-9F19-DF225A036D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1" y="450"/>
                    <a:ext cx="16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&amp;</a:t>
                    </a:r>
                  </a:p>
                </p:txBody>
              </p:sp>
              <p:sp>
                <p:nvSpPr>
                  <p:cNvPr id="413760" name="Rectangle 64">
                    <a:extLst>
                      <a:ext uri="{FF2B5EF4-FFF2-40B4-BE49-F238E27FC236}">
                        <a16:creationId xmlns:a16="http://schemas.microsoft.com/office/drawing/2014/main" id="{55AFB104-702F-47BF-A16C-AA1EDE5E4E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416"/>
                    <a:ext cx="280" cy="63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761" name="Group 65">
                  <a:extLst>
                    <a:ext uri="{FF2B5EF4-FFF2-40B4-BE49-F238E27FC236}">
                      <a16:creationId xmlns:a16="http://schemas.microsoft.com/office/drawing/2014/main" id="{0923E7C6-597E-4318-9645-6BAD7D30F2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6" y="2578"/>
                  <a:ext cx="1592" cy="510"/>
                  <a:chOff x="2141" y="380"/>
                  <a:chExt cx="1592" cy="510"/>
                </a:xfrm>
              </p:grpSpPr>
              <p:sp>
                <p:nvSpPr>
                  <p:cNvPr id="413762" name="Text Box 66">
                    <a:extLst>
                      <a:ext uri="{FF2B5EF4-FFF2-40B4-BE49-F238E27FC236}">
                        <a16:creationId xmlns:a16="http://schemas.microsoft.com/office/drawing/2014/main" id="{387BC6B2-45EF-47D9-935D-F51FBBBE0B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1" y="380"/>
                    <a:ext cx="21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63" name="Text Box 67">
                    <a:extLst>
                      <a:ext uri="{FF2B5EF4-FFF2-40B4-BE49-F238E27FC236}">
                        <a16:creationId xmlns:a16="http://schemas.microsoft.com/office/drawing/2014/main" id="{B7039E1F-1678-4D7C-914A-6D173B3CD3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0" y="593"/>
                    <a:ext cx="21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64" name="Line 68">
                    <a:extLst>
                      <a:ext uri="{FF2B5EF4-FFF2-40B4-BE49-F238E27FC236}">
                        <a16:creationId xmlns:a16="http://schemas.microsoft.com/office/drawing/2014/main" id="{48E69340-2EDC-41C2-AAB3-F86258778D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97" y="496"/>
                    <a:ext cx="383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65" name="Line 69">
                    <a:extLst>
                      <a:ext uri="{FF2B5EF4-FFF2-40B4-BE49-F238E27FC236}">
                        <a16:creationId xmlns:a16="http://schemas.microsoft.com/office/drawing/2014/main" id="{2CFE1189-8F59-44D7-B90F-999069F4D9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97" y="687"/>
                    <a:ext cx="383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66" name="Line 70">
                    <a:extLst>
                      <a:ext uri="{FF2B5EF4-FFF2-40B4-BE49-F238E27FC236}">
                        <a16:creationId xmlns:a16="http://schemas.microsoft.com/office/drawing/2014/main" id="{4F1C3ADC-9BCE-4891-A455-63470E183E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0" y="581"/>
                    <a:ext cx="33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767" name="Text Box 71">
                    <a:extLst>
                      <a:ext uri="{FF2B5EF4-FFF2-40B4-BE49-F238E27FC236}">
                        <a16:creationId xmlns:a16="http://schemas.microsoft.com/office/drawing/2014/main" id="{8112DC68-AF2E-41A9-A011-F6AC4797D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1" y="505"/>
                    <a:ext cx="212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i="1">
                        <a:solidFill>
                          <a:srgbClr val="000066"/>
                        </a:solidFill>
                        <a:latin typeface="Times New Roman" panose="02020603050405020304" pitchFamily="18" charset="0"/>
                      </a:rPr>
                      <a:t>L</a:t>
                    </a:r>
                    <a:endParaRPr kumimoji="1" lang="en-US" altLang="zh-CN" i="1" baseline="-25000">
                      <a:solidFill>
                        <a:srgbClr val="00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68" name="AutoShape 72">
                    <a:extLst>
                      <a:ext uri="{FF2B5EF4-FFF2-40B4-BE49-F238E27FC236}">
                        <a16:creationId xmlns:a16="http://schemas.microsoft.com/office/drawing/2014/main" id="{5F2B8EBA-B18B-415A-B16A-60591BA364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0" y="391"/>
                    <a:ext cx="420" cy="362"/>
                  </a:xfrm>
                  <a:prstGeom prst="flowChartDelay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13769" name="Rectangle 73">
                <a:extLst>
                  <a:ext uri="{FF2B5EF4-FFF2-40B4-BE49-F238E27FC236}">
                    <a16:creationId xmlns:a16="http://schemas.microsoft.com/office/drawing/2014/main" id="{B855220D-EA97-46F5-841B-533B49B2C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2337"/>
                <a:ext cx="4027" cy="836"/>
              </a:xfrm>
              <a:prstGeom prst="rect">
                <a:avLst/>
              </a:prstGeom>
              <a:noFill/>
              <a:ln w="19050">
                <a:solidFill>
                  <a:srgbClr val="99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3770" name="Rectangle 74">
              <a:extLst>
                <a:ext uri="{FF2B5EF4-FFF2-40B4-BE49-F238E27FC236}">
                  <a16:creationId xmlns:a16="http://schemas.microsoft.com/office/drawing/2014/main" id="{8DEEC1DB-3AB3-4FA0-8D1F-16BA737D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337"/>
              <a:ext cx="4027" cy="836"/>
            </a:xfrm>
            <a:prstGeom prst="rect">
              <a:avLst/>
            </a:prstGeom>
            <a:noFill/>
            <a:ln w="1905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3778" name="Rectangle 82">
            <a:extLst>
              <a:ext uri="{FF2B5EF4-FFF2-40B4-BE49-F238E27FC236}">
                <a16:creationId xmlns:a16="http://schemas.microsoft.com/office/drawing/2014/main" id="{FCE73493-B765-4921-A744-210B9204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6888"/>
            <a:ext cx="227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CC0066"/>
                </a:solidFill>
                <a:latin typeface="Verdana" panose="020B0604030504040204" pitchFamily="34" charset="0"/>
              </a:rPr>
              <a:t>　</a:t>
            </a:r>
            <a:r>
              <a:rPr kumimoji="1" lang="zh-CN" altLang="en-US" sz="2800">
                <a:solidFill>
                  <a:srgbClr val="CC0066"/>
                </a:solidFill>
                <a:latin typeface="Verdana" panose="020B0604030504040204" pitchFamily="34" charset="0"/>
              </a:rPr>
              <a:t>１．与运算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4" grpId="0"/>
      <p:bldP spid="4137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724" name="Group 4">
            <a:extLst>
              <a:ext uri="{FF2B5EF4-FFF2-40B4-BE49-F238E27FC236}">
                <a16:creationId xmlns:a16="http://schemas.microsoft.com/office/drawing/2014/main" id="{6E61A692-A1CF-40BB-8E74-A6D09DB54435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3373438"/>
            <a:ext cx="4460875" cy="2574925"/>
            <a:chOff x="3216" y="624"/>
            <a:chExt cx="2160" cy="1392"/>
          </a:xfrm>
        </p:grpSpPr>
        <p:sp>
          <p:nvSpPr>
            <p:cNvPr id="414725" name="Text Box 5">
              <a:extLst>
                <a:ext uri="{FF2B5EF4-FFF2-40B4-BE49-F238E27FC236}">
                  <a16:creationId xmlns:a16="http://schemas.microsoft.com/office/drawing/2014/main" id="{D4223073-FDEF-4922-A5BE-2320BC6D5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24"/>
              <a:ext cx="1776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电路状态表</a:t>
              </a:r>
            </a:p>
          </p:txBody>
        </p:sp>
        <p:grpSp>
          <p:nvGrpSpPr>
            <p:cNvPr id="414726" name="Group 6">
              <a:extLst>
                <a:ext uri="{FF2B5EF4-FFF2-40B4-BE49-F238E27FC236}">
                  <a16:creationId xmlns:a16="http://schemas.microsoft.com/office/drawing/2014/main" id="{8B78C2F1-88DF-485B-8EA7-6806398C3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2160" cy="1104"/>
              <a:chOff x="3216" y="1296"/>
              <a:chExt cx="2160" cy="1104"/>
            </a:xfrm>
          </p:grpSpPr>
          <p:sp>
            <p:nvSpPr>
              <p:cNvPr id="414727" name="Line 7">
                <a:extLst>
                  <a:ext uri="{FF2B5EF4-FFF2-40B4-BE49-F238E27FC236}">
                    <a16:creationId xmlns:a16="http://schemas.microsoft.com/office/drawing/2014/main" id="{E52F250A-E8DA-4646-A78D-6913AEF6E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9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8" name="Line 8">
                <a:extLst>
                  <a:ext uri="{FF2B5EF4-FFF2-40B4-BE49-F238E27FC236}">
                    <a16:creationId xmlns:a16="http://schemas.microsoft.com/office/drawing/2014/main" id="{D2A084D4-152B-43D4-AE5E-27C6C2832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9" name="Line 9">
                <a:extLst>
                  <a:ext uri="{FF2B5EF4-FFF2-40B4-BE49-F238E27FC236}">
                    <a16:creationId xmlns:a16="http://schemas.microsoft.com/office/drawing/2014/main" id="{EC05463F-74B1-423C-8075-166B6C878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0" name="Line 10">
                <a:extLst>
                  <a:ext uri="{FF2B5EF4-FFF2-40B4-BE49-F238E27FC236}">
                    <a16:creationId xmlns:a16="http://schemas.microsoft.com/office/drawing/2014/main" id="{6BCEF668-CAEB-4E8D-B072-4F4EC7008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1" name="Line 11">
                <a:extLst>
                  <a:ext uri="{FF2B5EF4-FFF2-40B4-BE49-F238E27FC236}">
                    <a16:creationId xmlns:a16="http://schemas.microsoft.com/office/drawing/2014/main" id="{C153993B-A31D-4AC0-BDC4-664D8CD5D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2" name="Text Box 12">
                <a:extLst>
                  <a:ext uri="{FF2B5EF4-FFF2-40B4-BE49-F238E27FC236}">
                    <a16:creationId xmlns:a16="http://schemas.microsoft.com/office/drawing/2014/main" id="{6DD62C13-B9C8-46C0-B43A-06B3C72B4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384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开关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14733" name="Text Box 13">
                <a:extLst>
                  <a:ext uri="{FF2B5EF4-FFF2-40B4-BE49-F238E27FC236}">
                    <a16:creationId xmlns:a16="http://schemas.microsoft.com/office/drawing/2014/main" id="{3794B9D4-40D2-40EA-AD43-5A7764B1C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432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开关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4734" name="Text Box 14">
                <a:extLst>
                  <a:ext uri="{FF2B5EF4-FFF2-40B4-BE49-F238E27FC236}">
                    <a16:creationId xmlns:a16="http://schemas.microsoft.com/office/drawing/2014/main" id="{E922C6C0-5F8E-4D62-9AE9-DCCCD8F40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192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灯</a:t>
                </a:r>
              </a:p>
            </p:txBody>
          </p:sp>
          <p:sp>
            <p:nvSpPr>
              <p:cNvPr id="414735" name="Text Box 15">
                <a:extLst>
                  <a:ext uri="{FF2B5EF4-FFF2-40B4-BE49-F238E27FC236}">
                    <a16:creationId xmlns:a16="http://schemas.microsoft.com/office/drawing/2014/main" id="{8709133B-B04F-4BC0-9241-2F871C8D2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1493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36" name="Text Box 16">
                <a:extLst>
                  <a:ext uri="{FF2B5EF4-FFF2-40B4-BE49-F238E27FC236}">
                    <a16:creationId xmlns:a16="http://schemas.microsoft.com/office/drawing/2014/main" id="{E345F470-DA90-4EC6-B4DA-1F94A289E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1493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37" name="Text Box 17">
                <a:extLst>
                  <a:ext uri="{FF2B5EF4-FFF2-40B4-BE49-F238E27FC236}">
                    <a16:creationId xmlns:a16="http://schemas.microsoft.com/office/drawing/2014/main" id="{D2FBB394-21E2-478A-AAE6-72A8A70AD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5" y="1493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灭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38" name="Text Box 18">
                <a:extLst>
                  <a:ext uri="{FF2B5EF4-FFF2-40B4-BE49-F238E27FC236}">
                    <a16:creationId xmlns:a16="http://schemas.microsoft.com/office/drawing/2014/main" id="{AC39742C-E74F-4DE4-9D5C-57272E9E5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1713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39" name="Text Box 19">
                <a:extLst>
                  <a:ext uri="{FF2B5EF4-FFF2-40B4-BE49-F238E27FC236}">
                    <a16:creationId xmlns:a16="http://schemas.microsoft.com/office/drawing/2014/main" id="{02A7B9B9-D484-46F2-A6E6-51576A018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1713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0" name="Text Box 20">
                <a:extLst>
                  <a:ext uri="{FF2B5EF4-FFF2-40B4-BE49-F238E27FC236}">
                    <a16:creationId xmlns:a16="http://schemas.microsoft.com/office/drawing/2014/main" id="{59625E46-5605-4B02-AB74-717ECADBF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2" y="1713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亮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1" name="Text Box 21">
                <a:extLst>
                  <a:ext uri="{FF2B5EF4-FFF2-40B4-BE49-F238E27FC236}">
                    <a16:creationId xmlns:a16="http://schemas.microsoft.com/office/drawing/2014/main" id="{EE62388F-8141-47C8-88C6-8395EEFC3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1905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2" name="Text Box 22">
                <a:extLst>
                  <a:ext uri="{FF2B5EF4-FFF2-40B4-BE49-F238E27FC236}">
                    <a16:creationId xmlns:a16="http://schemas.microsoft.com/office/drawing/2014/main" id="{460D1A3A-F4BC-485B-B71C-0AD3FFDEB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8" y="2097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3" name="Text Box 23">
                <a:extLst>
                  <a:ext uri="{FF2B5EF4-FFF2-40B4-BE49-F238E27FC236}">
                    <a16:creationId xmlns:a16="http://schemas.microsoft.com/office/drawing/2014/main" id="{4F58F5D5-E915-46B9-82CF-B3A984EFE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1905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断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4" name="Text Box 24">
                <a:extLst>
                  <a:ext uri="{FF2B5EF4-FFF2-40B4-BE49-F238E27FC236}">
                    <a16:creationId xmlns:a16="http://schemas.microsoft.com/office/drawing/2014/main" id="{9D3DACCA-8322-40DA-A2F9-B1903091E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2" y="1905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亮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5" name="Text Box 25">
                <a:extLst>
                  <a:ext uri="{FF2B5EF4-FFF2-40B4-BE49-F238E27FC236}">
                    <a16:creationId xmlns:a16="http://schemas.microsoft.com/office/drawing/2014/main" id="{C97B138B-2A2C-4D67-B431-177BC02F6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2097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合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46" name="Text Box 26">
                <a:extLst>
                  <a:ext uri="{FF2B5EF4-FFF2-40B4-BE49-F238E27FC236}">
                    <a16:creationId xmlns:a16="http://schemas.microsoft.com/office/drawing/2014/main" id="{AE28918C-2F97-4800-B9C0-AD722295B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2" y="2097"/>
                <a:ext cx="213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亮</a:t>
                </a:r>
                <a:endParaRPr kumimoji="1" lang="zh-CN" altLang="en-US" sz="2000" baseline="-25000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4747" name="Text Box 27">
            <a:extLst>
              <a:ext uri="{FF2B5EF4-FFF2-40B4-BE49-F238E27FC236}">
                <a16:creationId xmlns:a16="http://schemas.microsoft.com/office/drawing/2014/main" id="{76B32CCC-0FAC-46C5-AF84-AF1A2101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51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800">
                <a:solidFill>
                  <a:srgbClr val="CC0099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２、或运算</a:t>
            </a:r>
          </a:p>
        </p:txBody>
      </p:sp>
      <p:sp>
        <p:nvSpPr>
          <p:cNvPr id="414748" name="Text Box 28">
            <a:extLst>
              <a:ext uri="{FF2B5EF4-FFF2-40B4-BE49-F238E27FC236}">
                <a16:creationId xmlns:a16="http://schemas.microsoft.com/office/drawing/2014/main" id="{7DC1ACB4-B96E-4A75-B818-599E1147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412875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只要在决定某一事件的各种条件中，有一个或几个条件具备时，这一事件就会发生。这种因果关系称为或逻辑关系。</a:t>
            </a:r>
          </a:p>
        </p:txBody>
      </p:sp>
      <p:grpSp>
        <p:nvGrpSpPr>
          <p:cNvPr id="414749" name="Group 29">
            <a:extLst>
              <a:ext uri="{FF2B5EF4-FFF2-40B4-BE49-F238E27FC236}">
                <a16:creationId xmlns:a16="http://schemas.microsoft.com/office/drawing/2014/main" id="{31BAD3CB-3CE8-4AE6-8278-E05C0FD9748F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3403600"/>
            <a:ext cx="4176712" cy="2906713"/>
            <a:chOff x="480" y="528"/>
            <a:chExt cx="2112" cy="1440"/>
          </a:xfrm>
        </p:grpSpPr>
        <p:sp>
          <p:nvSpPr>
            <p:cNvPr id="414750" name="Oval 30">
              <a:extLst>
                <a:ext uri="{FF2B5EF4-FFF2-40B4-BE49-F238E27FC236}">
                  <a16:creationId xmlns:a16="http://schemas.microsoft.com/office/drawing/2014/main" id="{1608A447-70FD-40F0-8D1E-182DF3A5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949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1" name="Line 31">
              <a:extLst>
                <a:ext uri="{FF2B5EF4-FFF2-40B4-BE49-F238E27FC236}">
                  <a16:creationId xmlns:a16="http://schemas.microsoft.com/office/drawing/2014/main" id="{C8DC078F-21B1-45A3-B27A-83AD9AA0A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981"/>
              <a:ext cx="4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2" name="Oval 32">
              <a:extLst>
                <a:ext uri="{FF2B5EF4-FFF2-40B4-BE49-F238E27FC236}">
                  <a16:creationId xmlns:a16="http://schemas.microsoft.com/office/drawing/2014/main" id="{A6402323-2538-4045-AE87-2B95E905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0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3" name="Oval 33">
              <a:extLst>
                <a:ext uri="{FF2B5EF4-FFF2-40B4-BE49-F238E27FC236}">
                  <a16:creationId xmlns:a16="http://schemas.microsoft.com/office/drawing/2014/main" id="{9AD763A0-3C1A-470E-AB63-66924A794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89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4" name="Line 34">
              <a:extLst>
                <a:ext uri="{FF2B5EF4-FFF2-40B4-BE49-F238E27FC236}">
                  <a16:creationId xmlns:a16="http://schemas.microsoft.com/office/drawing/2014/main" id="{CE35A729-CBDF-4188-8C97-D5C3B81A4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98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5" name="Line 35">
              <a:extLst>
                <a:ext uri="{FF2B5EF4-FFF2-40B4-BE49-F238E27FC236}">
                  <a16:creationId xmlns:a16="http://schemas.microsoft.com/office/drawing/2014/main" id="{211A76C3-0181-4973-BBFE-DE663CF8E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6" name="Line 36">
              <a:extLst>
                <a:ext uri="{FF2B5EF4-FFF2-40B4-BE49-F238E27FC236}">
                  <a16:creationId xmlns:a16="http://schemas.microsoft.com/office/drawing/2014/main" id="{43F0005E-9D56-4F48-816C-9D41EC788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" y="165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7" name="Oval 37">
              <a:extLst>
                <a:ext uri="{FF2B5EF4-FFF2-40B4-BE49-F238E27FC236}">
                  <a16:creationId xmlns:a16="http://schemas.microsoft.com/office/drawing/2014/main" id="{4BB7A020-B52C-4243-A38D-6936B81A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1626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8" name="Text Box 38">
              <a:extLst>
                <a:ext uri="{FF2B5EF4-FFF2-40B4-BE49-F238E27FC236}">
                  <a16:creationId xmlns:a16="http://schemas.microsoft.com/office/drawing/2014/main" id="{2182B4E6-EB4B-4917-9652-4F896D7B9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569"/>
              <a:ext cx="11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4759" name="Text Box 39">
              <a:extLst>
                <a:ext uri="{FF2B5EF4-FFF2-40B4-BE49-F238E27FC236}">
                  <a16:creationId xmlns:a16="http://schemas.microsoft.com/office/drawing/2014/main" id="{740F4A38-6090-41BB-B41B-7FACAF79C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1142"/>
              <a:ext cx="22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灯</a:t>
              </a:r>
              <a:endParaRPr kumimoji="1" lang="zh-CN" altLang="en-US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760" name="Text Box 40">
              <a:extLst>
                <a:ext uri="{FF2B5EF4-FFF2-40B4-BE49-F238E27FC236}">
                  <a16:creationId xmlns:a16="http://schemas.microsoft.com/office/drawing/2014/main" id="{4FCC2048-8807-407F-84B8-73C102BF8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1142"/>
              <a:ext cx="35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电源</a:t>
              </a:r>
              <a:endParaRPr kumimoji="1" lang="zh-CN" altLang="en-US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761" name="Text Box 41">
              <a:extLst>
                <a:ext uri="{FF2B5EF4-FFF2-40B4-BE49-F238E27FC236}">
                  <a16:creationId xmlns:a16="http://schemas.microsoft.com/office/drawing/2014/main" id="{7D9344ED-D274-4806-B203-E4BF414FC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76"/>
              <a:ext cx="129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endParaRPr kumimoji="1" lang="en-GB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762" name="Line 42">
              <a:extLst>
                <a:ext uri="{FF2B5EF4-FFF2-40B4-BE49-F238E27FC236}">
                  <a16:creationId xmlns:a16="http://schemas.microsoft.com/office/drawing/2014/main" id="{A485A275-CE1F-4EDD-B3A2-3F3AFF3B1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3" name="Line 43">
              <a:extLst>
                <a:ext uri="{FF2B5EF4-FFF2-40B4-BE49-F238E27FC236}">
                  <a16:creationId xmlns:a16="http://schemas.microsoft.com/office/drawing/2014/main" id="{0C9DA1E0-5CAC-44E0-A367-FE559FF09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4" name="Line 44">
              <a:extLst>
                <a:ext uri="{FF2B5EF4-FFF2-40B4-BE49-F238E27FC236}">
                  <a16:creationId xmlns:a16="http://schemas.microsoft.com/office/drawing/2014/main" id="{E18B9145-8786-4319-873B-D3337A257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5" name="Line 45">
              <a:extLst>
                <a:ext uri="{FF2B5EF4-FFF2-40B4-BE49-F238E27FC236}">
                  <a16:creationId xmlns:a16="http://schemas.microsoft.com/office/drawing/2014/main" id="{08208A6C-40CF-4752-919F-AA8D823EE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015"/>
              <a:ext cx="192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6" name="Oval 46">
              <a:extLst>
                <a:ext uri="{FF2B5EF4-FFF2-40B4-BE49-F238E27FC236}">
                  <a16:creationId xmlns:a16="http://schemas.microsoft.com/office/drawing/2014/main" id="{5D009E6F-17C8-4CB3-BA13-3E2DC7EA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789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7" name="Line 47">
              <a:extLst>
                <a:ext uri="{FF2B5EF4-FFF2-40B4-BE49-F238E27FC236}">
                  <a16:creationId xmlns:a16="http://schemas.microsoft.com/office/drawing/2014/main" id="{9C7D260B-4488-4400-BE23-9605494BD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8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8" name="Line 48">
              <a:extLst>
                <a:ext uri="{FF2B5EF4-FFF2-40B4-BE49-F238E27FC236}">
                  <a16:creationId xmlns:a16="http://schemas.microsoft.com/office/drawing/2014/main" id="{B887837E-A6FB-4ACC-8E9C-6E5E0BDB4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8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69" name="Line 49">
              <a:extLst>
                <a:ext uri="{FF2B5EF4-FFF2-40B4-BE49-F238E27FC236}">
                  <a16:creationId xmlns:a16="http://schemas.microsoft.com/office/drawing/2014/main" id="{6CCC2C5F-EDA9-4FA4-909F-836567637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677"/>
              <a:ext cx="192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70" name="Line 50">
              <a:extLst>
                <a:ext uri="{FF2B5EF4-FFF2-40B4-BE49-F238E27FC236}">
                  <a16:creationId xmlns:a16="http://schemas.microsoft.com/office/drawing/2014/main" id="{3034A0EC-B0E5-44D8-A743-734A26F26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71" name="Line 51">
              <a:extLst>
                <a:ext uri="{FF2B5EF4-FFF2-40B4-BE49-F238E27FC236}">
                  <a16:creationId xmlns:a16="http://schemas.microsoft.com/office/drawing/2014/main" id="{97C7C1E1-2439-42D0-946F-56DDB1CE7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8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72" name="Text Box 52">
              <a:extLst>
                <a:ext uri="{FF2B5EF4-FFF2-40B4-BE49-F238E27FC236}">
                  <a16:creationId xmlns:a16="http://schemas.microsoft.com/office/drawing/2014/main" id="{F604F831-CE03-4C45-BFDF-1663078B8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85"/>
              <a:ext cx="11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000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4773" name="Oval 53">
              <a:extLst>
                <a:ext uri="{FF2B5EF4-FFF2-40B4-BE49-F238E27FC236}">
                  <a16:creationId xmlns:a16="http://schemas.microsoft.com/office/drawing/2014/main" id="{D9242C99-7019-475F-9361-FCF11973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118"/>
              <a:ext cx="54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74" name="AutoShape 54">
              <a:extLst>
                <a:ext uri="{FF2B5EF4-FFF2-40B4-BE49-F238E27FC236}">
                  <a16:creationId xmlns:a16="http://schemas.microsoft.com/office/drawing/2014/main" id="{0FD0264E-D8FA-415D-829A-AC7E2D20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12"/>
              <a:ext cx="192" cy="192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75" name="Rectangle 55">
              <a:extLst>
                <a:ext uri="{FF2B5EF4-FFF2-40B4-BE49-F238E27FC236}">
                  <a16:creationId xmlns:a16="http://schemas.microsoft.com/office/drawing/2014/main" id="{40F3F2C6-F980-4C21-A27C-3208449E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528"/>
              <a:ext cx="2112" cy="1440"/>
            </a:xfrm>
            <a:prstGeom prst="rect">
              <a:avLst/>
            </a:prstGeom>
            <a:noFill/>
            <a:ln w="1905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4776" name="Rectangle 56">
            <a:extLst>
              <a:ext uri="{FF2B5EF4-FFF2-40B4-BE49-F238E27FC236}">
                <a16:creationId xmlns:a16="http://schemas.microsoft.com/office/drawing/2014/main" id="{2F3DE3D3-EC13-4D6B-8136-2E1BDF58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73375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或逻辑举例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48" grpId="0"/>
      <p:bldP spid="4147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748" name="Group 4">
            <a:extLst>
              <a:ext uri="{FF2B5EF4-FFF2-40B4-BE49-F238E27FC236}">
                <a16:creationId xmlns:a16="http://schemas.microsoft.com/office/drawing/2014/main" id="{5255A861-8818-4C55-852F-CF1107E42177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1344613"/>
            <a:ext cx="2762250" cy="2374900"/>
            <a:chOff x="376" y="2592"/>
            <a:chExt cx="1448" cy="1377"/>
          </a:xfrm>
        </p:grpSpPr>
        <p:sp>
          <p:nvSpPr>
            <p:cNvPr id="415749" name="Text Box 5">
              <a:extLst>
                <a:ext uri="{FF2B5EF4-FFF2-40B4-BE49-F238E27FC236}">
                  <a16:creationId xmlns:a16="http://schemas.microsoft.com/office/drawing/2014/main" id="{9713548A-EF9A-430C-B499-DBB682882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2592"/>
              <a:ext cx="144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逻辑真值表</a:t>
              </a:r>
            </a:p>
          </p:txBody>
        </p:sp>
        <p:sp>
          <p:nvSpPr>
            <p:cNvPr id="415750" name="Line 6">
              <a:extLst>
                <a:ext uri="{FF2B5EF4-FFF2-40B4-BE49-F238E27FC236}">
                  <a16:creationId xmlns:a16="http://schemas.microsoft.com/office/drawing/2014/main" id="{0927F2DA-1D65-47BB-8B18-D6037A7AA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17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51" name="Line 7">
              <a:extLst>
                <a:ext uri="{FF2B5EF4-FFF2-40B4-BE49-F238E27FC236}">
                  <a16:creationId xmlns:a16="http://schemas.microsoft.com/office/drawing/2014/main" id="{1E5B43ED-B31D-47E1-AE47-7D911F85C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57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52" name="Line 8">
              <a:extLst>
                <a:ext uri="{FF2B5EF4-FFF2-40B4-BE49-F238E27FC236}">
                  <a16:creationId xmlns:a16="http://schemas.microsoft.com/office/drawing/2014/main" id="{0D3CFA95-834E-45BE-8436-8BD9FC82A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96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53" name="Line 9">
              <a:extLst>
                <a:ext uri="{FF2B5EF4-FFF2-40B4-BE49-F238E27FC236}">
                  <a16:creationId xmlns:a16="http://schemas.microsoft.com/office/drawing/2014/main" id="{45B09BB6-3D00-4282-BC04-5C6883E73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5" y="2817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54" name="Text Box 10">
              <a:extLst>
                <a:ext uri="{FF2B5EF4-FFF2-40B4-BE49-F238E27FC236}">
                  <a16:creationId xmlns:a16="http://schemas.microsoft.com/office/drawing/2014/main" id="{20C61A7C-A508-49BB-B470-B1935B752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55" name="Text Box 11">
              <a:extLst>
                <a:ext uri="{FF2B5EF4-FFF2-40B4-BE49-F238E27FC236}">
                  <a16:creationId xmlns:a16="http://schemas.microsoft.com/office/drawing/2014/main" id="{691F081D-B536-428C-B37D-F7BB9FD2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56" name="Text Box 12">
              <a:extLst>
                <a:ext uri="{FF2B5EF4-FFF2-40B4-BE49-F238E27FC236}">
                  <a16:creationId xmlns:a16="http://schemas.microsoft.com/office/drawing/2014/main" id="{06552614-AC40-483B-BE1D-93DCE5BA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865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000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57" name="Text Box 13">
              <a:extLst>
                <a:ext uri="{FF2B5EF4-FFF2-40B4-BE49-F238E27FC236}">
                  <a16:creationId xmlns:a16="http://schemas.microsoft.com/office/drawing/2014/main" id="{CFD2B528-0632-47F3-BBAD-1C5B6CE26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58" name="Text Box 14">
              <a:extLst>
                <a:ext uri="{FF2B5EF4-FFF2-40B4-BE49-F238E27FC236}">
                  <a16:creationId xmlns:a16="http://schemas.microsoft.com/office/drawing/2014/main" id="{8A805B19-B994-435B-9A14-B502F08EA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59" name="Text Box 15">
              <a:extLst>
                <a:ext uri="{FF2B5EF4-FFF2-40B4-BE49-F238E27FC236}">
                  <a16:creationId xmlns:a16="http://schemas.microsoft.com/office/drawing/2014/main" id="{4124C1D9-289A-4987-9DBE-438C9F9D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32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0" name="Text Box 16">
              <a:extLst>
                <a:ext uri="{FF2B5EF4-FFF2-40B4-BE49-F238E27FC236}">
                  <a16:creationId xmlns:a16="http://schemas.microsoft.com/office/drawing/2014/main" id="{F121DFE1-7FFE-4759-88C6-274CF5623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553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1" name="Text Box 17">
              <a:extLst>
                <a:ext uri="{FF2B5EF4-FFF2-40B4-BE49-F238E27FC236}">
                  <a16:creationId xmlns:a16="http://schemas.microsoft.com/office/drawing/2014/main" id="{F0C37FB6-90D4-4291-B537-36150F760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2" name="Text Box 18">
              <a:extLst>
                <a:ext uri="{FF2B5EF4-FFF2-40B4-BE49-F238E27FC236}">
                  <a16:creationId xmlns:a16="http://schemas.microsoft.com/office/drawing/2014/main" id="{A0748C8C-1CBA-4AAC-A770-12BA70C04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332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3" name="Text Box 19">
              <a:extLst>
                <a:ext uri="{FF2B5EF4-FFF2-40B4-BE49-F238E27FC236}">
                  <a16:creationId xmlns:a16="http://schemas.microsoft.com/office/drawing/2014/main" id="{FFE57588-78EF-4892-A82F-F53D0FFB6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" y="3559"/>
              <a:ext cx="1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4" name="Text Box 20">
              <a:extLst>
                <a:ext uri="{FF2B5EF4-FFF2-40B4-BE49-F238E27FC236}">
                  <a16:creationId xmlns:a16="http://schemas.microsoft.com/office/drawing/2014/main" id="{DF019E9C-4F5B-4AA9-B29F-899E84446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5" name="Text Box 21">
              <a:extLst>
                <a:ext uri="{FF2B5EF4-FFF2-40B4-BE49-F238E27FC236}">
                  <a16:creationId xmlns:a16="http://schemas.microsoft.com/office/drawing/2014/main" id="{94AED53C-AE99-492F-9505-DC73AD61F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105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6" name="Text Box 22">
              <a:extLst>
                <a:ext uri="{FF2B5EF4-FFF2-40B4-BE49-F238E27FC236}">
                  <a16:creationId xmlns:a16="http://schemas.microsoft.com/office/drawing/2014/main" id="{F1C66699-DF38-4910-95C8-F25E54B28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32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7" name="Text Box 23">
              <a:extLst>
                <a:ext uri="{FF2B5EF4-FFF2-40B4-BE49-F238E27FC236}">
                  <a16:creationId xmlns:a16="http://schemas.microsoft.com/office/drawing/2014/main" id="{7B457D4C-E981-4371-B1CE-66DA8AC4D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553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68" name="Text Box 24">
              <a:extLst>
                <a:ext uri="{FF2B5EF4-FFF2-40B4-BE49-F238E27FC236}">
                  <a16:creationId xmlns:a16="http://schemas.microsoft.com/office/drawing/2014/main" id="{FF2106EE-994F-4687-BF69-22F28A37C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786"/>
              <a:ext cx="1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5769" name="Group 25">
            <a:extLst>
              <a:ext uri="{FF2B5EF4-FFF2-40B4-BE49-F238E27FC236}">
                <a16:creationId xmlns:a16="http://schemas.microsoft.com/office/drawing/2014/main" id="{101D2160-5C79-4850-872B-B7557616CF69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1328738"/>
            <a:ext cx="3429000" cy="2362200"/>
            <a:chOff x="3168" y="1728"/>
            <a:chExt cx="2160" cy="1488"/>
          </a:xfrm>
        </p:grpSpPr>
        <p:sp>
          <p:nvSpPr>
            <p:cNvPr id="415770" name="Text Box 26">
              <a:extLst>
                <a:ext uri="{FF2B5EF4-FFF2-40B4-BE49-F238E27FC236}">
                  <a16:creationId xmlns:a16="http://schemas.microsoft.com/office/drawing/2014/main" id="{2AF600B7-F72C-402F-8088-1CD4DBDC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17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楷体_GB2312" pitchFamily="49" charset="-122"/>
                </a:rPr>
                <a:t>     </a:t>
              </a:r>
              <a:r>
                <a:rPr kumimoji="1"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或逻辑举例状态表</a:t>
              </a:r>
            </a:p>
          </p:txBody>
        </p:sp>
        <p:grpSp>
          <p:nvGrpSpPr>
            <p:cNvPr id="415771" name="Group 27">
              <a:extLst>
                <a:ext uri="{FF2B5EF4-FFF2-40B4-BE49-F238E27FC236}">
                  <a16:creationId xmlns:a16="http://schemas.microsoft.com/office/drawing/2014/main" id="{336762CC-EB2B-44E9-BD8F-04010F26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64"/>
              <a:ext cx="2160" cy="1152"/>
              <a:chOff x="3216" y="1296"/>
              <a:chExt cx="2160" cy="1104"/>
            </a:xfrm>
          </p:grpSpPr>
          <p:sp>
            <p:nvSpPr>
              <p:cNvPr id="415772" name="Line 28">
                <a:extLst>
                  <a:ext uri="{FF2B5EF4-FFF2-40B4-BE49-F238E27FC236}">
                    <a16:creationId xmlns:a16="http://schemas.microsoft.com/office/drawing/2014/main" id="{53431BE1-1DF5-4864-BABC-646F5BD29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9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73" name="Line 29">
                <a:extLst>
                  <a:ext uri="{FF2B5EF4-FFF2-40B4-BE49-F238E27FC236}">
                    <a16:creationId xmlns:a16="http://schemas.microsoft.com/office/drawing/2014/main" id="{C7369DD8-7E5F-47A5-ACC5-6D237A9E7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74" name="Line 30">
                <a:extLst>
                  <a:ext uri="{FF2B5EF4-FFF2-40B4-BE49-F238E27FC236}">
                    <a16:creationId xmlns:a16="http://schemas.microsoft.com/office/drawing/2014/main" id="{CC71F486-F2EC-41D0-BF67-03E52F2D1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75" name="Line 31">
                <a:extLst>
                  <a:ext uri="{FF2B5EF4-FFF2-40B4-BE49-F238E27FC236}">
                    <a16:creationId xmlns:a16="http://schemas.microsoft.com/office/drawing/2014/main" id="{C05DCECD-52FE-4A51-BA60-CF16A2723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76" name="Line 32">
                <a:extLst>
                  <a:ext uri="{FF2B5EF4-FFF2-40B4-BE49-F238E27FC236}">
                    <a16:creationId xmlns:a16="http://schemas.microsoft.com/office/drawing/2014/main" id="{E8427BC8-DD38-49C5-ABEA-96DB78104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77" name="Text Box 33">
                <a:extLst>
                  <a:ext uri="{FF2B5EF4-FFF2-40B4-BE49-F238E27FC236}">
                    <a16:creationId xmlns:a16="http://schemas.microsoft.com/office/drawing/2014/main" id="{C3DA9EDD-14BF-47A5-942E-2A6B10A79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384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开关</a:t>
                </a:r>
                <a:r>
                  <a:rPr kumimoji="1" lang="en-US" altLang="zh-CN" sz="1600">
                    <a:solidFill>
                      <a:srgbClr val="000066"/>
                    </a:solidFill>
                    <a:latin typeface="楷体_GB2312" pitchFamily="49" charset="-122"/>
                  </a:rPr>
                  <a:t>S</a:t>
                </a:r>
                <a:r>
                  <a:rPr kumimoji="1" lang="en-US" altLang="zh-CN" sz="1600" baseline="-25000">
                    <a:solidFill>
                      <a:srgbClr val="000066"/>
                    </a:solidFill>
                    <a:latin typeface="楷体_GB2312" pitchFamily="49" charset="-122"/>
                  </a:rPr>
                  <a:t>1</a:t>
                </a:r>
              </a:p>
            </p:txBody>
          </p:sp>
          <p:sp>
            <p:nvSpPr>
              <p:cNvPr id="415778" name="Text Box 34">
                <a:extLst>
                  <a:ext uri="{FF2B5EF4-FFF2-40B4-BE49-F238E27FC236}">
                    <a16:creationId xmlns:a16="http://schemas.microsoft.com/office/drawing/2014/main" id="{CC2C5481-FF08-4B45-B6E6-3DCC8F0A5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432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开关</a:t>
                </a:r>
                <a:r>
                  <a:rPr kumimoji="1" lang="en-US" altLang="zh-CN" sz="1600">
                    <a:solidFill>
                      <a:srgbClr val="000066"/>
                    </a:solidFill>
                    <a:latin typeface="楷体_GB2312" pitchFamily="49" charset="-122"/>
                  </a:rPr>
                  <a:t>S</a:t>
                </a:r>
                <a:r>
                  <a:rPr kumimoji="1" lang="en-US" altLang="zh-CN" sz="1600" baseline="-25000">
                    <a:solidFill>
                      <a:srgbClr val="000066"/>
                    </a:solidFill>
                    <a:latin typeface="楷体_GB2312" pitchFamily="49" charset="-122"/>
                  </a:rPr>
                  <a:t>2</a:t>
                </a:r>
              </a:p>
            </p:txBody>
          </p:sp>
          <p:sp>
            <p:nvSpPr>
              <p:cNvPr id="415779" name="Text Box 35">
                <a:extLst>
                  <a:ext uri="{FF2B5EF4-FFF2-40B4-BE49-F238E27FC236}">
                    <a16:creationId xmlns:a16="http://schemas.microsoft.com/office/drawing/2014/main" id="{52472359-611D-4F3A-B935-B20D4602A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344"/>
                <a:ext cx="192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灯</a:t>
                </a:r>
              </a:p>
            </p:txBody>
          </p:sp>
          <p:sp>
            <p:nvSpPr>
              <p:cNvPr id="415780" name="Text Box 36">
                <a:extLst>
                  <a:ext uri="{FF2B5EF4-FFF2-40B4-BE49-F238E27FC236}">
                    <a16:creationId xmlns:a16="http://schemas.microsoft.com/office/drawing/2014/main" id="{4DEE7184-3683-449E-BD1C-64852391B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53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1" name="Text Box 37">
                <a:extLst>
                  <a:ext uri="{FF2B5EF4-FFF2-40B4-BE49-F238E27FC236}">
                    <a16:creationId xmlns:a16="http://schemas.microsoft.com/office/drawing/2014/main" id="{CB4819B4-981D-4C9F-9104-2EE671F9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53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2" name="Text Box 38">
                <a:extLst>
                  <a:ext uri="{FF2B5EF4-FFF2-40B4-BE49-F238E27FC236}">
                    <a16:creationId xmlns:a16="http://schemas.microsoft.com/office/drawing/2014/main" id="{E2D38191-35B7-4220-B737-3DBC75966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9" y="153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3" name="Text Box 39">
                <a:extLst>
                  <a:ext uri="{FF2B5EF4-FFF2-40B4-BE49-F238E27FC236}">
                    <a16:creationId xmlns:a16="http://schemas.microsoft.com/office/drawing/2014/main" id="{EF985180-3410-457D-B732-94D2C714B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75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4" name="Text Box 40">
                <a:extLst>
                  <a:ext uri="{FF2B5EF4-FFF2-40B4-BE49-F238E27FC236}">
                    <a16:creationId xmlns:a16="http://schemas.microsoft.com/office/drawing/2014/main" id="{A0D4E5FC-84FD-451D-BCA4-EF43D1148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75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5" name="Text Box 41">
                <a:extLst>
                  <a:ext uri="{FF2B5EF4-FFF2-40B4-BE49-F238E27FC236}">
                    <a16:creationId xmlns:a16="http://schemas.microsoft.com/office/drawing/2014/main" id="{4F113C7C-9165-4275-8108-6286EAB45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756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6" name="Text Box 42">
                <a:extLst>
                  <a:ext uri="{FF2B5EF4-FFF2-40B4-BE49-F238E27FC236}">
                    <a16:creationId xmlns:a16="http://schemas.microsoft.com/office/drawing/2014/main" id="{F2DC2D4B-D7DF-4D3F-A6CC-F96AEF095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948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7" name="Text Box 43">
                <a:extLst>
                  <a:ext uri="{FF2B5EF4-FFF2-40B4-BE49-F238E27FC236}">
                    <a16:creationId xmlns:a16="http://schemas.microsoft.com/office/drawing/2014/main" id="{EB573D08-A352-4EB9-986B-FA4DDAD54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" y="2140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8" name="Text Box 44">
                <a:extLst>
                  <a:ext uri="{FF2B5EF4-FFF2-40B4-BE49-F238E27FC236}">
                    <a16:creationId xmlns:a16="http://schemas.microsoft.com/office/drawing/2014/main" id="{BD97ADAD-84BE-46CA-864A-53F8FB096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48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89" name="Text Box 45">
                <a:extLst>
                  <a:ext uri="{FF2B5EF4-FFF2-40B4-BE49-F238E27FC236}">
                    <a16:creationId xmlns:a16="http://schemas.microsoft.com/office/drawing/2014/main" id="{97A49917-23D0-4E74-9031-A944D356F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948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灭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90" name="Text Box 46">
                <a:extLst>
                  <a:ext uri="{FF2B5EF4-FFF2-40B4-BE49-F238E27FC236}">
                    <a16:creationId xmlns:a16="http://schemas.microsoft.com/office/drawing/2014/main" id="{B121EE79-7885-453E-9FEF-32C37EFD7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140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合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415791" name="Text Box 47">
                <a:extLst>
                  <a:ext uri="{FF2B5EF4-FFF2-40B4-BE49-F238E27FC236}">
                    <a16:creationId xmlns:a16="http://schemas.microsoft.com/office/drawing/2014/main" id="{A7BDBBC3-B5CF-45E5-96C2-CBBE62C99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140"/>
                <a:ext cx="244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600">
                    <a:solidFill>
                      <a:srgbClr val="000066"/>
                    </a:solidFill>
                    <a:latin typeface="楷体_GB2312" pitchFamily="49" charset="-122"/>
                  </a:rPr>
                  <a:t>亮</a:t>
                </a:r>
                <a:endParaRPr kumimoji="1" lang="zh-CN" altLang="en-US" sz="1600" baseline="-25000">
                  <a:solidFill>
                    <a:srgbClr val="000066"/>
                  </a:solidFill>
                  <a:latin typeface="楷体_GB2312" pitchFamily="49" charset="-122"/>
                </a:endParaRPr>
              </a:p>
            </p:txBody>
          </p:sp>
        </p:grpSp>
      </p:grpSp>
      <p:sp>
        <p:nvSpPr>
          <p:cNvPr id="415792" name="Text Box 48">
            <a:extLst>
              <a:ext uri="{FF2B5EF4-FFF2-40B4-BE49-F238E27FC236}">
                <a16:creationId xmlns:a16="http://schemas.microsoft.com/office/drawing/2014/main" id="{FE896A80-5160-4D94-9BB9-490BB4BB7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875338"/>
            <a:ext cx="473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　　逻辑表达式</a:t>
            </a:r>
          </a:p>
        </p:txBody>
      </p:sp>
      <p:sp>
        <p:nvSpPr>
          <p:cNvPr id="415793" name="Text Box 49">
            <a:extLst>
              <a:ext uri="{FF2B5EF4-FFF2-40B4-BE49-F238E27FC236}">
                <a16:creationId xmlns:a16="http://schemas.microsoft.com/office/drawing/2014/main" id="{A3389E4A-39E1-4F34-8F1E-EC652CD7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5830888"/>
            <a:ext cx="464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或逻辑：　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i="1">
                <a:solidFill>
                  <a:srgbClr val="000066"/>
                </a:solidFill>
                <a:latin typeface="Times New Roman" panose="02020603050405020304" pitchFamily="18" charset="0"/>
              </a:rPr>
              <a:t>Ｂ</a:t>
            </a:r>
            <a:r>
              <a:rPr kumimoji="1" lang="zh-CN" altLang="en-US" i="1">
                <a:solidFill>
                  <a:srgbClr val="000066"/>
                </a:solidFill>
                <a:latin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 　</a:t>
            </a:r>
            <a:endParaRPr kumimoji="1" lang="zh-CN" altLang="en-US" i="1">
              <a:solidFill>
                <a:srgbClr val="000066"/>
              </a:solidFill>
              <a:latin typeface="楷体_GB2312" pitchFamily="49" charset="-122"/>
            </a:endParaRPr>
          </a:p>
        </p:txBody>
      </p:sp>
      <p:grpSp>
        <p:nvGrpSpPr>
          <p:cNvPr id="415829" name="Group 85">
            <a:extLst>
              <a:ext uri="{FF2B5EF4-FFF2-40B4-BE49-F238E27FC236}">
                <a16:creationId xmlns:a16="http://schemas.microsoft.com/office/drawing/2014/main" id="{E81945F7-6C36-4554-AA07-C7E927860B3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860800"/>
            <a:ext cx="7200900" cy="1976438"/>
            <a:chOff x="204" y="2432"/>
            <a:chExt cx="4536" cy="1245"/>
          </a:xfrm>
        </p:grpSpPr>
        <p:sp>
          <p:nvSpPr>
            <p:cNvPr id="415804" name="Text Box 60">
              <a:extLst>
                <a:ext uri="{FF2B5EF4-FFF2-40B4-BE49-F238E27FC236}">
                  <a16:creationId xmlns:a16="http://schemas.microsoft.com/office/drawing/2014/main" id="{548C9A09-DBD0-469E-9012-40AA4E1F6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432"/>
              <a:ext cx="150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或逻辑符号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grpSp>
          <p:nvGrpSpPr>
            <p:cNvPr id="415828" name="Group 84">
              <a:extLst>
                <a:ext uri="{FF2B5EF4-FFF2-40B4-BE49-F238E27FC236}">
                  <a16:creationId xmlns:a16="http://schemas.microsoft.com/office/drawing/2014/main" id="{92B336DB-0D34-4409-B607-12F0D77D3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" y="2704"/>
              <a:ext cx="4027" cy="973"/>
              <a:chOff x="684" y="2715"/>
              <a:chExt cx="4027" cy="973"/>
            </a:xfrm>
          </p:grpSpPr>
          <p:grpSp>
            <p:nvGrpSpPr>
              <p:cNvPr id="415827" name="Group 83">
                <a:extLst>
                  <a:ext uri="{FF2B5EF4-FFF2-40B4-BE49-F238E27FC236}">
                    <a16:creationId xmlns:a16="http://schemas.microsoft.com/office/drawing/2014/main" id="{8B96F731-F6C9-4A0E-8C2A-02CC46AA9C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2886"/>
                <a:ext cx="3225" cy="676"/>
                <a:chOff x="1156" y="2886"/>
                <a:chExt cx="3225" cy="676"/>
              </a:xfrm>
            </p:grpSpPr>
            <p:grpSp>
              <p:nvGrpSpPr>
                <p:cNvPr id="415807" name="Group 63">
                  <a:extLst>
                    <a:ext uri="{FF2B5EF4-FFF2-40B4-BE49-F238E27FC236}">
                      <a16:creationId xmlns:a16="http://schemas.microsoft.com/office/drawing/2014/main" id="{D8206077-0B19-4AAE-95C5-5529EDFDF5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6" y="2886"/>
                  <a:ext cx="1256" cy="511"/>
                  <a:chOff x="3402" y="2400"/>
                  <a:chExt cx="881" cy="211"/>
                </a:xfrm>
              </p:grpSpPr>
              <p:sp>
                <p:nvSpPr>
                  <p:cNvPr id="415808" name="Text Box 64">
                    <a:extLst>
                      <a:ext uri="{FF2B5EF4-FFF2-40B4-BE49-F238E27FC236}">
                        <a16:creationId xmlns:a16="http://schemas.microsoft.com/office/drawing/2014/main" id="{ACA49C7F-9804-41F9-A7D5-38C1B1A673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2" y="2400"/>
                    <a:ext cx="121" cy="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20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A</a:t>
                    </a:r>
                    <a:endParaRPr kumimoji="1" lang="en-US" altLang="zh-CN" sz="20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09" name="Text Box 65">
                    <a:extLst>
                      <a:ext uri="{FF2B5EF4-FFF2-40B4-BE49-F238E27FC236}">
                        <a16:creationId xmlns:a16="http://schemas.microsoft.com/office/drawing/2014/main" id="{CAA41741-DD83-402A-BDB9-9D203231F8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2" y="2508"/>
                    <a:ext cx="121" cy="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20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B</a:t>
                    </a:r>
                    <a:endParaRPr kumimoji="1" lang="en-US" altLang="zh-CN" sz="20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10" name="Line 66">
                    <a:extLst>
                      <a:ext uri="{FF2B5EF4-FFF2-40B4-BE49-F238E27FC236}">
                        <a16:creationId xmlns:a16="http://schemas.microsoft.com/office/drawing/2014/main" id="{FC98C969-E543-4CE7-8DBA-96EA584DD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2476"/>
                    <a:ext cx="21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11" name="Line 67">
                    <a:extLst>
                      <a:ext uri="{FF2B5EF4-FFF2-40B4-BE49-F238E27FC236}">
                        <a16:creationId xmlns:a16="http://schemas.microsoft.com/office/drawing/2014/main" id="{2386C9F5-BBB9-4442-928F-543A8393D2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2577"/>
                    <a:ext cx="21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12" name="Line 68">
                    <a:extLst>
                      <a:ext uri="{FF2B5EF4-FFF2-40B4-BE49-F238E27FC236}">
                        <a16:creationId xmlns:a16="http://schemas.microsoft.com/office/drawing/2014/main" id="{F01FD520-2085-4FE9-82CC-09BF73CC6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78" y="2521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13" name="Text Box 69">
                    <a:extLst>
                      <a:ext uri="{FF2B5EF4-FFF2-40B4-BE49-F238E27FC236}">
                        <a16:creationId xmlns:a16="http://schemas.microsoft.com/office/drawing/2014/main" id="{A21041FE-003E-4E48-9EA0-A11B9A75C3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2" y="2456"/>
                    <a:ext cx="121" cy="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20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L</a:t>
                    </a:r>
                    <a:endParaRPr kumimoji="1" lang="en-US" altLang="zh-CN" sz="20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14" name="Freeform 70">
                    <a:extLst>
                      <a:ext uri="{FF2B5EF4-FFF2-40B4-BE49-F238E27FC236}">
                        <a16:creationId xmlns:a16="http://schemas.microsoft.com/office/drawing/2014/main" id="{38EB1F6E-D9B8-4817-9B82-C280DAA10C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82" y="2427"/>
                    <a:ext cx="288" cy="184"/>
                  </a:xfrm>
                  <a:custGeom>
                    <a:avLst/>
                    <a:gdLst>
                      <a:gd name="T0" fmla="*/ 48 w 782"/>
                      <a:gd name="T1" fmla="*/ 38 h 658"/>
                      <a:gd name="T2" fmla="*/ 466 w 782"/>
                      <a:gd name="T3" fmla="*/ 117 h 658"/>
                      <a:gd name="T4" fmla="*/ 782 w 782"/>
                      <a:gd name="T5" fmla="*/ 340 h 658"/>
                      <a:gd name="T6" fmla="*/ 466 w 782"/>
                      <a:gd name="T7" fmla="*/ 549 h 658"/>
                      <a:gd name="T8" fmla="*/ 41 w 782"/>
                      <a:gd name="T9" fmla="*/ 621 h 658"/>
                      <a:gd name="T10" fmla="*/ 221 w 782"/>
                      <a:gd name="T11" fmla="*/ 326 h 658"/>
                      <a:gd name="T12" fmla="*/ 48 w 782"/>
                      <a:gd name="T13" fmla="*/ 38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2" h="658">
                        <a:moveTo>
                          <a:pt x="48" y="38"/>
                        </a:moveTo>
                        <a:cubicBezTo>
                          <a:pt x="73" y="0"/>
                          <a:pt x="344" y="67"/>
                          <a:pt x="466" y="117"/>
                        </a:cubicBezTo>
                        <a:cubicBezTo>
                          <a:pt x="588" y="167"/>
                          <a:pt x="782" y="268"/>
                          <a:pt x="782" y="340"/>
                        </a:cubicBezTo>
                        <a:cubicBezTo>
                          <a:pt x="782" y="412"/>
                          <a:pt x="590" y="502"/>
                          <a:pt x="466" y="549"/>
                        </a:cubicBezTo>
                        <a:cubicBezTo>
                          <a:pt x="342" y="596"/>
                          <a:pt x="82" y="658"/>
                          <a:pt x="41" y="621"/>
                        </a:cubicBezTo>
                        <a:cubicBezTo>
                          <a:pt x="0" y="584"/>
                          <a:pt x="220" y="423"/>
                          <a:pt x="221" y="326"/>
                        </a:cubicBezTo>
                        <a:cubicBezTo>
                          <a:pt x="222" y="229"/>
                          <a:pt x="84" y="98"/>
                          <a:pt x="48" y="38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815" name="Group 71">
                  <a:extLst>
                    <a:ext uri="{FF2B5EF4-FFF2-40B4-BE49-F238E27FC236}">
                      <a16:creationId xmlns:a16="http://schemas.microsoft.com/office/drawing/2014/main" id="{E78E364C-9382-47CD-BCEE-88ACFE4278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2" y="2886"/>
                  <a:ext cx="1229" cy="676"/>
                  <a:chOff x="3398" y="864"/>
                  <a:chExt cx="882" cy="336"/>
                </a:xfrm>
              </p:grpSpPr>
              <p:sp>
                <p:nvSpPr>
                  <p:cNvPr id="415816" name="Text Box 72">
                    <a:extLst>
                      <a:ext uri="{FF2B5EF4-FFF2-40B4-BE49-F238E27FC236}">
                        <a16:creationId xmlns:a16="http://schemas.microsoft.com/office/drawing/2014/main" id="{9093B1C1-4FD0-4C17-BCFC-EA1612E165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9" y="1056"/>
                    <a:ext cx="121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20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B</a:t>
                    </a:r>
                    <a:endParaRPr kumimoji="1" lang="en-US" altLang="zh-CN" sz="20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17" name="Line 73">
                    <a:extLst>
                      <a:ext uri="{FF2B5EF4-FFF2-40B4-BE49-F238E27FC236}">
                        <a16:creationId xmlns:a16="http://schemas.microsoft.com/office/drawing/2014/main" id="{EB22DAAD-1F47-4590-92FB-85BEADC6FA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6" y="940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18" name="Line 74">
                    <a:extLst>
                      <a:ext uri="{FF2B5EF4-FFF2-40B4-BE49-F238E27FC236}">
                        <a16:creationId xmlns:a16="http://schemas.microsoft.com/office/drawing/2014/main" id="{FB635FA0-3DAC-4B2B-A4EE-35E2D31641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6" y="1125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19" name="Line 75">
                    <a:extLst>
                      <a:ext uri="{FF2B5EF4-FFF2-40B4-BE49-F238E27FC236}">
                        <a16:creationId xmlns:a16="http://schemas.microsoft.com/office/drawing/2014/main" id="{5C4CD67B-B78F-4E0D-B77D-602B894FD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0" y="1042"/>
                    <a:ext cx="1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820" name="Text Box 76">
                    <a:extLst>
                      <a:ext uri="{FF2B5EF4-FFF2-40B4-BE49-F238E27FC236}">
                        <a16:creationId xmlns:a16="http://schemas.microsoft.com/office/drawing/2014/main" id="{AB6A2712-FD96-4B01-9B9A-FC0A59C6B2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9" y="969"/>
                    <a:ext cx="121" cy="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16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L</a:t>
                    </a:r>
                    <a:endParaRPr kumimoji="1" lang="en-US" altLang="zh-CN" sz="16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21" name="Text Box 77">
                    <a:extLst>
                      <a:ext uri="{FF2B5EF4-FFF2-40B4-BE49-F238E27FC236}">
                        <a16:creationId xmlns:a16="http://schemas.microsoft.com/office/drawing/2014/main" id="{AEC7B51A-34A7-46A3-AB6C-5D226BE7E2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0" y="906"/>
                    <a:ext cx="190" cy="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1400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≥1</a:t>
                    </a:r>
                  </a:p>
                </p:txBody>
              </p:sp>
              <p:sp>
                <p:nvSpPr>
                  <p:cNvPr id="415822" name="Text Box 78">
                    <a:extLst>
                      <a:ext uri="{FF2B5EF4-FFF2-40B4-BE49-F238E27FC236}">
                        <a16:creationId xmlns:a16="http://schemas.microsoft.com/office/drawing/2014/main" id="{A7FAAB1A-6B90-487C-AA3C-1ABEC5377C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8" y="864"/>
                    <a:ext cx="121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sz="2000" i="1">
                        <a:solidFill>
                          <a:srgbClr val="000066"/>
                        </a:solidFill>
                        <a:latin typeface="楷体_GB2312" pitchFamily="49" charset="-122"/>
                      </a:rPr>
                      <a:t>A</a:t>
                    </a:r>
                    <a:endParaRPr kumimoji="1" lang="en-US" altLang="zh-CN" sz="2000" i="1" baseline="-25000">
                      <a:solidFill>
                        <a:srgbClr val="000066"/>
                      </a:solidFill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415823" name="Rectangle 79">
                    <a:extLst>
                      <a:ext uri="{FF2B5EF4-FFF2-40B4-BE49-F238E27FC236}">
                        <a16:creationId xmlns:a16="http://schemas.microsoft.com/office/drawing/2014/main" id="{95900F97-0E72-4C2E-9AE2-9F4134E37D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864"/>
                    <a:ext cx="240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15824" name="Rectangle 80">
                <a:extLst>
                  <a:ext uri="{FF2B5EF4-FFF2-40B4-BE49-F238E27FC236}">
                    <a16:creationId xmlns:a16="http://schemas.microsoft.com/office/drawing/2014/main" id="{7B28FECD-CF15-4761-B5BF-7B6459F32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2715"/>
                <a:ext cx="4027" cy="973"/>
              </a:xfrm>
              <a:prstGeom prst="rect">
                <a:avLst/>
              </a:prstGeom>
              <a:noFill/>
              <a:ln w="19050">
                <a:solidFill>
                  <a:srgbClr val="99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5826" name="Rectangle 82">
            <a:extLst>
              <a:ext uri="{FF2B5EF4-FFF2-40B4-BE49-F238E27FC236}">
                <a16:creationId xmlns:a16="http://schemas.microsoft.com/office/drawing/2014/main" id="{84FBE3B0-FE69-459F-A5D7-F2745041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4238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C0099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２、或运算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92" grpId="0"/>
      <p:bldP spid="4157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72" name="Group 4">
            <a:extLst>
              <a:ext uri="{FF2B5EF4-FFF2-40B4-BE49-F238E27FC236}">
                <a16:creationId xmlns:a16="http://schemas.microsoft.com/office/drawing/2014/main" id="{97BAC57F-A74C-43BB-9986-C59F222A358F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3103563"/>
            <a:ext cx="2919412" cy="2701925"/>
            <a:chOff x="3345" y="1862"/>
            <a:chExt cx="1839" cy="1702"/>
          </a:xfrm>
        </p:grpSpPr>
        <p:sp>
          <p:nvSpPr>
            <p:cNvPr id="416773" name="Text Box 5">
              <a:extLst>
                <a:ext uri="{FF2B5EF4-FFF2-40B4-BE49-F238E27FC236}">
                  <a16:creationId xmlns:a16="http://schemas.microsoft.com/office/drawing/2014/main" id="{5C5D701E-5505-411B-98E7-BEAA214D0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1862"/>
              <a:ext cx="17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非逻辑举例状态表</a:t>
              </a:r>
            </a:p>
          </p:txBody>
        </p:sp>
        <p:sp>
          <p:nvSpPr>
            <p:cNvPr id="416774" name="Line 6">
              <a:extLst>
                <a:ext uri="{FF2B5EF4-FFF2-40B4-BE49-F238E27FC236}">
                  <a16:creationId xmlns:a16="http://schemas.microsoft.com/office/drawing/2014/main" id="{2137B934-16BB-4E0E-93D4-B1A37C564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270"/>
              <a:ext cx="18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75" name="Line 7">
              <a:extLst>
                <a:ext uri="{FF2B5EF4-FFF2-40B4-BE49-F238E27FC236}">
                  <a16:creationId xmlns:a16="http://schemas.microsoft.com/office/drawing/2014/main" id="{8AE80CA4-DA95-432C-8451-74055BE0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729"/>
              <a:ext cx="18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76" name="Line 8">
              <a:extLst>
                <a:ext uri="{FF2B5EF4-FFF2-40B4-BE49-F238E27FC236}">
                  <a16:creationId xmlns:a16="http://schemas.microsoft.com/office/drawing/2014/main" id="{40CEEB6D-7F88-4199-B07D-CEA8F68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3564"/>
              <a:ext cx="18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77" name="Line 9">
              <a:extLst>
                <a:ext uri="{FF2B5EF4-FFF2-40B4-BE49-F238E27FC236}">
                  <a16:creationId xmlns:a16="http://schemas.microsoft.com/office/drawing/2014/main" id="{952AA2F7-DF22-4CB2-9436-98138FC9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270"/>
              <a:ext cx="0" cy="1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78" name="Text Box 10">
              <a:extLst>
                <a:ext uri="{FF2B5EF4-FFF2-40B4-BE49-F238E27FC236}">
                  <a16:creationId xmlns:a16="http://schemas.microsoft.com/office/drawing/2014/main" id="{58CFDF95-AD53-40A1-99F4-2658B4AB2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414"/>
              <a:ext cx="3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779" name="Text Box 11">
              <a:extLst>
                <a:ext uri="{FF2B5EF4-FFF2-40B4-BE49-F238E27FC236}">
                  <a16:creationId xmlns:a16="http://schemas.microsoft.com/office/drawing/2014/main" id="{85D8350D-A393-42F3-9167-4701E6DE2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392"/>
              <a:ext cx="1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灯</a:t>
              </a:r>
            </a:p>
          </p:txBody>
        </p:sp>
        <p:sp>
          <p:nvSpPr>
            <p:cNvPr id="416780" name="Text Box 12">
              <a:extLst>
                <a:ext uri="{FF2B5EF4-FFF2-40B4-BE49-F238E27FC236}">
                  <a16:creationId xmlns:a16="http://schemas.microsoft.com/office/drawing/2014/main" id="{33ECBDD3-59E4-4D7E-ABD2-0538505EE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749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不通电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781" name="Text Box 13">
              <a:extLst>
                <a:ext uri="{FF2B5EF4-FFF2-40B4-BE49-F238E27FC236}">
                  <a16:creationId xmlns:a16="http://schemas.microsoft.com/office/drawing/2014/main" id="{0DA6410D-0E73-4037-8251-377E30A23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757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亮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782" name="Text Box 14">
              <a:extLst>
                <a:ext uri="{FF2B5EF4-FFF2-40B4-BE49-F238E27FC236}">
                  <a16:creationId xmlns:a16="http://schemas.microsoft.com/office/drawing/2014/main" id="{C0701685-CE90-4263-8D35-478EB01F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087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通电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783" name="Text Box 15">
              <a:extLst>
                <a:ext uri="{FF2B5EF4-FFF2-40B4-BE49-F238E27FC236}">
                  <a16:creationId xmlns:a16="http://schemas.microsoft.com/office/drawing/2014/main" id="{79D72590-8984-47E1-9F47-F8C9E607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87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灭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6784" name="Text Box 16">
            <a:extLst>
              <a:ext uri="{FF2B5EF4-FFF2-40B4-BE49-F238E27FC236}">
                <a16:creationId xmlns:a16="http://schemas.microsoft.com/office/drawing/2014/main" id="{FE5EDDC9-A94F-4BEC-BA0B-47F45914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49275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2800">
                <a:solidFill>
                  <a:srgbClr val="CC0066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　非运算</a:t>
            </a:r>
          </a:p>
        </p:txBody>
      </p:sp>
      <p:sp>
        <p:nvSpPr>
          <p:cNvPr id="416785" name="Text Box 17">
            <a:extLst>
              <a:ext uri="{FF2B5EF4-FFF2-40B4-BE49-F238E27FC236}">
                <a16:creationId xmlns:a16="http://schemas.microsoft.com/office/drawing/2014/main" id="{36E54069-19AF-4496-8513-63ACC0AA6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403350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事件发生的条件具备时，事件不会发生；事件发生的条件不具备时，事件发生。这种因果关系称为非逻辑关系。</a:t>
            </a:r>
          </a:p>
        </p:txBody>
      </p:sp>
      <p:grpSp>
        <p:nvGrpSpPr>
          <p:cNvPr id="416786" name="Group 18">
            <a:extLst>
              <a:ext uri="{FF2B5EF4-FFF2-40B4-BE49-F238E27FC236}">
                <a16:creationId xmlns:a16="http://schemas.microsoft.com/office/drawing/2014/main" id="{62A12B24-9378-4D2C-8F63-FCDF1A502DCE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2892425"/>
            <a:ext cx="2443162" cy="2568575"/>
            <a:chOff x="849" y="1729"/>
            <a:chExt cx="1539" cy="1618"/>
          </a:xfrm>
        </p:grpSpPr>
        <p:grpSp>
          <p:nvGrpSpPr>
            <p:cNvPr id="416787" name="Group 19">
              <a:extLst>
                <a:ext uri="{FF2B5EF4-FFF2-40B4-BE49-F238E27FC236}">
                  <a16:creationId xmlns:a16="http://schemas.microsoft.com/office/drawing/2014/main" id="{1EF73919-0707-45CB-BAFD-450947373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059"/>
              <a:ext cx="1415" cy="1288"/>
              <a:chOff x="2942" y="-211"/>
              <a:chExt cx="1415" cy="1288"/>
            </a:xfrm>
          </p:grpSpPr>
          <p:sp>
            <p:nvSpPr>
              <p:cNvPr id="416788" name="AutoShape 20">
                <a:extLst>
                  <a:ext uri="{FF2B5EF4-FFF2-40B4-BE49-F238E27FC236}">
                    <a16:creationId xmlns:a16="http://schemas.microsoft.com/office/drawing/2014/main" id="{B4E9E91D-0681-4AA3-862D-52A922825F8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42" y="-211"/>
                <a:ext cx="1415" cy="1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89" name="Rectangle 21">
                <a:extLst>
                  <a:ext uri="{FF2B5EF4-FFF2-40B4-BE49-F238E27FC236}">
                    <a16:creationId xmlns:a16="http://schemas.microsoft.com/office/drawing/2014/main" id="{938693FF-C608-4F57-A600-29F126800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-160"/>
                <a:ext cx="5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16790" name="Rectangle 22">
                <a:extLst>
                  <a:ext uri="{FF2B5EF4-FFF2-40B4-BE49-F238E27FC236}">
                    <a16:creationId xmlns:a16="http://schemas.microsoft.com/office/drawing/2014/main" id="{34609675-93A5-4D4A-969D-8D5FACD97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78"/>
                <a:ext cx="5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16791" name="Line 23">
                <a:extLst>
                  <a:ext uri="{FF2B5EF4-FFF2-40B4-BE49-F238E27FC236}">
                    <a16:creationId xmlns:a16="http://schemas.microsoft.com/office/drawing/2014/main" id="{B995B8DF-9E85-4161-AB90-A0326BDC1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-174"/>
                <a:ext cx="250" cy="1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2" name="Line 24">
                <a:extLst>
                  <a:ext uri="{FF2B5EF4-FFF2-40B4-BE49-F238E27FC236}">
                    <a16:creationId xmlns:a16="http://schemas.microsoft.com/office/drawing/2014/main" id="{6770B4FA-E47A-42FC-9D4F-4E39FA00A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8" y="152"/>
                <a:ext cx="4" cy="62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3" name="Line 25">
                <a:extLst>
                  <a:ext uri="{FF2B5EF4-FFF2-40B4-BE49-F238E27FC236}">
                    <a16:creationId xmlns:a16="http://schemas.microsoft.com/office/drawing/2014/main" id="{12D8C6BB-A2CE-4992-B710-A5170DE02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-171"/>
                <a:ext cx="1" cy="63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4" name="Line 26">
                <a:extLst>
                  <a:ext uri="{FF2B5EF4-FFF2-40B4-BE49-F238E27FC236}">
                    <a16:creationId xmlns:a16="http://schemas.microsoft.com/office/drawing/2014/main" id="{2B93F71A-3C76-485A-AF57-2543CD0E0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22"/>
                <a:ext cx="246" cy="1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5" name="Rectangle 27">
                <a:extLst>
                  <a:ext uri="{FF2B5EF4-FFF2-40B4-BE49-F238E27FC236}">
                    <a16:creationId xmlns:a16="http://schemas.microsoft.com/office/drawing/2014/main" id="{CC9763F9-2A3E-4D8E-B200-CE96C7979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-35"/>
                <a:ext cx="13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796" name="Rectangle 28">
                <a:extLst>
                  <a:ext uri="{FF2B5EF4-FFF2-40B4-BE49-F238E27FC236}">
                    <a16:creationId xmlns:a16="http://schemas.microsoft.com/office/drawing/2014/main" id="{309E7A8A-425F-4186-B5FA-41B832BCD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" y="-54"/>
                <a:ext cx="5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16797" name="Line 29">
                <a:extLst>
                  <a:ext uri="{FF2B5EF4-FFF2-40B4-BE49-F238E27FC236}">
                    <a16:creationId xmlns:a16="http://schemas.microsoft.com/office/drawing/2014/main" id="{D6CDB484-5DA4-4680-9EA8-0F8ABC533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464"/>
                <a:ext cx="374" cy="1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8" name="Line 30">
                <a:extLst>
                  <a:ext uri="{FF2B5EF4-FFF2-40B4-BE49-F238E27FC236}">
                    <a16:creationId xmlns:a16="http://schemas.microsoft.com/office/drawing/2014/main" id="{B3DD0E8D-0341-42CA-8B2C-E7CC83BDD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464"/>
                <a:ext cx="370" cy="1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99" name="Line 31">
                <a:extLst>
                  <a:ext uri="{FF2B5EF4-FFF2-40B4-BE49-F238E27FC236}">
                    <a16:creationId xmlns:a16="http://schemas.microsoft.com/office/drawing/2014/main" id="{EABFDB30-DE14-4132-97D3-95C39A832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464"/>
                <a:ext cx="3" cy="249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0" name="Line 32">
                <a:extLst>
                  <a:ext uri="{FF2B5EF4-FFF2-40B4-BE49-F238E27FC236}">
                    <a16:creationId xmlns:a16="http://schemas.microsoft.com/office/drawing/2014/main" id="{58DA0FE1-3D17-4717-B5C8-5CEF66F37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779"/>
                <a:ext cx="3" cy="297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1" name="Line 33">
                <a:extLst>
                  <a:ext uri="{FF2B5EF4-FFF2-40B4-BE49-F238E27FC236}">
                    <a16:creationId xmlns:a16="http://schemas.microsoft.com/office/drawing/2014/main" id="{8CFDF608-2A88-46FA-B8E6-BD4943375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6" y="1076"/>
                <a:ext cx="927" cy="1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2" name="Line 34">
                <a:extLst>
                  <a:ext uri="{FF2B5EF4-FFF2-40B4-BE49-F238E27FC236}">
                    <a16:creationId xmlns:a16="http://schemas.microsoft.com/office/drawing/2014/main" id="{ED881486-4915-4335-8D2E-60A7B1CA4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3" y="460"/>
                <a:ext cx="1" cy="616"/>
              </a:xfrm>
              <a:prstGeom prst="line">
                <a:avLst/>
              </a:prstGeom>
              <a:noFill/>
              <a:ln w="17463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3" name="Rectangle 35">
                <a:extLst>
                  <a:ext uri="{FF2B5EF4-FFF2-40B4-BE49-F238E27FC236}">
                    <a16:creationId xmlns:a16="http://schemas.microsoft.com/office/drawing/2014/main" id="{06465F58-20D3-4041-ADA3-1A600A69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653"/>
                <a:ext cx="13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804" name="Rectangle 36">
                <a:extLst>
                  <a:ext uri="{FF2B5EF4-FFF2-40B4-BE49-F238E27FC236}">
                    <a16:creationId xmlns:a16="http://schemas.microsoft.com/office/drawing/2014/main" id="{EADFDCAC-C767-4F42-BCA8-C4F0AA042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439"/>
                <a:ext cx="273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NC</a:t>
                </a:r>
                <a:endPara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805" name="Rectangle 37">
                <a:extLst>
                  <a:ext uri="{FF2B5EF4-FFF2-40B4-BE49-F238E27FC236}">
                    <a16:creationId xmlns:a16="http://schemas.microsoft.com/office/drawing/2014/main" id="{0622E62B-9B02-4A20-B9A1-886D4FED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328"/>
                <a:ext cx="54" cy="2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16806" name="Line 38">
                <a:extLst>
                  <a:ext uri="{FF2B5EF4-FFF2-40B4-BE49-F238E27FC236}">
                    <a16:creationId xmlns:a16="http://schemas.microsoft.com/office/drawing/2014/main" id="{8BB03584-8906-4400-8AF2-DFEC9D81B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0" y="302"/>
                <a:ext cx="229" cy="162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7" name="Line 39">
                <a:extLst>
                  <a:ext uri="{FF2B5EF4-FFF2-40B4-BE49-F238E27FC236}">
                    <a16:creationId xmlns:a16="http://schemas.microsoft.com/office/drawing/2014/main" id="{3341F7C4-FE90-4B09-81FD-BBFB55C65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5" y="306"/>
                <a:ext cx="1" cy="161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8" name="Line 40">
                <a:extLst>
                  <a:ext uri="{FF2B5EF4-FFF2-40B4-BE49-F238E27FC236}">
                    <a16:creationId xmlns:a16="http://schemas.microsoft.com/office/drawing/2014/main" id="{B8D7BFCC-6039-4EF0-BD7F-3AC1198B5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717"/>
                <a:ext cx="193" cy="1"/>
              </a:xfrm>
              <a:prstGeom prst="line">
                <a:avLst/>
              </a:prstGeom>
              <a:noFill/>
              <a:ln w="33338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09" name="Line 41">
                <a:extLst>
                  <a:ext uri="{FF2B5EF4-FFF2-40B4-BE49-F238E27FC236}">
                    <a16:creationId xmlns:a16="http://schemas.microsoft.com/office/drawing/2014/main" id="{D260DB8C-6525-4243-AB15-E0D1EF7A8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4" y="775"/>
                <a:ext cx="157" cy="1"/>
              </a:xfrm>
              <a:prstGeom prst="line">
                <a:avLst/>
              </a:prstGeom>
              <a:noFill/>
              <a:ln w="33338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0" name="Freeform 42">
                <a:extLst>
                  <a:ext uri="{FF2B5EF4-FFF2-40B4-BE49-F238E27FC236}">
                    <a16:creationId xmlns:a16="http://schemas.microsoft.com/office/drawing/2014/main" id="{37296D3F-67E7-44DC-AE28-84A167969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642"/>
                <a:ext cx="203" cy="209"/>
              </a:xfrm>
              <a:custGeom>
                <a:avLst/>
                <a:gdLst>
                  <a:gd name="T0" fmla="*/ 103 w 203"/>
                  <a:gd name="T1" fmla="*/ 0 h 209"/>
                  <a:gd name="T2" fmla="*/ 92 w 203"/>
                  <a:gd name="T3" fmla="*/ 0 h 209"/>
                  <a:gd name="T4" fmla="*/ 82 w 203"/>
                  <a:gd name="T5" fmla="*/ 3 h 209"/>
                  <a:gd name="T6" fmla="*/ 71 w 203"/>
                  <a:gd name="T7" fmla="*/ 3 h 209"/>
                  <a:gd name="T8" fmla="*/ 64 w 203"/>
                  <a:gd name="T9" fmla="*/ 7 h 209"/>
                  <a:gd name="T10" fmla="*/ 46 w 203"/>
                  <a:gd name="T11" fmla="*/ 18 h 209"/>
                  <a:gd name="T12" fmla="*/ 32 w 203"/>
                  <a:gd name="T13" fmla="*/ 29 h 209"/>
                  <a:gd name="T14" fmla="*/ 17 w 203"/>
                  <a:gd name="T15" fmla="*/ 44 h 209"/>
                  <a:gd name="T16" fmla="*/ 7 w 203"/>
                  <a:gd name="T17" fmla="*/ 62 h 209"/>
                  <a:gd name="T18" fmla="*/ 7 w 203"/>
                  <a:gd name="T19" fmla="*/ 73 h 209"/>
                  <a:gd name="T20" fmla="*/ 3 w 203"/>
                  <a:gd name="T21" fmla="*/ 84 h 209"/>
                  <a:gd name="T22" fmla="*/ 0 w 203"/>
                  <a:gd name="T23" fmla="*/ 91 h 209"/>
                  <a:gd name="T24" fmla="*/ 0 w 203"/>
                  <a:gd name="T25" fmla="*/ 102 h 209"/>
                  <a:gd name="T26" fmla="*/ 0 w 203"/>
                  <a:gd name="T27" fmla="*/ 113 h 209"/>
                  <a:gd name="T28" fmla="*/ 3 w 203"/>
                  <a:gd name="T29" fmla="*/ 124 h 209"/>
                  <a:gd name="T30" fmla="*/ 7 w 203"/>
                  <a:gd name="T31" fmla="*/ 135 h 209"/>
                  <a:gd name="T32" fmla="*/ 7 w 203"/>
                  <a:gd name="T33" fmla="*/ 143 h 209"/>
                  <a:gd name="T34" fmla="*/ 17 w 203"/>
                  <a:gd name="T35" fmla="*/ 161 h 209"/>
                  <a:gd name="T36" fmla="*/ 32 w 203"/>
                  <a:gd name="T37" fmla="*/ 176 h 209"/>
                  <a:gd name="T38" fmla="*/ 46 w 203"/>
                  <a:gd name="T39" fmla="*/ 190 h 209"/>
                  <a:gd name="T40" fmla="*/ 64 w 203"/>
                  <a:gd name="T41" fmla="*/ 198 h 209"/>
                  <a:gd name="T42" fmla="*/ 71 w 203"/>
                  <a:gd name="T43" fmla="*/ 201 h 209"/>
                  <a:gd name="T44" fmla="*/ 82 w 203"/>
                  <a:gd name="T45" fmla="*/ 205 h 209"/>
                  <a:gd name="T46" fmla="*/ 92 w 203"/>
                  <a:gd name="T47" fmla="*/ 205 h 209"/>
                  <a:gd name="T48" fmla="*/ 103 w 203"/>
                  <a:gd name="T49" fmla="*/ 209 h 209"/>
                  <a:gd name="T50" fmla="*/ 110 w 203"/>
                  <a:gd name="T51" fmla="*/ 205 h 209"/>
                  <a:gd name="T52" fmla="*/ 121 w 203"/>
                  <a:gd name="T53" fmla="*/ 205 h 209"/>
                  <a:gd name="T54" fmla="*/ 131 w 203"/>
                  <a:gd name="T55" fmla="*/ 201 h 209"/>
                  <a:gd name="T56" fmla="*/ 142 w 203"/>
                  <a:gd name="T57" fmla="*/ 198 h 209"/>
                  <a:gd name="T58" fmla="*/ 156 w 203"/>
                  <a:gd name="T59" fmla="*/ 190 h 209"/>
                  <a:gd name="T60" fmla="*/ 174 w 203"/>
                  <a:gd name="T61" fmla="*/ 176 h 209"/>
                  <a:gd name="T62" fmla="*/ 185 w 203"/>
                  <a:gd name="T63" fmla="*/ 161 h 209"/>
                  <a:gd name="T64" fmla="*/ 196 w 203"/>
                  <a:gd name="T65" fmla="*/ 143 h 209"/>
                  <a:gd name="T66" fmla="*/ 199 w 203"/>
                  <a:gd name="T67" fmla="*/ 135 h 209"/>
                  <a:gd name="T68" fmla="*/ 199 w 203"/>
                  <a:gd name="T69" fmla="*/ 124 h 209"/>
                  <a:gd name="T70" fmla="*/ 203 w 203"/>
                  <a:gd name="T71" fmla="*/ 113 h 209"/>
                  <a:gd name="T72" fmla="*/ 203 w 203"/>
                  <a:gd name="T73" fmla="*/ 102 h 209"/>
                  <a:gd name="T74" fmla="*/ 203 w 203"/>
                  <a:gd name="T75" fmla="*/ 91 h 209"/>
                  <a:gd name="T76" fmla="*/ 199 w 203"/>
                  <a:gd name="T77" fmla="*/ 84 h 209"/>
                  <a:gd name="T78" fmla="*/ 199 w 203"/>
                  <a:gd name="T79" fmla="*/ 73 h 209"/>
                  <a:gd name="T80" fmla="*/ 196 w 203"/>
                  <a:gd name="T81" fmla="*/ 62 h 209"/>
                  <a:gd name="T82" fmla="*/ 185 w 203"/>
                  <a:gd name="T83" fmla="*/ 44 h 209"/>
                  <a:gd name="T84" fmla="*/ 174 w 203"/>
                  <a:gd name="T85" fmla="*/ 29 h 209"/>
                  <a:gd name="T86" fmla="*/ 156 w 203"/>
                  <a:gd name="T87" fmla="*/ 18 h 209"/>
                  <a:gd name="T88" fmla="*/ 142 w 203"/>
                  <a:gd name="T89" fmla="*/ 7 h 209"/>
                  <a:gd name="T90" fmla="*/ 131 w 203"/>
                  <a:gd name="T91" fmla="*/ 3 h 209"/>
                  <a:gd name="T92" fmla="*/ 121 w 203"/>
                  <a:gd name="T93" fmla="*/ 3 h 209"/>
                  <a:gd name="T94" fmla="*/ 110 w 203"/>
                  <a:gd name="T95" fmla="*/ 0 h 209"/>
                  <a:gd name="T96" fmla="*/ 103 w 203"/>
                  <a:gd name="T9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3" h="209">
                    <a:moveTo>
                      <a:pt x="103" y="0"/>
                    </a:moveTo>
                    <a:lnTo>
                      <a:pt x="92" y="0"/>
                    </a:lnTo>
                    <a:lnTo>
                      <a:pt x="82" y="3"/>
                    </a:lnTo>
                    <a:lnTo>
                      <a:pt x="71" y="3"/>
                    </a:lnTo>
                    <a:lnTo>
                      <a:pt x="64" y="7"/>
                    </a:lnTo>
                    <a:lnTo>
                      <a:pt x="46" y="18"/>
                    </a:lnTo>
                    <a:lnTo>
                      <a:pt x="32" y="29"/>
                    </a:lnTo>
                    <a:lnTo>
                      <a:pt x="17" y="44"/>
                    </a:lnTo>
                    <a:lnTo>
                      <a:pt x="7" y="62"/>
                    </a:lnTo>
                    <a:lnTo>
                      <a:pt x="7" y="73"/>
                    </a:lnTo>
                    <a:lnTo>
                      <a:pt x="3" y="84"/>
                    </a:lnTo>
                    <a:lnTo>
                      <a:pt x="0" y="91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3" y="124"/>
                    </a:lnTo>
                    <a:lnTo>
                      <a:pt x="7" y="135"/>
                    </a:lnTo>
                    <a:lnTo>
                      <a:pt x="7" y="143"/>
                    </a:lnTo>
                    <a:lnTo>
                      <a:pt x="17" y="161"/>
                    </a:lnTo>
                    <a:lnTo>
                      <a:pt x="32" y="176"/>
                    </a:lnTo>
                    <a:lnTo>
                      <a:pt x="46" y="190"/>
                    </a:lnTo>
                    <a:lnTo>
                      <a:pt x="64" y="198"/>
                    </a:lnTo>
                    <a:lnTo>
                      <a:pt x="71" y="201"/>
                    </a:lnTo>
                    <a:lnTo>
                      <a:pt x="82" y="205"/>
                    </a:lnTo>
                    <a:lnTo>
                      <a:pt x="92" y="205"/>
                    </a:lnTo>
                    <a:lnTo>
                      <a:pt x="103" y="209"/>
                    </a:lnTo>
                    <a:lnTo>
                      <a:pt x="110" y="205"/>
                    </a:lnTo>
                    <a:lnTo>
                      <a:pt x="121" y="205"/>
                    </a:lnTo>
                    <a:lnTo>
                      <a:pt x="131" y="201"/>
                    </a:lnTo>
                    <a:lnTo>
                      <a:pt x="142" y="198"/>
                    </a:lnTo>
                    <a:lnTo>
                      <a:pt x="156" y="190"/>
                    </a:lnTo>
                    <a:lnTo>
                      <a:pt x="174" y="176"/>
                    </a:lnTo>
                    <a:lnTo>
                      <a:pt x="185" y="161"/>
                    </a:lnTo>
                    <a:lnTo>
                      <a:pt x="196" y="143"/>
                    </a:lnTo>
                    <a:lnTo>
                      <a:pt x="199" y="135"/>
                    </a:lnTo>
                    <a:lnTo>
                      <a:pt x="199" y="124"/>
                    </a:lnTo>
                    <a:lnTo>
                      <a:pt x="203" y="113"/>
                    </a:lnTo>
                    <a:lnTo>
                      <a:pt x="203" y="102"/>
                    </a:lnTo>
                    <a:lnTo>
                      <a:pt x="203" y="91"/>
                    </a:lnTo>
                    <a:lnTo>
                      <a:pt x="199" y="84"/>
                    </a:lnTo>
                    <a:lnTo>
                      <a:pt x="199" y="73"/>
                    </a:lnTo>
                    <a:lnTo>
                      <a:pt x="196" y="62"/>
                    </a:lnTo>
                    <a:lnTo>
                      <a:pt x="185" y="44"/>
                    </a:lnTo>
                    <a:lnTo>
                      <a:pt x="174" y="29"/>
                    </a:lnTo>
                    <a:lnTo>
                      <a:pt x="156" y="18"/>
                    </a:lnTo>
                    <a:lnTo>
                      <a:pt x="142" y="7"/>
                    </a:lnTo>
                    <a:lnTo>
                      <a:pt x="131" y="3"/>
                    </a:lnTo>
                    <a:lnTo>
                      <a:pt x="121" y="3"/>
                    </a:lnTo>
                    <a:lnTo>
                      <a:pt x="110" y="0"/>
                    </a:lnTo>
                    <a:lnTo>
                      <a:pt x="103" y="0"/>
                    </a:lnTo>
                  </a:path>
                </a:pathLst>
              </a:custGeom>
              <a:noFill/>
              <a:ln w="33338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1" name="Line 43">
                <a:extLst>
                  <a:ext uri="{FF2B5EF4-FFF2-40B4-BE49-F238E27FC236}">
                    <a16:creationId xmlns:a16="http://schemas.microsoft.com/office/drawing/2014/main" id="{7477B4C9-FF6E-4BB9-BA78-ECA7FAFD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2" y="680"/>
                <a:ext cx="142" cy="147"/>
              </a:xfrm>
              <a:prstGeom prst="line">
                <a:avLst/>
              </a:prstGeom>
              <a:noFill/>
              <a:ln w="33338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2" name="Line 44">
                <a:extLst>
                  <a:ext uri="{FF2B5EF4-FFF2-40B4-BE49-F238E27FC236}">
                    <a16:creationId xmlns:a16="http://schemas.microsoft.com/office/drawing/2014/main" id="{3920A34C-4EAE-4EB7-93DD-B3C1D5E6C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2" y="680"/>
                <a:ext cx="142" cy="147"/>
              </a:xfrm>
              <a:prstGeom prst="line">
                <a:avLst/>
              </a:prstGeom>
              <a:noFill/>
              <a:ln w="33338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3" name="Freeform 45">
                <a:extLst>
                  <a:ext uri="{FF2B5EF4-FFF2-40B4-BE49-F238E27FC236}">
                    <a16:creationId xmlns:a16="http://schemas.microsoft.com/office/drawing/2014/main" id="{990E6FDE-6A00-4C91-96EA-A4370B25A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-112"/>
                <a:ext cx="39" cy="48"/>
              </a:xfrm>
              <a:custGeom>
                <a:avLst/>
                <a:gdLst>
                  <a:gd name="T0" fmla="*/ 39 w 39"/>
                  <a:gd name="T1" fmla="*/ 0 h 48"/>
                  <a:gd name="T2" fmla="*/ 32 w 39"/>
                  <a:gd name="T3" fmla="*/ 4 h 48"/>
                  <a:gd name="T4" fmla="*/ 25 w 39"/>
                  <a:gd name="T5" fmla="*/ 4 h 48"/>
                  <a:gd name="T6" fmla="*/ 18 w 39"/>
                  <a:gd name="T7" fmla="*/ 7 h 48"/>
                  <a:gd name="T8" fmla="*/ 11 w 39"/>
                  <a:gd name="T9" fmla="*/ 15 h 48"/>
                  <a:gd name="T10" fmla="*/ 7 w 39"/>
                  <a:gd name="T11" fmla="*/ 22 h 48"/>
                  <a:gd name="T12" fmla="*/ 4 w 39"/>
                  <a:gd name="T13" fmla="*/ 29 h 48"/>
                  <a:gd name="T14" fmla="*/ 0 w 39"/>
                  <a:gd name="T15" fmla="*/ 40 h 48"/>
                  <a:gd name="T16" fmla="*/ 0 w 39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48">
                    <a:moveTo>
                      <a:pt x="39" y="0"/>
                    </a:moveTo>
                    <a:lnTo>
                      <a:pt x="32" y="4"/>
                    </a:lnTo>
                    <a:lnTo>
                      <a:pt x="25" y="4"/>
                    </a:lnTo>
                    <a:lnTo>
                      <a:pt x="18" y="7"/>
                    </a:lnTo>
                    <a:lnTo>
                      <a:pt x="11" y="15"/>
                    </a:lnTo>
                    <a:lnTo>
                      <a:pt x="7" y="22"/>
                    </a:lnTo>
                    <a:lnTo>
                      <a:pt x="4" y="29"/>
                    </a:lnTo>
                    <a:lnTo>
                      <a:pt x="0" y="40"/>
                    </a:lnTo>
                    <a:lnTo>
                      <a:pt x="0" y="48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4" name="Freeform 46">
                <a:extLst>
                  <a:ext uri="{FF2B5EF4-FFF2-40B4-BE49-F238E27FC236}">
                    <a16:creationId xmlns:a16="http://schemas.microsoft.com/office/drawing/2014/main" id="{803B3CD9-6564-4E3E-B828-AC02500F4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-64"/>
                <a:ext cx="46" cy="44"/>
              </a:xfrm>
              <a:custGeom>
                <a:avLst/>
                <a:gdLst>
                  <a:gd name="T0" fmla="*/ 46 w 46"/>
                  <a:gd name="T1" fmla="*/ 44 h 44"/>
                  <a:gd name="T2" fmla="*/ 36 w 46"/>
                  <a:gd name="T3" fmla="*/ 40 h 44"/>
                  <a:gd name="T4" fmla="*/ 28 w 46"/>
                  <a:gd name="T5" fmla="*/ 40 h 44"/>
                  <a:gd name="T6" fmla="*/ 21 w 46"/>
                  <a:gd name="T7" fmla="*/ 36 h 44"/>
                  <a:gd name="T8" fmla="*/ 14 w 46"/>
                  <a:gd name="T9" fmla="*/ 29 h 44"/>
                  <a:gd name="T10" fmla="*/ 7 w 46"/>
                  <a:gd name="T11" fmla="*/ 25 h 44"/>
                  <a:gd name="T12" fmla="*/ 4 w 46"/>
                  <a:gd name="T13" fmla="*/ 18 h 44"/>
                  <a:gd name="T14" fmla="*/ 0 w 46"/>
                  <a:gd name="T15" fmla="*/ 7 h 44"/>
                  <a:gd name="T16" fmla="*/ 0 w 4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4">
                    <a:moveTo>
                      <a:pt x="46" y="44"/>
                    </a:moveTo>
                    <a:lnTo>
                      <a:pt x="36" y="40"/>
                    </a:lnTo>
                    <a:lnTo>
                      <a:pt x="28" y="40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7" y="25"/>
                    </a:lnTo>
                    <a:lnTo>
                      <a:pt x="4" y="18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5" name="Freeform 47">
                <a:extLst>
                  <a:ext uri="{FF2B5EF4-FFF2-40B4-BE49-F238E27FC236}">
                    <a16:creationId xmlns:a16="http://schemas.microsoft.com/office/drawing/2014/main" id="{5064BD8E-2B1D-4D63-9C8A-A83DF2D87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-24"/>
                <a:ext cx="39" cy="48"/>
              </a:xfrm>
              <a:custGeom>
                <a:avLst/>
                <a:gdLst>
                  <a:gd name="T0" fmla="*/ 39 w 39"/>
                  <a:gd name="T1" fmla="*/ 0 h 48"/>
                  <a:gd name="T2" fmla="*/ 32 w 39"/>
                  <a:gd name="T3" fmla="*/ 0 h 48"/>
                  <a:gd name="T4" fmla="*/ 24 w 39"/>
                  <a:gd name="T5" fmla="*/ 4 h 48"/>
                  <a:gd name="T6" fmla="*/ 17 w 39"/>
                  <a:gd name="T7" fmla="*/ 7 h 48"/>
                  <a:gd name="T8" fmla="*/ 10 w 39"/>
                  <a:gd name="T9" fmla="*/ 15 h 48"/>
                  <a:gd name="T10" fmla="*/ 7 w 39"/>
                  <a:gd name="T11" fmla="*/ 22 h 48"/>
                  <a:gd name="T12" fmla="*/ 3 w 39"/>
                  <a:gd name="T13" fmla="*/ 29 h 48"/>
                  <a:gd name="T14" fmla="*/ 0 w 39"/>
                  <a:gd name="T15" fmla="*/ 40 h 48"/>
                  <a:gd name="T16" fmla="*/ 0 w 39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48">
                    <a:moveTo>
                      <a:pt x="39" y="0"/>
                    </a:moveTo>
                    <a:lnTo>
                      <a:pt x="32" y="0"/>
                    </a:lnTo>
                    <a:lnTo>
                      <a:pt x="24" y="4"/>
                    </a:lnTo>
                    <a:lnTo>
                      <a:pt x="17" y="7"/>
                    </a:lnTo>
                    <a:lnTo>
                      <a:pt x="10" y="15"/>
                    </a:lnTo>
                    <a:lnTo>
                      <a:pt x="7" y="22"/>
                    </a:lnTo>
                    <a:lnTo>
                      <a:pt x="3" y="29"/>
                    </a:lnTo>
                    <a:lnTo>
                      <a:pt x="0" y="40"/>
                    </a:lnTo>
                    <a:lnTo>
                      <a:pt x="0" y="48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6" name="Freeform 48">
                <a:extLst>
                  <a:ext uri="{FF2B5EF4-FFF2-40B4-BE49-F238E27FC236}">
                    <a16:creationId xmlns:a16="http://schemas.microsoft.com/office/drawing/2014/main" id="{2FB8D1C6-6348-4D4F-8933-EC04282DB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27"/>
                <a:ext cx="46" cy="41"/>
              </a:xfrm>
              <a:custGeom>
                <a:avLst/>
                <a:gdLst>
                  <a:gd name="T0" fmla="*/ 46 w 46"/>
                  <a:gd name="T1" fmla="*/ 41 h 41"/>
                  <a:gd name="T2" fmla="*/ 35 w 46"/>
                  <a:gd name="T3" fmla="*/ 41 h 41"/>
                  <a:gd name="T4" fmla="*/ 28 w 46"/>
                  <a:gd name="T5" fmla="*/ 37 h 41"/>
                  <a:gd name="T6" fmla="*/ 17 w 46"/>
                  <a:gd name="T7" fmla="*/ 33 h 41"/>
                  <a:gd name="T8" fmla="*/ 14 w 46"/>
                  <a:gd name="T9" fmla="*/ 30 h 41"/>
                  <a:gd name="T10" fmla="*/ 7 w 46"/>
                  <a:gd name="T11" fmla="*/ 22 h 41"/>
                  <a:gd name="T12" fmla="*/ 3 w 46"/>
                  <a:gd name="T13" fmla="*/ 15 h 41"/>
                  <a:gd name="T14" fmla="*/ 0 w 46"/>
                  <a:gd name="T15" fmla="*/ 8 h 41"/>
                  <a:gd name="T16" fmla="*/ 0 w 46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46" y="41"/>
                    </a:moveTo>
                    <a:lnTo>
                      <a:pt x="35" y="41"/>
                    </a:lnTo>
                    <a:lnTo>
                      <a:pt x="28" y="37"/>
                    </a:lnTo>
                    <a:lnTo>
                      <a:pt x="17" y="33"/>
                    </a:lnTo>
                    <a:lnTo>
                      <a:pt x="14" y="30"/>
                    </a:lnTo>
                    <a:lnTo>
                      <a:pt x="7" y="22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7" name="Freeform 49">
                <a:extLst>
                  <a:ext uri="{FF2B5EF4-FFF2-40B4-BE49-F238E27FC236}">
                    <a16:creationId xmlns:a16="http://schemas.microsoft.com/office/drawing/2014/main" id="{04605B02-F11A-4DE4-B3AE-F5312D22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64"/>
                <a:ext cx="39" cy="48"/>
              </a:xfrm>
              <a:custGeom>
                <a:avLst/>
                <a:gdLst>
                  <a:gd name="T0" fmla="*/ 39 w 39"/>
                  <a:gd name="T1" fmla="*/ 0 h 48"/>
                  <a:gd name="T2" fmla="*/ 32 w 39"/>
                  <a:gd name="T3" fmla="*/ 0 h 48"/>
                  <a:gd name="T4" fmla="*/ 24 w 39"/>
                  <a:gd name="T5" fmla="*/ 4 h 48"/>
                  <a:gd name="T6" fmla="*/ 17 w 39"/>
                  <a:gd name="T7" fmla="*/ 7 h 48"/>
                  <a:gd name="T8" fmla="*/ 10 w 39"/>
                  <a:gd name="T9" fmla="*/ 15 h 48"/>
                  <a:gd name="T10" fmla="*/ 7 w 39"/>
                  <a:gd name="T11" fmla="*/ 22 h 48"/>
                  <a:gd name="T12" fmla="*/ 3 w 39"/>
                  <a:gd name="T13" fmla="*/ 29 h 48"/>
                  <a:gd name="T14" fmla="*/ 0 w 39"/>
                  <a:gd name="T15" fmla="*/ 40 h 48"/>
                  <a:gd name="T16" fmla="*/ 0 w 39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48">
                    <a:moveTo>
                      <a:pt x="39" y="0"/>
                    </a:moveTo>
                    <a:lnTo>
                      <a:pt x="32" y="0"/>
                    </a:lnTo>
                    <a:lnTo>
                      <a:pt x="24" y="4"/>
                    </a:lnTo>
                    <a:lnTo>
                      <a:pt x="17" y="7"/>
                    </a:lnTo>
                    <a:lnTo>
                      <a:pt x="10" y="15"/>
                    </a:lnTo>
                    <a:lnTo>
                      <a:pt x="7" y="22"/>
                    </a:lnTo>
                    <a:lnTo>
                      <a:pt x="3" y="29"/>
                    </a:lnTo>
                    <a:lnTo>
                      <a:pt x="0" y="40"/>
                    </a:lnTo>
                    <a:lnTo>
                      <a:pt x="0" y="48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8" name="Freeform 50">
                <a:extLst>
                  <a:ext uri="{FF2B5EF4-FFF2-40B4-BE49-F238E27FC236}">
                    <a16:creationId xmlns:a16="http://schemas.microsoft.com/office/drawing/2014/main" id="{69B16010-D750-44AC-B7B9-F1384251A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12"/>
                <a:ext cx="46" cy="44"/>
              </a:xfrm>
              <a:custGeom>
                <a:avLst/>
                <a:gdLst>
                  <a:gd name="T0" fmla="*/ 46 w 46"/>
                  <a:gd name="T1" fmla="*/ 44 h 44"/>
                  <a:gd name="T2" fmla="*/ 36 w 46"/>
                  <a:gd name="T3" fmla="*/ 40 h 44"/>
                  <a:gd name="T4" fmla="*/ 29 w 46"/>
                  <a:gd name="T5" fmla="*/ 40 h 44"/>
                  <a:gd name="T6" fmla="*/ 21 w 46"/>
                  <a:gd name="T7" fmla="*/ 36 h 44"/>
                  <a:gd name="T8" fmla="*/ 14 w 46"/>
                  <a:gd name="T9" fmla="*/ 29 h 44"/>
                  <a:gd name="T10" fmla="*/ 7 w 46"/>
                  <a:gd name="T11" fmla="*/ 22 h 44"/>
                  <a:gd name="T12" fmla="*/ 4 w 46"/>
                  <a:gd name="T13" fmla="*/ 18 h 44"/>
                  <a:gd name="T14" fmla="*/ 0 w 46"/>
                  <a:gd name="T15" fmla="*/ 7 h 44"/>
                  <a:gd name="T16" fmla="*/ 0 w 4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4">
                    <a:moveTo>
                      <a:pt x="46" y="44"/>
                    </a:moveTo>
                    <a:lnTo>
                      <a:pt x="36" y="40"/>
                    </a:lnTo>
                    <a:lnTo>
                      <a:pt x="29" y="40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7" y="22"/>
                    </a:lnTo>
                    <a:lnTo>
                      <a:pt x="4" y="18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19" name="Line 51">
                <a:extLst>
                  <a:ext uri="{FF2B5EF4-FFF2-40B4-BE49-F238E27FC236}">
                    <a16:creationId xmlns:a16="http://schemas.microsoft.com/office/drawing/2014/main" id="{DF77CC0E-EA51-4C6A-8A80-6AE6E5788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4" y="-112"/>
                <a:ext cx="1" cy="257"/>
              </a:xfrm>
              <a:prstGeom prst="line">
                <a:avLst/>
              </a:prstGeom>
              <a:noFill/>
              <a:ln w="33338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0" name="Freeform 52">
                <a:extLst>
                  <a:ext uri="{FF2B5EF4-FFF2-40B4-BE49-F238E27FC236}">
                    <a16:creationId xmlns:a16="http://schemas.microsoft.com/office/drawing/2014/main" id="{9F4CA573-AAF6-4C21-A3D1-317D191C4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-204"/>
                <a:ext cx="50" cy="55"/>
              </a:xfrm>
              <a:custGeom>
                <a:avLst/>
                <a:gdLst>
                  <a:gd name="T0" fmla="*/ 25 w 50"/>
                  <a:gd name="T1" fmla="*/ 0 h 55"/>
                  <a:gd name="T2" fmla="*/ 21 w 50"/>
                  <a:gd name="T3" fmla="*/ 4 h 55"/>
                  <a:gd name="T4" fmla="*/ 14 w 50"/>
                  <a:gd name="T5" fmla="*/ 4 h 55"/>
                  <a:gd name="T6" fmla="*/ 7 w 50"/>
                  <a:gd name="T7" fmla="*/ 11 h 55"/>
                  <a:gd name="T8" fmla="*/ 3 w 50"/>
                  <a:gd name="T9" fmla="*/ 19 h 55"/>
                  <a:gd name="T10" fmla="*/ 0 w 50"/>
                  <a:gd name="T11" fmla="*/ 22 h 55"/>
                  <a:gd name="T12" fmla="*/ 0 w 50"/>
                  <a:gd name="T13" fmla="*/ 30 h 55"/>
                  <a:gd name="T14" fmla="*/ 0 w 50"/>
                  <a:gd name="T15" fmla="*/ 33 h 55"/>
                  <a:gd name="T16" fmla="*/ 3 w 50"/>
                  <a:gd name="T17" fmla="*/ 37 h 55"/>
                  <a:gd name="T18" fmla="*/ 7 w 50"/>
                  <a:gd name="T19" fmla="*/ 48 h 55"/>
                  <a:gd name="T20" fmla="*/ 14 w 50"/>
                  <a:gd name="T21" fmla="*/ 52 h 55"/>
                  <a:gd name="T22" fmla="*/ 21 w 50"/>
                  <a:gd name="T23" fmla="*/ 55 h 55"/>
                  <a:gd name="T24" fmla="*/ 25 w 50"/>
                  <a:gd name="T25" fmla="*/ 55 h 55"/>
                  <a:gd name="T26" fmla="*/ 32 w 50"/>
                  <a:gd name="T27" fmla="*/ 55 h 55"/>
                  <a:gd name="T28" fmla="*/ 35 w 50"/>
                  <a:gd name="T29" fmla="*/ 52 h 55"/>
                  <a:gd name="T30" fmla="*/ 43 w 50"/>
                  <a:gd name="T31" fmla="*/ 48 h 55"/>
                  <a:gd name="T32" fmla="*/ 50 w 50"/>
                  <a:gd name="T33" fmla="*/ 37 h 55"/>
                  <a:gd name="T34" fmla="*/ 50 w 50"/>
                  <a:gd name="T35" fmla="*/ 33 h 55"/>
                  <a:gd name="T36" fmla="*/ 50 w 50"/>
                  <a:gd name="T37" fmla="*/ 30 h 55"/>
                  <a:gd name="T38" fmla="*/ 50 w 50"/>
                  <a:gd name="T39" fmla="*/ 22 h 55"/>
                  <a:gd name="T40" fmla="*/ 50 w 50"/>
                  <a:gd name="T41" fmla="*/ 19 h 55"/>
                  <a:gd name="T42" fmla="*/ 43 w 50"/>
                  <a:gd name="T43" fmla="*/ 11 h 55"/>
                  <a:gd name="T44" fmla="*/ 35 w 50"/>
                  <a:gd name="T45" fmla="*/ 4 h 55"/>
                  <a:gd name="T46" fmla="*/ 32 w 50"/>
                  <a:gd name="T47" fmla="*/ 4 h 55"/>
                  <a:gd name="T48" fmla="*/ 25 w 50"/>
                  <a:gd name="T4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55">
                    <a:moveTo>
                      <a:pt x="25" y="0"/>
                    </a:moveTo>
                    <a:lnTo>
                      <a:pt x="21" y="4"/>
                    </a:lnTo>
                    <a:lnTo>
                      <a:pt x="14" y="4"/>
                    </a:lnTo>
                    <a:lnTo>
                      <a:pt x="7" y="11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7" y="48"/>
                    </a:lnTo>
                    <a:lnTo>
                      <a:pt x="14" y="52"/>
                    </a:lnTo>
                    <a:lnTo>
                      <a:pt x="21" y="55"/>
                    </a:lnTo>
                    <a:lnTo>
                      <a:pt x="25" y="55"/>
                    </a:lnTo>
                    <a:lnTo>
                      <a:pt x="32" y="55"/>
                    </a:lnTo>
                    <a:lnTo>
                      <a:pt x="35" y="52"/>
                    </a:lnTo>
                    <a:lnTo>
                      <a:pt x="43" y="48"/>
                    </a:lnTo>
                    <a:lnTo>
                      <a:pt x="50" y="37"/>
                    </a:lnTo>
                    <a:lnTo>
                      <a:pt x="50" y="33"/>
                    </a:lnTo>
                    <a:lnTo>
                      <a:pt x="50" y="30"/>
                    </a:lnTo>
                    <a:lnTo>
                      <a:pt x="50" y="22"/>
                    </a:lnTo>
                    <a:lnTo>
                      <a:pt x="50" y="19"/>
                    </a:lnTo>
                    <a:lnTo>
                      <a:pt x="43" y="11"/>
                    </a:lnTo>
                    <a:lnTo>
                      <a:pt x="35" y="4"/>
                    </a:lnTo>
                    <a:lnTo>
                      <a:pt x="32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1" name="Freeform 53">
                <a:extLst>
                  <a:ext uri="{FF2B5EF4-FFF2-40B4-BE49-F238E27FC236}">
                    <a16:creationId xmlns:a16="http://schemas.microsoft.com/office/drawing/2014/main" id="{F9F7FB27-616E-415B-9486-0358D27B4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-204"/>
                <a:ext cx="50" cy="55"/>
              </a:xfrm>
              <a:custGeom>
                <a:avLst/>
                <a:gdLst>
                  <a:gd name="T0" fmla="*/ 25 w 50"/>
                  <a:gd name="T1" fmla="*/ 0 h 55"/>
                  <a:gd name="T2" fmla="*/ 21 w 50"/>
                  <a:gd name="T3" fmla="*/ 4 h 55"/>
                  <a:gd name="T4" fmla="*/ 14 w 50"/>
                  <a:gd name="T5" fmla="*/ 4 h 55"/>
                  <a:gd name="T6" fmla="*/ 7 w 50"/>
                  <a:gd name="T7" fmla="*/ 11 h 55"/>
                  <a:gd name="T8" fmla="*/ 3 w 50"/>
                  <a:gd name="T9" fmla="*/ 19 h 55"/>
                  <a:gd name="T10" fmla="*/ 0 w 50"/>
                  <a:gd name="T11" fmla="*/ 22 h 55"/>
                  <a:gd name="T12" fmla="*/ 0 w 50"/>
                  <a:gd name="T13" fmla="*/ 30 h 55"/>
                  <a:gd name="T14" fmla="*/ 0 w 50"/>
                  <a:gd name="T15" fmla="*/ 33 h 55"/>
                  <a:gd name="T16" fmla="*/ 3 w 50"/>
                  <a:gd name="T17" fmla="*/ 37 h 55"/>
                  <a:gd name="T18" fmla="*/ 7 w 50"/>
                  <a:gd name="T19" fmla="*/ 48 h 55"/>
                  <a:gd name="T20" fmla="*/ 14 w 50"/>
                  <a:gd name="T21" fmla="*/ 52 h 55"/>
                  <a:gd name="T22" fmla="*/ 21 w 50"/>
                  <a:gd name="T23" fmla="*/ 55 h 55"/>
                  <a:gd name="T24" fmla="*/ 25 w 50"/>
                  <a:gd name="T25" fmla="*/ 55 h 55"/>
                  <a:gd name="T26" fmla="*/ 32 w 50"/>
                  <a:gd name="T27" fmla="*/ 55 h 55"/>
                  <a:gd name="T28" fmla="*/ 35 w 50"/>
                  <a:gd name="T29" fmla="*/ 52 h 55"/>
                  <a:gd name="T30" fmla="*/ 43 w 50"/>
                  <a:gd name="T31" fmla="*/ 48 h 55"/>
                  <a:gd name="T32" fmla="*/ 50 w 50"/>
                  <a:gd name="T33" fmla="*/ 37 h 55"/>
                  <a:gd name="T34" fmla="*/ 50 w 50"/>
                  <a:gd name="T35" fmla="*/ 33 h 55"/>
                  <a:gd name="T36" fmla="*/ 50 w 50"/>
                  <a:gd name="T37" fmla="*/ 30 h 55"/>
                  <a:gd name="T38" fmla="*/ 50 w 50"/>
                  <a:gd name="T39" fmla="*/ 22 h 55"/>
                  <a:gd name="T40" fmla="*/ 50 w 50"/>
                  <a:gd name="T41" fmla="*/ 19 h 55"/>
                  <a:gd name="T42" fmla="*/ 43 w 50"/>
                  <a:gd name="T43" fmla="*/ 11 h 55"/>
                  <a:gd name="T44" fmla="*/ 35 w 50"/>
                  <a:gd name="T45" fmla="*/ 4 h 55"/>
                  <a:gd name="T46" fmla="*/ 32 w 50"/>
                  <a:gd name="T47" fmla="*/ 4 h 55"/>
                  <a:gd name="T48" fmla="*/ 25 w 50"/>
                  <a:gd name="T4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55">
                    <a:moveTo>
                      <a:pt x="25" y="0"/>
                    </a:moveTo>
                    <a:lnTo>
                      <a:pt x="21" y="4"/>
                    </a:lnTo>
                    <a:lnTo>
                      <a:pt x="14" y="4"/>
                    </a:lnTo>
                    <a:lnTo>
                      <a:pt x="7" y="11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7" y="48"/>
                    </a:lnTo>
                    <a:lnTo>
                      <a:pt x="14" y="52"/>
                    </a:lnTo>
                    <a:lnTo>
                      <a:pt x="21" y="55"/>
                    </a:lnTo>
                    <a:lnTo>
                      <a:pt x="25" y="55"/>
                    </a:lnTo>
                    <a:lnTo>
                      <a:pt x="32" y="55"/>
                    </a:lnTo>
                    <a:lnTo>
                      <a:pt x="35" y="52"/>
                    </a:lnTo>
                    <a:lnTo>
                      <a:pt x="43" y="48"/>
                    </a:lnTo>
                    <a:lnTo>
                      <a:pt x="50" y="37"/>
                    </a:lnTo>
                    <a:lnTo>
                      <a:pt x="50" y="33"/>
                    </a:lnTo>
                    <a:lnTo>
                      <a:pt x="50" y="30"/>
                    </a:lnTo>
                    <a:lnTo>
                      <a:pt x="50" y="22"/>
                    </a:lnTo>
                    <a:lnTo>
                      <a:pt x="50" y="19"/>
                    </a:lnTo>
                    <a:lnTo>
                      <a:pt x="43" y="11"/>
                    </a:lnTo>
                    <a:lnTo>
                      <a:pt x="35" y="4"/>
                    </a:lnTo>
                    <a:lnTo>
                      <a:pt x="32" y="4"/>
                    </a:lnTo>
                    <a:lnTo>
                      <a:pt x="25" y="0"/>
                    </a:lnTo>
                  </a:path>
                </a:pathLst>
              </a:custGeom>
              <a:noFill/>
              <a:ln w="22225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2" name="Freeform 54">
                <a:extLst>
                  <a:ext uri="{FF2B5EF4-FFF2-40B4-BE49-F238E27FC236}">
                    <a16:creationId xmlns:a16="http://schemas.microsoft.com/office/drawing/2014/main" id="{CB442610-FB9A-4637-888B-2F884F817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92"/>
                <a:ext cx="50" cy="52"/>
              </a:xfrm>
              <a:custGeom>
                <a:avLst/>
                <a:gdLst>
                  <a:gd name="T0" fmla="*/ 25 w 50"/>
                  <a:gd name="T1" fmla="*/ 0 h 52"/>
                  <a:gd name="T2" fmla="*/ 22 w 50"/>
                  <a:gd name="T3" fmla="*/ 0 h 52"/>
                  <a:gd name="T4" fmla="*/ 18 w 50"/>
                  <a:gd name="T5" fmla="*/ 0 h 52"/>
                  <a:gd name="T6" fmla="*/ 7 w 50"/>
                  <a:gd name="T7" fmla="*/ 8 h 52"/>
                  <a:gd name="T8" fmla="*/ 4 w 50"/>
                  <a:gd name="T9" fmla="*/ 15 h 52"/>
                  <a:gd name="T10" fmla="*/ 0 w 50"/>
                  <a:gd name="T11" fmla="*/ 19 h 52"/>
                  <a:gd name="T12" fmla="*/ 0 w 50"/>
                  <a:gd name="T13" fmla="*/ 26 h 52"/>
                  <a:gd name="T14" fmla="*/ 0 w 50"/>
                  <a:gd name="T15" fmla="*/ 30 h 52"/>
                  <a:gd name="T16" fmla="*/ 4 w 50"/>
                  <a:gd name="T17" fmla="*/ 37 h 52"/>
                  <a:gd name="T18" fmla="*/ 7 w 50"/>
                  <a:gd name="T19" fmla="*/ 44 h 52"/>
                  <a:gd name="T20" fmla="*/ 18 w 50"/>
                  <a:gd name="T21" fmla="*/ 48 h 52"/>
                  <a:gd name="T22" fmla="*/ 22 w 50"/>
                  <a:gd name="T23" fmla="*/ 52 h 52"/>
                  <a:gd name="T24" fmla="*/ 25 w 50"/>
                  <a:gd name="T25" fmla="*/ 52 h 52"/>
                  <a:gd name="T26" fmla="*/ 32 w 50"/>
                  <a:gd name="T27" fmla="*/ 52 h 52"/>
                  <a:gd name="T28" fmla="*/ 36 w 50"/>
                  <a:gd name="T29" fmla="*/ 48 h 52"/>
                  <a:gd name="T30" fmla="*/ 43 w 50"/>
                  <a:gd name="T31" fmla="*/ 44 h 52"/>
                  <a:gd name="T32" fmla="*/ 50 w 50"/>
                  <a:gd name="T33" fmla="*/ 37 h 52"/>
                  <a:gd name="T34" fmla="*/ 50 w 50"/>
                  <a:gd name="T35" fmla="*/ 30 h 52"/>
                  <a:gd name="T36" fmla="*/ 50 w 50"/>
                  <a:gd name="T37" fmla="*/ 26 h 52"/>
                  <a:gd name="T38" fmla="*/ 50 w 50"/>
                  <a:gd name="T39" fmla="*/ 19 h 52"/>
                  <a:gd name="T40" fmla="*/ 50 w 50"/>
                  <a:gd name="T41" fmla="*/ 15 h 52"/>
                  <a:gd name="T42" fmla="*/ 43 w 50"/>
                  <a:gd name="T43" fmla="*/ 8 h 52"/>
                  <a:gd name="T44" fmla="*/ 36 w 50"/>
                  <a:gd name="T45" fmla="*/ 0 h 52"/>
                  <a:gd name="T46" fmla="*/ 32 w 50"/>
                  <a:gd name="T47" fmla="*/ 0 h 52"/>
                  <a:gd name="T48" fmla="*/ 25 w 50"/>
                  <a:gd name="T4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lnTo>
                      <a:pt x="22" y="0"/>
                    </a:lnTo>
                    <a:lnTo>
                      <a:pt x="18" y="0"/>
                    </a:lnTo>
                    <a:lnTo>
                      <a:pt x="7" y="8"/>
                    </a:lnTo>
                    <a:lnTo>
                      <a:pt x="4" y="15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7"/>
                    </a:lnTo>
                    <a:lnTo>
                      <a:pt x="7" y="44"/>
                    </a:lnTo>
                    <a:lnTo>
                      <a:pt x="18" y="48"/>
                    </a:lnTo>
                    <a:lnTo>
                      <a:pt x="22" y="52"/>
                    </a:lnTo>
                    <a:lnTo>
                      <a:pt x="25" y="52"/>
                    </a:lnTo>
                    <a:lnTo>
                      <a:pt x="32" y="52"/>
                    </a:lnTo>
                    <a:lnTo>
                      <a:pt x="36" y="48"/>
                    </a:lnTo>
                    <a:lnTo>
                      <a:pt x="43" y="44"/>
                    </a:lnTo>
                    <a:lnTo>
                      <a:pt x="50" y="37"/>
                    </a:lnTo>
                    <a:lnTo>
                      <a:pt x="50" y="30"/>
                    </a:lnTo>
                    <a:lnTo>
                      <a:pt x="50" y="26"/>
                    </a:lnTo>
                    <a:lnTo>
                      <a:pt x="50" y="19"/>
                    </a:lnTo>
                    <a:lnTo>
                      <a:pt x="50" y="15"/>
                    </a:lnTo>
                    <a:lnTo>
                      <a:pt x="43" y="8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3" name="Freeform 55">
                <a:extLst>
                  <a:ext uri="{FF2B5EF4-FFF2-40B4-BE49-F238E27FC236}">
                    <a16:creationId xmlns:a16="http://schemas.microsoft.com/office/drawing/2014/main" id="{3E0FAB82-E15D-47BC-A804-BF64EDA52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92"/>
                <a:ext cx="50" cy="52"/>
              </a:xfrm>
              <a:custGeom>
                <a:avLst/>
                <a:gdLst>
                  <a:gd name="T0" fmla="*/ 25 w 50"/>
                  <a:gd name="T1" fmla="*/ 0 h 52"/>
                  <a:gd name="T2" fmla="*/ 22 w 50"/>
                  <a:gd name="T3" fmla="*/ 0 h 52"/>
                  <a:gd name="T4" fmla="*/ 18 w 50"/>
                  <a:gd name="T5" fmla="*/ 0 h 52"/>
                  <a:gd name="T6" fmla="*/ 7 w 50"/>
                  <a:gd name="T7" fmla="*/ 8 h 52"/>
                  <a:gd name="T8" fmla="*/ 4 w 50"/>
                  <a:gd name="T9" fmla="*/ 15 h 52"/>
                  <a:gd name="T10" fmla="*/ 0 w 50"/>
                  <a:gd name="T11" fmla="*/ 19 h 52"/>
                  <a:gd name="T12" fmla="*/ 0 w 50"/>
                  <a:gd name="T13" fmla="*/ 26 h 52"/>
                  <a:gd name="T14" fmla="*/ 0 w 50"/>
                  <a:gd name="T15" fmla="*/ 30 h 52"/>
                  <a:gd name="T16" fmla="*/ 4 w 50"/>
                  <a:gd name="T17" fmla="*/ 37 h 52"/>
                  <a:gd name="T18" fmla="*/ 7 w 50"/>
                  <a:gd name="T19" fmla="*/ 44 h 52"/>
                  <a:gd name="T20" fmla="*/ 18 w 50"/>
                  <a:gd name="T21" fmla="*/ 48 h 52"/>
                  <a:gd name="T22" fmla="*/ 22 w 50"/>
                  <a:gd name="T23" fmla="*/ 52 h 52"/>
                  <a:gd name="T24" fmla="*/ 25 w 50"/>
                  <a:gd name="T25" fmla="*/ 52 h 52"/>
                  <a:gd name="T26" fmla="*/ 32 w 50"/>
                  <a:gd name="T27" fmla="*/ 52 h 52"/>
                  <a:gd name="T28" fmla="*/ 36 w 50"/>
                  <a:gd name="T29" fmla="*/ 48 h 52"/>
                  <a:gd name="T30" fmla="*/ 43 w 50"/>
                  <a:gd name="T31" fmla="*/ 44 h 52"/>
                  <a:gd name="T32" fmla="*/ 50 w 50"/>
                  <a:gd name="T33" fmla="*/ 37 h 52"/>
                  <a:gd name="T34" fmla="*/ 50 w 50"/>
                  <a:gd name="T35" fmla="*/ 30 h 52"/>
                  <a:gd name="T36" fmla="*/ 50 w 50"/>
                  <a:gd name="T37" fmla="*/ 26 h 52"/>
                  <a:gd name="T38" fmla="*/ 50 w 50"/>
                  <a:gd name="T39" fmla="*/ 19 h 52"/>
                  <a:gd name="T40" fmla="*/ 50 w 50"/>
                  <a:gd name="T41" fmla="*/ 15 h 52"/>
                  <a:gd name="T42" fmla="*/ 43 w 50"/>
                  <a:gd name="T43" fmla="*/ 8 h 52"/>
                  <a:gd name="T44" fmla="*/ 36 w 50"/>
                  <a:gd name="T45" fmla="*/ 0 h 52"/>
                  <a:gd name="T46" fmla="*/ 32 w 50"/>
                  <a:gd name="T47" fmla="*/ 0 h 52"/>
                  <a:gd name="T48" fmla="*/ 25 w 50"/>
                  <a:gd name="T4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lnTo>
                      <a:pt x="22" y="0"/>
                    </a:lnTo>
                    <a:lnTo>
                      <a:pt x="18" y="0"/>
                    </a:lnTo>
                    <a:lnTo>
                      <a:pt x="7" y="8"/>
                    </a:lnTo>
                    <a:lnTo>
                      <a:pt x="4" y="15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7"/>
                    </a:lnTo>
                    <a:lnTo>
                      <a:pt x="7" y="44"/>
                    </a:lnTo>
                    <a:lnTo>
                      <a:pt x="18" y="48"/>
                    </a:lnTo>
                    <a:lnTo>
                      <a:pt x="22" y="52"/>
                    </a:lnTo>
                    <a:lnTo>
                      <a:pt x="25" y="52"/>
                    </a:lnTo>
                    <a:lnTo>
                      <a:pt x="32" y="52"/>
                    </a:lnTo>
                    <a:lnTo>
                      <a:pt x="36" y="48"/>
                    </a:lnTo>
                    <a:lnTo>
                      <a:pt x="43" y="44"/>
                    </a:lnTo>
                    <a:lnTo>
                      <a:pt x="50" y="37"/>
                    </a:lnTo>
                    <a:lnTo>
                      <a:pt x="50" y="30"/>
                    </a:lnTo>
                    <a:lnTo>
                      <a:pt x="50" y="26"/>
                    </a:lnTo>
                    <a:lnTo>
                      <a:pt x="50" y="19"/>
                    </a:lnTo>
                    <a:lnTo>
                      <a:pt x="50" y="15"/>
                    </a:lnTo>
                    <a:lnTo>
                      <a:pt x="43" y="8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</a:path>
                </a:pathLst>
              </a:custGeom>
              <a:noFill/>
              <a:ln w="22225">
                <a:solidFill>
                  <a:srgbClr val="00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6824" name="Rectangle 56">
              <a:extLst>
                <a:ext uri="{FF2B5EF4-FFF2-40B4-BE49-F238E27FC236}">
                  <a16:creationId xmlns:a16="http://schemas.microsoft.com/office/drawing/2014/main" id="{D0C1102E-9008-4097-B9D3-B21D12BC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729"/>
              <a:ext cx="1089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非逻辑举例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796" name="Group 4">
            <a:extLst>
              <a:ext uri="{FF2B5EF4-FFF2-40B4-BE49-F238E27FC236}">
                <a16:creationId xmlns:a16="http://schemas.microsoft.com/office/drawing/2014/main" id="{A48B2CE4-2EC5-43C1-900A-D30BD5CCC86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820863"/>
            <a:ext cx="2597150" cy="1925637"/>
            <a:chOff x="3492" y="690"/>
            <a:chExt cx="1444" cy="993"/>
          </a:xfrm>
        </p:grpSpPr>
        <p:sp>
          <p:nvSpPr>
            <p:cNvPr id="417797" name="Text Box 5">
              <a:extLst>
                <a:ext uri="{FF2B5EF4-FFF2-40B4-BE49-F238E27FC236}">
                  <a16:creationId xmlns:a16="http://schemas.microsoft.com/office/drawing/2014/main" id="{92EEA750-EBEA-454D-B212-603B758C8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690"/>
              <a:ext cx="144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66"/>
                  </a:solidFill>
                  <a:latin typeface="楷体_GB2312" pitchFamily="49" charset="-122"/>
                </a:rPr>
                <a:t>    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非逻辑真值表</a:t>
              </a:r>
            </a:p>
          </p:txBody>
        </p:sp>
        <p:grpSp>
          <p:nvGrpSpPr>
            <p:cNvPr id="417798" name="Group 6">
              <a:extLst>
                <a:ext uri="{FF2B5EF4-FFF2-40B4-BE49-F238E27FC236}">
                  <a16:creationId xmlns:a16="http://schemas.microsoft.com/office/drawing/2014/main" id="{82D1F9E0-0CFD-4678-8A70-918E5F15A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915"/>
              <a:ext cx="1440" cy="762"/>
              <a:chOff x="4048" y="2817"/>
              <a:chExt cx="1152" cy="762"/>
            </a:xfrm>
          </p:grpSpPr>
          <p:sp>
            <p:nvSpPr>
              <p:cNvPr id="417799" name="Line 7">
                <a:extLst>
                  <a:ext uri="{FF2B5EF4-FFF2-40B4-BE49-F238E27FC236}">
                    <a16:creationId xmlns:a16="http://schemas.microsoft.com/office/drawing/2014/main" id="{4340F0A5-0E54-416B-911E-1C09EF64C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2817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00" name="Line 8">
                <a:extLst>
                  <a:ext uri="{FF2B5EF4-FFF2-40B4-BE49-F238E27FC236}">
                    <a16:creationId xmlns:a16="http://schemas.microsoft.com/office/drawing/2014/main" id="{13416618-0C8F-4C8F-9ED8-26A9ED00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3057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01" name="Line 9">
                <a:extLst>
                  <a:ext uri="{FF2B5EF4-FFF2-40B4-BE49-F238E27FC236}">
                    <a16:creationId xmlns:a16="http://schemas.microsoft.com/office/drawing/2014/main" id="{B69A9BBC-D1C6-4BFB-BD21-16B01BB8D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3579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7802" name="Line 10">
              <a:extLst>
                <a:ext uri="{FF2B5EF4-FFF2-40B4-BE49-F238E27FC236}">
                  <a16:creationId xmlns:a16="http://schemas.microsoft.com/office/drawing/2014/main" id="{BBF3BE15-B47A-47F9-9263-20203A11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915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3" name="Text Box 11">
              <a:extLst>
                <a:ext uri="{FF2B5EF4-FFF2-40B4-BE49-F238E27FC236}">
                  <a16:creationId xmlns:a16="http://schemas.microsoft.com/office/drawing/2014/main" id="{41986F2E-9C4F-47F2-8B09-00E1DCFC7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963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04" name="Text Box 12">
              <a:extLst>
                <a:ext uri="{FF2B5EF4-FFF2-40B4-BE49-F238E27FC236}">
                  <a16:creationId xmlns:a16="http://schemas.microsoft.com/office/drawing/2014/main" id="{7C42252C-07CD-4D5D-937F-CFB736D14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963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05" name="Text Box 13">
              <a:extLst>
                <a:ext uri="{FF2B5EF4-FFF2-40B4-BE49-F238E27FC236}">
                  <a16:creationId xmlns:a16="http://schemas.microsoft.com/office/drawing/2014/main" id="{FDE55CC7-4F01-4BC0-BFCC-9E9035832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1203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06" name="Text Box 14">
              <a:extLst>
                <a:ext uri="{FF2B5EF4-FFF2-40B4-BE49-F238E27FC236}">
                  <a16:creationId xmlns:a16="http://schemas.microsoft.com/office/drawing/2014/main" id="{A0266460-4B3F-4C97-B6E9-CA02FCAD7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1444"/>
              <a:ext cx="121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07" name="Text Box 15">
              <a:extLst>
                <a:ext uri="{FF2B5EF4-FFF2-40B4-BE49-F238E27FC236}">
                  <a16:creationId xmlns:a16="http://schemas.microsoft.com/office/drawing/2014/main" id="{F635E845-E110-4CF0-A97F-1ECBD47F9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1203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08" name="Text Box 16">
              <a:extLst>
                <a:ext uri="{FF2B5EF4-FFF2-40B4-BE49-F238E27FC236}">
                  <a16:creationId xmlns:a16="http://schemas.microsoft.com/office/drawing/2014/main" id="{249E6D22-340D-4E25-9D0E-C01C89B85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1438"/>
              <a:ext cx="12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31165E78-C90F-426B-A07B-66583CC4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892550"/>
            <a:ext cx="23939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非逻辑符号</a:t>
            </a:r>
            <a:endParaRPr kumimoji="1" lang="zh-CN" altLang="en-US" baseline="-250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417810" name="Text Box 18">
            <a:extLst>
              <a:ext uri="{FF2B5EF4-FFF2-40B4-BE49-F238E27FC236}">
                <a16:creationId xmlns:a16="http://schemas.microsoft.com/office/drawing/2014/main" id="{2FD03437-57F6-4BA0-9662-D89D303D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5722938"/>
            <a:ext cx="473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</a:rPr>
              <a:t>　　逻辑表达式</a:t>
            </a:r>
          </a:p>
        </p:txBody>
      </p:sp>
      <p:grpSp>
        <p:nvGrpSpPr>
          <p:cNvPr id="417812" name="Group 20">
            <a:extLst>
              <a:ext uri="{FF2B5EF4-FFF2-40B4-BE49-F238E27FC236}">
                <a16:creationId xmlns:a16="http://schemas.microsoft.com/office/drawing/2014/main" id="{3C3B6D01-4CE4-46F8-A52C-ABB0F226F156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734050"/>
            <a:ext cx="2436812" cy="517525"/>
            <a:chOff x="1481" y="3560"/>
            <a:chExt cx="1535" cy="326"/>
          </a:xfrm>
        </p:grpSpPr>
        <p:sp>
          <p:nvSpPr>
            <p:cNvPr id="417813" name="Rectangle 21">
              <a:extLst>
                <a:ext uri="{FF2B5EF4-FFF2-40B4-BE49-F238E27FC236}">
                  <a16:creationId xmlns:a16="http://schemas.microsoft.com/office/drawing/2014/main" id="{9CE10DEC-C5EC-4107-A529-F06C1CE0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560"/>
              <a:ext cx="15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 </a:t>
              </a:r>
              <a:r>
                <a:rPr kumimoji="1"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　 　　</a:t>
              </a:r>
            </a:p>
          </p:txBody>
        </p:sp>
        <p:sp>
          <p:nvSpPr>
            <p:cNvPr id="417814" name="Line 22">
              <a:extLst>
                <a:ext uri="{FF2B5EF4-FFF2-40B4-BE49-F238E27FC236}">
                  <a16:creationId xmlns:a16="http://schemas.microsoft.com/office/drawing/2014/main" id="{77135CE6-CAB7-41C6-A9A4-E87F7E592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3581"/>
              <a:ext cx="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7815" name="Group 23">
            <a:extLst>
              <a:ext uri="{FF2B5EF4-FFF2-40B4-BE49-F238E27FC236}">
                <a16:creationId xmlns:a16="http://schemas.microsoft.com/office/drawing/2014/main" id="{C41C8BF1-2A13-4DE1-95EA-4625F6007788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1885950"/>
            <a:ext cx="3429000" cy="1862138"/>
            <a:chOff x="3168" y="1296"/>
            <a:chExt cx="2160" cy="1200"/>
          </a:xfrm>
        </p:grpSpPr>
        <p:sp>
          <p:nvSpPr>
            <p:cNvPr id="417816" name="Text Box 24">
              <a:extLst>
                <a:ext uri="{FF2B5EF4-FFF2-40B4-BE49-F238E27FC236}">
                  <a16:creationId xmlns:a16="http://schemas.microsoft.com/office/drawing/2014/main" id="{8977174F-AC1A-4B7F-A439-12308A7B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296"/>
              <a:ext cx="17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非逻辑举例状态表</a:t>
              </a:r>
            </a:p>
          </p:txBody>
        </p:sp>
        <p:sp>
          <p:nvSpPr>
            <p:cNvPr id="417817" name="Line 25">
              <a:extLst>
                <a:ext uri="{FF2B5EF4-FFF2-40B4-BE49-F238E27FC236}">
                  <a16:creationId xmlns:a16="http://schemas.microsoft.com/office/drawing/2014/main" id="{A34F04F9-B2D9-4275-AEF4-396C01A5A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84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18" name="Line 26">
              <a:extLst>
                <a:ext uri="{FF2B5EF4-FFF2-40B4-BE49-F238E27FC236}">
                  <a16:creationId xmlns:a16="http://schemas.microsoft.com/office/drawing/2014/main" id="{0B8624F0-56C1-4FF0-9D9D-CD80A1FE9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07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19" name="Line 27">
              <a:extLst>
                <a:ext uri="{FF2B5EF4-FFF2-40B4-BE49-F238E27FC236}">
                  <a16:creationId xmlns:a16="http://schemas.microsoft.com/office/drawing/2014/main" id="{30375773-BE39-4FCC-B643-8246DC12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20" name="Line 28">
              <a:extLst>
                <a:ext uri="{FF2B5EF4-FFF2-40B4-BE49-F238E27FC236}">
                  <a16:creationId xmlns:a16="http://schemas.microsoft.com/office/drawing/2014/main" id="{1FA5DC53-57A1-4925-8BF7-56501FE81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8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21" name="Text Box 29">
              <a:extLst>
                <a:ext uri="{FF2B5EF4-FFF2-40B4-BE49-F238E27FC236}">
                  <a16:creationId xmlns:a16="http://schemas.microsoft.com/office/drawing/2014/main" id="{350B6573-6B36-4E07-8CCB-36F3A0B8C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1685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22" name="Text Box 30">
              <a:extLst>
                <a:ext uri="{FF2B5EF4-FFF2-40B4-BE49-F238E27FC236}">
                  <a16:creationId xmlns:a16="http://schemas.microsoft.com/office/drawing/2014/main" id="{8EF1457F-75EF-4AE2-B1B7-CCB795B05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1670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灯</a:t>
              </a:r>
            </a:p>
          </p:txBody>
        </p:sp>
        <p:sp>
          <p:nvSpPr>
            <p:cNvPr id="417823" name="Text Box 31">
              <a:extLst>
                <a:ext uri="{FF2B5EF4-FFF2-40B4-BE49-F238E27FC236}">
                  <a16:creationId xmlns:a16="http://schemas.microsoft.com/office/drawing/2014/main" id="{F4433D81-D656-4031-9F82-EBE1CA81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1831"/>
              <a:ext cx="69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不通电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417824" name="Text Box 32">
              <a:extLst>
                <a:ext uri="{FF2B5EF4-FFF2-40B4-BE49-F238E27FC236}">
                  <a16:creationId xmlns:a16="http://schemas.microsoft.com/office/drawing/2014/main" id="{B20149CF-4F36-480A-AA80-6D1DF126E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831"/>
              <a:ext cx="30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亮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417825" name="Text Box 33">
              <a:extLst>
                <a:ext uri="{FF2B5EF4-FFF2-40B4-BE49-F238E27FC236}">
                  <a16:creationId xmlns:a16="http://schemas.microsoft.com/office/drawing/2014/main" id="{8BAFCFAE-3367-436A-8986-3D9A7F539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160"/>
              <a:ext cx="50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通电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417826" name="Text Box 34">
              <a:extLst>
                <a:ext uri="{FF2B5EF4-FFF2-40B4-BE49-F238E27FC236}">
                  <a16:creationId xmlns:a16="http://schemas.microsoft.com/office/drawing/2014/main" id="{771AB97E-2E02-47BA-B12D-316B753A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2160"/>
              <a:ext cx="30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</a:rPr>
                <a:t>灭</a:t>
              </a:r>
              <a:endParaRPr kumimoji="1" lang="zh-CN" altLang="en-US" baseline="-25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</p:grpSp>
      <p:grpSp>
        <p:nvGrpSpPr>
          <p:cNvPr id="417849" name="Group 57">
            <a:extLst>
              <a:ext uri="{FF2B5EF4-FFF2-40B4-BE49-F238E27FC236}">
                <a16:creationId xmlns:a16="http://schemas.microsoft.com/office/drawing/2014/main" id="{ECCF5FAE-8E45-4D19-828F-0CDE6100999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11650"/>
            <a:ext cx="6392863" cy="1327150"/>
            <a:chOff x="672" y="2716"/>
            <a:chExt cx="4027" cy="836"/>
          </a:xfrm>
        </p:grpSpPr>
        <p:grpSp>
          <p:nvGrpSpPr>
            <p:cNvPr id="417848" name="Group 56">
              <a:extLst>
                <a:ext uri="{FF2B5EF4-FFF2-40B4-BE49-F238E27FC236}">
                  <a16:creationId xmlns:a16="http://schemas.microsoft.com/office/drawing/2014/main" id="{423275F9-ACAF-47BA-A778-0B9FBAFD8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840"/>
              <a:ext cx="3443" cy="564"/>
              <a:chOff x="975" y="2840"/>
              <a:chExt cx="3443" cy="564"/>
            </a:xfrm>
          </p:grpSpPr>
          <p:grpSp>
            <p:nvGrpSpPr>
              <p:cNvPr id="417830" name="Group 38">
                <a:extLst>
                  <a:ext uri="{FF2B5EF4-FFF2-40B4-BE49-F238E27FC236}">
                    <a16:creationId xmlns:a16="http://schemas.microsoft.com/office/drawing/2014/main" id="{60FB0D62-CD79-4DCA-88DE-EF9F2EC43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840"/>
                <a:ext cx="1130" cy="564"/>
                <a:chOff x="4440" y="1827"/>
                <a:chExt cx="984" cy="336"/>
              </a:xfrm>
            </p:grpSpPr>
            <p:sp>
              <p:nvSpPr>
                <p:cNvPr id="417831" name="Text Box 39">
                  <a:extLst>
                    <a:ext uri="{FF2B5EF4-FFF2-40B4-BE49-F238E27FC236}">
                      <a16:creationId xmlns:a16="http://schemas.microsoft.com/office/drawing/2014/main" id="{160999A6-6B01-45F5-B0F2-9976F74A71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0" y="1931"/>
                  <a:ext cx="121" cy="1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rgbClr val="000066"/>
                      </a:solidFill>
                      <a:latin typeface="楷体_GB2312" pitchFamily="49" charset="-122"/>
                    </a:rPr>
                    <a:t>A</a:t>
                  </a:r>
                  <a:endParaRPr kumimoji="1" lang="en-US" altLang="zh-CN" sz="2000" i="1" baseline="-25000">
                    <a:solidFill>
                      <a:srgbClr val="000066"/>
                    </a:solidFill>
                    <a:latin typeface="楷体_GB2312" pitchFamily="49" charset="-122"/>
                  </a:endParaRPr>
                </a:p>
              </p:txBody>
            </p:sp>
            <p:sp>
              <p:nvSpPr>
                <p:cNvPr id="417832" name="Line 40">
                  <a:extLst>
                    <a:ext uri="{FF2B5EF4-FFF2-40B4-BE49-F238E27FC236}">
                      <a16:creationId xmlns:a16="http://schemas.microsoft.com/office/drawing/2014/main" id="{29B822BD-C64D-402C-8A31-5BA8D9463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9" y="2005"/>
                  <a:ext cx="22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33" name="Text Box 41">
                  <a:extLst>
                    <a:ext uri="{FF2B5EF4-FFF2-40B4-BE49-F238E27FC236}">
                      <a16:creationId xmlns:a16="http://schemas.microsoft.com/office/drawing/2014/main" id="{855FFE55-DB78-46A9-B960-50AC3D9BA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2" y="1855"/>
                  <a:ext cx="190" cy="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rgbClr val="000066"/>
                      </a:solidFill>
                      <a:latin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417834" name="Line 42">
                  <a:extLst>
                    <a:ext uri="{FF2B5EF4-FFF2-40B4-BE49-F238E27FC236}">
                      <a16:creationId xmlns:a16="http://schemas.microsoft.com/office/drawing/2014/main" id="{39D897C0-E03B-423D-9F3D-F11DBBF37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0" y="2005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35" name="Text Box 43">
                  <a:extLst>
                    <a:ext uri="{FF2B5EF4-FFF2-40B4-BE49-F238E27FC236}">
                      <a16:creationId xmlns:a16="http://schemas.microsoft.com/office/drawing/2014/main" id="{08108573-63BD-4208-8716-24D2AA049D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3" y="1932"/>
                  <a:ext cx="121" cy="1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rgbClr val="000066"/>
                      </a:solidFill>
                      <a:latin typeface="楷体_GB2312" pitchFamily="49" charset="-122"/>
                    </a:rPr>
                    <a:t>L</a:t>
                  </a:r>
                  <a:endParaRPr kumimoji="1" lang="en-US" altLang="zh-CN" sz="2000" i="1" baseline="-25000">
                    <a:solidFill>
                      <a:srgbClr val="000066"/>
                    </a:solidFill>
                    <a:latin typeface="楷体_GB2312" pitchFamily="49" charset="-122"/>
                  </a:endParaRPr>
                </a:p>
              </p:txBody>
            </p:sp>
            <p:sp>
              <p:nvSpPr>
                <p:cNvPr id="417836" name="Rectangle 44">
                  <a:extLst>
                    <a:ext uri="{FF2B5EF4-FFF2-40B4-BE49-F238E27FC236}">
                      <a16:creationId xmlns:a16="http://schemas.microsoft.com/office/drawing/2014/main" id="{5605BCEB-FDB4-48AB-B1B3-EA64CE722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1827"/>
                  <a:ext cx="240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37" name="Oval 45">
                  <a:extLst>
                    <a:ext uri="{FF2B5EF4-FFF2-40B4-BE49-F238E27FC236}">
                      <a16:creationId xmlns:a16="http://schemas.microsoft.com/office/drawing/2014/main" id="{D592A319-43E5-4957-ABF4-57C04BDF9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3" y="1978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7838" name="Group 46">
                <a:extLst>
                  <a:ext uri="{FF2B5EF4-FFF2-40B4-BE49-F238E27FC236}">
                    <a16:creationId xmlns:a16="http://schemas.microsoft.com/office/drawing/2014/main" id="{66643A51-E76B-4F7B-8A24-C7C11FBF7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5" y="2976"/>
                <a:ext cx="1532" cy="418"/>
                <a:chOff x="4440" y="3396"/>
                <a:chExt cx="984" cy="189"/>
              </a:xfrm>
            </p:grpSpPr>
            <p:sp>
              <p:nvSpPr>
                <p:cNvPr id="417839" name="Text Box 47">
                  <a:extLst>
                    <a:ext uri="{FF2B5EF4-FFF2-40B4-BE49-F238E27FC236}">
                      <a16:creationId xmlns:a16="http://schemas.microsoft.com/office/drawing/2014/main" id="{1FDB76C0-3782-4888-8594-4E33A04B1C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0" y="3410"/>
                  <a:ext cx="121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rgbClr val="000066"/>
                      </a:solidFill>
                      <a:latin typeface="楷体_GB2312" pitchFamily="49" charset="-122"/>
                    </a:rPr>
                    <a:t>A</a:t>
                  </a:r>
                  <a:endParaRPr kumimoji="1" lang="en-US" altLang="zh-CN" sz="2000" i="1" baseline="-25000">
                    <a:solidFill>
                      <a:srgbClr val="000066"/>
                    </a:solidFill>
                    <a:latin typeface="楷体_GB2312" pitchFamily="49" charset="-122"/>
                  </a:endParaRPr>
                </a:p>
              </p:txBody>
            </p:sp>
            <p:sp>
              <p:nvSpPr>
                <p:cNvPr id="417840" name="Line 48">
                  <a:extLst>
                    <a:ext uri="{FF2B5EF4-FFF2-40B4-BE49-F238E27FC236}">
                      <a16:creationId xmlns:a16="http://schemas.microsoft.com/office/drawing/2014/main" id="{5A26AA20-33EB-4C0B-9F17-454CF03D8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63" y="349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41" name="Line 49">
                  <a:extLst>
                    <a:ext uri="{FF2B5EF4-FFF2-40B4-BE49-F238E27FC236}">
                      <a16:creationId xmlns:a16="http://schemas.microsoft.com/office/drawing/2014/main" id="{3964D692-FB9C-45A0-9B11-BCDF13908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4" y="3484"/>
                  <a:ext cx="1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42" name="Text Box 50">
                  <a:extLst>
                    <a:ext uri="{FF2B5EF4-FFF2-40B4-BE49-F238E27FC236}">
                      <a16:creationId xmlns:a16="http://schemas.microsoft.com/office/drawing/2014/main" id="{197460F3-149B-4D32-80E7-04502D796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3" y="3411"/>
                  <a:ext cx="121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1" lang="en-US" altLang="zh-CN" sz="2000" i="1">
                      <a:solidFill>
                        <a:srgbClr val="000066"/>
                      </a:solidFill>
                      <a:latin typeface="楷体_GB2312" pitchFamily="49" charset="-122"/>
                    </a:rPr>
                    <a:t>L</a:t>
                  </a:r>
                  <a:endParaRPr kumimoji="1" lang="en-US" altLang="zh-CN" sz="2000" i="1" baseline="-25000">
                    <a:solidFill>
                      <a:srgbClr val="000066"/>
                    </a:solidFill>
                    <a:latin typeface="楷体_GB2312" pitchFamily="49" charset="-122"/>
                  </a:endParaRPr>
                </a:p>
              </p:txBody>
            </p:sp>
            <p:sp>
              <p:nvSpPr>
                <p:cNvPr id="417843" name="AutoShape 51">
                  <a:extLst>
                    <a:ext uri="{FF2B5EF4-FFF2-40B4-BE49-F238E27FC236}">
                      <a16:creationId xmlns:a16="http://schemas.microsoft.com/office/drawing/2014/main" id="{53471811-DFD9-40FA-9127-D38A4C493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783" y="3372"/>
                  <a:ext cx="189" cy="237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44" name="Oval 52">
                  <a:extLst>
                    <a:ext uri="{FF2B5EF4-FFF2-40B4-BE49-F238E27FC236}">
                      <a16:creationId xmlns:a16="http://schemas.microsoft.com/office/drawing/2014/main" id="{684AF52B-5DFB-47ED-9390-3BD619D80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3465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7845" name="Rectangle 53">
              <a:extLst>
                <a:ext uri="{FF2B5EF4-FFF2-40B4-BE49-F238E27FC236}">
                  <a16:creationId xmlns:a16="http://schemas.microsoft.com/office/drawing/2014/main" id="{1784B595-F877-4398-A43A-24ECC309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16"/>
              <a:ext cx="4027" cy="836"/>
            </a:xfrm>
            <a:prstGeom prst="rect">
              <a:avLst/>
            </a:prstGeom>
            <a:noFill/>
            <a:ln w="19050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7847" name="Text Box 55">
            <a:extLst>
              <a:ext uri="{FF2B5EF4-FFF2-40B4-BE49-F238E27FC236}">
                <a16:creationId xmlns:a16="http://schemas.microsoft.com/office/drawing/2014/main" id="{5B387B65-FD7F-43E6-B144-790EC555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49275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2800">
                <a:solidFill>
                  <a:srgbClr val="CC0066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　非运算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9" grpId="0"/>
      <p:bldP spid="4178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820" name="Group 4">
            <a:extLst>
              <a:ext uri="{FF2B5EF4-FFF2-40B4-BE49-F238E27FC236}">
                <a16:creationId xmlns:a16="http://schemas.microsoft.com/office/drawing/2014/main" id="{E50D3F95-72AB-441C-BFF6-0ED79471792D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324100"/>
            <a:ext cx="3157538" cy="2892425"/>
            <a:chOff x="624" y="2352"/>
            <a:chExt cx="1632" cy="1521"/>
          </a:xfrm>
        </p:grpSpPr>
        <p:sp>
          <p:nvSpPr>
            <p:cNvPr id="418821" name="Text Box 5">
              <a:extLst>
                <a:ext uri="{FF2B5EF4-FFF2-40B4-BE49-F238E27FC236}">
                  <a16:creationId xmlns:a16="http://schemas.microsoft.com/office/drawing/2014/main" id="{D6ECB79D-8057-46D1-A1B9-7B8C40AD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163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两输入变量与非</a:t>
              </a:r>
              <a:b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</a:b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　　　逻辑真值表</a:t>
              </a:r>
            </a:p>
          </p:txBody>
        </p:sp>
        <p:grpSp>
          <p:nvGrpSpPr>
            <p:cNvPr id="418822" name="Group 6">
              <a:extLst>
                <a:ext uri="{FF2B5EF4-FFF2-40B4-BE49-F238E27FC236}">
                  <a16:creationId xmlns:a16="http://schemas.microsoft.com/office/drawing/2014/main" id="{0B571273-093E-4968-9989-EB22F8546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721"/>
              <a:ext cx="1632" cy="1147"/>
              <a:chOff x="260" y="2721"/>
              <a:chExt cx="2100" cy="1147"/>
            </a:xfrm>
          </p:grpSpPr>
          <p:sp>
            <p:nvSpPr>
              <p:cNvPr id="418823" name="Line 7">
                <a:extLst>
                  <a:ext uri="{FF2B5EF4-FFF2-40B4-BE49-F238E27FC236}">
                    <a16:creationId xmlns:a16="http://schemas.microsoft.com/office/drawing/2014/main" id="{A7F5CA66-7FE8-42C9-BD06-58F1E332E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2721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4" name="Line 8">
                <a:extLst>
                  <a:ext uri="{FF2B5EF4-FFF2-40B4-BE49-F238E27FC236}">
                    <a16:creationId xmlns:a16="http://schemas.microsoft.com/office/drawing/2014/main" id="{1EB96413-672D-46EA-A1C3-CB3AD85C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2961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5" name="Line 9">
                <a:extLst>
                  <a:ext uri="{FF2B5EF4-FFF2-40B4-BE49-F238E27FC236}">
                    <a16:creationId xmlns:a16="http://schemas.microsoft.com/office/drawing/2014/main" id="{0941B763-EA16-4326-8E4D-0718D481F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3868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8826" name="Line 10">
              <a:extLst>
                <a:ext uri="{FF2B5EF4-FFF2-40B4-BE49-F238E27FC236}">
                  <a16:creationId xmlns:a16="http://schemas.microsoft.com/office/drawing/2014/main" id="{2F919D8C-4D24-4289-9E3D-4B0747BA9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2721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7" name="Text Box 11">
              <a:extLst>
                <a:ext uri="{FF2B5EF4-FFF2-40B4-BE49-F238E27FC236}">
                  <a16:creationId xmlns:a16="http://schemas.microsoft.com/office/drawing/2014/main" id="{A86FC530-5E2C-4006-8021-3BACEBBDA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76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28" name="Text Box 12">
              <a:extLst>
                <a:ext uri="{FF2B5EF4-FFF2-40B4-BE49-F238E27FC236}">
                  <a16:creationId xmlns:a16="http://schemas.microsoft.com/office/drawing/2014/main" id="{C785F288-5EBF-49D5-AF68-11312237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76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29" name="Text Box 13">
              <a:extLst>
                <a:ext uri="{FF2B5EF4-FFF2-40B4-BE49-F238E27FC236}">
                  <a16:creationId xmlns:a16="http://schemas.microsoft.com/office/drawing/2014/main" id="{C293F335-0BB0-49C6-B12D-717F4FD9F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76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0" name="Text Box 14">
              <a:extLst>
                <a:ext uri="{FF2B5EF4-FFF2-40B4-BE49-F238E27FC236}">
                  <a16:creationId xmlns:a16="http://schemas.microsoft.com/office/drawing/2014/main" id="{7B7E1BA5-D41F-4907-BD87-90EE97012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00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1" name="Text Box 15">
              <a:extLst>
                <a:ext uri="{FF2B5EF4-FFF2-40B4-BE49-F238E27FC236}">
                  <a16:creationId xmlns:a16="http://schemas.microsoft.com/office/drawing/2014/main" id="{1395483B-C9FE-4F83-997A-5018BA24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00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2" name="Text Box 16">
              <a:extLst>
                <a:ext uri="{FF2B5EF4-FFF2-40B4-BE49-F238E27FC236}">
                  <a16:creationId xmlns:a16="http://schemas.microsoft.com/office/drawing/2014/main" id="{FB5BF9D4-6DAF-4253-819A-51861150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230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3" name="Text Box 17">
              <a:extLst>
                <a:ext uri="{FF2B5EF4-FFF2-40B4-BE49-F238E27FC236}">
                  <a16:creationId xmlns:a16="http://schemas.microsoft.com/office/drawing/2014/main" id="{1809F31F-46B9-47E7-948B-41D45F91A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457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4" name="Text Box 18">
              <a:extLst>
                <a:ext uri="{FF2B5EF4-FFF2-40B4-BE49-F238E27FC236}">
                  <a16:creationId xmlns:a16="http://schemas.microsoft.com/office/drawing/2014/main" id="{C7AF6033-D8E5-4DCF-9356-B94AD4CBD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90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5" name="Text Box 19">
              <a:extLst>
                <a:ext uri="{FF2B5EF4-FFF2-40B4-BE49-F238E27FC236}">
                  <a16:creationId xmlns:a16="http://schemas.microsoft.com/office/drawing/2014/main" id="{00A3F243-D358-45AA-8269-84C24795C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236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6" name="Text Box 20">
              <a:extLst>
                <a:ext uri="{FF2B5EF4-FFF2-40B4-BE49-F238E27FC236}">
                  <a16:creationId xmlns:a16="http://schemas.microsoft.com/office/drawing/2014/main" id="{771A6E73-EC80-4957-A562-2F0436516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463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7" name="Text Box 21">
              <a:extLst>
                <a:ext uri="{FF2B5EF4-FFF2-40B4-BE49-F238E27FC236}">
                  <a16:creationId xmlns:a16="http://schemas.microsoft.com/office/drawing/2014/main" id="{5D95C098-B38A-4615-B6FB-6D038EA5D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90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8" name="Text Box 22">
              <a:extLst>
                <a:ext uri="{FF2B5EF4-FFF2-40B4-BE49-F238E27FC236}">
                  <a16:creationId xmlns:a16="http://schemas.microsoft.com/office/drawing/2014/main" id="{5277451B-F83B-4833-8CB6-0D4C8590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009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39" name="Text Box 23">
              <a:extLst>
                <a:ext uri="{FF2B5EF4-FFF2-40B4-BE49-F238E27FC236}">
                  <a16:creationId xmlns:a16="http://schemas.microsoft.com/office/drawing/2014/main" id="{644AF2CC-2DEC-4BFA-A506-C255F4B3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230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0" name="Text Box 24">
              <a:extLst>
                <a:ext uri="{FF2B5EF4-FFF2-40B4-BE49-F238E27FC236}">
                  <a16:creationId xmlns:a16="http://schemas.microsoft.com/office/drawing/2014/main" id="{A934CEC5-5EB3-4CA9-A939-84B68C486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457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1" name="Text Box 25">
              <a:extLst>
                <a:ext uri="{FF2B5EF4-FFF2-40B4-BE49-F238E27FC236}">
                  <a16:creationId xmlns:a16="http://schemas.microsoft.com/office/drawing/2014/main" id="{A54764C2-0675-417B-BB5F-E84E9EB9F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690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8871" name="Group 55">
            <a:extLst>
              <a:ext uri="{FF2B5EF4-FFF2-40B4-BE49-F238E27FC236}">
                <a16:creationId xmlns:a16="http://schemas.microsoft.com/office/drawing/2014/main" id="{5C5C2854-A8AA-4B07-A25D-7FD9F5C5625A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1733550"/>
            <a:ext cx="3184525" cy="3424238"/>
            <a:chOff x="3355" y="1092"/>
            <a:chExt cx="2006" cy="2157"/>
          </a:xfrm>
        </p:grpSpPr>
        <p:sp>
          <p:nvSpPr>
            <p:cNvPr id="418843" name="Text Box 27">
              <a:extLst>
                <a:ext uri="{FF2B5EF4-FFF2-40B4-BE49-F238E27FC236}">
                  <a16:creationId xmlns:a16="http://schemas.microsoft.com/office/drawing/2014/main" id="{B0E33A4E-F489-4E36-88FF-AD75E679E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464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4" name="Text Box 28">
              <a:extLst>
                <a:ext uri="{FF2B5EF4-FFF2-40B4-BE49-F238E27FC236}">
                  <a16:creationId xmlns:a16="http://schemas.microsoft.com/office/drawing/2014/main" id="{4EF4D176-3D28-4F79-85FE-485F7B6D2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802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5" name="Text Box 29">
              <a:extLst>
                <a:ext uri="{FF2B5EF4-FFF2-40B4-BE49-F238E27FC236}">
                  <a16:creationId xmlns:a16="http://schemas.microsoft.com/office/drawing/2014/main" id="{BE55CC66-50C8-4B3E-AD5D-319A63670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" y="2696"/>
              <a:ext cx="11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6" name="Text Box 30">
              <a:extLst>
                <a:ext uri="{FF2B5EF4-FFF2-40B4-BE49-F238E27FC236}">
                  <a16:creationId xmlns:a16="http://schemas.microsoft.com/office/drawing/2014/main" id="{DDFD6F0E-7C38-4310-8849-D97D9D18F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658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47" name="Text Box 31">
              <a:extLst>
                <a:ext uri="{FF2B5EF4-FFF2-40B4-BE49-F238E27FC236}">
                  <a16:creationId xmlns:a16="http://schemas.microsoft.com/office/drawing/2014/main" id="{5BFA386A-D78C-42D6-A24B-DEEFFB43D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953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8848" name="Group 32">
              <a:extLst>
                <a:ext uri="{FF2B5EF4-FFF2-40B4-BE49-F238E27FC236}">
                  <a16:creationId xmlns:a16="http://schemas.microsoft.com/office/drawing/2014/main" id="{816D0D27-8681-4ACC-826D-0C9981D43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478"/>
              <a:ext cx="786" cy="523"/>
              <a:chOff x="4051" y="1098"/>
              <a:chExt cx="575" cy="322"/>
            </a:xfrm>
          </p:grpSpPr>
          <p:sp>
            <p:nvSpPr>
              <p:cNvPr id="418849" name="Oval 33">
                <a:extLst>
                  <a:ext uri="{FF2B5EF4-FFF2-40B4-BE49-F238E27FC236}">
                    <a16:creationId xmlns:a16="http://schemas.microsoft.com/office/drawing/2014/main" id="{B5B5A217-5100-409B-B334-7239F71D3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1229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8850" name="Line 34">
                <a:extLst>
                  <a:ext uri="{FF2B5EF4-FFF2-40B4-BE49-F238E27FC236}">
                    <a16:creationId xmlns:a16="http://schemas.microsoft.com/office/drawing/2014/main" id="{5C4C7E5B-BEDE-4D01-92A2-A818D2AA4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4" y="1256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1" name="Text Box 35">
                <a:extLst>
                  <a:ext uri="{FF2B5EF4-FFF2-40B4-BE49-F238E27FC236}">
                    <a16:creationId xmlns:a16="http://schemas.microsoft.com/office/drawing/2014/main" id="{3CBC4CF3-9717-405F-9351-08452397A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9" y="1131"/>
                <a:ext cx="117" cy="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18852" name="Line 36">
                <a:extLst>
                  <a:ext uri="{FF2B5EF4-FFF2-40B4-BE49-F238E27FC236}">
                    <a16:creationId xmlns:a16="http://schemas.microsoft.com/office/drawing/2014/main" id="{9DEAD9BF-EA25-468C-B44E-3DD6A59C6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1160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3" name="Line 37">
                <a:extLst>
                  <a:ext uri="{FF2B5EF4-FFF2-40B4-BE49-F238E27FC236}">
                    <a16:creationId xmlns:a16="http://schemas.microsoft.com/office/drawing/2014/main" id="{A8101FF4-0D09-4213-9BAF-D03CF49AA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1345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4" name="Rectangle 38">
                <a:extLst>
                  <a:ext uri="{FF2B5EF4-FFF2-40B4-BE49-F238E27FC236}">
                    <a16:creationId xmlns:a16="http://schemas.microsoft.com/office/drawing/2014/main" id="{CDF62927-0E85-4ABA-989F-7C989C9C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098"/>
                <a:ext cx="195" cy="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8855" name="Group 39">
              <a:extLst>
                <a:ext uri="{FF2B5EF4-FFF2-40B4-BE49-F238E27FC236}">
                  <a16:creationId xmlns:a16="http://schemas.microsoft.com/office/drawing/2014/main" id="{518826E5-BBCE-42DB-B392-9F12FDDF7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1738"/>
              <a:ext cx="883" cy="421"/>
              <a:chOff x="4050" y="2116"/>
              <a:chExt cx="582" cy="192"/>
            </a:xfrm>
          </p:grpSpPr>
          <p:sp>
            <p:nvSpPr>
              <p:cNvPr id="418856" name="Line 40">
                <a:extLst>
                  <a:ext uri="{FF2B5EF4-FFF2-40B4-BE49-F238E27FC236}">
                    <a16:creationId xmlns:a16="http://schemas.microsoft.com/office/drawing/2014/main" id="{3182DFF0-AE43-469C-9F2C-CFFB9CF5D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151"/>
                <a:ext cx="1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7" name="Line 41">
                <a:extLst>
                  <a:ext uri="{FF2B5EF4-FFF2-40B4-BE49-F238E27FC236}">
                    <a16:creationId xmlns:a16="http://schemas.microsoft.com/office/drawing/2014/main" id="{7826AE2D-70B7-4FCB-A62C-DE794AEC5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273"/>
                <a:ext cx="1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8" name="AutoShape 42">
                <a:extLst>
                  <a:ext uri="{FF2B5EF4-FFF2-40B4-BE49-F238E27FC236}">
                    <a16:creationId xmlns:a16="http://schemas.microsoft.com/office/drawing/2014/main" id="{7ACA1E4E-C4DB-4156-8452-4862AD14D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2116"/>
                <a:ext cx="240" cy="19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9" name="Oval 43">
                <a:extLst>
                  <a:ext uri="{FF2B5EF4-FFF2-40B4-BE49-F238E27FC236}">
                    <a16:creationId xmlns:a16="http://schemas.microsoft.com/office/drawing/2014/main" id="{B7CD3147-1B74-4806-8A77-D48E54DA0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1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8860" name="Line 44">
                <a:extLst>
                  <a:ext uri="{FF2B5EF4-FFF2-40B4-BE49-F238E27FC236}">
                    <a16:creationId xmlns:a16="http://schemas.microsoft.com/office/drawing/2014/main" id="{4879EBB2-841A-401B-A70A-C5461F575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0" y="2219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8861" name="Text Box 45">
              <a:extLst>
                <a:ext uri="{FF2B5EF4-FFF2-40B4-BE49-F238E27FC236}">
                  <a16:creationId xmlns:a16="http://schemas.microsoft.com/office/drawing/2014/main" id="{FD6C425B-53D9-4641-89B0-9E014021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" y="1828"/>
              <a:ext cx="11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62" name="Text Box 46">
              <a:extLst>
                <a:ext uri="{FF2B5EF4-FFF2-40B4-BE49-F238E27FC236}">
                  <a16:creationId xmlns:a16="http://schemas.microsoft.com/office/drawing/2014/main" id="{6D262D91-EAE3-4845-9E8C-1483825FF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1092"/>
              <a:ext cx="1343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与非逻辑符号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8863" name="Rectangle 47">
              <a:extLst>
                <a:ext uri="{FF2B5EF4-FFF2-40B4-BE49-F238E27FC236}">
                  <a16:creationId xmlns:a16="http://schemas.microsoft.com/office/drawing/2014/main" id="{53ADEAF1-33C2-4CAE-80D6-358F84C5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480"/>
              <a:ext cx="2006" cy="1769"/>
            </a:xfrm>
            <a:prstGeom prst="rect">
              <a:avLst/>
            </a:prstGeom>
            <a:noFill/>
            <a:ln w="19050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8864" name="Rectangle 48">
            <a:extLst>
              <a:ext uri="{FF2B5EF4-FFF2-40B4-BE49-F238E27FC236}">
                <a16:creationId xmlns:a16="http://schemas.microsoft.com/office/drawing/2014/main" id="{AD41FF85-F093-4584-818D-6FBA3E74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370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4.   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几种常用复合逻辑运算</a:t>
            </a:r>
          </a:p>
        </p:txBody>
      </p:sp>
      <p:grpSp>
        <p:nvGrpSpPr>
          <p:cNvPr id="418865" name="Group 49">
            <a:extLst>
              <a:ext uri="{FF2B5EF4-FFF2-40B4-BE49-F238E27FC236}">
                <a16:creationId xmlns:a16="http://schemas.microsoft.com/office/drawing/2014/main" id="{E4776484-42F7-4FC7-9BFC-B7E1BE8C0C9B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572125"/>
            <a:ext cx="5492750" cy="457200"/>
            <a:chOff x="831" y="3292"/>
            <a:chExt cx="3426" cy="251"/>
          </a:xfrm>
        </p:grpSpPr>
        <p:sp>
          <p:nvSpPr>
            <p:cNvPr id="418866" name="Text Box 50">
              <a:extLst>
                <a:ext uri="{FF2B5EF4-FFF2-40B4-BE49-F238E27FC236}">
                  <a16:creationId xmlns:a16="http://schemas.microsoft.com/office/drawing/2014/main" id="{B3C4CC04-7618-469E-BB77-0F2043084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292"/>
              <a:ext cx="164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　与非逻辑表达式</a:t>
              </a:r>
            </a:p>
          </p:txBody>
        </p:sp>
        <p:grpSp>
          <p:nvGrpSpPr>
            <p:cNvPr id="418867" name="Group 51">
              <a:extLst>
                <a:ext uri="{FF2B5EF4-FFF2-40B4-BE49-F238E27FC236}">
                  <a16:creationId xmlns:a16="http://schemas.microsoft.com/office/drawing/2014/main" id="{931AF0FB-9A84-48F1-8869-16E2EACD5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3292"/>
              <a:ext cx="1152" cy="251"/>
              <a:chOff x="336" y="3600"/>
              <a:chExt cx="1152" cy="251"/>
            </a:xfrm>
          </p:grpSpPr>
          <p:sp>
            <p:nvSpPr>
              <p:cNvPr id="418868" name="Text Box 52">
                <a:extLst>
                  <a:ext uri="{FF2B5EF4-FFF2-40B4-BE49-F238E27FC236}">
                    <a16:creationId xmlns:a16="http://schemas.microsoft.com/office/drawing/2014/main" id="{521D226D-0F42-4DB3-B204-DF3900464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600"/>
                <a:ext cx="115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= 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·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8869" name="Line 53">
                <a:extLst>
                  <a:ext uri="{FF2B5EF4-FFF2-40B4-BE49-F238E27FC236}">
                    <a16:creationId xmlns:a16="http://schemas.microsoft.com/office/drawing/2014/main" id="{3C9F68E3-9EB0-4178-9282-58BAEEFA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365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8870" name="Rectangle 54">
            <a:extLst>
              <a:ext uri="{FF2B5EF4-FFF2-40B4-BE49-F238E27FC236}">
                <a16:creationId xmlns:a16="http://schemas.microsoft.com/office/drawing/2014/main" id="{05A5294F-80D7-4400-A075-CBC4396F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1287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与非运算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1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44" name="Group 4">
            <a:extLst>
              <a:ext uri="{FF2B5EF4-FFF2-40B4-BE49-F238E27FC236}">
                <a16:creationId xmlns:a16="http://schemas.microsoft.com/office/drawing/2014/main" id="{C8428D15-D2C0-49F2-87D9-82AA3A552370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1873250"/>
            <a:ext cx="2895600" cy="3400425"/>
            <a:chOff x="624" y="2352"/>
            <a:chExt cx="1632" cy="1521"/>
          </a:xfrm>
        </p:grpSpPr>
        <p:sp>
          <p:nvSpPr>
            <p:cNvPr id="419845" name="Text Box 5">
              <a:extLst>
                <a:ext uri="{FF2B5EF4-FFF2-40B4-BE49-F238E27FC236}">
                  <a16:creationId xmlns:a16="http://schemas.microsoft.com/office/drawing/2014/main" id="{70553F8D-D7A1-49BB-B1BD-1D61DC539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163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两输入变量或非</a:t>
              </a:r>
              <a:b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</a:b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　　逻辑真值表</a:t>
              </a:r>
            </a:p>
          </p:txBody>
        </p:sp>
        <p:grpSp>
          <p:nvGrpSpPr>
            <p:cNvPr id="419846" name="Group 6">
              <a:extLst>
                <a:ext uri="{FF2B5EF4-FFF2-40B4-BE49-F238E27FC236}">
                  <a16:creationId xmlns:a16="http://schemas.microsoft.com/office/drawing/2014/main" id="{0A3CE588-9D35-4EAD-AC24-7D1F959A3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721"/>
              <a:ext cx="1632" cy="1147"/>
              <a:chOff x="260" y="2721"/>
              <a:chExt cx="2100" cy="1147"/>
            </a:xfrm>
          </p:grpSpPr>
          <p:sp>
            <p:nvSpPr>
              <p:cNvPr id="419847" name="Line 7">
                <a:extLst>
                  <a:ext uri="{FF2B5EF4-FFF2-40B4-BE49-F238E27FC236}">
                    <a16:creationId xmlns:a16="http://schemas.microsoft.com/office/drawing/2014/main" id="{90AE48FE-0137-4730-A362-68D11A964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2721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48" name="Line 8">
                <a:extLst>
                  <a:ext uri="{FF2B5EF4-FFF2-40B4-BE49-F238E27FC236}">
                    <a16:creationId xmlns:a16="http://schemas.microsoft.com/office/drawing/2014/main" id="{E455CC5A-BDF2-4992-9DA4-37ADA2D37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2961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49" name="Line 9">
                <a:extLst>
                  <a:ext uri="{FF2B5EF4-FFF2-40B4-BE49-F238E27FC236}">
                    <a16:creationId xmlns:a16="http://schemas.microsoft.com/office/drawing/2014/main" id="{88B9C700-4145-4444-AC36-6A035A47D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" y="3868"/>
                <a:ext cx="21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9850" name="Line 10">
              <a:extLst>
                <a:ext uri="{FF2B5EF4-FFF2-40B4-BE49-F238E27FC236}">
                  <a16:creationId xmlns:a16="http://schemas.microsoft.com/office/drawing/2014/main" id="{7AFC3037-83F7-4F0F-9E0F-8D3B6CBB0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2721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1" name="Text Box 11">
              <a:extLst>
                <a:ext uri="{FF2B5EF4-FFF2-40B4-BE49-F238E27FC236}">
                  <a16:creationId xmlns:a16="http://schemas.microsoft.com/office/drawing/2014/main" id="{723F8273-D3C3-40BB-910C-DD0F160E3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76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2" name="Text Box 12">
              <a:extLst>
                <a:ext uri="{FF2B5EF4-FFF2-40B4-BE49-F238E27FC236}">
                  <a16:creationId xmlns:a16="http://schemas.microsoft.com/office/drawing/2014/main" id="{E3DCABF7-4988-4BE9-96B7-B14B73351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76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3" name="Text Box 13">
              <a:extLst>
                <a:ext uri="{FF2B5EF4-FFF2-40B4-BE49-F238E27FC236}">
                  <a16:creationId xmlns:a16="http://schemas.microsoft.com/office/drawing/2014/main" id="{1B840D4C-8559-458B-BD0E-95988297A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76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4" name="Text Box 14">
              <a:extLst>
                <a:ext uri="{FF2B5EF4-FFF2-40B4-BE49-F238E27FC236}">
                  <a16:creationId xmlns:a16="http://schemas.microsoft.com/office/drawing/2014/main" id="{55DC683E-9EE1-4C42-A207-82DEF4A29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00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5" name="Text Box 15">
              <a:extLst>
                <a:ext uri="{FF2B5EF4-FFF2-40B4-BE49-F238E27FC236}">
                  <a16:creationId xmlns:a16="http://schemas.microsoft.com/office/drawing/2014/main" id="{B34138AF-BB68-41F6-A6F2-4373D7658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00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6" name="Text Box 16">
              <a:extLst>
                <a:ext uri="{FF2B5EF4-FFF2-40B4-BE49-F238E27FC236}">
                  <a16:creationId xmlns:a16="http://schemas.microsoft.com/office/drawing/2014/main" id="{E80F4683-9E7B-4979-B9AB-3E66E3A92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230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7" name="Text Box 17">
              <a:extLst>
                <a:ext uri="{FF2B5EF4-FFF2-40B4-BE49-F238E27FC236}">
                  <a16:creationId xmlns:a16="http://schemas.microsoft.com/office/drawing/2014/main" id="{8D01F549-5722-44B1-ACC2-E59C0167A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457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8" name="Text Box 18">
              <a:extLst>
                <a:ext uri="{FF2B5EF4-FFF2-40B4-BE49-F238E27FC236}">
                  <a16:creationId xmlns:a16="http://schemas.microsoft.com/office/drawing/2014/main" id="{A94D813C-E3CD-470F-A6ED-4EEFD0C40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90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59" name="Text Box 19">
              <a:extLst>
                <a:ext uri="{FF2B5EF4-FFF2-40B4-BE49-F238E27FC236}">
                  <a16:creationId xmlns:a16="http://schemas.microsoft.com/office/drawing/2014/main" id="{DE2C3495-E613-4D57-A665-D6141C247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236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0" name="Text Box 20">
              <a:extLst>
                <a:ext uri="{FF2B5EF4-FFF2-40B4-BE49-F238E27FC236}">
                  <a16:creationId xmlns:a16="http://schemas.microsoft.com/office/drawing/2014/main" id="{31E73153-AC8E-4287-85D2-21102FD1D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463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1" name="Text Box 21">
              <a:extLst>
                <a:ext uri="{FF2B5EF4-FFF2-40B4-BE49-F238E27FC236}">
                  <a16:creationId xmlns:a16="http://schemas.microsoft.com/office/drawing/2014/main" id="{ABA2302E-2736-4B14-9E7E-F57804677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90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2" name="Text Box 22">
              <a:extLst>
                <a:ext uri="{FF2B5EF4-FFF2-40B4-BE49-F238E27FC236}">
                  <a16:creationId xmlns:a16="http://schemas.microsoft.com/office/drawing/2014/main" id="{3DD74DB6-4A56-4BDE-8685-E182276F6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009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3" name="Text Box 23">
              <a:extLst>
                <a:ext uri="{FF2B5EF4-FFF2-40B4-BE49-F238E27FC236}">
                  <a16:creationId xmlns:a16="http://schemas.microsoft.com/office/drawing/2014/main" id="{6307AE7D-C68D-4E14-B846-C83635510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230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4" name="Text Box 24">
              <a:extLst>
                <a:ext uri="{FF2B5EF4-FFF2-40B4-BE49-F238E27FC236}">
                  <a16:creationId xmlns:a16="http://schemas.microsoft.com/office/drawing/2014/main" id="{0C37733A-D39B-4CCC-828C-051512AB9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457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5" name="Text Box 25">
              <a:extLst>
                <a:ext uri="{FF2B5EF4-FFF2-40B4-BE49-F238E27FC236}">
                  <a16:creationId xmlns:a16="http://schemas.microsoft.com/office/drawing/2014/main" id="{47A45EB5-B37A-49D4-BA29-A7F03A59E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3690"/>
              <a:ext cx="12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894" name="Group 54">
            <a:extLst>
              <a:ext uri="{FF2B5EF4-FFF2-40B4-BE49-F238E27FC236}">
                <a16:creationId xmlns:a16="http://schemas.microsoft.com/office/drawing/2014/main" id="{09D4AA82-4FF2-47C0-8DD2-CF9FE129CEB5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166813"/>
            <a:ext cx="3184525" cy="3482975"/>
            <a:chOff x="3310" y="735"/>
            <a:chExt cx="2006" cy="2194"/>
          </a:xfrm>
        </p:grpSpPr>
        <p:sp>
          <p:nvSpPr>
            <p:cNvPr id="419867" name="Rectangle 27">
              <a:extLst>
                <a:ext uri="{FF2B5EF4-FFF2-40B4-BE49-F238E27FC236}">
                  <a16:creationId xmlns:a16="http://schemas.microsoft.com/office/drawing/2014/main" id="{1B8B5FCA-40C5-44E2-BBB5-F77168D5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162"/>
              <a:ext cx="2006" cy="1767"/>
            </a:xfrm>
            <a:prstGeom prst="rect">
              <a:avLst/>
            </a:prstGeom>
            <a:noFill/>
            <a:ln w="19050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868" name="Text Box 28">
              <a:extLst>
                <a:ext uri="{FF2B5EF4-FFF2-40B4-BE49-F238E27FC236}">
                  <a16:creationId xmlns:a16="http://schemas.microsoft.com/office/drawing/2014/main" id="{6E768BAC-E11B-47EC-B5BE-5CC6865CB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502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69" name="Text Box 29">
              <a:extLst>
                <a:ext uri="{FF2B5EF4-FFF2-40B4-BE49-F238E27FC236}">
                  <a16:creationId xmlns:a16="http://schemas.microsoft.com/office/drawing/2014/main" id="{0B821E24-9CA6-40CE-96E4-ECC32F62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2169"/>
              <a:ext cx="2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419870" name="Text Box 30">
              <a:extLst>
                <a:ext uri="{FF2B5EF4-FFF2-40B4-BE49-F238E27FC236}">
                  <a16:creationId xmlns:a16="http://schemas.microsoft.com/office/drawing/2014/main" id="{E9F12702-8283-4F28-A094-64A8332B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38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71" name="Text Box 31">
              <a:extLst>
                <a:ext uri="{FF2B5EF4-FFF2-40B4-BE49-F238E27FC236}">
                  <a16:creationId xmlns:a16="http://schemas.microsoft.com/office/drawing/2014/main" id="{0A18EB1E-5C00-4FE3-A2C4-34EEB357B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346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72" name="Text Box 32">
              <a:extLst>
                <a:ext uri="{FF2B5EF4-FFF2-40B4-BE49-F238E27FC236}">
                  <a16:creationId xmlns:a16="http://schemas.microsoft.com/office/drawing/2014/main" id="{4A60266B-FEBD-4C5F-9552-09399D14C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638"/>
              <a:ext cx="12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9873" name="Group 33">
              <a:extLst>
                <a:ext uri="{FF2B5EF4-FFF2-40B4-BE49-F238E27FC236}">
                  <a16:creationId xmlns:a16="http://schemas.microsoft.com/office/drawing/2014/main" id="{D5E5E222-CD39-4ABB-B098-B54E6FEEB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344"/>
              <a:ext cx="1047" cy="458"/>
              <a:chOff x="4079" y="1968"/>
              <a:chExt cx="571" cy="320"/>
            </a:xfrm>
          </p:grpSpPr>
          <p:sp>
            <p:nvSpPr>
              <p:cNvPr id="419874" name="Line 34">
                <a:extLst>
                  <a:ext uri="{FF2B5EF4-FFF2-40B4-BE49-F238E27FC236}">
                    <a16:creationId xmlns:a16="http://schemas.microsoft.com/office/drawing/2014/main" id="{340BEF21-6C0F-4862-838C-C94D3C196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9" y="2057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75" name="Line 35">
                <a:extLst>
                  <a:ext uri="{FF2B5EF4-FFF2-40B4-BE49-F238E27FC236}">
                    <a16:creationId xmlns:a16="http://schemas.microsoft.com/office/drawing/2014/main" id="{74574D70-E9F9-4F73-95C4-996B960CF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94"/>
                <a:ext cx="1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76" name="Freeform 36">
                <a:extLst>
                  <a:ext uri="{FF2B5EF4-FFF2-40B4-BE49-F238E27FC236}">
                    <a16:creationId xmlns:a16="http://schemas.microsoft.com/office/drawing/2014/main" id="{A0C96B4B-4CCB-4674-A855-C141FC2D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1968"/>
                <a:ext cx="288" cy="320"/>
              </a:xfrm>
              <a:custGeom>
                <a:avLst/>
                <a:gdLst>
                  <a:gd name="T0" fmla="*/ 48 w 782"/>
                  <a:gd name="T1" fmla="*/ 38 h 658"/>
                  <a:gd name="T2" fmla="*/ 466 w 782"/>
                  <a:gd name="T3" fmla="*/ 117 h 658"/>
                  <a:gd name="T4" fmla="*/ 782 w 782"/>
                  <a:gd name="T5" fmla="*/ 340 h 658"/>
                  <a:gd name="T6" fmla="*/ 466 w 782"/>
                  <a:gd name="T7" fmla="*/ 549 h 658"/>
                  <a:gd name="T8" fmla="*/ 41 w 782"/>
                  <a:gd name="T9" fmla="*/ 621 h 658"/>
                  <a:gd name="T10" fmla="*/ 221 w 782"/>
                  <a:gd name="T11" fmla="*/ 326 h 658"/>
                  <a:gd name="T12" fmla="*/ 48 w 782"/>
                  <a:gd name="T13" fmla="*/ 3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2" h="658">
                    <a:moveTo>
                      <a:pt x="48" y="38"/>
                    </a:moveTo>
                    <a:cubicBezTo>
                      <a:pt x="73" y="0"/>
                      <a:pt x="344" y="67"/>
                      <a:pt x="466" y="117"/>
                    </a:cubicBezTo>
                    <a:cubicBezTo>
                      <a:pt x="588" y="167"/>
                      <a:pt x="782" y="268"/>
                      <a:pt x="782" y="340"/>
                    </a:cubicBezTo>
                    <a:cubicBezTo>
                      <a:pt x="782" y="412"/>
                      <a:pt x="590" y="502"/>
                      <a:pt x="466" y="549"/>
                    </a:cubicBezTo>
                    <a:cubicBezTo>
                      <a:pt x="342" y="596"/>
                      <a:pt x="82" y="658"/>
                      <a:pt x="41" y="621"/>
                    </a:cubicBezTo>
                    <a:cubicBezTo>
                      <a:pt x="0" y="584"/>
                      <a:pt x="220" y="423"/>
                      <a:pt x="221" y="326"/>
                    </a:cubicBezTo>
                    <a:cubicBezTo>
                      <a:pt x="222" y="229"/>
                      <a:pt x="84" y="98"/>
                      <a:pt x="48" y="3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77" name="Oval 37">
                <a:extLst>
                  <a:ext uri="{FF2B5EF4-FFF2-40B4-BE49-F238E27FC236}">
                    <a16:creationId xmlns:a16="http://schemas.microsoft.com/office/drawing/2014/main" id="{39C6F21A-CB0F-4C55-99E3-B68AD01D4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111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878" name="Line 38">
                <a:extLst>
                  <a:ext uri="{FF2B5EF4-FFF2-40B4-BE49-F238E27FC236}">
                    <a16:creationId xmlns:a16="http://schemas.microsoft.com/office/drawing/2014/main" id="{5180B9B8-BFC7-4CA2-8A61-F9579479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" y="2138"/>
                <a:ext cx="1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9879" name="Text Box 39">
              <a:extLst>
                <a:ext uri="{FF2B5EF4-FFF2-40B4-BE49-F238E27FC236}">
                  <a16:creationId xmlns:a16="http://schemas.microsoft.com/office/drawing/2014/main" id="{B4F4377D-28D9-4CA0-98A0-0507AFC21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474"/>
              <a:ext cx="11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880" name="Text Box 40">
              <a:extLst>
                <a:ext uri="{FF2B5EF4-FFF2-40B4-BE49-F238E27FC236}">
                  <a16:creationId xmlns:a16="http://schemas.microsoft.com/office/drawing/2014/main" id="{937ACB78-AC44-4A43-AA21-7DA790AA1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2293"/>
              <a:ext cx="11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9881" name="Group 41">
              <a:extLst>
                <a:ext uri="{FF2B5EF4-FFF2-40B4-BE49-F238E27FC236}">
                  <a16:creationId xmlns:a16="http://schemas.microsoft.com/office/drawing/2014/main" id="{F417D451-664E-4D85-8668-4D92ACD4B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115"/>
              <a:ext cx="834" cy="624"/>
              <a:chOff x="4077" y="1033"/>
              <a:chExt cx="569" cy="322"/>
            </a:xfrm>
          </p:grpSpPr>
          <p:sp>
            <p:nvSpPr>
              <p:cNvPr id="419882" name="Line 42">
                <a:extLst>
                  <a:ext uri="{FF2B5EF4-FFF2-40B4-BE49-F238E27FC236}">
                    <a16:creationId xmlns:a16="http://schemas.microsoft.com/office/drawing/2014/main" id="{A9658F68-E552-4468-A3D1-E120FBF8C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1093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83" name="Line 43">
                <a:extLst>
                  <a:ext uri="{FF2B5EF4-FFF2-40B4-BE49-F238E27FC236}">
                    <a16:creationId xmlns:a16="http://schemas.microsoft.com/office/drawing/2014/main" id="{B88DA4CE-05ED-4784-821D-30C9D1328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1278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84" name="Oval 44">
                <a:extLst>
                  <a:ext uri="{FF2B5EF4-FFF2-40B4-BE49-F238E27FC236}">
                    <a16:creationId xmlns:a16="http://schemas.microsoft.com/office/drawing/2014/main" id="{635F51B5-3115-4DF6-B7EC-BE17D544F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1164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885" name="Line 45">
                <a:extLst>
                  <a:ext uri="{FF2B5EF4-FFF2-40B4-BE49-F238E27FC236}">
                    <a16:creationId xmlns:a16="http://schemas.microsoft.com/office/drawing/2014/main" id="{803E905C-1827-4F27-AA90-66EE00B02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4" y="1191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86" name="Rectangle 46">
                <a:extLst>
                  <a:ext uri="{FF2B5EF4-FFF2-40B4-BE49-F238E27FC236}">
                    <a16:creationId xmlns:a16="http://schemas.microsoft.com/office/drawing/2014/main" id="{094AEF90-3500-41F3-93C5-CE7C3447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033"/>
                <a:ext cx="195" cy="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9887" name="Text Box 47">
              <a:extLst>
                <a:ext uri="{FF2B5EF4-FFF2-40B4-BE49-F238E27FC236}">
                  <a16:creationId xmlns:a16="http://schemas.microsoft.com/office/drawing/2014/main" id="{E16A099D-3A13-4E63-BA1B-D28B17E9C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735"/>
              <a:ext cx="146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</a:rPr>
                <a:t>或非逻辑符号</a:t>
              </a:r>
              <a:endPara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9888" name="Rectangle 48">
            <a:extLst>
              <a:ext uri="{FF2B5EF4-FFF2-40B4-BE49-F238E27FC236}">
                <a16:creationId xmlns:a16="http://schemas.microsoft.com/office/drawing/2014/main" id="{709FD3D6-92F6-4A17-B3F1-9723FFF0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2)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或非运算</a:t>
            </a:r>
          </a:p>
        </p:txBody>
      </p:sp>
      <p:grpSp>
        <p:nvGrpSpPr>
          <p:cNvPr id="419889" name="Group 49">
            <a:extLst>
              <a:ext uri="{FF2B5EF4-FFF2-40B4-BE49-F238E27FC236}">
                <a16:creationId xmlns:a16="http://schemas.microsoft.com/office/drawing/2014/main" id="{1BB74595-FFFD-476A-8EAF-8F5929B83F5E}"/>
              </a:ext>
            </a:extLst>
          </p:cNvPr>
          <p:cNvGrpSpPr>
            <a:grpSpLocks/>
          </p:cNvGrpSpPr>
          <p:nvPr/>
        </p:nvGrpSpPr>
        <p:grpSpPr bwMode="auto">
          <a:xfrm>
            <a:off x="4483100" y="4894263"/>
            <a:ext cx="4462463" cy="898525"/>
            <a:chOff x="725" y="3216"/>
            <a:chExt cx="2811" cy="566"/>
          </a:xfrm>
        </p:grpSpPr>
        <p:grpSp>
          <p:nvGrpSpPr>
            <p:cNvPr id="419890" name="Group 50">
              <a:extLst>
                <a:ext uri="{FF2B5EF4-FFF2-40B4-BE49-F238E27FC236}">
                  <a16:creationId xmlns:a16="http://schemas.microsoft.com/office/drawing/2014/main" id="{BF6F6A8F-70BF-49E2-B76A-14A279FAF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" y="3216"/>
              <a:ext cx="2811" cy="566"/>
              <a:chOff x="997" y="3216"/>
              <a:chExt cx="2539" cy="566"/>
            </a:xfrm>
          </p:grpSpPr>
          <p:sp>
            <p:nvSpPr>
              <p:cNvPr id="419891" name="Text Box 51">
                <a:extLst>
                  <a:ext uri="{FF2B5EF4-FFF2-40B4-BE49-F238E27FC236}">
                    <a16:creationId xmlns:a16="http://schemas.microsoft.com/office/drawing/2014/main" id="{27C404F0-2652-4E07-AFEC-D5033CAC1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" y="349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 = 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9892" name="Rectangle 52">
                <a:extLst>
                  <a:ext uri="{FF2B5EF4-FFF2-40B4-BE49-F238E27FC236}">
                    <a16:creationId xmlns:a16="http://schemas.microsoft.com/office/drawing/2014/main" id="{55FAD86C-F5CC-4BF1-91D9-2D2B45374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" y="3216"/>
                <a:ext cx="14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或非逻辑表达式</a:t>
                </a:r>
              </a:p>
            </p:txBody>
          </p:sp>
        </p:grpSp>
        <p:sp>
          <p:nvSpPr>
            <p:cNvPr id="419893" name="Line 53">
              <a:extLst>
                <a:ext uri="{FF2B5EF4-FFF2-40B4-BE49-F238E27FC236}">
                  <a16:creationId xmlns:a16="http://schemas.microsoft.com/office/drawing/2014/main" id="{AE4B5011-7669-44A3-9665-DCDA2278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3542"/>
              <a:ext cx="283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15779</TotalTime>
  <Words>724</Words>
  <Application>Microsoft Office PowerPoint</Application>
  <PresentationFormat>全屏显示(4:3)</PresentationFormat>
  <Paragraphs>290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Times New Roman</vt:lpstr>
      <vt:lpstr>宋体</vt:lpstr>
      <vt:lpstr>Arial Narrow</vt:lpstr>
      <vt:lpstr>楷体_GB2312</vt:lpstr>
      <vt:lpstr>Wingdings</vt:lpstr>
      <vt:lpstr>Arial</vt:lpstr>
      <vt:lpstr>隶书</vt:lpstr>
      <vt:lpstr>Verdana</vt:lpstr>
      <vt:lpstr>宋体-方正超大字符集</vt:lpstr>
      <vt:lpstr>Symbol</vt:lpstr>
      <vt:lpstr>Garamond</vt:lpstr>
      <vt:lpstr>华康简宋</vt:lpstr>
      <vt:lpstr>Wingdings 2</vt:lpstr>
      <vt:lpstr>Profile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1697</cp:revision>
  <dcterms:created xsi:type="dcterms:W3CDTF">2004-08-29T02:51:05Z</dcterms:created>
  <dcterms:modified xsi:type="dcterms:W3CDTF">2020-04-25T08:31:52Z</dcterms:modified>
</cp:coreProperties>
</file>