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7"/>
  </p:notesMasterIdLst>
  <p:sldIdLst>
    <p:sldId id="437" r:id="rId2"/>
    <p:sldId id="440" r:id="rId3"/>
    <p:sldId id="439" r:id="rId4"/>
    <p:sldId id="441" r:id="rId5"/>
    <p:sldId id="442" r:id="rId6"/>
    <p:sldId id="443" r:id="rId7"/>
    <p:sldId id="444" r:id="rId8"/>
    <p:sldId id="445" r:id="rId9"/>
    <p:sldId id="260" r:id="rId10"/>
    <p:sldId id="261" r:id="rId11"/>
    <p:sldId id="262" r:id="rId12"/>
    <p:sldId id="263" r:id="rId13"/>
    <p:sldId id="447" r:id="rId14"/>
    <p:sldId id="288" r:id="rId15"/>
    <p:sldId id="446" r:id="rId16"/>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00FF"/>
    <a:srgbClr val="0000CC"/>
    <a:srgbClr val="339933"/>
    <a:srgbClr val="FF0000"/>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3" autoAdjust="0"/>
    <p:restoredTop sz="94731" autoAdjust="0"/>
  </p:normalViewPr>
  <p:slideViewPr>
    <p:cSldViewPr>
      <p:cViewPr varScale="1">
        <p:scale>
          <a:sx n="44" d="100"/>
          <a:sy n="44" d="100"/>
        </p:scale>
        <p:origin x="864" y="48"/>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11.emf"/><Relationship Id="rId4"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FCB6B8AC-94CF-4AEA-A0D3-AA20A7C809A0}"/>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5" name="Rectangle 3">
            <a:extLst>
              <a:ext uri="{FF2B5EF4-FFF2-40B4-BE49-F238E27FC236}">
                <a16:creationId xmlns:a16="http://schemas.microsoft.com/office/drawing/2014/main" id="{11CF7506-6A58-47BF-A5C1-EEFB188B454A}"/>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BB0A0B89-DB19-4998-A1FE-85CB056A5330}"/>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a:extLst>
              <a:ext uri="{FF2B5EF4-FFF2-40B4-BE49-F238E27FC236}">
                <a16:creationId xmlns:a16="http://schemas.microsoft.com/office/drawing/2014/main" id="{1E5901AB-05ED-4BE9-8FD5-FC1818303A3C}"/>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2278" name="Rectangle 6">
            <a:extLst>
              <a:ext uri="{FF2B5EF4-FFF2-40B4-BE49-F238E27FC236}">
                <a16:creationId xmlns:a16="http://schemas.microsoft.com/office/drawing/2014/main" id="{DD4578E7-8B11-45D8-A177-67364C85E69F}"/>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9" name="Rectangle 7">
            <a:extLst>
              <a:ext uri="{FF2B5EF4-FFF2-40B4-BE49-F238E27FC236}">
                <a16:creationId xmlns:a16="http://schemas.microsoft.com/office/drawing/2014/main" id="{87F136B9-39F0-4A24-9AAC-2CFA824DA6DD}"/>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Verdana" panose="020B0604030504040204" pitchFamily="34" charset="0"/>
              </a:defRPr>
            </a:lvl1pPr>
          </a:lstStyle>
          <a:p>
            <a:pPr>
              <a:defRPr/>
            </a:pPr>
            <a:fld id="{1CE6FC40-8669-4D08-851A-432B575F45E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9D23B05-B6C7-4746-B402-5627D5AD92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2AF62A61-92EC-4EB8-8897-161C66C670E6}" type="slidenum">
              <a:rPr lang="en-US" altLang="zh-CN" b="0" smtClean="0">
                <a:latin typeface="Verdana" panose="020B0604030504040204" pitchFamily="34" charset="0"/>
              </a:rPr>
              <a:pPr/>
              <a:t>2</a:t>
            </a:fld>
            <a:endParaRPr lang="en-US" altLang="zh-CN" b="0">
              <a:latin typeface="Verdana" panose="020B0604030504040204" pitchFamily="34" charset="0"/>
            </a:endParaRPr>
          </a:p>
        </p:txBody>
      </p:sp>
      <p:sp>
        <p:nvSpPr>
          <p:cNvPr id="6147" name="Rectangle 2">
            <a:extLst>
              <a:ext uri="{FF2B5EF4-FFF2-40B4-BE49-F238E27FC236}">
                <a16:creationId xmlns:a16="http://schemas.microsoft.com/office/drawing/2014/main" id="{9B6C804E-CF09-46B8-A3A4-93BBA332579B}"/>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4C2B9D1B-3A43-45D3-8D53-C775727BAED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图中看出，谐波次数越高，幅值分量越小，对原波形的贡献越小，所以在一定条件下可忽略高次谐波。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7E256CB-4497-4DB1-BE69-8E5FA86A4E3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DA3765E7-E148-4AD4-B32C-90A75B4F89B8}" type="slidenum">
              <a:rPr lang="en-US" altLang="zh-CN" b="0" smtClean="0">
                <a:latin typeface="Verdana" panose="020B0604030504040204" pitchFamily="34" charset="0"/>
              </a:rPr>
              <a:pPr/>
              <a:t>7</a:t>
            </a:fld>
            <a:endParaRPr lang="en-US" altLang="zh-CN" b="0">
              <a:latin typeface="Verdana" panose="020B0604030504040204" pitchFamily="34" charset="0"/>
            </a:endParaRPr>
          </a:p>
        </p:txBody>
      </p:sp>
      <p:sp>
        <p:nvSpPr>
          <p:cNvPr id="12291" name="Rectangle 2">
            <a:extLst>
              <a:ext uri="{FF2B5EF4-FFF2-40B4-BE49-F238E27FC236}">
                <a16:creationId xmlns:a16="http://schemas.microsoft.com/office/drawing/2014/main" id="{EA785876-31B4-4C3A-A576-322A34724746}"/>
              </a:ext>
            </a:extLst>
          </p:cNvPr>
          <p:cNvSpPr>
            <a:spLocks noChangeArrowheads="1" noTextEdit="1"/>
          </p:cNvSpPr>
          <p:nvPr>
            <p:ph type="sldImg"/>
          </p:nvPr>
        </p:nvSpPr>
        <p:spPr>
          <a:ln/>
        </p:spPr>
      </p:sp>
      <p:sp>
        <p:nvSpPr>
          <p:cNvPr id="12292" name="Rectangle 3">
            <a:extLst>
              <a:ext uri="{FF2B5EF4-FFF2-40B4-BE49-F238E27FC236}">
                <a16:creationId xmlns:a16="http://schemas.microsoft.com/office/drawing/2014/main" id="{A5AAB129-7197-4319-A8F0-AC812D33C1F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此处说明电压电流等为什麽用相量形式</a:t>
            </a:r>
            <a:r>
              <a:rPr lang="en-US" altLang="zh-CN"/>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DB6031E-48D4-4396-BF69-23402569D23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29DA8DA7-9925-4215-AB00-FA59C0D8550C}" type="slidenum">
              <a:rPr lang="en-US" altLang="zh-CN" b="0" smtClean="0">
                <a:latin typeface="Verdana" panose="020B0604030504040204" pitchFamily="34" charset="0"/>
              </a:rPr>
              <a:pPr/>
              <a:t>9</a:t>
            </a:fld>
            <a:endParaRPr lang="en-US" altLang="zh-CN" b="0">
              <a:latin typeface="Verdana" panose="020B0604030504040204" pitchFamily="34" charset="0"/>
            </a:endParaRPr>
          </a:p>
        </p:txBody>
      </p:sp>
      <p:sp>
        <p:nvSpPr>
          <p:cNvPr id="15363" name="Rectangle 2">
            <a:extLst>
              <a:ext uri="{FF2B5EF4-FFF2-40B4-BE49-F238E27FC236}">
                <a16:creationId xmlns:a16="http://schemas.microsoft.com/office/drawing/2014/main" id="{E305FDCB-615B-48C3-9554-3E4F49C2DEE2}"/>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2FBB77AB-C375-4A9F-A3C5-B7C2A51C9CC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91D2C219-66AC-4757-B245-2CFDCAFD6C80}"/>
              </a:ext>
            </a:extLst>
          </p:cNvPr>
          <p:cNvSpPr>
            <a:spLocks noChangeArrowheads="1"/>
          </p:cNvSpPr>
          <p:nvPr/>
        </p:nvSpPr>
        <p:spPr bwMode="auto">
          <a:xfrm>
            <a:off x="685800" y="2133600"/>
            <a:ext cx="7772400" cy="109538"/>
          </a:xfrm>
          <a:custGeom>
            <a:avLst/>
            <a:gdLst>
              <a:gd name="T0" fmla="*/ 0 w 1000"/>
              <a:gd name="T1" fmla="*/ 0 h 1000"/>
              <a:gd name="T2" fmla="*/ 2147483646 w 1000"/>
              <a:gd name="T3" fmla="*/ 0 h 1000"/>
              <a:gd name="T4" fmla="*/ 2147483646 w 1000"/>
              <a:gd name="T5" fmla="*/ 1314299689 h 1000"/>
              <a:gd name="T6" fmla="*/ 0 w 1000"/>
              <a:gd name="T7" fmla="*/ 1314299689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8">
            <a:hlinkClick r:id="" action="ppaction://hlinkshowjump?jump=nextslide"/>
            <a:extLst>
              <a:ext uri="{FF2B5EF4-FFF2-40B4-BE49-F238E27FC236}">
                <a16:creationId xmlns:a16="http://schemas.microsoft.com/office/drawing/2014/main" id="{C8D5276F-81A7-4A8C-AEFC-5D70C08664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hlinkClick r:id="" action="ppaction://hlinkshowjump?jump=endshow"/>
            <a:extLst>
              <a:ext uri="{FF2B5EF4-FFF2-40B4-BE49-F238E27FC236}">
                <a16:creationId xmlns:a16="http://schemas.microsoft.com/office/drawing/2014/main" id="{8694082F-528A-4C3B-93D6-17958DCF7FF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a:hlinkClick r:id="" action="ppaction://hlinkshowjump?jump=previousslide"/>
            <a:extLst>
              <a:ext uri="{FF2B5EF4-FFF2-40B4-BE49-F238E27FC236}">
                <a16:creationId xmlns:a16="http://schemas.microsoft.com/office/drawing/2014/main" id="{80147CD1-EF0B-42F0-8E7F-B26C02B90D6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p:cNvSpPr>
            <a:spLocks noGrp="1" noChangeArrowheads="1"/>
          </p:cNvSpPr>
          <p:nvPr>
            <p:ph type="ctrTitle"/>
          </p:nvPr>
        </p:nvSpPr>
        <p:spPr>
          <a:xfrm>
            <a:off x="685800" y="990600"/>
            <a:ext cx="7772400" cy="1371600"/>
          </a:xfrm>
        </p:spPr>
        <p:txBody>
          <a:bodyPr/>
          <a:lstStyle>
            <a:lvl1pPr>
              <a:defRPr sz="4000">
                <a:ea typeface="隶书" panose="02010509060101010101" pitchFamily="49" charset="-122"/>
              </a:defRPr>
            </a:lvl1pPr>
          </a:lstStyle>
          <a:p>
            <a:pPr lvl="0"/>
            <a:r>
              <a:rPr lang="en-US" altLang="zh-CN" noProof="0"/>
              <a:t>abcd</a:t>
            </a:r>
          </a:p>
        </p:txBody>
      </p:sp>
      <p:sp>
        <p:nvSpPr>
          <p:cNvPr id="93187" name="Rectangle 3"/>
          <p:cNvSpPr>
            <a:spLocks noGrp="1" noChangeArrowheads="1"/>
          </p:cNvSpPr>
          <p:nvPr>
            <p:ph type="subTitle" idx="1"/>
          </p:nvPr>
        </p:nvSpPr>
        <p:spPr>
          <a:xfrm>
            <a:off x="684213" y="3141663"/>
            <a:ext cx="7010400" cy="1600200"/>
          </a:xfrm>
        </p:spPr>
        <p:txBody>
          <a:bodyPr/>
          <a:lstStyle>
            <a:lvl1pPr marL="0" indent="0">
              <a:buFont typeface="Wingdings" panose="05000000000000000000" pitchFamily="2" charset="2"/>
              <a:buNone/>
              <a:defRPr sz="2800"/>
            </a:lvl1pPr>
          </a:lstStyle>
          <a:p>
            <a:pPr lvl="0"/>
            <a:r>
              <a:rPr lang="en-US" altLang="zh-CN" noProof="0"/>
              <a:t>abcdefg</a:t>
            </a:r>
          </a:p>
        </p:txBody>
      </p:sp>
      <p:sp>
        <p:nvSpPr>
          <p:cNvPr id="8" name="Rectangle 4">
            <a:extLst>
              <a:ext uri="{FF2B5EF4-FFF2-40B4-BE49-F238E27FC236}">
                <a16:creationId xmlns:a16="http://schemas.microsoft.com/office/drawing/2014/main" id="{B7A4430E-BEDF-40EA-8388-6EA30352D06C}"/>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56664F3F-4D89-454A-8A08-A26D25B39C59}"/>
              </a:ext>
            </a:extLst>
          </p:cNvPr>
          <p:cNvSpPr>
            <a:spLocks noGrp="1" noChangeArrowheads="1"/>
          </p:cNvSpPr>
          <p:nvPr>
            <p:ph type="ftr" sz="quarter" idx="11"/>
          </p:nvPr>
        </p:nvSpPr>
        <p:spPr bwMode="auto">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b="0">
                <a:latin typeface="Verdana" panose="020B0604030504040204" pitchFamily="34" charset="0"/>
              </a:defRPr>
            </a:lvl1pPr>
          </a:lstStyle>
          <a:p>
            <a:pPr>
              <a:defRPr/>
            </a:pPr>
            <a:endParaRPr lang="en-US" altLang="zh-CN"/>
          </a:p>
        </p:txBody>
      </p:sp>
      <p:sp>
        <p:nvSpPr>
          <p:cNvPr id="10" name="Rectangle 6">
            <a:extLst>
              <a:ext uri="{FF2B5EF4-FFF2-40B4-BE49-F238E27FC236}">
                <a16:creationId xmlns:a16="http://schemas.microsoft.com/office/drawing/2014/main" id="{03757E27-9A08-469D-84C4-44A69F77E1B2}"/>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C8CE693F-2F0F-43B6-9B1D-64E07973A265}" type="slidenum">
              <a:rPr lang="en-US" altLang="zh-CN"/>
              <a:pPr>
                <a:defRPr/>
              </a:pPr>
              <a:t>‹#›</a:t>
            </a:fld>
            <a:endParaRPr lang="en-US" altLang="zh-CN"/>
          </a:p>
        </p:txBody>
      </p:sp>
    </p:spTree>
    <p:extLst>
      <p:ext uri="{BB962C8B-B14F-4D97-AF65-F5344CB8AC3E}">
        <p14:creationId xmlns:p14="http://schemas.microsoft.com/office/powerpoint/2010/main" val="41057597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B389E384-0E7A-4A75-8925-BFFCE42F50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A0AB5364-36F2-4FC0-A963-DB9704AD2633}"/>
              </a:ext>
            </a:extLst>
          </p:cNvPr>
          <p:cNvSpPr>
            <a:spLocks noGrp="1" noChangeArrowheads="1"/>
          </p:cNvSpPr>
          <p:nvPr>
            <p:ph type="sldNum" sz="quarter" idx="11"/>
          </p:nvPr>
        </p:nvSpPr>
        <p:spPr>
          <a:ln/>
        </p:spPr>
        <p:txBody>
          <a:bodyPr/>
          <a:lstStyle>
            <a:lvl1pPr>
              <a:defRPr/>
            </a:lvl1pPr>
          </a:lstStyle>
          <a:p>
            <a:pPr>
              <a:defRPr/>
            </a:pPr>
            <a:fld id="{4618737F-4E78-4672-90CE-CBE484F27DE4}" type="slidenum">
              <a:rPr lang="en-US" altLang="zh-CN"/>
              <a:pPr>
                <a:defRPr/>
              </a:pPr>
              <a:t>‹#›</a:t>
            </a:fld>
            <a:endParaRPr lang="en-US" altLang="zh-CN"/>
          </a:p>
        </p:txBody>
      </p:sp>
    </p:spTree>
    <p:extLst>
      <p:ext uri="{BB962C8B-B14F-4D97-AF65-F5344CB8AC3E}">
        <p14:creationId xmlns:p14="http://schemas.microsoft.com/office/powerpoint/2010/main" val="87604488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5847C4AA-6C7A-44AA-BE76-B5E627F4980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A1ABA7B3-9628-42B0-8A29-46594661C4BD}"/>
              </a:ext>
            </a:extLst>
          </p:cNvPr>
          <p:cNvSpPr>
            <a:spLocks noGrp="1" noChangeArrowheads="1"/>
          </p:cNvSpPr>
          <p:nvPr>
            <p:ph type="sldNum" sz="quarter" idx="11"/>
          </p:nvPr>
        </p:nvSpPr>
        <p:spPr>
          <a:ln/>
        </p:spPr>
        <p:txBody>
          <a:bodyPr/>
          <a:lstStyle>
            <a:lvl1pPr>
              <a:defRPr/>
            </a:lvl1pPr>
          </a:lstStyle>
          <a:p>
            <a:pPr>
              <a:defRPr/>
            </a:pPr>
            <a:fld id="{E5F61758-C276-4E79-A384-90109B429D29}" type="slidenum">
              <a:rPr lang="en-US" altLang="zh-CN"/>
              <a:pPr>
                <a:defRPr/>
              </a:pPr>
              <a:t>‹#›</a:t>
            </a:fld>
            <a:endParaRPr lang="en-US" altLang="zh-CN"/>
          </a:p>
        </p:txBody>
      </p:sp>
    </p:spTree>
    <p:extLst>
      <p:ext uri="{BB962C8B-B14F-4D97-AF65-F5344CB8AC3E}">
        <p14:creationId xmlns:p14="http://schemas.microsoft.com/office/powerpoint/2010/main" val="5058032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A300AD5C-2F2E-40D5-9A63-DEA6BC7A46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3EB1401A-A0B3-45D8-ADCF-B60CD94BEC2A}"/>
              </a:ext>
            </a:extLst>
          </p:cNvPr>
          <p:cNvSpPr>
            <a:spLocks noGrp="1" noChangeArrowheads="1"/>
          </p:cNvSpPr>
          <p:nvPr>
            <p:ph type="sldNum" sz="quarter" idx="11"/>
          </p:nvPr>
        </p:nvSpPr>
        <p:spPr>
          <a:ln/>
        </p:spPr>
        <p:txBody>
          <a:bodyPr/>
          <a:lstStyle>
            <a:lvl1pPr>
              <a:defRPr/>
            </a:lvl1pPr>
          </a:lstStyle>
          <a:p>
            <a:pPr>
              <a:defRPr/>
            </a:pPr>
            <a:fld id="{418684A8-92A4-4C38-A9C2-05277D3F48D1}" type="slidenum">
              <a:rPr lang="en-US" altLang="zh-CN"/>
              <a:pPr>
                <a:defRPr/>
              </a:pPr>
              <a:t>‹#›</a:t>
            </a:fld>
            <a:endParaRPr lang="en-US" altLang="zh-CN"/>
          </a:p>
        </p:txBody>
      </p:sp>
    </p:spTree>
    <p:extLst>
      <p:ext uri="{BB962C8B-B14F-4D97-AF65-F5344CB8AC3E}">
        <p14:creationId xmlns:p14="http://schemas.microsoft.com/office/powerpoint/2010/main" val="290722114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44412902-5128-4452-8C11-E410814959C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49057FBB-9697-4B1B-BC74-34672F86ED07}"/>
              </a:ext>
            </a:extLst>
          </p:cNvPr>
          <p:cNvSpPr>
            <a:spLocks noGrp="1" noChangeArrowheads="1"/>
          </p:cNvSpPr>
          <p:nvPr>
            <p:ph type="sldNum" sz="quarter" idx="11"/>
          </p:nvPr>
        </p:nvSpPr>
        <p:spPr>
          <a:ln/>
        </p:spPr>
        <p:txBody>
          <a:bodyPr/>
          <a:lstStyle>
            <a:lvl1pPr>
              <a:defRPr/>
            </a:lvl1pPr>
          </a:lstStyle>
          <a:p>
            <a:pPr>
              <a:defRPr/>
            </a:pPr>
            <a:fld id="{54B7A2F3-334B-4546-81EE-3C092186A4B8}" type="slidenum">
              <a:rPr lang="en-US" altLang="zh-CN"/>
              <a:pPr>
                <a:defRPr/>
              </a:pPr>
              <a:t>‹#›</a:t>
            </a:fld>
            <a:endParaRPr lang="en-US" altLang="zh-CN"/>
          </a:p>
        </p:txBody>
      </p:sp>
    </p:spTree>
    <p:extLst>
      <p:ext uri="{BB962C8B-B14F-4D97-AF65-F5344CB8AC3E}">
        <p14:creationId xmlns:p14="http://schemas.microsoft.com/office/powerpoint/2010/main" val="424105883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a:extLst>
              <a:ext uri="{FF2B5EF4-FFF2-40B4-BE49-F238E27FC236}">
                <a16:creationId xmlns:a16="http://schemas.microsoft.com/office/drawing/2014/main" id="{680978F2-6061-41CE-B87F-27660B55E1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76ED0071-C096-42CB-9CA6-E56ED0AC89C5}"/>
              </a:ext>
            </a:extLst>
          </p:cNvPr>
          <p:cNvSpPr>
            <a:spLocks noGrp="1" noChangeArrowheads="1"/>
          </p:cNvSpPr>
          <p:nvPr>
            <p:ph type="sldNum" sz="quarter" idx="11"/>
          </p:nvPr>
        </p:nvSpPr>
        <p:spPr>
          <a:ln/>
        </p:spPr>
        <p:txBody>
          <a:bodyPr/>
          <a:lstStyle>
            <a:lvl1pPr>
              <a:defRPr/>
            </a:lvl1pPr>
          </a:lstStyle>
          <a:p>
            <a:pPr>
              <a:defRPr/>
            </a:pPr>
            <a:fld id="{2F515179-A33E-466B-86EE-30844F1A6151}" type="slidenum">
              <a:rPr lang="en-US" altLang="zh-CN"/>
              <a:pPr>
                <a:defRPr/>
              </a:pPr>
              <a:t>‹#›</a:t>
            </a:fld>
            <a:endParaRPr lang="en-US" altLang="zh-CN"/>
          </a:p>
        </p:txBody>
      </p:sp>
    </p:spTree>
    <p:extLst>
      <p:ext uri="{BB962C8B-B14F-4D97-AF65-F5344CB8AC3E}">
        <p14:creationId xmlns:p14="http://schemas.microsoft.com/office/powerpoint/2010/main" val="3870287574"/>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6">
            <a:extLst>
              <a:ext uri="{FF2B5EF4-FFF2-40B4-BE49-F238E27FC236}">
                <a16:creationId xmlns:a16="http://schemas.microsoft.com/office/drawing/2014/main" id="{A9A2F86B-04D2-4AAF-B3DC-9C7D961431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6699BE47-093A-43B8-8D82-F299D4FBB248}"/>
              </a:ext>
            </a:extLst>
          </p:cNvPr>
          <p:cNvSpPr>
            <a:spLocks noGrp="1" noChangeArrowheads="1"/>
          </p:cNvSpPr>
          <p:nvPr>
            <p:ph type="sldNum" sz="quarter" idx="11"/>
          </p:nvPr>
        </p:nvSpPr>
        <p:spPr>
          <a:ln/>
        </p:spPr>
        <p:txBody>
          <a:bodyPr/>
          <a:lstStyle>
            <a:lvl1pPr>
              <a:defRPr/>
            </a:lvl1pPr>
          </a:lstStyle>
          <a:p>
            <a:pPr>
              <a:defRPr/>
            </a:pPr>
            <a:fld id="{294BF84A-7E8F-4031-BADD-E47D8CD07174}" type="slidenum">
              <a:rPr lang="en-US" altLang="zh-CN"/>
              <a:pPr>
                <a:defRPr/>
              </a:pPr>
              <a:t>‹#›</a:t>
            </a:fld>
            <a:endParaRPr lang="en-US" altLang="zh-CN"/>
          </a:p>
        </p:txBody>
      </p:sp>
    </p:spTree>
    <p:extLst>
      <p:ext uri="{BB962C8B-B14F-4D97-AF65-F5344CB8AC3E}">
        <p14:creationId xmlns:p14="http://schemas.microsoft.com/office/powerpoint/2010/main" val="17082102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F26F8170-20C0-4D82-819D-0F2C3AA71E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83086BD9-65BD-4A07-8C36-83B9AA8C5CFC}"/>
              </a:ext>
            </a:extLst>
          </p:cNvPr>
          <p:cNvSpPr>
            <a:spLocks noGrp="1" noChangeArrowheads="1"/>
          </p:cNvSpPr>
          <p:nvPr>
            <p:ph type="sldNum" sz="quarter" idx="11"/>
          </p:nvPr>
        </p:nvSpPr>
        <p:spPr>
          <a:ln/>
        </p:spPr>
        <p:txBody>
          <a:bodyPr/>
          <a:lstStyle>
            <a:lvl1pPr>
              <a:defRPr/>
            </a:lvl1pPr>
          </a:lstStyle>
          <a:p>
            <a:pPr>
              <a:defRPr/>
            </a:pPr>
            <a:fld id="{AF6CDFFE-64C0-41C8-8A45-404F290B7387}" type="slidenum">
              <a:rPr lang="en-US" altLang="zh-CN"/>
              <a:pPr>
                <a:defRPr/>
              </a:pPr>
              <a:t>‹#›</a:t>
            </a:fld>
            <a:endParaRPr lang="en-US" altLang="zh-CN"/>
          </a:p>
        </p:txBody>
      </p:sp>
    </p:spTree>
    <p:extLst>
      <p:ext uri="{BB962C8B-B14F-4D97-AF65-F5344CB8AC3E}">
        <p14:creationId xmlns:p14="http://schemas.microsoft.com/office/powerpoint/2010/main" val="211182991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88695F2-E08A-4276-9A90-D09C85F318C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a:extLst>
              <a:ext uri="{FF2B5EF4-FFF2-40B4-BE49-F238E27FC236}">
                <a16:creationId xmlns:a16="http://schemas.microsoft.com/office/drawing/2014/main" id="{E8F68095-9513-460D-B365-2FC9A0A1F973}"/>
              </a:ext>
            </a:extLst>
          </p:cNvPr>
          <p:cNvSpPr>
            <a:spLocks noGrp="1" noChangeArrowheads="1"/>
          </p:cNvSpPr>
          <p:nvPr>
            <p:ph type="sldNum" sz="quarter" idx="11"/>
          </p:nvPr>
        </p:nvSpPr>
        <p:spPr>
          <a:ln/>
        </p:spPr>
        <p:txBody>
          <a:bodyPr/>
          <a:lstStyle>
            <a:lvl1pPr>
              <a:defRPr/>
            </a:lvl1pPr>
          </a:lstStyle>
          <a:p>
            <a:pPr>
              <a:defRPr/>
            </a:pPr>
            <a:fld id="{33B1D40D-514E-4E4E-8126-2AA849248501}" type="slidenum">
              <a:rPr lang="en-US" altLang="zh-CN"/>
              <a:pPr>
                <a:defRPr/>
              </a:pPr>
              <a:t>‹#›</a:t>
            </a:fld>
            <a:endParaRPr lang="en-US" altLang="zh-CN"/>
          </a:p>
        </p:txBody>
      </p:sp>
    </p:spTree>
    <p:extLst>
      <p:ext uri="{BB962C8B-B14F-4D97-AF65-F5344CB8AC3E}">
        <p14:creationId xmlns:p14="http://schemas.microsoft.com/office/powerpoint/2010/main" val="104240173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E671AA79-89B1-4D2B-B239-58CA7B4A59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4DA2737F-9DF9-4309-AD4E-BBC8B53F66BB}"/>
              </a:ext>
            </a:extLst>
          </p:cNvPr>
          <p:cNvSpPr>
            <a:spLocks noGrp="1" noChangeArrowheads="1"/>
          </p:cNvSpPr>
          <p:nvPr>
            <p:ph type="sldNum" sz="quarter" idx="11"/>
          </p:nvPr>
        </p:nvSpPr>
        <p:spPr>
          <a:ln/>
        </p:spPr>
        <p:txBody>
          <a:bodyPr/>
          <a:lstStyle>
            <a:lvl1pPr>
              <a:defRPr/>
            </a:lvl1pPr>
          </a:lstStyle>
          <a:p>
            <a:pPr>
              <a:defRPr/>
            </a:pPr>
            <a:fld id="{EAC0444C-C957-4E83-8AAB-D7D47C2965C9}" type="slidenum">
              <a:rPr lang="en-US" altLang="zh-CN"/>
              <a:pPr>
                <a:defRPr/>
              </a:pPr>
              <a:t>‹#›</a:t>
            </a:fld>
            <a:endParaRPr lang="en-US" altLang="zh-CN"/>
          </a:p>
        </p:txBody>
      </p:sp>
    </p:spTree>
    <p:extLst>
      <p:ext uri="{BB962C8B-B14F-4D97-AF65-F5344CB8AC3E}">
        <p14:creationId xmlns:p14="http://schemas.microsoft.com/office/powerpoint/2010/main" val="4283433531"/>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0CBD99E7-B459-466E-832D-9FFFBB0C70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B26E495F-6AFB-4FAD-A78A-70D4EC1AB641}"/>
              </a:ext>
            </a:extLst>
          </p:cNvPr>
          <p:cNvSpPr>
            <a:spLocks noGrp="1" noChangeArrowheads="1"/>
          </p:cNvSpPr>
          <p:nvPr>
            <p:ph type="sldNum" sz="quarter" idx="11"/>
          </p:nvPr>
        </p:nvSpPr>
        <p:spPr>
          <a:ln/>
        </p:spPr>
        <p:txBody>
          <a:bodyPr/>
          <a:lstStyle>
            <a:lvl1pPr>
              <a:defRPr/>
            </a:lvl1pPr>
          </a:lstStyle>
          <a:p>
            <a:pPr>
              <a:defRPr/>
            </a:pPr>
            <a:fld id="{2D9EFE95-3EB3-4326-A7D7-616CCD34A27E}" type="slidenum">
              <a:rPr lang="en-US" altLang="zh-CN"/>
              <a:pPr>
                <a:defRPr/>
              </a:pPr>
              <a:t>‹#›</a:t>
            </a:fld>
            <a:endParaRPr lang="en-US" altLang="zh-CN"/>
          </a:p>
        </p:txBody>
      </p:sp>
    </p:spTree>
    <p:extLst>
      <p:ext uri="{BB962C8B-B14F-4D97-AF65-F5344CB8AC3E}">
        <p14:creationId xmlns:p14="http://schemas.microsoft.com/office/powerpoint/2010/main" val="233880019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5844CEB-A768-45F7-8056-B9FBDD5B64C1}"/>
              </a:ext>
            </a:extLst>
          </p:cNvPr>
          <p:cNvSpPr>
            <a:spLocks noGrp="1" noChangeArrowheads="1"/>
          </p:cNvSpPr>
          <p:nvPr>
            <p:ph type="title"/>
          </p:nvPr>
        </p:nvSpPr>
        <p:spPr bwMode="auto">
          <a:xfrm>
            <a:off x="574675" y="260350"/>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1027" name="Rectangle 3">
            <a:extLst>
              <a:ext uri="{FF2B5EF4-FFF2-40B4-BE49-F238E27FC236}">
                <a16:creationId xmlns:a16="http://schemas.microsoft.com/office/drawing/2014/main" id="{6190703F-F329-43D7-9525-5D901025F5DE}"/>
              </a:ext>
            </a:extLst>
          </p:cNvPr>
          <p:cNvSpPr>
            <a:spLocks noGrp="1" noChangeArrowheads="1"/>
          </p:cNvSpPr>
          <p:nvPr>
            <p:ph type="body" idx="1"/>
          </p:nvPr>
        </p:nvSpPr>
        <p:spPr bwMode="auto">
          <a:xfrm>
            <a:off x="611188" y="162877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F4FA5C61-9072-4DD6-B482-BCFA9A6FE867}"/>
              </a:ext>
            </a:extLst>
          </p:cNvPr>
          <p:cNvSpPr>
            <a:spLocks noChangeArrowheads="1"/>
          </p:cNvSpPr>
          <p:nvPr/>
        </p:nvSpPr>
        <p:spPr bwMode="auto">
          <a:xfrm>
            <a:off x="609600" y="1052513"/>
            <a:ext cx="7958138" cy="109537"/>
          </a:xfrm>
          <a:custGeom>
            <a:avLst/>
            <a:gdLst>
              <a:gd name="T0" fmla="*/ 0 w 1000"/>
              <a:gd name="T1" fmla="*/ 0 h 1000"/>
              <a:gd name="T2" fmla="*/ 2147483646 w 1000"/>
              <a:gd name="T3" fmla="*/ 0 h 1000"/>
              <a:gd name="T4" fmla="*/ 2147483646 w 1000"/>
              <a:gd name="T5" fmla="*/ 1314263702 h 1000"/>
              <a:gd name="T6" fmla="*/ 0 w 1000"/>
              <a:gd name="T7" fmla="*/ 1314263702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a:extLst>
              <a:ext uri="{FF2B5EF4-FFF2-40B4-BE49-F238E27FC236}">
                <a16:creationId xmlns:a16="http://schemas.microsoft.com/office/drawing/2014/main" id="{80B6F729-FB39-4C87-84E1-EF75D133ABF6}"/>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a:extLst>
              <a:ext uri="{FF2B5EF4-FFF2-40B4-BE49-F238E27FC236}">
                <a16:creationId xmlns:a16="http://schemas.microsoft.com/office/drawing/2014/main" id="{8D5694F8-C601-4C25-BAC9-FDC2BD363A67}"/>
              </a:ext>
            </a:extLst>
          </p:cNvPr>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92168" name="Rectangle 8">
            <a:extLst>
              <a:ext uri="{FF2B5EF4-FFF2-40B4-BE49-F238E27FC236}">
                <a16:creationId xmlns:a16="http://schemas.microsoft.com/office/drawing/2014/main" id="{313D2308-376A-4D1A-A5FF-B0AC711A7524}"/>
              </a:ext>
            </a:extLst>
          </p:cNvPr>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fld id="{9E6D8E82-53CB-4840-8D18-9AA00AD3DA14}" type="slidenum">
              <a:rPr lang="en-US" altLang="zh-CN"/>
              <a:pPr>
                <a:defRPr/>
              </a:pPr>
              <a:t>‹#›</a:t>
            </a:fld>
            <a:endParaRPr lang="en-US" altLang="zh-CN"/>
          </a:p>
        </p:txBody>
      </p:sp>
      <p:pic>
        <p:nvPicPr>
          <p:cNvPr id="1032" name="Picture 12">
            <a:hlinkClick r:id="" action="ppaction://hlinkshowjump?jump=nextslide"/>
            <a:extLst>
              <a:ext uri="{FF2B5EF4-FFF2-40B4-BE49-F238E27FC236}">
                <a16:creationId xmlns:a16="http://schemas.microsoft.com/office/drawing/2014/main" id="{9D7468BE-3CCA-43F1-93ED-9318372230B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3">
            <a:hlinkClick r:id="" action="ppaction://hlinkshowjump?jump=endshow"/>
            <a:extLst>
              <a:ext uri="{FF2B5EF4-FFF2-40B4-BE49-F238E27FC236}">
                <a16:creationId xmlns:a16="http://schemas.microsoft.com/office/drawing/2014/main" id="{CCDFABA5-31C8-4EB6-849C-8C88A5BC0C8C}"/>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4">
            <a:hlinkClick r:id="" action="ppaction://hlinkshowjump?jump=previousslide"/>
            <a:extLst>
              <a:ext uri="{FF2B5EF4-FFF2-40B4-BE49-F238E27FC236}">
                <a16:creationId xmlns:a16="http://schemas.microsoft.com/office/drawing/2014/main" id="{213B4EC4-519E-4774-B999-8D33F8E0B05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3"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random/>
  </p:transition>
  <p:txStyles>
    <p:titleStyle>
      <a:lvl1pPr algn="l" rtl="0" eaLnBrk="0" fontAlgn="base" hangingPunct="0">
        <a:spcBef>
          <a:spcPct val="0"/>
        </a:spcBef>
        <a:spcAft>
          <a:spcPct val="0"/>
        </a:spcAft>
        <a:defRPr sz="3800" b="1" kern="1200">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ch04-2.ppt" TargetMode="External"/><Relationship Id="rId7" Type="http://schemas.openxmlformats.org/officeDocument/2006/relationships/hyperlink" Target="ch04-6.ppt" TargetMode="Externa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hyperlink" Target="ch04-5.ppt" TargetMode="External"/><Relationship Id="rId5" Type="http://schemas.openxmlformats.org/officeDocument/2006/relationships/hyperlink" Target="ch04-4.ppt" TargetMode="External"/><Relationship Id="rId4" Type="http://schemas.openxmlformats.org/officeDocument/2006/relationships/hyperlink" Target="ch04-3.ppt"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slide" Target="slide2.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 Id="rId9"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5.wmf"/><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6.bin"/><Relationship Id="rId14" Type="http://schemas.openxmlformats.org/officeDocument/2006/relationships/image" Target="../media/image6.emf"/></Relationships>
</file>

<file path=ppt/slides/_rels/slide6.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17.wmf"/><Relationship Id="rId5" Type="http://schemas.openxmlformats.org/officeDocument/2006/relationships/image" Target="../media/image15.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8">
            <a:extLst>
              <a:ext uri="{FF2B5EF4-FFF2-40B4-BE49-F238E27FC236}">
                <a16:creationId xmlns:a16="http://schemas.microsoft.com/office/drawing/2014/main" id="{BD277FA3-E665-4AB0-8035-BAADC896F424}"/>
              </a:ext>
            </a:extLst>
          </p:cNvPr>
          <p:cNvSpPr>
            <a:spLocks noChangeArrowheads="1"/>
          </p:cNvSpPr>
          <p:nvPr/>
        </p:nvSpPr>
        <p:spPr bwMode="auto">
          <a:xfrm>
            <a:off x="1042988" y="1052513"/>
            <a:ext cx="70564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4400">
                <a:solidFill>
                  <a:srgbClr val="CC0000"/>
                </a:solidFill>
                <a:latin typeface="Times New Roman" panose="02020603050405020304" pitchFamily="18" charset="0"/>
              </a:rPr>
              <a:t>4   </a:t>
            </a:r>
            <a:r>
              <a:rPr lang="zh-CN" altLang="en-US" sz="4400">
                <a:solidFill>
                  <a:srgbClr val="CC0000"/>
                </a:solidFill>
                <a:latin typeface="Times New Roman" panose="02020603050405020304" pitchFamily="18" charset="0"/>
              </a:rPr>
              <a:t>组合逻辑电路</a:t>
            </a:r>
          </a:p>
        </p:txBody>
      </p:sp>
      <p:sp>
        <p:nvSpPr>
          <p:cNvPr id="364565" name="Rectangle 21">
            <a:extLst>
              <a:ext uri="{FF2B5EF4-FFF2-40B4-BE49-F238E27FC236}">
                <a16:creationId xmlns:a16="http://schemas.microsoft.com/office/drawing/2014/main" id="{7AE2840D-4FF4-4110-81D8-BBD457E8021B}"/>
              </a:ext>
            </a:extLst>
          </p:cNvPr>
          <p:cNvSpPr>
            <a:spLocks noChangeArrowheads="1"/>
          </p:cNvSpPr>
          <p:nvPr/>
        </p:nvSpPr>
        <p:spPr bwMode="auto">
          <a:xfrm>
            <a:off x="1058863" y="2349500"/>
            <a:ext cx="5168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000066"/>
                </a:solidFill>
                <a:latin typeface="Times New Roman" panose="02020603050405020304" pitchFamily="18" charset="0"/>
                <a:ea typeface="楷体_GB2312" pitchFamily="49" charset="-122"/>
                <a:hlinkClick r:id="rId2" action="ppaction://hlinksldjump"/>
              </a:rPr>
              <a:t>4.1 </a:t>
            </a:r>
            <a:r>
              <a:rPr lang="zh-CN" altLang="en-US" sz="3200">
                <a:solidFill>
                  <a:srgbClr val="000066"/>
                </a:solidFill>
                <a:latin typeface="Times New Roman" panose="02020603050405020304" pitchFamily="18" charset="0"/>
                <a:ea typeface="楷体_GB2312" pitchFamily="49" charset="-122"/>
                <a:hlinkClick r:id="rId2" action="ppaction://hlinksldjump"/>
              </a:rPr>
              <a:t>组合逻辑电路的分析</a:t>
            </a:r>
            <a:endParaRPr lang="zh-CN" altLang="en-US" sz="3200">
              <a:solidFill>
                <a:srgbClr val="000066"/>
              </a:solidFill>
              <a:latin typeface="Times New Roman" panose="02020603050405020304" pitchFamily="18" charset="0"/>
              <a:ea typeface="楷体_GB2312" pitchFamily="49" charset="-122"/>
            </a:endParaRPr>
          </a:p>
        </p:txBody>
      </p:sp>
      <p:sp>
        <p:nvSpPr>
          <p:cNvPr id="364566" name="Rectangle 22">
            <a:extLst>
              <a:ext uri="{FF2B5EF4-FFF2-40B4-BE49-F238E27FC236}">
                <a16:creationId xmlns:a16="http://schemas.microsoft.com/office/drawing/2014/main" id="{FBE70463-6AFF-4B39-9819-2CBF32D4D478}"/>
              </a:ext>
            </a:extLst>
          </p:cNvPr>
          <p:cNvSpPr>
            <a:spLocks noChangeArrowheads="1"/>
          </p:cNvSpPr>
          <p:nvPr/>
        </p:nvSpPr>
        <p:spPr bwMode="auto">
          <a:xfrm>
            <a:off x="781050" y="3076575"/>
            <a:ext cx="5662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000066"/>
                </a:solidFill>
                <a:latin typeface="Times New Roman" panose="02020603050405020304" pitchFamily="18" charset="0"/>
                <a:ea typeface="楷体_GB2312" pitchFamily="49" charset="-122"/>
                <a:hlinkClick r:id="rId3" action="ppaction://hlinkpres?slideindex=1&amp;slidetitle="/>
              </a:rPr>
              <a:t>4.2 </a:t>
            </a:r>
            <a:r>
              <a:rPr lang="zh-CN" altLang="en-US" sz="3200">
                <a:solidFill>
                  <a:srgbClr val="000066"/>
                </a:solidFill>
                <a:latin typeface="Times New Roman" panose="02020603050405020304" pitchFamily="18" charset="0"/>
                <a:ea typeface="楷体_GB2312" pitchFamily="49" charset="-122"/>
                <a:hlinkClick r:id="rId3" action="ppaction://hlinkpres?slideindex=1&amp;slidetitle="/>
              </a:rPr>
              <a:t>组合逻辑电路的设计</a:t>
            </a:r>
            <a:endParaRPr lang="zh-CN" altLang="en-US" sz="3200">
              <a:solidFill>
                <a:srgbClr val="000066"/>
              </a:solidFill>
              <a:latin typeface="Times New Roman" panose="02020603050405020304" pitchFamily="18" charset="0"/>
              <a:ea typeface="楷体_GB2312" pitchFamily="49" charset="-122"/>
            </a:endParaRPr>
          </a:p>
        </p:txBody>
      </p:sp>
      <p:sp>
        <p:nvSpPr>
          <p:cNvPr id="364567" name="Rectangle 23">
            <a:extLst>
              <a:ext uri="{FF2B5EF4-FFF2-40B4-BE49-F238E27FC236}">
                <a16:creationId xmlns:a16="http://schemas.microsoft.com/office/drawing/2014/main" id="{3CCFAAF4-9468-4B4E-B8DA-A0966E5A90BD}"/>
              </a:ext>
            </a:extLst>
          </p:cNvPr>
          <p:cNvSpPr>
            <a:spLocks noChangeArrowheads="1"/>
          </p:cNvSpPr>
          <p:nvPr/>
        </p:nvSpPr>
        <p:spPr bwMode="auto">
          <a:xfrm>
            <a:off x="1425575" y="3848100"/>
            <a:ext cx="6097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000066"/>
                </a:solidFill>
                <a:latin typeface="Times New Roman" panose="02020603050405020304" pitchFamily="18" charset="0"/>
                <a:ea typeface="楷体_GB2312" pitchFamily="49" charset="-122"/>
                <a:hlinkClick r:id="rId4" action="ppaction://hlinkpres?slideindex=1&amp;slidetitle="/>
              </a:rPr>
              <a:t>4.3 </a:t>
            </a:r>
            <a:r>
              <a:rPr lang="zh-CN" altLang="en-US" sz="3200">
                <a:solidFill>
                  <a:srgbClr val="000066"/>
                </a:solidFill>
                <a:latin typeface="Times New Roman" panose="02020603050405020304" pitchFamily="18" charset="0"/>
                <a:ea typeface="楷体_GB2312" pitchFamily="49" charset="-122"/>
                <a:hlinkClick r:id="rId4" action="ppaction://hlinkpres?slideindex=1&amp;slidetitle="/>
              </a:rPr>
              <a:t>组合逻辑电路中的竞争和冒险</a:t>
            </a:r>
            <a:endParaRPr lang="zh-CN" altLang="en-US" sz="3200">
              <a:solidFill>
                <a:srgbClr val="000066"/>
              </a:solidFill>
              <a:latin typeface="Times New Roman" panose="02020603050405020304" pitchFamily="18" charset="0"/>
              <a:ea typeface="楷体_GB2312" pitchFamily="49" charset="-122"/>
            </a:endParaRPr>
          </a:p>
        </p:txBody>
      </p:sp>
      <p:sp>
        <p:nvSpPr>
          <p:cNvPr id="364568" name="Rectangle 24">
            <a:extLst>
              <a:ext uri="{FF2B5EF4-FFF2-40B4-BE49-F238E27FC236}">
                <a16:creationId xmlns:a16="http://schemas.microsoft.com/office/drawing/2014/main" id="{2A95C992-C6E9-4890-9CA7-62958BAED7AB}"/>
              </a:ext>
            </a:extLst>
          </p:cNvPr>
          <p:cNvSpPr>
            <a:spLocks noChangeArrowheads="1"/>
          </p:cNvSpPr>
          <p:nvPr/>
        </p:nvSpPr>
        <p:spPr bwMode="auto">
          <a:xfrm>
            <a:off x="1403350" y="4508500"/>
            <a:ext cx="5281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000066"/>
                </a:solidFill>
                <a:latin typeface="Times New Roman" panose="02020603050405020304" pitchFamily="18" charset="0"/>
                <a:ea typeface="楷体_GB2312" pitchFamily="49" charset="-122"/>
                <a:hlinkClick r:id="rId5" action="ppaction://hlinkpres?slideindex=1&amp;slidetitle="/>
              </a:rPr>
              <a:t>4.4 </a:t>
            </a:r>
            <a:r>
              <a:rPr lang="zh-CN" altLang="en-US" sz="3200">
                <a:solidFill>
                  <a:srgbClr val="000066"/>
                </a:solidFill>
                <a:latin typeface="Times New Roman" panose="02020603050405020304" pitchFamily="18" charset="0"/>
                <a:ea typeface="楷体_GB2312" pitchFamily="49" charset="-122"/>
                <a:hlinkClick r:id="rId5" action="ppaction://hlinkpres?slideindex=1&amp;slidetitle="/>
              </a:rPr>
              <a:t>若干典型的组合逻辑电路</a:t>
            </a:r>
            <a:endParaRPr lang="zh-CN" altLang="en-US" sz="3200">
              <a:solidFill>
                <a:srgbClr val="000066"/>
              </a:solidFill>
              <a:latin typeface="Times New Roman" panose="02020603050405020304" pitchFamily="18" charset="0"/>
              <a:ea typeface="楷体_GB2312" pitchFamily="49" charset="-122"/>
            </a:endParaRPr>
          </a:p>
        </p:txBody>
      </p:sp>
      <p:sp>
        <p:nvSpPr>
          <p:cNvPr id="364569" name="Rectangle 25">
            <a:extLst>
              <a:ext uri="{FF2B5EF4-FFF2-40B4-BE49-F238E27FC236}">
                <a16:creationId xmlns:a16="http://schemas.microsoft.com/office/drawing/2014/main" id="{1CDC9C95-4415-4763-B596-6EFB1F84937F}"/>
              </a:ext>
            </a:extLst>
          </p:cNvPr>
          <p:cNvSpPr>
            <a:spLocks noChangeArrowheads="1"/>
          </p:cNvSpPr>
          <p:nvPr/>
        </p:nvSpPr>
        <p:spPr bwMode="auto">
          <a:xfrm>
            <a:off x="1401763" y="5143500"/>
            <a:ext cx="44656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000066"/>
                </a:solidFill>
                <a:latin typeface="Times New Roman" panose="02020603050405020304" pitchFamily="18" charset="0"/>
                <a:ea typeface="楷体_GB2312" pitchFamily="49" charset="-122"/>
                <a:hlinkClick r:id="rId6" action="ppaction://hlinkpres?slideindex=1&amp;slidetitle="/>
              </a:rPr>
              <a:t>4.5 </a:t>
            </a:r>
            <a:r>
              <a:rPr lang="zh-CN" altLang="en-US" sz="3200">
                <a:solidFill>
                  <a:srgbClr val="000066"/>
                </a:solidFill>
                <a:latin typeface="Times New Roman" panose="02020603050405020304" pitchFamily="18" charset="0"/>
                <a:ea typeface="楷体_GB2312" pitchFamily="49" charset="-122"/>
                <a:hlinkClick r:id="rId6" action="ppaction://hlinkpres?slideindex=1&amp;slidetitle="/>
              </a:rPr>
              <a:t>组合可编程逻辑器件</a:t>
            </a:r>
            <a:endParaRPr lang="zh-CN" altLang="en-US" sz="3200">
              <a:solidFill>
                <a:srgbClr val="000066"/>
              </a:solidFill>
              <a:latin typeface="Times New Roman" panose="02020603050405020304" pitchFamily="18" charset="0"/>
              <a:ea typeface="楷体_GB2312" pitchFamily="49" charset="-122"/>
            </a:endParaRPr>
          </a:p>
        </p:txBody>
      </p:sp>
      <p:sp>
        <p:nvSpPr>
          <p:cNvPr id="364570" name="Rectangle 26">
            <a:extLst>
              <a:ext uri="{FF2B5EF4-FFF2-40B4-BE49-F238E27FC236}">
                <a16:creationId xmlns:a16="http://schemas.microsoft.com/office/drawing/2014/main" id="{84FEA8EA-8F07-48E3-A66C-7A3DE834F5CD}"/>
              </a:ext>
            </a:extLst>
          </p:cNvPr>
          <p:cNvSpPr>
            <a:spLocks noChangeArrowheads="1"/>
          </p:cNvSpPr>
          <p:nvPr/>
        </p:nvSpPr>
        <p:spPr bwMode="auto">
          <a:xfrm>
            <a:off x="900113" y="5734050"/>
            <a:ext cx="7762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000066"/>
                </a:solidFill>
                <a:latin typeface="Times New Roman" panose="02020603050405020304" pitchFamily="18" charset="0"/>
                <a:ea typeface="楷体_GB2312" pitchFamily="49" charset="-122"/>
                <a:hlinkClick r:id="rId7" action="ppaction://hlinkpres?slideindex=1&amp;slidetitle="/>
              </a:rPr>
              <a:t>4.6 </a:t>
            </a:r>
            <a:r>
              <a:rPr lang="zh-CN" altLang="en-US" sz="3200">
                <a:solidFill>
                  <a:srgbClr val="000066"/>
                </a:solidFill>
                <a:latin typeface="Times New Roman" panose="02020603050405020304" pitchFamily="18" charset="0"/>
                <a:ea typeface="楷体_GB2312" pitchFamily="49" charset="-122"/>
                <a:hlinkClick r:id="rId7" action="ppaction://hlinkpres?slideindex=1&amp;slidetitle="/>
              </a:rPr>
              <a:t>用</a:t>
            </a:r>
            <a:r>
              <a:rPr lang="en-US" altLang="zh-CN" sz="3200">
                <a:solidFill>
                  <a:srgbClr val="000066"/>
                </a:solidFill>
                <a:latin typeface="Times New Roman" panose="02020603050405020304" pitchFamily="18" charset="0"/>
                <a:ea typeface="楷体_GB2312" pitchFamily="49" charset="-122"/>
                <a:hlinkClick r:id="rId7" action="ppaction://hlinkpres?slideindex=1&amp;slidetitle="/>
              </a:rPr>
              <a:t>Verilog HDL</a:t>
            </a:r>
            <a:r>
              <a:rPr kumimoji="1" lang="zh-CN" altLang="en-US" sz="3200">
                <a:solidFill>
                  <a:srgbClr val="000066"/>
                </a:solidFill>
                <a:latin typeface="Times New Roman" panose="02020603050405020304" pitchFamily="18" charset="0"/>
                <a:ea typeface="楷体_GB2312" pitchFamily="49" charset="-122"/>
                <a:hlinkClick r:id="rId7" action="ppaction://hlinkpres?slideindex=1&amp;slidetitle="/>
              </a:rPr>
              <a:t>描述</a:t>
            </a:r>
            <a:r>
              <a:rPr lang="zh-CN" altLang="en-US" sz="3200">
                <a:solidFill>
                  <a:srgbClr val="000066"/>
                </a:solidFill>
                <a:latin typeface="Times New Roman" panose="02020603050405020304" pitchFamily="18" charset="0"/>
                <a:ea typeface="楷体_GB2312" pitchFamily="49" charset="-122"/>
                <a:hlinkClick r:id="rId7" action="ppaction://hlinkpres?slideindex=1&amp;slidetitle="/>
              </a:rPr>
              <a:t>组合逻辑电路</a:t>
            </a:r>
            <a:endParaRPr lang="zh-CN" altLang="en-US" sz="3200">
              <a:solidFill>
                <a:srgbClr val="000066"/>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4565"/>
                                        </p:tgtEl>
                                        <p:attrNameLst>
                                          <p:attrName>style.visibility</p:attrName>
                                        </p:attrNameLst>
                                      </p:cBhvr>
                                      <p:to>
                                        <p:strVal val="visible"/>
                                      </p:to>
                                    </p:set>
                                    <p:animEffect transition="in" filter="wipe(up)">
                                      <p:cBhvr>
                                        <p:cTn id="7" dur="1000"/>
                                        <p:tgtEl>
                                          <p:spTgt spid="36456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4566"/>
                                        </p:tgtEl>
                                        <p:attrNameLst>
                                          <p:attrName>style.visibility</p:attrName>
                                        </p:attrNameLst>
                                      </p:cBhvr>
                                      <p:to>
                                        <p:strVal val="visible"/>
                                      </p:to>
                                    </p:set>
                                    <p:animEffect transition="in" filter="wipe(up)">
                                      <p:cBhvr>
                                        <p:cTn id="10" dur="1000"/>
                                        <p:tgtEl>
                                          <p:spTgt spid="36456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4567"/>
                                        </p:tgtEl>
                                        <p:attrNameLst>
                                          <p:attrName>style.visibility</p:attrName>
                                        </p:attrNameLst>
                                      </p:cBhvr>
                                      <p:to>
                                        <p:strVal val="visible"/>
                                      </p:to>
                                    </p:set>
                                    <p:animEffect transition="in" filter="wipe(up)">
                                      <p:cBhvr>
                                        <p:cTn id="13" dur="1000"/>
                                        <p:tgtEl>
                                          <p:spTgt spid="36456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64568"/>
                                        </p:tgtEl>
                                        <p:attrNameLst>
                                          <p:attrName>style.visibility</p:attrName>
                                        </p:attrNameLst>
                                      </p:cBhvr>
                                      <p:to>
                                        <p:strVal val="visible"/>
                                      </p:to>
                                    </p:set>
                                    <p:animEffect transition="in" filter="wipe(up)">
                                      <p:cBhvr>
                                        <p:cTn id="16" dur="1000"/>
                                        <p:tgtEl>
                                          <p:spTgt spid="36456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64569"/>
                                        </p:tgtEl>
                                        <p:attrNameLst>
                                          <p:attrName>style.visibility</p:attrName>
                                        </p:attrNameLst>
                                      </p:cBhvr>
                                      <p:to>
                                        <p:strVal val="visible"/>
                                      </p:to>
                                    </p:set>
                                    <p:animEffect transition="in" filter="wipe(up)">
                                      <p:cBhvr>
                                        <p:cTn id="19" dur="1000"/>
                                        <p:tgtEl>
                                          <p:spTgt spid="36456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64570"/>
                                        </p:tgtEl>
                                        <p:attrNameLst>
                                          <p:attrName>style.visibility</p:attrName>
                                        </p:attrNameLst>
                                      </p:cBhvr>
                                      <p:to>
                                        <p:strVal val="visible"/>
                                      </p:to>
                                    </p:set>
                                    <p:animEffect transition="in" filter="wipe(up)">
                                      <p:cBhvr>
                                        <p:cTn id="22" dur="1000"/>
                                        <p:tgtEl>
                                          <p:spTgt spid="364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65" grpId="0"/>
      <p:bldP spid="364566" grpId="0"/>
      <p:bldP spid="364567" grpId="0"/>
      <p:bldP spid="364568" grpId="0"/>
      <p:bldP spid="364569" grpId="0"/>
      <p:bldP spid="3645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320604B-84FF-43AD-B7E9-8920326A4811}"/>
              </a:ext>
            </a:extLst>
          </p:cNvPr>
          <p:cNvSpPr>
            <a:spLocks noGrp="1" noChangeArrowheads="1"/>
          </p:cNvSpPr>
          <p:nvPr>
            <p:ph type="title"/>
          </p:nvPr>
        </p:nvSpPr>
        <p:spPr>
          <a:xfrm>
            <a:off x="533400" y="304800"/>
            <a:ext cx="7772400" cy="838200"/>
          </a:xfrm>
        </p:spPr>
        <p:txBody>
          <a:bodyPr/>
          <a:lstStyle/>
          <a:p>
            <a:pPr eaLnBrk="1" hangingPunct="1"/>
            <a:r>
              <a:rPr lang="zh-CN" altLang="en-US"/>
              <a:t>实例３真值表、功能</a:t>
            </a:r>
          </a:p>
        </p:txBody>
      </p:sp>
      <p:grpSp>
        <p:nvGrpSpPr>
          <p:cNvPr id="16387" name="Group 12">
            <a:extLst>
              <a:ext uri="{FF2B5EF4-FFF2-40B4-BE49-F238E27FC236}">
                <a16:creationId xmlns:a16="http://schemas.microsoft.com/office/drawing/2014/main" id="{B5BEB1A4-3BEE-4B78-BE1C-931F515F1173}"/>
              </a:ext>
            </a:extLst>
          </p:cNvPr>
          <p:cNvGrpSpPr>
            <a:grpSpLocks/>
          </p:cNvGrpSpPr>
          <p:nvPr/>
        </p:nvGrpSpPr>
        <p:grpSpPr bwMode="auto">
          <a:xfrm>
            <a:off x="381000" y="2438400"/>
            <a:ext cx="3657600" cy="2863850"/>
            <a:chOff x="240" y="1488"/>
            <a:chExt cx="2559" cy="2140"/>
          </a:xfrm>
        </p:grpSpPr>
        <p:graphicFrame>
          <p:nvGraphicFramePr>
            <p:cNvPr id="16393" name="Object 4">
              <a:extLst>
                <a:ext uri="{FF2B5EF4-FFF2-40B4-BE49-F238E27FC236}">
                  <a16:creationId xmlns:a16="http://schemas.microsoft.com/office/drawing/2014/main" id="{B9A91C25-DD26-4C47-8163-4EF4A3A98A71}"/>
                </a:ext>
              </a:extLst>
            </p:cNvPr>
            <p:cNvGraphicFramePr>
              <a:graphicFrameLocks noChangeAspect="1"/>
            </p:cNvGraphicFramePr>
            <p:nvPr/>
          </p:nvGraphicFramePr>
          <p:xfrm>
            <a:off x="240" y="1488"/>
            <a:ext cx="2559" cy="2140"/>
          </p:xfrm>
          <a:graphic>
            <a:graphicData uri="http://schemas.openxmlformats.org/presentationml/2006/ole">
              <mc:AlternateContent xmlns:mc="http://schemas.openxmlformats.org/markup-compatibility/2006">
                <mc:Choice xmlns:v="urn:schemas-microsoft-com:vml" Requires="v">
                  <p:oleObj spid="_x0000_s16395" name="文档" r:id="rId3" imgW="3173275" imgH="2782551" progId="Word.Document.8">
                    <p:embed/>
                  </p:oleObj>
                </mc:Choice>
                <mc:Fallback>
                  <p:oleObj name="文档" r:id="rId3" imgW="3173275" imgH="278255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488"/>
                          <a:ext cx="2559" cy="2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Line 5">
              <a:extLst>
                <a:ext uri="{FF2B5EF4-FFF2-40B4-BE49-F238E27FC236}">
                  <a16:creationId xmlns:a16="http://schemas.microsoft.com/office/drawing/2014/main" id="{543943CA-3B37-42FC-B86C-B2490D2F3E6A}"/>
                </a:ext>
              </a:extLst>
            </p:cNvPr>
            <p:cNvSpPr>
              <a:spLocks noChangeShapeType="1"/>
            </p:cNvSpPr>
            <p:nvPr/>
          </p:nvSpPr>
          <p:spPr bwMode="auto">
            <a:xfrm>
              <a:off x="1056" y="1488"/>
              <a:ext cx="0"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616" name="Text Box 8">
            <a:extLst>
              <a:ext uri="{FF2B5EF4-FFF2-40B4-BE49-F238E27FC236}">
                <a16:creationId xmlns:a16="http://schemas.microsoft.com/office/drawing/2014/main" id="{D2EBE1D5-A2D2-4179-9768-E0674EC5C0AE}"/>
              </a:ext>
            </a:extLst>
          </p:cNvPr>
          <p:cNvSpPr txBox="1">
            <a:spLocks noChangeArrowheads="1"/>
          </p:cNvSpPr>
          <p:nvPr/>
        </p:nvSpPr>
        <p:spPr bwMode="auto">
          <a:xfrm>
            <a:off x="5486400" y="3273425"/>
            <a:ext cx="1404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Z</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a:latin typeface="Times New Roman" panose="02020603050405020304" pitchFamily="18" charset="0"/>
              </a:rPr>
              <a:t>A&lt;B</a:t>
            </a:r>
          </a:p>
        </p:txBody>
      </p:sp>
      <p:sp>
        <p:nvSpPr>
          <p:cNvPr id="68617" name="Text Box 9">
            <a:extLst>
              <a:ext uri="{FF2B5EF4-FFF2-40B4-BE49-F238E27FC236}">
                <a16:creationId xmlns:a16="http://schemas.microsoft.com/office/drawing/2014/main" id="{F2D45307-FAA4-47F7-BF06-396BEF5BDCFB}"/>
              </a:ext>
            </a:extLst>
          </p:cNvPr>
          <p:cNvSpPr txBox="1">
            <a:spLocks noChangeArrowheads="1"/>
          </p:cNvSpPr>
          <p:nvPr/>
        </p:nvSpPr>
        <p:spPr bwMode="auto">
          <a:xfrm>
            <a:off x="5486400" y="4419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Z</a:t>
            </a:r>
            <a:r>
              <a:rPr lang="en-US" altLang="zh-CN" sz="2400" baseline="-25000">
                <a:latin typeface="Times New Roman" panose="02020603050405020304" pitchFamily="18" charset="0"/>
              </a:rPr>
              <a:t>3</a:t>
            </a:r>
            <a:r>
              <a:rPr lang="zh-CN" altLang="en-US" sz="2400">
                <a:latin typeface="Times New Roman" panose="02020603050405020304" pitchFamily="18" charset="0"/>
              </a:rPr>
              <a:t>：</a:t>
            </a:r>
            <a:r>
              <a:rPr lang="en-US" altLang="zh-CN" sz="2400">
                <a:latin typeface="Times New Roman" panose="02020603050405020304" pitchFamily="18" charset="0"/>
              </a:rPr>
              <a:t>A&gt;B</a:t>
            </a:r>
          </a:p>
        </p:txBody>
      </p:sp>
      <p:sp>
        <p:nvSpPr>
          <p:cNvPr id="68618" name="Text Box 10">
            <a:extLst>
              <a:ext uri="{FF2B5EF4-FFF2-40B4-BE49-F238E27FC236}">
                <a16:creationId xmlns:a16="http://schemas.microsoft.com/office/drawing/2014/main" id="{0DB0ACF0-76A8-4624-BE2E-28374AC6BD3D}"/>
              </a:ext>
            </a:extLst>
          </p:cNvPr>
          <p:cNvSpPr txBox="1">
            <a:spLocks noChangeArrowheads="1"/>
          </p:cNvSpPr>
          <p:nvPr/>
        </p:nvSpPr>
        <p:spPr bwMode="auto">
          <a:xfrm>
            <a:off x="5486400" y="3860800"/>
            <a:ext cx="1404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Z</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A=B</a:t>
            </a:r>
          </a:p>
        </p:txBody>
      </p:sp>
      <p:sp>
        <p:nvSpPr>
          <p:cNvPr id="68619" name="Text Box 11">
            <a:extLst>
              <a:ext uri="{FF2B5EF4-FFF2-40B4-BE49-F238E27FC236}">
                <a16:creationId xmlns:a16="http://schemas.microsoft.com/office/drawing/2014/main" id="{D34053FB-E99A-428F-AB8F-3B7FC1025E1A}"/>
              </a:ext>
            </a:extLst>
          </p:cNvPr>
          <p:cNvSpPr txBox="1">
            <a:spLocks noChangeArrowheads="1"/>
          </p:cNvSpPr>
          <p:nvPr/>
        </p:nvSpPr>
        <p:spPr bwMode="auto">
          <a:xfrm>
            <a:off x="4495800" y="2443163"/>
            <a:ext cx="297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功能：一位比较器</a:t>
            </a:r>
          </a:p>
        </p:txBody>
      </p:sp>
      <p:sp>
        <p:nvSpPr>
          <p:cNvPr id="68621" name="Text Box 13">
            <a:hlinkClick r:id="rId5" action="ppaction://hlinksldjump"/>
            <a:extLst>
              <a:ext uri="{FF2B5EF4-FFF2-40B4-BE49-F238E27FC236}">
                <a16:creationId xmlns:a16="http://schemas.microsoft.com/office/drawing/2014/main" id="{7A3A3500-628F-4541-B232-84C5ECA00C98}"/>
              </a:ext>
            </a:extLst>
          </p:cNvPr>
          <p:cNvSpPr txBox="1">
            <a:spLocks noChangeArrowheads="1"/>
          </p:cNvSpPr>
          <p:nvPr/>
        </p:nvSpPr>
        <p:spPr bwMode="auto">
          <a:xfrm>
            <a:off x="7239000" y="5908675"/>
            <a:ext cx="914400" cy="492125"/>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34925">
            <a:solidFill>
              <a:srgbClr val="003300"/>
            </a:solidFill>
            <a:miter lim="800000"/>
            <a:headEnd/>
            <a:tailEnd/>
          </a:ln>
          <a:effectLst/>
        </p:spPr>
        <p:txBody>
          <a:bodyPr>
            <a:spAutoFit/>
          </a:bodyPr>
          <a:lstStyle/>
          <a:p>
            <a:pPr eaLnBrk="1" hangingPunct="1">
              <a:spcBef>
                <a:spcPct val="50000"/>
              </a:spcBef>
              <a:defRPr/>
            </a:pPr>
            <a:r>
              <a:rPr lang="zh-CN" altLang="en-US">
                <a:hlinkClick r:id="" action="ppaction://hlinkshowjump?jump=firstslide"/>
              </a:rPr>
              <a:t>返回</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anim calcmode="lin" valueType="num">
                                      <p:cBhvr additive="base">
                                        <p:cTn id="7" dur="500" fill="hold"/>
                                        <p:tgtEl>
                                          <p:spTgt spid="68619"/>
                                        </p:tgtEl>
                                        <p:attrNameLst>
                                          <p:attrName>ppt_x</p:attrName>
                                        </p:attrNameLst>
                                      </p:cBhvr>
                                      <p:tavLst>
                                        <p:tav tm="0">
                                          <p:val>
                                            <p:strVal val="0-#ppt_w/2"/>
                                          </p:val>
                                        </p:tav>
                                        <p:tav tm="100000">
                                          <p:val>
                                            <p:strVal val="#ppt_x"/>
                                          </p:val>
                                        </p:tav>
                                      </p:tavLst>
                                    </p:anim>
                                    <p:anim calcmode="lin" valueType="num">
                                      <p:cBhvr additive="base">
                                        <p:cTn id="8" dur="500" fill="hold"/>
                                        <p:tgtEl>
                                          <p:spTgt spid="686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6"/>
                                        </p:tgtEl>
                                        <p:attrNameLst>
                                          <p:attrName>style.visibility</p:attrName>
                                        </p:attrNameLst>
                                      </p:cBhvr>
                                      <p:to>
                                        <p:strVal val="visible"/>
                                      </p:to>
                                    </p:set>
                                    <p:anim calcmode="lin" valueType="num">
                                      <p:cBhvr additive="base">
                                        <p:cTn id="13" dur="500" fill="hold"/>
                                        <p:tgtEl>
                                          <p:spTgt spid="68616"/>
                                        </p:tgtEl>
                                        <p:attrNameLst>
                                          <p:attrName>ppt_x</p:attrName>
                                        </p:attrNameLst>
                                      </p:cBhvr>
                                      <p:tavLst>
                                        <p:tav tm="0">
                                          <p:val>
                                            <p:strVal val="0-#ppt_w/2"/>
                                          </p:val>
                                        </p:tav>
                                        <p:tav tm="100000">
                                          <p:val>
                                            <p:strVal val="#ppt_x"/>
                                          </p:val>
                                        </p:tav>
                                      </p:tavLst>
                                    </p:anim>
                                    <p:anim calcmode="lin" valueType="num">
                                      <p:cBhvr additive="base">
                                        <p:cTn id="14" dur="500" fill="hold"/>
                                        <p:tgtEl>
                                          <p:spTgt spid="686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8"/>
                                        </p:tgtEl>
                                        <p:attrNameLst>
                                          <p:attrName>style.visibility</p:attrName>
                                        </p:attrNameLst>
                                      </p:cBhvr>
                                      <p:to>
                                        <p:strVal val="visible"/>
                                      </p:to>
                                    </p:set>
                                    <p:anim calcmode="lin" valueType="num">
                                      <p:cBhvr additive="base">
                                        <p:cTn id="19" dur="500" fill="hold"/>
                                        <p:tgtEl>
                                          <p:spTgt spid="68618"/>
                                        </p:tgtEl>
                                        <p:attrNameLst>
                                          <p:attrName>ppt_x</p:attrName>
                                        </p:attrNameLst>
                                      </p:cBhvr>
                                      <p:tavLst>
                                        <p:tav tm="0">
                                          <p:val>
                                            <p:strVal val="0-#ppt_w/2"/>
                                          </p:val>
                                        </p:tav>
                                        <p:tav tm="100000">
                                          <p:val>
                                            <p:strVal val="#ppt_x"/>
                                          </p:val>
                                        </p:tav>
                                      </p:tavLst>
                                    </p:anim>
                                    <p:anim calcmode="lin" valueType="num">
                                      <p:cBhvr additive="base">
                                        <p:cTn id="20" dur="500" fill="hold"/>
                                        <p:tgtEl>
                                          <p:spTgt spid="686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17"/>
                                        </p:tgtEl>
                                        <p:attrNameLst>
                                          <p:attrName>style.visibility</p:attrName>
                                        </p:attrNameLst>
                                      </p:cBhvr>
                                      <p:to>
                                        <p:strVal val="visible"/>
                                      </p:to>
                                    </p:set>
                                    <p:anim calcmode="lin" valueType="num">
                                      <p:cBhvr additive="base">
                                        <p:cTn id="25" dur="500" fill="hold"/>
                                        <p:tgtEl>
                                          <p:spTgt spid="68617"/>
                                        </p:tgtEl>
                                        <p:attrNameLst>
                                          <p:attrName>ppt_x</p:attrName>
                                        </p:attrNameLst>
                                      </p:cBhvr>
                                      <p:tavLst>
                                        <p:tav tm="0">
                                          <p:val>
                                            <p:strVal val="0-#ppt_w/2"/>
                                          </p:val>
                                        </p:tav>
                                        <p:tav tm="100000">
                                          <p:val>
                                            <p:strVal val="#ppt_x"/>
                                          </p:val>
                                        </p:tav>
                                      </p:tavLst>
                                    </p:anim>
                                    <p:anim calcmode="lin" valueType="num">
                                      <p:cBhvr additive="base">
                                        <p:cTn id="26" dur="500" fill="hold"/>
                                        <p:tgtEl>
                                          <p:spTgt spid="686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autoUpdateAnimBg="0"/>
      <p:bldP spid="68617" grpId="0" autoUpdateAnimBg="0"/>
      <p:bldP spid="68618" grpId="0" autoUpdateAnimBg="0"/>
      <p:bldP spid="6861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E0D4A6D-7479-4C01-8294-C388DB6ED1DF}"/>
              </a:ext>
            </a:extLst>
          </p:cNvPr>
          <p:cNvSpPr>
            <a:spLocks noGrp="1" noChangeArrowheads="1"/>
          </p:cNvSpPr>
          <p:nvPr>
            <p:ph type="title"/>
          </p:nvPr>
        </p:nvSpPr>
        <p:spPr>
          <a:xfrm>
            <a:off x="457200" y="381000"/>
            <a:ext cx="7772400" cy="685800"/>
          </a:xfrm>
        </p:spPr>
        <p:txBody>
          <a:bodyPr/>
          <a:lstStyle/>
          <a:p>
            <a:pPr eaLnBrk="1" hangingPunct="1"/>
            <a:r>
              <a:rPr lang="zh-CN" altLang="en-US"/>
              <a:t>分析实例４</a:t>
            </a:r>
          </a:p>
        </p:txBody>
      </p:sp>
      <p:sp>
        <p:nvSpPr>
          <p:cNvPr id="17411" name="Text Box 3">
            <a:extLst>
              <a:ext uri="{FF2B5EF4-FFF2-40B4-BE49-F238E27FC236}">
                <a16:creationId xmlns:a16="http://schemas.microsoft.com/office/drawing/2014/main" id="{6C095B74-8C8D-4910-BEBE-6D136748A8DE}"/>
              </a:ext>
            </a:extLst>
          </p:cNvPr>
          <p:cNvSpPr txBox="1">
            <a:spLocks noChangeArrowheads="1"/>
          </p:cNvSpPr>
          <p:nvPr/>
        </p:nvSpPr>
        <p:spPr bwMode="auto">
          <a:xfrm>
            <a:off x="838200" y="1600200"/>
            <a:ext cx="442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latin typeface="Times New Roman" panose="02020603050405020304" pitchFamily="18" charset="0"/>
              </a:rPr>
              <a:t>电路的输出波形如图，分析功能</a:t>
            </a:r>
          </a:p>
        </p:txBody>
      </p:sp>
      <p:grpSp>
        <p:nvGrpSpPr>
          <p:cNvPr id="17412" name="Group 15">
            <a:extLst>
              <a:ext uri="{FF2B5EF4-FFF2-40B4-BE49-F238E27FC236}">
                <a16:creationId xmlns:a16="http://schemas.microsoft.com/office/drawing/2014/main" id="{3C011912-91FA-4B21-9757-77489BD16DF1}"/>
              </a:ext>
            </a:extLst>
          </p:cNvPr>
          <p:cNvGrpSpPr>
            <a:grpSpLocks/>
          </p:cNvGrpSpPr>
          <p:nvPr/>
        </p:nvGrpSpPr>
        <p:grpSpPr bwMode="auto">
          <a:xfrm>
            <a:off x="533400" y="2286000"/>
            <a:ext cx="7467600" cy="3311525"/>
            <a:chOff x="336" y="1440"/>
            <a:chExt cx="4704" cy="2086"/>
          </a:xfrm>
        </p:grpSpPr>
        <p:grpSp>
          <p:nvGrpSpPr>
            <p:cNvPr id="17413" name="Group 11">
              <a:extLst>
                <a:ext uri="{FF2B5EF4-FFF2-40B4-BE49-F238E27FC236}">
                  <a16:creationId xmlns:a16="http://schemas.microsoft.com/office/drawing/2014/main" id="{9387A00F-A7C6-4E55-9158-628D8304C1B9}"/>
                </a:ext>
              </a:extLst>
            </p:cNvPr>
            <p:cNvGrpSpPr>
              <a:grpSpLocks/>
            </p:cNvGrpSpPr>
            <p:nvPr/>
          </p:nvGrpSpPr>
          <p:grpSpPr bwMode="auto">
            <a:xfrm>
              <a:off x="720" y="1440"/>
              <a:ext cx="4320" cy="2086"/>
              <a:chOff x="720" y="1440"/>
              <a:chExt cx="4320" cy="2086"/>
            </a:xfrm>
          </p:grpSpPr>
          <p:pic>
            <p:nvPicPr>
              <p:cNvPr id="17417" name="Picture 4">
                <a:extLst>
                  <a:ext uri="{FF2B5EF4-FFF2-40B4-BE49-F238E27FC236}">
                    <a16:creationId xmlns:a16="http://schemas.microsoft.com/office/drawing/2014/main" id="{53BEF3E1-6789-454C-9E77-BC07AFDB7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440"/>
                <a:ext cx="4320" cy="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8" name="Text Box 6">
                <a:extLst>
                  <a:ext uri="{FF2B5EF4-FFF2-40B4-BE49-F238E27FC236}">
                    <a16:creationId xmlns:a16="http://schemas.microsoft.com/office/drawing/2014/main" id="{D4FE2C0C-9683-4845-B96C-AD1B0453A84E}"/>
                  </a:ext>
                </a:extLst>
              </p:cNvPr>
              <p:cNvSpPr txBox="1">
                <a:spLocks noChangeArrowheads="1"/>
              </p:cNvSpPr>
              <p:nvPr/>
            </p:nvSpPr>
            <p:spPr bwMode="auto">
              <a:xfrm>
                <a:off x="1270" y="2768"/>
                <a:ext cx="34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latin typeface="Times New Roman" panose="02020603050405020304" pitchFamily="18" charset="0"/>
                  </a:rPr>
                  <a:t>0        1       1        0        1        0       0        1         0        1</a:t>
                </a:r>
              </a:p>
            </p:txBody>
          </p:sp>
          <p:sp>
            <p:nvSpPr>
              <p:cNvPr id="17419" name="Text Box 7">
                <a:extLst>
                  <a:ext uri="{FF2B5EF4-FFF2-40B4-BE49-F238E27FC236}">
                    <a16:creationId xmlns:a16="http://schemas.microsoft.com/office/drawing/2014/main" id="{800752A1-CAE1-4365-813E-5ECA5AD62C81}"/>
                  </a:ext>
                </a:extLst>
              </p:cNvPr>
              <p:cNvSpPr txBox="1">
                <a:spLocks noChangeArrowheads="1"/>
              </p:cNvSpPr>
              <p:nvPr/>
            </p:nvSpPr>
            <p:spPr bwMode="auto">
              <a:xfrm>
                <a:off x="1284" y="1946"/>
                <a:ext cx="33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latin typeface="Times New Roman" panose="02020603050405020304" pitchFamily="18" charset="0"/>
                  </a:rPr>
                  <a:t>0      0         1        1       0        0        1        1        0        0</a:t>
                </a:r>
              </a:p>
            </p:txBody>
          </p:sp>
          <p:sp>
            <p:nvSpPr>
              <p:cNvPr id="17420" name="Text Box 8">
                <a:extLst>
                  <a:ext uri="{FF2B5EF4-FFF2-40B4-BE49-F238E27FC236}">
                    <a16:creationId xmlns:a16="http://schemas.microsoft.com/office/drawing/2014/main" id="{1726181B-72FA-43F5-B995-1DAB54B224CF}"/>
                  </a:ext>
                </a:extLst>
              </p:cNvPr>
              <p:cNvSpPr txBox="1">
                <a:spLocks noChangeArrowheads="1"/>
              </p:cNvSpPr>
              <p:nvPr/>
            </p:nvSpPr>
            <p:spPr bwMode="auto">
              <a:xfrm>
                <a:off x="1273" y="2352"/>
                <a:ext cx="34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latin typeface="Times New Roman" panose="02020603050405020304" pitchFamily="18" charset="0"/>
                  </a:rPr>
                  <a:t>0       1        0        1       0         1        0        1        0        1</a:t>
                </a:r>
              </a:p>
            </p:txBody>
          </p:sp>
          <p:sp>
            <p:nvSpPr>
              <p:cNvPr id="17421" name="Text Box 9">
                <a:extLst>
                  <a:ext uri="{FF2B5EF4-FFF2-40B4-BE49-F238E27FC236}">
                    <a16:creationId xmlns:a16="http://schemas.microsoft.com/office/drawing/2014/main" id="{B605F72B-0B0D-465C-98BD-D0CB8FCE6688}"/>
                  </a:ext>
                </a:extLst>
              </p:cNvPr>
              <p:cNvSpPr txBox="1">
                <a:spLocks noChangeArrowheads="1"/>
              </p:cNvSpPr>
              <p:nvPr/>
            </p:nvSpPr>
            <p:spPr bwMode="auto">
              <a:xfrm>
                <a:off x="1276" y="1520"/>
                <a:ext cx="33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latin typeface="Times New Roman" panose="02020603050405020304" pitchFamily="18" charset="0"/>
                  </a:rPr>
                  <a:t>0      0         0        0       1        1        1        1        0        0</a:t>
                </a:r>
              </a:p>
            </p:txBody>
          </p:sp>
          <p:sp>
            <p:nvSpPr>
              <p:cNvPr id="17422" name="Text Box 10">
                <a:extLst>
                  <a:ext uri="{FF2B5EF4-FFF2-40B4-BE49-F238E27FC236}">
                    <a16:creationId xmlns:a16="http://schemas.microsoft.com/office/drawing/2014/main" id="{4E1932DB-2D23-4A4C-944C-FCE0247A5A24}"/>
                  </a:ext>
                </a:extLst>
              </p:cNvPr>
              <p:cNvSpPr txBox="1">
                <a:spLocks noChangeArrowheads="1"/>
              </p:cNvSpPr>
              <p:nvPr/>
            </p:nvSpPr>
            <p:spPr bwMode="auto">
              <a:xfrm>
                <a:off x="1270" y="3165"/>
                <a:ext cx="34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latin typeface="Times New Roman" panose="02020603050405020304" pitchFamily="18" charset="0"/>
                  </a:rPr>
                  <a:t>0        0       0        1        0        1        1        1        0         0</a:t>
                </a:r>
              </a:p>
            </p:txBody>
          </p:sp>
        </p:grpSp>
        <p:sp>
          <p:nvSpPr>
            <p:cNvPr id="17414" name="Line 12">
              <a:extLst>
                <a:ext uri="{FF2B5EF4-FFF2-40B4-BE49-F238E27FC236}">
                  <a16:creationId xmlns:a16="http://schemas.microsoft.com/office/drawing/2014/main" id="{3D33063C-514F-423F-94C4-5C88ACB004D6}"/>
                </a:ext>
              </a:extLst>
            </p:cNvPr>
            <p:cNvSpPr>
              <a:spLocks noChangeShapeType="1"/>
            </p:cNvSpPr>
            <p:nvPr/>
          </p:nvSpPr>
          <p:spPr bwMode="auto">
            <a:xfrm>
              <a:off x="432" y="2688"/>
              <a:ext cx="4608" cy="0"/>
            </a:xfrm>
            <a:prstGeom prst="line">
              <a:avLst/>
            </a:prstGeom>
            <a:noFill/>
            <a:ln w="2857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5" name="Text Box 13">
              <a:extLst>
                <a:ext uri="{FF2B5EF4-FFF2-40B4-BE49-F238E27FC236}">
                  <a16:creationId xmlns:a16="http://schemas.microsoft.com/office/drawing/2014/main" id="{DCF65388-6E38-4E92-BA9B-2DEB4DF0E1C8}"/>
                </a:ext>
              </a:extLst>
            </p:cNvPr>
            <p:cNvSpPr txBox="1">
              <a:spLocks noChangeArrowheads="1"/>
            </p:cNvSpPr>
            <p:nvPr/>
          </p:nvSpPr>
          <p:spPr bwMode="auto">
            <a:xfrm>
              <a:off x="336" y="1824"/>
              <a:ext cx="3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a:t>输入</a:t>
              </a:r>
            </a:p>
          </p:txBody>
        </p:sp>
        <p:sp>
          <p:nvSpPr>
            <p:cNvPr id="17416" name="Text Box 14">
              <a:extLst>
                <a:ext uri="{FF2B5EF4-FFF2-40B4-BE49-F238E27FC236}">
                  <a16:creationId xmlns:a16="http://schemas.microsoft.com/office/drawing/2014/main" id="{277AC0C4-F2EB-4087-8DEF-C42BA25A3610}"/>
                </a:ext>
              </a:extLst>
            </p:cNvPr>
            <p:cNvSpPr txBox="1">
              <a:spLocks noChangeArrowheads="1"/>
            </p:cNvSpPr>
            <p:nvPr/>
          </p:nvSpPr>
          <p:spPr bwMode="auto">
            <a:xfrm>
              <a:off x="336" y="2880"/>
              <a:ext cx="3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a:t>输出</a:t>
              </a:r>
            </a:p>
          </p:txBody>
        </p:sp>
      </p:gr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50BBBDB-A4D9-4939-88ED-3FDD895F2D9C}"/>
              </a:ext>
            </a:extLst>
          </p:cNvPr>
          <p:cNvSpPr>
            <a:spLocks noGrp="1" noChangeArrowheads="1"/>
          </p:cNvSpPr>
          <p:nvPr>
            <p:ph type="title"/>
          </p:nvPr>
        </p:nvSpPr>
        <p:spPr>
          <a:xfrm>
            <a:off x="533400" y="381000"/>
            <a:ext cx="7772400" cy="762000"/>
          </a:xfrm>
        </p:spPr>
        <p:txBody>
          <a:bodyPr/>
          <a:lstStyle/>
          <a:p>
            <a:pPr eaLnBrk="1" hangingPunct="1"/>
            <a:r>
              <a:rPr lang="zh-CN" altLang="en-US"/>
              <a:t>实例４真值表、功能</a:t>
            </a:r>
          </a:p>
        </p:txBody>
      </p:sp>
      <p:grpSp>
        <p:nvGrpSpPr>
          <p:cNvPr id="70663" name="Group 7">
            <a:extLst>
              <a:ext uri="{FF2B5EF4-FFF2-40B4-BE49-F238E27FC236}">
                <a16:creationId xmlns:a16="http://schemas.microsoft.com/office/drawing/2014/main" id="{A2011B5E-2D7D-4134-A830-EEEDE9F7B1AE}"/>
              </a:ext>
            </a:extLst>
          </p:cNvPr>
          <p:cNvGrpSpPr>
            <a:grpSpLocks/>
          </p:cNvGrpSpPr>
          <p:nvPr/>
        </p:nvGrpSpPr>
        <p:grpSpPr bwMode="auto">
          <a:xfrm>
            <a:off x="3352800" y="1728788"/>
            <a:ext cx="5240338" cy="1917700"/>
            <a:chOff x="2112" y="1089"/>
            <a:chExt cx="3301" cy="1208"/>
          </a:xfrm>
        </p:grpSpPr>
        <p:sp>
          <p:nvSpPr>
            <p:cNvPr id="18451" name="Text Box 8">
              <a:extLst>
                <a:ext uri="{FF2B5EF4-FFF2-40B4-BE49-F238E27FC236}">
                  <a16:creationId xmlns:a16="http://schemas.microsoft.com/office/drawing/2014/main" id="{38BC3B05-CDE4-469E-8892-431296D7F119}"/>
                </a:ext>
              </a:extLst>
            </p:cNvPr>
            <p:cNvSpPr txBox="1">
              <a:spLocks noChangeArrowheads="1"/>
            </p:cNvSpPr>
            <p:nvPr/>
          </p:nvSpPr>
          <p:spPr bwMode="auto">
            <a:xfrm>
              <a:off x="2112" y="1089"/>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latin typeface="Times New Roman" panose="02020603050405020304" pitchFamily="18" charset="0"/>
                </a:rPr>
                <a:t>表达式：</a:t>
              </a:r>
              <a:endParaRPr lang="zh-CN" altLang="en-US" sz="2800">
                <a:latin typeface="Times New Roman" panose="02020603050405020304" pitchFamily="18" charset="0"/>
              </a:endParaRPr>
            </a:p>
          </p:txBody>
        </p:sp>
        <p:graphicFrame>
          <p:nvGraphicFramePr>
            <p:cNvPr id="18452" name="Object 9">
              <a:extLst>
                <a:ext uri="{FF2B5EF4-FFF2-40B4-BE49-F238E27FC236}">
                  <a16:creationId xmlns:a16="http://schemas.microsoft.com/office/drawing/2014/main" id="{6F76BD6D-5889-412A-B6A1-F0009279B265}"/>
                </a:ext>
              </a:extLst>
            </p:cNvPr>
            <p:cNvGraphicFramePr>
              <a:graphicFrameLocks noChangeAspect="1"/>
            </p:cNvGraphicFramePr>
            <p:nvPr/>
          </p:nvGraphicFramePr>
          <p:xfrm>
            <a:off x="2112" y="1512"/>
            <a:ext cx="3216" cy="360"/>
          </p:xfrm>
          <a:graphic>
            <a:graphicData uri="http://schemas.openxmlformats.org/presentationml/2006/ole">
              <mc:AlternateContent xmlns:mc="http://schemas.openxmlformats.org/markup-compatibility/2006">
                <mc:Choice xmlns:v="urn:schemas-microsoft-com:vml" Requires="v">
                  <p:oleObj spid="_x0000_s18454" name="公式" r:id="rId3" imgW="1916868" imgH="215806" progId="Equation.3">
                    <p:embed/>
                  </p:oleObj>
                </mc:Choice>
                <mc:Fallback>
                  <p:oleObj name="公式" r:id="rId3" imgW="1916868" imgH="215806"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1512"/>
                          <a:ext cx="3216"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3" name="Object 10">
              <a:extLst>
                <a:ext uri="{FF2B5EF4-FFF2-40B4-BE49-F238E27FC236}">
                  <a16:creationId xmlns:a16="http://schemas.microsoft.com/office/drawing/2014/main" id="{8AD6D95D-3221-421A-9B21-8F2AAA4B0C6C}"/>
                </a:ext>
              </a:extLst>
            </p:cNvPr>
            <p:cNvGraphicFramePr>
              <a:graphicFrameLocks noChangeAspect="1"/>
            </p:cNvGraphicFramePr>
            <p:nvPr/>
          </p:nvGraphicFramePr>
          <p:xfrm>
            <a:off x="2112" y="1920"/>
            <a:ext cx="3301" cy="377"/>
          </p:xfrm>
          <a:graphic>
            <a:graphicData uri="http://schemas.openxmlformats.org/presentationml/2006/ole">
              <mc:AlternateContent xmlns:mc="http://schemas.openxmlformats.org/markup-compatibility/2006">
                <mc:Choice xmlns:v="urn:schemas-microsoft-com:vml" Requires="v">
                  <p:oleObj spid="_x0000_s18455" name="公式" r:id="rId5" imgW="1879600" imgH="215900" progId="Equation.3">
                    <p:embed/>
                  </p:oleObj>
                </mc:Choice>
                <mc:Fallback>
                  <p:oleObj name="公式" r:id="rId5" imgW="1879600" imgH="2159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1920"/>
                          <a:ext cx="3301"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667" name="Text Box 11">
            <a:extLst>
              <a:ext uri="{FF2B5EF4-FFF2-40B4-BE49-F238E27FC236}">
                <a16:creationId xmlns:a16="http://schemas.microsoft.com/office/drawing/2014/main" id="{F7731843-E94B-41B1-BC99-6164BB54D83C}"/>
              </a:ext>
            </a:extLst>
          </p:cNvPr>
          <p:cNvSpPr txBox="1">
            <a:spLocks noChangeArrowheads="1"/>
          </p:cNvSpPr>
          <p:nvPr/>
        </p:nvSpPr>
        <p:spPr bwMode="auto">
          <a:xfrm>
            <a:off x="3230563" y="3646488"/>
            <a:ext cx="5486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latin typeface="Times New Roman" panose="02020603050405020304" pitchFamily="18" charset="0"/>
              </a:rPr>
              <a:t>功能描述：</a:t>
            </a:r>
          </a:p>
          <a:p>
            <a:pPr eaLnBrk="1" hangingPunct="1"/>
            <a:r>
              <a:rPr lang="zh-CN" altLang="en-US">
                <a:latin typeface="Times New Roman" panose="02020603050405020304" pitchFamily="18" charset="0"/>
              </a:rPr>
              <a:t>        一位全加器，</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B</a:t>
            </a:r>
            <a:r>
              <a:rPr lang="zh-CN" altLang="en-US">
                <a:latin typeface="Times New Roman" panose="02020603050405020304" pitchFamily="18" charset="0"/>
              </a:rPr>
              <a:t>为加数和被加数，</a:t>
            </a:r>
            <a:r>
              <a:rPr lang="en-US" altLang="zh-CN">
                <a:latin typeface="Times New Roman" panose="02020603050405020304" pitchFamily="18" charset="0"/>
              </a:rPr>
              <a:t>C</a:t>
            </a:r>
            <a:r>
              <a:rPr lang="zh-CN" altLang="en-US">
                <a:latin typeface="Times New Roman" panose="02020603050405020304" pitchFamily="18" charset="0"/>
              </a:rPr>
              <a:t>是低位的进位，</a:t>
            </a:r>
            <a:r>
              <a:rPr lang="en-US" altLang="zh-CN">
                <a:latin typeface="Times New Roman" panose="02020603050405020304" pitchFamily="18" charset="0"/>
              </a:rPr>
              <a:t>X</a:t>
            </a:r>
            <a:r>
              <a:rPr lang="zh-CN" altLang="en-US">
                <a:latin typeface="Times New Roman" panose="02020603050405020304" pitchFamily="18" charset="0"/>
              </a:rPr>
              <a:t>是和，</a:t>
            </a:r>
            <a:r>
              <a:rPr lang="en-US" altLang="zh-CN">
                <a:latin typeface="Times New Roman" panose="02020603050405020304" pitchFamily="18" charset="0"/>
              </a:rPr>
              <a:t>Y</a:t>
            </a:r>
            <a:r>
              <a:rPr lang="zh-CN" altLang="en-US">
                <a:latin typeface="Times New Roman" panose="02020603050405020304" pitchFamily="18" charset="0"/>
              </a:rPr>
              <a:t>是向高位的进位。</a:t>
            </a:r>
          </a:p>
        </p:txBody>
      </p:sp>
      <p:grpSp>
        <p:nvGrpSpPr>
          <p:cNvPr id="18437" name="Group 20">
            <a:extLst>
              <a:ext uri="{FF2B5EF4-FFF2-40B4-BE49-F238E27FC236}">
                <a16:creationId xmlns:a16="http://schemas.microsoft.com/office/drawing/2014/main" id="{C59A528F-86BC-483A-B3C2-D7B08CA1A47A}"/>
              </a:ext>
            </a:extLst>
          </p:cNvPr>
          <p:cNvGrpSpPr>
            <a:grpSpLocks/>
          </p:cNvGrpSpPr>
          <p:nvPr/>
        </p:nvGrpSpPr>
        <p:grpSpPr bwMode="auto">
          <a:xfrm>
            <a:off x="401638" y="1358900"/>
            <a:ext cx="2635250" cy="4751388"/>
            <a:chOff x="253" y="856"/>
            <a:chExt cx="1660" cy="2993"/>
          </a:xfrm>
        </p:grpSpPr>
        <p:graphicFrame>
          <p:nvGraphicFramePr>
            <p:cNvPr id="18445" name="Object 4">
              <a:extLst>
                <a:ext uri="{FF2B5EF4-FFF2-40B4-BE49-F238E27FC236}">
                  <a16:creationId xmlns:a16="http://schemas.microsoft.com/office/drawing/2014/main" id="{421B1463-83DE-4A5A-B4AB-3D56314C722C}"/>
                </a:ext>
              </a:extLst>
            </p:cNvPr>
            <p:cNvGraphicFramePr>
              <a:graphicFrameLocks noChangeAspect="1"/>
            </p:cNvGraphicFramePr>
            <p:nvPr/>
          </p:nvGraphicFramePr>
          <p:xfrm>
            <a:off x="253" y="1152"/>
            <a:ext cx="1660" cy="2697"/>
          </p:xfrm>
          <a:graphic>
            <a:graphicData uri="http://schemas.openxmlformats.org/presentationml/2006/ole">
              <mc:AlternateContent xmlns:mc="http://schemas.openxmlformats.org/markup-compatibility/2006">
                <mc:Choice xmlns:v="urn:schemas-microsoft-com:vml" Requires="v">
                  <p:oleObj spid="_x0000_s18456" name="文档" r:id="rId7" imgW="2745897" imgH="4447922" progId="Word.Document.8">
                    <p:embed/>
                  </p:oleObj>
                </mc:Choice>
                <mc:Fallback>
                  <p:oleObj name="文档" r:id="rId7" imgW="2745897" imgH="4447922" progId="Word.Document.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 y="1152"/>
                          <a:ext cx="1660" cy="2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6" name="Line 5">
              <a:extLst>
                <a:ext uri="{FF2B5EF4-FFF2-40B4-BE49-F238E27FC236}">
                  <a16:creationId xmlns:a16="http://schemas.microsoft.com/office/drawing/2014/main" id="{2D10E4BA-0FAB-4107-8AA5-E03FB953D496}"/>
                </a:ext>
              </a:extLst>
            </p:cNvPr>
            <p:cNvSpPr>
              <a:spLocks noChangeShapeType="1"/>
            </p:cNvSpPr>
            <p:nvPr/>
          </p:nvSpPr>
          <p:spPr bwMode="auto">
            <a:xfrm>
              <a:off x="1152"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7" name="Text Box 14">
              <a:extLst>
                <a:ext uri="{FF2B5EF4-FFF2-40B4-BE49-F238E27FC236}">
                  <a16:creationId xmlns:a16="http://schemas.microsoft.com/office/drawing/2014/main" id="{74A73330-4CF8-4165-896B-2F00ECE1528D}"/>
                </a:ext>
              </a:extLst>
            </p:cNvPr>
            <p:cNvSpPr txBox="1">
              <a:spLocks noChangeArrowheads="1"/>
            </p:cNvSpPr>
            <p:nvPr/>
          </p:nvSpPr>
          <p:spPr bwMode="auto">
            <a:xfrm>
              <a:off x="347" y="871"/>
              <a:ext cx="7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a:t>输入</a:t>
              </a:r>
            </a:p>
          </p:txBody>
        </p:sp>
        <p:sp>
          <p:nvSpPr>
            <p:cNvPr id="18448" name="Text Box 15">
              <a:extLst>
                <a:ext uri="{FF2B5EF4-FFF2-40B4-BE49-F238E27FC236}">
                  <a16:creationId xmlns:a16="http://schemas.microsoft.com/office/drawing/2014/main" id="{122943AA-62F6-4D7E-95AB-9A776DB356D7}"/>
                </a:ext>
              </a:extLst>
            </p:cNvPr>
            <p:cNvSpPr txBox="1">
              <a:spLocks noChangeArrowheads="1"/>
            </p:cNvSpPr>
            <p:nvPr/>
          </p:nvSpPr>
          <p:spPr bwMode="auto">
            <a:xfrm>
              <a:off x="1137" y="856"/>
              <a:ext cx="6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a:t>输出</a:t>
              </a:r>
            </a:p>
          </p:txBody>
        </p:sp>
        <p:sp>
          <p:nvSpPr>
            <p:cNvPr id="18449" name="Line 17">
              <a:extLst>
                <a:ext uri="{FF2B5EF4-FFF2-40B4-BE49-F238E27FC236}">
                  <a16:creationId xmlns:a16="http://schemas.microsoft.com/office/drawing/2014/main" id="{01B285FC-8BD4-4E95-8EFC-6255D1EC0330}"/>
                </a:ext>
              </a:extLst>
            </p:cNvPr>
            <p:cNvSpPr>
              <a:spLocks noChangeShapeType="1"/>
            </p:cNvSpPr>
            <p:nvPr/>
          </p:nvSpPr>
          <p:spPr bwMode="auto">
            <a:xfrm>
              <a:off x="304" y="905"/>
              <a:ext cx="147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0" name="Line 18">
              <a:extLst>
                <a:ext uri="{FF2B5EF4-FFF2-40B4-BE49-F238E27FC236}">
                  <a16:creationId xmlns:a16="http://schemas.microsoft.com/office/drawing/2014/main" id="{28EE341A-18E4-4C26-AC3B-EE730D5C586E}"/>
                </a:ext>
              </a:extLst>
            </p:cNvPr>
            <p:cNvSpPr>
              <a:spLocks noChangeShapeType="1"/>
            </p:cNvSpPr>
            <p:nvPr/>
          </p:nvSpPr>
          <p:spPr bwMode="auto">
            <a:xfrm flipV="1">
              <a:off x="1152" y="905"/>
              <a:ext cx="0" cy="24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0677" name="Text Box 21">
            <a:extLst>
              <a:ext uri="{FF2B5EF4-FFF2-40B4-BE49-F238E27FC236}">
                <a16:creationId xmlns:a16="http://schemas.microsoft.com/office/drawing/2014/main" id="{369E51A5-D5F6-4139-880D-B73FA04168B1}"/>
              </a:ext>
            </a:extLst>
          </p:cNvPr>
          <p:cNvSpPr txBox="1">
            <a:spLocks noChangeArrowheads="1"/>
          </p:cNvSpPr>
          <p:nvPr/>
        </p:nvSpPr>
        <p:spPr bwMode="auto">
          <a:xfrm>
            <a:off x="428625" y="5962650"/>
            <a:ext cx="2816225" cy="1014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a:solidFill>
                  <a:srgbClr val="FF0000"/>
                </a:solidFill>
              </a:rPr>
              <a:t>半加器？</a:t>
            </a:r>
          </a:p>
          <a:p>
            <a:pPr algn="ctr" eaLnBrk="1" hangingPunct="1">
              <a:spcBef>
                <a:spcPct val="50000"/>
              </a:spcBef>
            </a:pPr>
            <a:r>
              <a:rPr lang="zh-CN" altLang="en-US">
                <a:solidFill>
                  <a:srgbClr val="FF0000"/>
                </a:solidFill>
              </a:rPr>
              <a:t>全减器</a:t>
            </a:r>
            <a:r>
              <a:rPr lang="zh-CN" altLang="en-US"/>
              <a:t>的真值表？</a:t>
            </a:r>
          </a:p>
        </p:txBody>
      </p:sp>
      <p:grpSp>
        <p:nvGrpSpPr>
          <p:cNvPr id="5" name="组合 4">
            <a:extLst>
              <a:ext uri="{FF2B5EF4-FFF2-40B4-BE49-F238E27FC236}">
                <a16:creationId xmlns:a16="http://schemas.microsoft.com/office/drawing/2014/main" id="{3CF59B36-31FC-4438-9EDC-FFB68159C958}"/>
              </a:ext>
            </a:extLst>
          </p:cNvPr>
          <p:cNvGrpSpPr>
            <a:grpSpLocks/>
          </p:cNvGrpSpPr>
          <p:nvPr/>
        </p:nvGrpSpPr>
        <p:grpSpPr bwMode="auto">
          <a:xfrm>
            <a:off x="6638925" y="4824413"/>
            <a:ext cx="1663700" cy="922337"/>
            <a:chOff x="5652150" y="4722461"/>
            <a:chExt cx="1663049" cy="922736"/>
          </a:xfrm>
        </p:grpSpPr>
        <p:sp>
          <p:nvSpPr>
            <p:cNvPr id="18443" name="文本框 1">
              <a:extLst>
                <a:ext uri="{FF2B5EF4-FFF2-40B4-BE49-F238E27FC236}">
                  <a16:creationId xmlns:a16="http://schemas.microsoft.com/office/drawing/2014/main" id="{1EBA4718-98BE-4AA2-B03B-7BFB9AE3C223}"/>
                </a:ext>
              </a:extLst>
            </p:cNvPr>
            <p:cNvSpPr txBox="1">
              <a:spLocks noChangeArrowheads="1"/>
            </p:cNvSpPr>
            <p:nvPr/>
          </p:nvSpPr>
          <p:spPr bwMode="auto">
            <a:xfrm>
              <a:off x="5652150" y="4722461"/>
              <a:ext cx="1663049" cy="92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a:t>      A</a:t>
              </a:r>
            </a:p>
            <a:p>
              <a:pPr algn="ctr" eaLnBrk="1" hangingPunct="1"/>
              <a:r>
                <a:rPr lang="en-US" altLang="zh-CN"/>
                <a:t>+       B </a:t>
              </a:r>
              <a:r>
                <a:rPr lang="en-US" altLang="zh-CN" baseline="-25000"/>
                <a:t>C</a:t>
              </a:r>
            </a:p>
            <a:p>
              <a:pPr algn="ctr" eaLnBrk="1" hangingPunct="1"/>
              <a:r>
                <a:rPr lang="en-US" altLang="zh-CN"/>
                <a:t>  Y   X</a:t>
              </a:r>
              <a:endParaRPr lang="zh-CN" altLang="en-US"/>
            </a:p>
          </p:txBody>
        </p:sp>
        <p:cxnSp>
          <p:nvCxnSpPr>
            <p:cNvPr id="18444" name="直接连接符 3">
              <a:extLst>
                <a:ext uri="{FF2B5EF4-FFF2-40B4-BE49-F238E27FC236}">
                  <a16:creationId xmlns:a16="http://schemas.microsoft.com/office/drawing/2014/main" id="{6A2CC0B1-15D5-46BF-AA48-E39C3DDC3F3C}"/>
                </a:ext>
              </a:extLst>
            </p:cNvPr>
            <p:cNvCxnSpPr>
              <a:cxnSpLocks noChangeShapeType="1"/>
            </p:cNvCxnSpPr>
            <p:nvPr/>
          </p:nvCxnSpPr>
          <p:spPr bwMode="auto">
            <a:xfrm>
              <a:off x="6084211" y="5301260"/>
              <a:ext cx="79211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oup 9">
            <a:extLst>
              <a:ext uri="{FF2B5EF4-FFF2-40B4-BE49-F238E27FC236}">
                <a16:creationId xmlns:a16="http://schemas.microsoft.com/office/drawing/2014/main" id="{A733F019-95FD-422E-9406-83F5E9677A6D}"/>
              </a:ext>
            </a:extLst>
          </p:cNvPr>
          <p:cNvGrpSpPr>
            <a:grpSpLocks/>
          </p:cNvGrpSpPr>
          <p:nvPr/>
        </p:nvGrpSpPr>
        <p:grpSpPr bwMode="auto">
          <a:xfrm>
            <a:off x="3468688" y="4546600"/>
            <a:ext cx="2468562" cy="1603375"/>
            <a:chOff x="3408" y="1392"/>
            <a:chExt cx="1680" cy="1537"/>
          </a:xfrm>
        </p:grpSpPr>
        <p:pic>
          <p:nvPicPr>
            <p:cNvPr id="18441" name="Picture 6">
              <a:extLst>
                <a:ext uri="{FF2B5EF4-FFF2-40B4-BE49-F238E27FC236}">
                  <a16:creationId xmlns:a16="http://schemas.microsoft.com/office/drawing/2014/main" id="{635A2323-5EAA-43E7-B1A4-6E47A1ACCF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8" y="1728"/>
              <a:ext cx="1680"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 Box 8">
              <a:extLst>
                <a:ext uri="{FF2B5EF4-FFF2-40B4-BE49-F238E27FC236}">
                  <a16:creationId xmlns:a16="http://schemas.microsoft.com/office/drawing/2014/main" id="{CEF85DBA-3475-4E8F-8511-723332F22644}"/>
                </a:ext>
              </a:extLst>
            </p:cNvPr>
            <p:cNvSpPr txBox="1">
              <a:spLocks noChangeArrowheads="1"/>
            </p:cNvSpPr>
            <p:nvPr/>
          </p:nvSpPr>
          <p:spPr bwMode="auto">
            <a:xfrm>
              <a:off x="3792" y="1392"/>
              <a:ext cx="60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zh-CN" altLang="en-US">
                  <a:latin typeface="Times New Roman" panose="02020603050405020304" pitchFamily="18" charset="0"/>
                </a:rPr>
                <a:t>符号：</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0663"/>
                                        </p:tgtEl>
                                        <p:attrNameLst>
                                          <p:attrName>style.visibility</p:attrName>
                                        </p:attrNameLst>
                                      </p:cBhvr>
                                      <p:to>
                                        <p:strVal val="visible"/>
                                      </p:to>
                                    </p:set>
                                    <p:anim calcmode="lin" valueType="num">
                                      <p:cBhvr additive="base">
                                        <p:cTn id="7" dur="500" fill="hold"/>
                                        <p:tgtEl>
                                          <p:spTgt spid="70663"/>
                                        </p:tgtEl>
                                        <p:attrNameLst>
                                          <p:attrName>ppt_x</p:attrName>
                                        </p:attrNameLst>
                                      </p:cBhvr>
                                      <p:tavLst>
                                        <p:tav tm="0">
                                          <p:val>
                                            <p:strVal val="0-#ppt_w/2"/>
                                          </p:val>
                                        </p:tav>
                                        <p:tav tm="100000">
                                          <p:val>
                                            <p:strVal val="#ppt_x"/>
                                          </p:val>
                                        </p:tav>
                                      </p:tavLst>
                                    </p:anim>
                                    <p:anim calcmode="lin" valueType="num">
                                      <p:cBhvr additive="base">
                                        <p:cTn id="8" dur="500" fill="hold"/>
                                        <p:tgtEl>
                                          <p:spTgt spid="706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67"/>
                                        </p:tgtEl>
                                        <p:attrNameLst>
                                          <p:attrName>style.visibility</p:attrName>
                                        </p:attrNameLst>
                                      </p:cBhvr>
                                      <p:to>
                                        <p:strVal val="visible"/>
                                      </p:to>
                                    </p:set>
                                    <p:anim calcmode="lin" valueType="num">
                                      <p:cBhvr additive="base">
                                        <p:cTn id="13" dur="500" fill="hold"/>
                                        <p:tgtEl>
                                          <p:spTgt spid="70667"/>
                                        </p:tgtEl>
                                        <p:attrNameLst>
                                          <p:attrName>ppt_x</p:attrName>
                                        </p:attrNameLst>
                                      </p:cBhvr>
                                      <p:tavLst>
                                        <p:tav tm="0">
                                          <p:val>
                                            <p:strVal val="0-#ppt_w/2"/>
                                          </p:val>
                                        </p:tav>
                                        <p:tav tm="100000">
                                          <p:val>
                                            <p:strVal val="#ppt_x"/>
                                          </p:val>
                                        </p:tav>
                                      </p:tavLst>
                                    </p:anim>
                                    <p:anim calcmode="lin" valueType="num">
                                      <p:cBhvr additive="base">
                                        <p:cTn id="14" dur="500" fill="hold"/>
                                        <p:tgtEl>
                                          <p:spTgt spid="706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0677"/>
                                        </p:tgtEl>
                                        <p:attrNameLst>
                                          <p:attrName>style.visibility</p:attrName>
                                        </p:attrNameLst>
                                      </p:cBhvr>
                                      <p:to>
                                        <p:strVal val="visible"/>
                                      </p:to>
                                    </p:set>
                                    <p:anim calcmode="lin" valueType="num">
                                      <p:cBhvr additive="base">
                                        <p:cTn id="27" dur="500" fill="hold"/>
                                        <p:tgtEl>
                                          <p:spTgt spid="70677"/>
                                        </p:tgtEl>
                                        <p:attrNameLst>
                                          <p:attrName>ppt_x</p:attrName>
                                        </p:attrNameLst>
                                      </p:cBhvr>
                                      <p:tavLst>
                                        <p:tav tm="0">
                                          <p:val>
                                            <p:strVal val="#ppt_x"/>
                                          </p:val>
                                        </p:tav>
                                        <p:tav tm="100000">
                                          <p:val>
                                            <p:strVal val="#ppt_x"/>
                                          </p:val>
                                        </p:tav>
                                      </p:tavLst>
                                    </p:anim>
                                    <p:anim calcmode="lin" valueType="num">
                                      <p:cBhvr additive="base">
                                        <p:cTn id="28" dur="500" fill="hold"/>
                                        <p:tgtEl>
                                          <p:spTgt spid="70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7" grpId="0" autoUpdateAnimBg="0"/>
      <p:bldP spid="706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F4D55064-CEC7-4C33-9E1D-F46B2D7B06E0}"/>
              </a:ext>
            </a:extLst>
          </p:cNvPr>
          <p:cNvGrpSpPr>
            <a:grpSpLocks/>
          </p:cNvGrpSpPr>
          <p:nvPr/>
        </p:nvGrpSpPr>
        <p:grpSpPr bwMode="auto">
          <a:xfrm>
            <a:off x="395288" y="1196975"/>
            <a:ext cx="7885112" cy="2078038"/>
            <a:chOff x="0" y="1484"/>
            <a:chExt cx="5760" cy="2035"/>
          </a:xfrm>
        </p:grpSpPr>
        <p:pic>
          <p:nvPicPr>
            <p:cNvPr id="19467" name="Picture 8">
              <a:extLst>
                <a:ext uri="{FF2B5EF4-FFF2-40B4-BE49-F238E27FC236}">
                  <a16:creationId xmlns:a16="http://schemas.microsoft.com/office/drawing/2014/main" id="{DA9129F3-EF69-43E2-8CA6-F03177D10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4"/>
              <a:ext cx="5760" cy="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8" name="Text Box 10">
              <a:extLst>
                <a:ext uri="{FF2B5EF4-FFF2-40B4-BE49-F238E27FC236}">
                  <a16:creationId xmlns:a16="http://schemas.microsoft.com/office/drawing/2014/main" id="{BBC576D6-A566-4A4C-BD21-E189F36A0271}"/>
                </a:ext>
              </a:extLst>
            </p:cNvPr>
            <p:cNvSpPr txBox="1">
              <a:spLocks noChangeArrowheads="1"/>
            </p:cNvSpPr>
            <p:nvPr/>
          </p:nvSpPr>
          <p:spPr bwMode="auto">
            <a:xfrm>
              <a:off x="1350" y="3231"/>
              <a:ext cx="19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zh-CN" altLang="en-US"/>
                <a:t>并行相加，串行进位</a:t>
              </a:r>
            </a:p>
          </p:txBody>
        </p:sp>
      </p:grpSp>
      <p:grpSp>
        <p:nvGrpSpPr>
          <p:cNvPr id="19459" name="Group 20">
            <a:extLst>
              <a:ext uri="{FF2B5EF4-FFF2-40B4-BE49-F238E27FC236}">
                <a16:creationId xmlns:a16="http://schemas.microsoft.com/office/drawing/2014/main" id="{33913475-FF05-4763-A1FD-5D70DC3D558A}"/>
              </a:ext>
            </a:extLst>
          </p:cNvPr>
          <p:cNvGrpSpPr>
            <a:grpSpLocks/>
          </p:cNvGrpSpPr>
          <p:nvPr/>
        </p:nvGrpSpPr>
        <p:grpSpPr bwMode="auto">
          <a:xfrm>
            <a:off x="411163" y="3533775"/>
            <a:ext cx="2082800" cy="2835275"/>
            <a:chOff x="253" y="856"/>
            <a:chExt cx="1660" cy="2993"/>
          </a:xfrm>
        </p:grpSpPr>
        <p:graphicFrame>
          <p:nvGraphicFramePr>
            <p:cNvPr id="19461" name="Object 4">
              <a:extLst>
                <a:ext uri="{FF2B5EF4-FFF2-40B4-BE49-F238E27FC236}">
                  <a16:creationId xmlns:a16="http://schemas.microsoft.com/office/drawing/2014/main" id="{C26000B8-853A-44B6-8E44-9FD9E49BC0BD}"/>
                </a:ext>
              </a:extLst>
            </p:cNvPr>
            <p:cNvGraphicFramePr>
              <a:graphicFrameLocks noChangeAspect="1"/>
            </p:cNvGraphicFramePr>
            <p:nvPr/>
          </p:nvGraphicFramePr>
          <p:xfrm>
            <a:off x="253" y="1152"/>
            <a:ext cx="1660" cy="2697"/>
          </p:xfrm>
          <a:graphic>
            <a:graphicData uri="http://schemas.openxmlformats.org/presentationml/2006/ole">
              <mc:AlternateContent xmlns:mc="http://schemas.openxmlformats.org/markup-compatibility/2006">
                <mc:Choice xmlns:v="urn:schemas-microsoft-com:vml" Requires="v">
                  <p:oleObj spid="_x0000_s19469" name="文档" r:id="rId4" imgW="2745897" imgH="4447922" progId="Word.Document.8">
                    <p:embed/>
                  </p:oleObj>
                </mc:Choice>
                <mc:Fallback>
                  <p:oleObj name="文档" r:id="rId4" imgW="2745897" imgH="444792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 y="1152"/>
                          <a:ext cx="1660" cy="2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Line 5">
              <a:extLst>
                <a:ext uri="{FF2B5EF4-FFF2-40B4-BE49-F238E27FC236}">
                  <a16:creationId xmlns:a16="http://schemas.microsoft.com/office/drawing/2014/main" id="{B71E8437-282F-476C-AAD4-012D36B1CB4A}"/>
                </a:ext>
              </a:extLst>
            </p:cNvPr>
            <p:cNvSpPr>
              <a:spLocks noChangeShapeType="1"/>
            </p:cNvSpPr>
            <p:nvPr/>
          </p:nvSpPr>
          <p:spPr bwMode="auto">
            <a:xfrm>
              <a:off x="1152" y="1152"/>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3" name="Text Box 14">
              <a:extLst>
                <a:ext uri="{FF2B5EF4-FFF2-40B4-BE49-F238E27FC236}">
                  <a16:creationId xmlns:a16="http://schemas.microsoft.com/office/drawing/2014/main" id="{6230BCB5-373F-450D-B08C-50F8980A3F41}"/>
                </a:ext>
              </a:extLst>
            </p:cNvPr>
            <p:cNvSpPr txBox="1">
              <a:spLocks noChangeArrowheads="1"/>
            </p:cNvSpPr>
            <p:nvPr/>
          </p:nvSpPr>
          <p:spPr bwMode="auto">
            <a:xfrm>
              <a:off x="347" y="871"/>
              <a:ext cx="7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a:t>输入</a:t>
              </a:r>
            </a:p>
          </p:txBody>
        </p:sp>
        <p:sp>
          <p:nvSpPr>
            <p:cNvPr id="19464" name="Text Box 15">
              <a:extLst>
                <a:ext uri="{FF2B5EF4-FFF2-40B4-BE49-F238E27FC236}">
                  <a16:creationId xmlns:a16="http://schemas.microsoft.com/office/drawing/2014/main" id="{ECE8C7A9-6A3A-44E3-8C38-CFA1EB7B9F14}"/>
                </a:ext>
              </a:extLst>
            </p:cNvPr>
            <p:cNvSpPr txBox="1">
              <a:spLocks noChangeArrowheads="1"/>
            </p:cNvSpPr>
            <p:nvPr/>
          </p:nvSpPr>
          <p:spPr bwMode="auto">
            <a:xfrm>
              <a:off x="1137" y="856"/>
              <a:ext cx="6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a:t>输出</a:t>
              </a:r>
            </a:p>
          </p:txBody>
        </p:sp>
        <p:sp>
          <p:nvSpPr>
            <p:cNvPr id="19465" name="Line 17">
              <a:extLst>
                <a:ext uri="{FF2B5EF4-FFF2-40B4-BE49-F238E27FC236}">
                  <a16:creationId xmlns:a16="http://schemas.microsoft.com/office/drawing/2014/main" id="{681AA595-05F8-4037-A278-86E75853341B}"/>
                </a:ext>
              </a:extLst>
            </p:cNvPr>
            <p:cNvSpPr>
              <a:spLocks noChangeShapeType="1"/>
            </p:cNvSpPr>
            <p:nvPr/>
          </p:nvSpPr>
          <p:spPr bwMode="auto">
            <a:xfrm>
              <a:off x="304" y="905"/>
              <a:ext cx="147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6" name="Line 18">
              <a:extLst>
                <a:ext uri="{FF2B5EF4-FFF2-40B4-BE49-F238E27FC236}">
                  <a16:creationId xmlns:a16="http://schemas.microsoft.com/office/drawing/2014/main" id="{CEF19516-6CED-4820-A471-26746EA7BFFC}"/>
                </a:ext>
              </a:extLst>
            </p:cNvPr>
            <p:cNvSpPr>
              <a:spLocks noChangeShapeType="1"/>
            </p:cNvSpPr>
            <p:nvPr/>
          </p:nvSpPr>
          <p:spPr bwMode="auto">
            <a:xfrm flipV="1">
              <a:off x="1152" y="905"/>
              <a:ext cx="0" cy="24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 name="Text Box 21">
            <a:extLst>
              <a:ext uri="{FF2B5EF4-FFF2-40B4-BE49-F238E27FC236}">
                <a16:creationId xmlns:a16="http://schemas.microsoft.com/office/drawing/2014/main" id="{58A58348-3D1D-4053-815C-FB5905A9AD4F}"/>
              </a:ext>
            </a:extLst>
          </p:cNvPr>
          <p:cNvSpPr txBox="1">
            <a:spLocks noChangeArrowheads="1"/>
          </p:cNvSpPr>
          <p:nvPr/>
        </p:nvSpPr>
        <p:spPr bwMode="auto">
          <a:xfrm>
            <a:off x="2928938" y="3913188"/>
            <a:ext cx="2816225" cy="10144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a:solidFill>
                  <a:srgbClr val="FF0000"/>
                </a:solidFill>
              </a:rPr>
              <a:t>半加器？</a:t>
            </a:r>
          </a:p>
          <a:p>
            <a:pPr algn="ctr" eaLnBrk="1" hangingPunct="1">
              <a:spcBef>
                <a:spcPct val="50000"/>
              </a:spcBef>
            </a:pPr>
            <a:r>
              <a:rPr lang="zh-CN" altLang="en-US">
                <a:solidFill>
                  <a:srgbClr val="FF0000"/>
                </a:solidFill>
              </a:rPr>
              <a:t>全减器</a:t>
            </a:r>
            <a:r>
              <a:rPr lang="zh-CN" altLang="en-US"/>
              <a:t>的真值表？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6">
            <a:extLst>
              <a:ext uri="{FF2B5EF4-FFF2-40B4-BE49-F238E27FC236}">
                <a16:creationId xmlns:a16="http://schemas.microsoft.com/office/drawing/2014/main" id="{D0C48551-E7FB-4BB3-BC33-F22F0BD33F69}"/>
              </a:ext>
            </a:extLst>
          </p:cNvPr>
          <p:cNvSpPr txBox="1">
            <a:spLocks noChangeArrowheads="1"/>
          </p:cNvSpPr>
          <p:nvPr/>
        </p:nvSpPr>
        <p:spPr bwMode="auto">
          <a:xfrm>
            <a:off x="1290638" y="1344613"/>
            <a:ext cx="65627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000"/>
              <a:t>1</a:t>
            </a:r>
            <a:r>
              <a:rPr lang="zh-CN" altLang="en-US" sz="2000"/>
              <a:t>．分析下图所示逻辑电路。试写出输出表达式，列出真值表，并说明电路的逻辑功能</a:t>
            </a:r>
          </a:p>
        </p:txBody>
      </p:sp>
      <p:pic>
        <p:nvPicPr>
          <p:cNvPr id="20483" name="Picture 1027">
            <a:extLst>
              <a:ext uri="{FF2B5EF4-FFF2-40B4-BE49-F238E27FC236}">
                <a16:creationId xmlns:a16="http://schemas.microsoft.com/office/drawing/2014/main" id="{77988822-8BDB-4F3F-A8CA-2E5D87883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338388"/>
            <a:ext cx="48387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1028">
            <a:extLst>
              <a:ext uri="{FF2B5EF4-FFF2-40B4-BE49-F238E27FC236}">
                <a16:creationId xmlns:a16="http://schemas.microsoft.com/office/drawing/2014/main" id="{224BF61C-E5E0-45FF-9B60-D55D26AA1E58}"/>
              </a:ext>
            </a:extLst>
          </p:cNvPr>
          <p:cNvSpPr>
            <a:spLocks noChangeArrowheads="1"/>
          </p:cNvSpPr>
          <p:nvPr/>
        </p:nvSpPr>
        <p:spPr bwMode="auto">
          <a:xfrm>
            <a:off x="3740150" y="4900613"/>
            <a:ext cx="420688" cy="298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a:solidFill>
                <a:schemeClr val="bg1"/>
              </a:solidFill>
            </a:endParaRPr>
          </a:p>
        </p:txBody>
      </p:sp>
      <p:sp>
        <p:nvSpPr>
          <p:cNvPr id="20485" name="Text Box 1029">
            <a:extLst>
              <a:ext uri="{FF2B5EF4-FFF2-40B4-BE49-F238E27FC236}">
                <a16:creationId xmlns:a16="http://schemas.microsoft.com/office/drawing/2014/main" id="{25C79C58-1915-4CCA-AD0B-ED68D0E07CF9}"/>
              </a:ext>
            </a:extLst>
          </p:cNvPr>
          <p:cNvSpPr txBox="1">
            <a:spLocks noChangeArrowheads="1"/>
          </p:cNvSpPr>
          <p:nvPr/>
        </p:nvSpPr>
        <p:spPr bwMode="auto">
          <a:xfrm>
            <a:off x="1571625" y="5445125"/>
            <a:ext cx="376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lang="zh-CN" altLang="zh-CN"/>
          </a:p>
        </p:txBody>
      </p:sp>
      <p:sp>
        <p:nvSpPr>
          <p:cNvPr id="20486" name="Text Box 1030">
            <a:extLst>
              <a:ext uri="{FF2B5EF4-FFF2-40B4-BE49-F238E27FC236}">
                <a16:creationId xmlns:a16="http://schemas.microsoft.com/office/drawing/2014/main" id="{83E013CE-526D-487F-95C4-1D316AA3007F}"/>
              </a:ext>
            </a:extLst>
          </p:cNvPr>
          <p:cNvSpPr txBox="1">
            <a:spLocks noChangeArrowheads="1"/>
          </p:cNvSpPr>
          <p:nvPr/>
        </p:nvSpPr>
        <p:spPr bwMode="auto">
          <a:xfrm>
            <a:off x="1592263" y="5529263"/>
            <a:ext cx="307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lang="zh-CN" altLang="zh-CN"/>
          </a:p>
        </p:txBody>
      </p:sp>
      <p:graphicFrame>
        <p:nvGraphicFramePr>
          <p:cNvPr id="100359" name="Object 1031">
            <a:extLst>
              <a:ext uri="{FF2B5EF4-FFF2-40B4-BE49-F238E27FC236}">
                <a16:creationId xmlns:a16="http://schemas.microsoft.com/office/drawing/2014/main" id="{66B99E28-845B-4611-943B-D313B8DEE9DD}"/>
              </a:ext>
            </a:extLst>
          </p:cNvPr>
          <p:cNvGraphicFramePr>
            <a:graphicFrameLocks noChangeAspect="1"/>
          </p:cNvGraphicFramePr>
          <p:nvPr/>
        </p:nvGraphicFramePr>
        <p:xfrm>
          <a:off x="1592263" y="4918075"/>
          <a:ext cx="3178175" cy="836613"/>
        </p:xfrm>
        <a:graphic>
          <a:graphicData uri="http://schemas.openxmlformats.org/presentationml/2006/ole">
            <mc:AlternateContent xmlns:mc="http://schemas.openxmlformats.org/markup-compatibility/2006">
              <mc:Choice xmlns:v="urn:schemas-microsoft-com:vml" Requires="v">
                <p:oleObj spid="_x0000_s20489" name="公式" r:id="rId4" imgW="1930400" imgH="508000" progId="Equation.3">
                  <p:embed/>
                </p:oleObj>
              </mc:Choice>
              <mc:Fallback>
                <p:oleObj name="公式" r:id="rId4" imgW="1930400" imgH="508000" progId="Equation.3">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263" y="4918075"/>
                        <a:ext cx="31781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文本框 1">
            <a:extLst>
              <a:ext uri="{FF2B5EF4-FFF2-40B4-BE49-F238E27FC236}">
                <a16:creationId xmlns:a16="http://schemas.microsoft.com/office/drawing/2014/main" id="{2B87A81E-2751-48B2-B902-2B55EBFC16C6}"/>
              </a:ext>
            </a:extLst>
          </p:cNvPr>
          <p:cNvSpPr txBox="1">
            <a:spLocks noChangeArrowheads="1"/>
          </p:cNvSpPr>
          <p:nvPr/>
        </p:nvSpPr>
        <p:spPr bwMode="auto">
          <a:xfrm>
            <a:off x="3232150" y="404813"/>
            <a:ext cx="2347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800">
                <a:solidFill>
                  <a:srgbClr val="0000FF"/>
                </a:solidFill>
              </a:rPr>
              <a:t>课堂练习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0359"/>
                                        </p:tgtEl>
                                        <p:attrNameLst>
                                          <p:attrName>style.visibility</p:attrName>
                                        </p:attrNameLst>
                                      </p:cBhvr>
                                      <p:to>
                                        <p:strVal val="visible"/>
                                      </p:to>
                                    </p:set>
                                    <p:animEffect transition="in" filter="checkerboard(across)">
                                      <p:cBhvr>
                                        <p:cTn id="7" dur="500"/>
                                        <p:tgtEl>
                                          <p:spTgt spid="10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
            <a:extLst>
              <a:ext uri="{FF2B5EF4-FFF2-40B4-BE49-F238E27FC236}">
                <a16:creationId xmlns:a16="http://schemas.microsoft.com/office/drawing/2014/main" id="{149AEFAC-C75E-441D-957F-2AD68A57F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276350"/>
            <a:ext cx="4195762"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文本框 5">
            <a:extLst>
              <a:ext uri="{FF2B5EF4-FFF2-40B4-BE49-F238E27FC236}">
                <a16:creationId xmlns:a16="http://schemas.microsoft.com/office/drawing/2014/main" id="{7641EB85-47E8-426E-94F3-CBF1BDBBD714}"/>
              </a:ext>
            </a:extLst>
          </p:cNvPr>
          <p:cNvSpPr txBox="1">
            <a:spLocks noChangeArrowheads="1"/>
          </p:cNvSpPr>
          <p:nvPr/>
        </p:nvSpPr>
        <p:spPr bwMode="auto">
          <a:xfrm>
            <a:off x="1117600" y="1276350"/>
            <a:ext cx="3887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t>2.</a:t>
            </a:r>
            <a:r>
              <a:rPr lang="zh-CN" altLang="en-US"/>
              <a:t>分析下图所示逻辑电路功能</a:t>
            </a:r>
          </a:p>
        </p:txBody>
      </p:sp>
      <p:pic>
        <p:nvPicPr>
          <p:cNvPr id="7" name="图片 6">
            <a:extLst>
              <a:ext uri="{FF2B5EF4-FFF2-40B4-BE49-F238E27FC236}">
                <a16:creationId xmlns:a16="http://schemas.microsoft.com/office/drawing/2014/main" id="{02792142-2E9E-4B86-B369-662C8F215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2801938"/>
            <a:ext cx="32289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532007FC-D502-46D3-AFA6-3EC5EBCE5E1C}"/>
              </a:ext>
            </a:extLst>
          </p:cNvPr>
          <p:cNvSpPr txBox="1">
            <a:spLocks noChangeArrowheads="1"/>
          </p:cNvSpPr>
          <p:nvPr/>
        </p:nvSpPr>
        <p:spPr bwMode="auto">
          <a:xfrm>
            <a:off x="1084263" y="2154238"/>
            <a:ext cx="23034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a:t>2</a:t>
            </a:r>
            <a:r>
              <a:rPr lang="zh-CN" altLang="en-US"/>
              <a:t>位二进制加法器</a:t>
            </a:r>
          </a:p>
        </p:txBody>
      </p:sp>
      <p:pic>
        <p:nvPicPr>
          <p:cNvPr id="9" name="图片 8">
            <a:extLst>
              <a:ext uri="{FF2B5EF4-FFF2-40B4-BE49-F238E27FC236}">
                <a16:creationId xmlns:a16="http://schemas.microsoft.com/office/drawing/2014/main" id="{34881626-FA1C-4216-8065-37842A43FC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519613"/>
            <a:ext cx="68151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3">
            <a:extLst>
              <a:ext uri="{FF2B5EF4-FFF2-40B4-BE49-F238E27FC236}">
                <a16:creationId xmlns:a16="http://schemas.microsoft.com/office/drawing/2014/main" id="{0F3A9F4F-40F4-45F3-9715-DE2936F19871}"/>
              </a:ext>
            </a:extLst>
          </p:cNvPr>
          <p:cNvSpPr>
            <a:spLocks noChangeArrowheads="1"/>
          </p:cNvSpPr>
          <p:nvPr/>
        </p:nvSpPr>
        <p:spPr bwMode="auto">
          <a:xfrm>
            <a:off x="611188" y="188913"/>
            <a:ext cx="5029200"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3200">
                <a:solidFill>
                  <a:srgbClr val="CC0000"/>
                </a:solidFill>
                <a:latin typeface="楷体_GB2312" pitchFamily="49" charset="-122"/>
              </a:rPr>
              <a:t>教学基本要求</a:t>
            </a:r>
          </a:p>
        </p:txBody>
      </p:sp>
      <p:sp>
        <p:nvSpPr>
          <p:cNvPr id="5123" name="Rectangle 34">
            <a:extLst>
              <a:ext uri="{FF2B5EF4-FFF2-40B4-BE49-F238E27FC236}">
                <a16:creationId xmlns:a16="http://schemas.microsoft.com/office/drawing/2014/main" id="{0BD4AA86-646C-41FC-B0C3-CC7A4980EBC2}"/>
              </a:ext>
            </a:extLst>
          </p:cNvPr>
          <p:cNvSpPr>
            <a:spLocks noChangeArrowheads="1"/>
          </p:cNvSpPr>
          <p:nvPr/>
        </p:nvSpPr>
        <p:spPr bwMode="auto">
          <a:xfrm>
            <a:off x="503238" y="1484313"/>
            <a:ext cx="8640762"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pPr>
            <a:r>
              <a:rPr lang="en-US" altLang="zh-CN" sz="2800">
                <a:solidFill>
                  <a:srgbClr val="000066"/>
                </a:solidFill>
                <a:latin typeface="Times New Roman" panose="02020603050405020304" pitchFamily="18" charset="0"/>
                <a:ea typeface="楷体_GB2312" pitchFamily="49" charset="-122"/>
              </a:rPr>
              <a:t>1.</a:t>
            </a:r>
            <a:r>
              <a:rPr lang="zh-CN" altLang="en-US" sz="2800">
                <a:solidFill>
                  <a:srgbClr val="000066"/>
                </a:solidFill>
                <a:latin typeface="Times New Roman" panose="02020603050405020304" pitchFamily="18" charset="0"/>
                <a:ea typeface="楷体_GB2312" pitchFamily="49" charset="-122"/>
              </a:rPr>
              <a:t>熟练掌握组合逻辑电路的分析方法和设计方法</a:t>
            </a:r>
          </a:p>
          <a:p>
            <a:pPr eaLnBrk="1" hangingPunct="1">
              <a:lnSpc>
                <a:spcPct val="130000"/>
              </a:lnSpc>
            </a:pPr>
            <a:r>
              <a:rPr lang="en-US" altLang="zh-CN" sz="2800">
                <a:solidFill>
                  <a:srgbClr val="000066"/>
                </a:solidFill>
                <a:latin typeface="Times New Roman" panose="02020603050405020304" pitchFamily="18" charset="0"/>
                <a:ea typeface="楷体_GB2312" pitchFamily="49" charset="-122"/>
              </a:rPr>
              <a:t>2.</a:t>
            </a:r>
            <a:r>
              <a:rPr lang="zh-CN" altLang="en-US" sz="2800">
                <a:solidFill>
                  <a:srgbClr val="000066"/>
                </a:solidFill>
                <a:latin typeface="Times New Roman" panose="02020603050405020304" pitchFamily="18" charset="0"/>
                <a:ea typeface="楷体_GB2312" pitchFamily="49" charset="-122"/>
              </a:rPr>
              <a:t>掌握编码器、译码器、数据选择器、数值比较器和加法器的逻辑功能及其应用；</a:t>
            </a:r>
          </a:p>
          <a:p>
            <a:pPr eaLnBrk="1" hangingPunct="1">
              <a:lnSpc>
                <a:spcPct val="140000"/>
              </a:lnSpc>
            </a:pPr>
            <a:r>
              <a:rPr lang="en-US" altLang="zh-CN" sz="2800">
                <a:solidFill>
                  <a:srgbClr val="000066"/>
                </a:solidFill>
                <a:latin typeface="Times New Roman" panose="02020603050405020304" pitchFamily="18" charset="0"/>
                <a:ea typeface="楷体_GB2312" pitchFamily="49" charset="-122"/>
              </a:rPr>
              <a:t>3.</a:t>
            </a:r>
            <a:r>
              <a:rPr lang="zh-CN" altLang="en-US" sz="2800">
                <a:solidFill>
                  <a:srgbClr val="000066"/>
                </a:solidFill>
                <a:latin typeface="Times New Roman" panose="02020603050405020304" pitchFamily="18" charset="0"/>
                <a:ea typeface="楷体_GB2312" pitchFamily="49" charset="-122"/>
              </a:rPr>
              <a:t>学会阅读器件的功能表，并能根据设计要求完成电路的正确连接。 </a:t>
            </a:r>
          </a:p>
          <a:p>
            <a:pPr eaLnBrk="1" hangingPunct="1">
              <a:lnSpc>
                <a:spcPct val="140000"/>
              </a:lnSpc>
            </a:pPr>
            <a:r>
              <a:rPr lang="en-US" altLang="zh-CN" sz="2800">
                <a:solidFill>
                  <a:srgbClr val="000066"/>
                </a:solidFill>
                <a:latin typeface="Times New Roman" panose="02020603050405020304" pitchFamily="18" charset="0"/>
                <a:ea typeface="楷体_GB2312" pitchFamily="49" charset="-122"/>
              </a:rPr>
              <a:t>4.</a:t>
            </a:r>
            <a:r>
              <a:rPr lang="zh-CN" altLang="en-US" sz="2800">
                <a:solidFill>
                  <a:srgbClr val="000066"/>
                </a:solidFill>
                <a:latin typeface="Times New Roman" panose="02020603050405020304" pitchFamily="18" charset="0"/>
                <a:ea typeface="楷体_GB2312" pitchFamily="49" charset="-122"/>
              </a:rPr>
              <a:t>掌握可编程逻辑器件的表示方法</a:t>
            </a:r>
            <a:r>
              <a:rPr lang="en-US" altLang="zh-CN" sz="2800">
                <a:solidFill>
                  <a:srgbClr val="000066"/>
                </a:solidFill>
                <a:latin typeface="Times New Roman" panose="02020603050405020304" pitchFamily="18" charset="0"/>
                <a:ea typeface="楷体_GB2312" pitchFamily="49" charset="-122"/>
              </a:rPr>
              <a:t>,</a:t>
            </a:r>
            <a:r>
              <a:rPr lang="zh-CN" altLang="en-US" sz="2800">
                <a:solidFill>
                  <a:srgbClr val="000066"/>
                </a:solidFill>
                <a:latin typeface="Times New Roman" panose="02020603050405020304" pitchFamily="18" charset="0"/>
                <a:ea typeface="楷体_GB2312" pitchFamily="49" charset="-122"/>
              </a:rPr>
              <a:t>会用</a:t>
            </a:r>
            <a:r>
              <a:rPr lang="en-US" altLang="zh-CN" sz="2800">
                <a:solidFill>
                  <a:srgbClr val="000066"/>
                </a:solidFill>
                <a:latin typeface="Times New Roman" panose="02020603050405020304" pitchFamily="18" charset="0"/>
                <a:ea typeface="楷体_GB2312" pitchFamily="49" charset="-122"/>
              </a:rPr>
              <a:t>PLD</a:t>
            </a:r>
            <a:r>
              <a:rPr lang="zh-CN" altLang="en-US" sz="2800">
                <a:solidFill>
                  <a:srgbClr val="000066"/>
                </a:solidFill>
                <a:latin typeface="Times New Roman" panose="02020603050405020304" pitchFamily="18" charset="0"/>
                <a:ea typeface="楷体_GB2312" pitchFamily="49" charset="-122"/>
              </a:rPr>
              <a:t>实现</a:t>
            </a:r>
          </a:p>
          <a:p>
            <a:pPr eaLnBrk="1" hangingPunct="1">
              <a:lnSpc>
                <a:spcPct val="140000"/>
              </a:lnSpc>
            </a:pPr>
            <a:r>
              <a:rPr lang="zh-CN" altLang="en-US" sz="2800">
                <a:solidFill>
                  <a:srgbClr val="000066"/>
                </a:solidFill>
                <a:latin typeface="Times New Roman" panose="02020603050405020304" pitchFamily="18" charset="0"/>
                <a:ea typeface="楷体_GB2312" pitchFamily="49" charset="-122"/>
              </a:rPr>
              <a:t>组合逻辑电路</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25" name="Rectangle 33">
            <a:extLst>
              <a:ext uri="{FF2B5EF4-FFF2-40B4-BE49-F238E27FC236}">
                <a16:creationId xmlns:a16="http://schemas.microsoft.com/office/drawing/2014/main" id="{FBB4AEC4-BD4D-43F3-B2B7-E6DCF95F8823}"/>
              </a:ext>
            </a:extLst>
          </p:cNvPr>
          <p:cNvSpPr>
            <a:spLocks noChangeArrowheads="1"/>
          </p:cNvSpPr>
          <p:nvPr/>
        </p:nvSpPr>
        <p:spPr bwMode="auto">
          <a:xfrm>
            <a:off x="4643438" y="1458913"/>
            <a:ext cx="4103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组合逻辑电路的一般框图</a:t>
            </a:r>
          </a:p>
        </p:txBody>
      </p:sp>
      <p:sp>
        <p:nvSpPr>
          <p:cNvPr id="366626" name="Rectangle 34">
            <a:extLst>
              <a:ext uri="{FF2B5EF4-FFF2-40B4-BE49-F238E27FC236}">
                <a16:creationId xmlns:a16="http://schemas.microsoft.com/office/drawing/2014/main" id="{4131AD90-AE7F-4540-8488-B302013484D3}"/>
              </a:ext>
            </a:extLst>
          </p:cNvPr>
          <p:cNvSpPr>
            <a:spLocks noChangeArrowheads="1"/>
          </p:cNvSpPr>
          <p:nvPr/>
        </p:nvSpPr>
        <p:spPr bwMode="auto">
          <a:xfrm>
            <a:off x="4140200" y="3548063"/>
            <a:ext cx="5113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L</a:t>
            </a:r>
            <a:r>
              <a:rPr lang="en-US" altLang="zh-CN" sz="2400" i="1" baseline="-30000">
                <a:solidFill>
                  <a:srgbClr val="000066"/>
                </a:solidFill>
                <a:latin typeface="Times New Roman" panose="02020603050405020304" pitchFamily="18" charset="0"/>
                <a:ea typeface="楷体_GB2312" pitchFamily="49" charset="-122"/>
              </a:rPr>
              <a:t>i</a:t>
            </a:r>
            <a:r>
              <a:rPr lang="en-US" altLang="zh-CN" sz="2400" i="1">
                <a:solidFill>
                  <a:srgbClr val="000066"/>
                </a:solidFill>
                <a:latin typeface="Times New Roman" panose="02020603050405020304" pitchFamily="18" charset="0"/>
                <a:ea typeface="楷体_GB2312" pitchFamily="49" charset="-122"/>
              </a:rPr>
              <a:t> = f </a:t>
            </a:r>
            <a:r>
              <a:rPr lang="en-US" altLang="zh-CN" sz="2400">
                <a:solidFill>
                  <a:srgbClr val="000066"/>
                </a:solidFill>
                <a:latin typeface="Times New Roman" panose="02020603050405020304" pitchFamily="18" charset="0"/>
                <a:ea typeface="楷体_GB2312" pitchFamily="49" charset="-122"/>
              </a:rPr>
              <a:t>(</a:t>
            </a:r>
            <a:r>
              <a:rPr lang="en-US" altLang="zh-CN" sz="2400" i="1">
                <a:solidFill>
                  <a:srgbClr val="000066"/>
                </a:solidFill>
                <a:latin typeface="Times New Roman" panose="02020603050405020304" pitchFamily="18" charset="0"/>
                <a:ea typeface="楷体_GB2312" pitchFamily="49" charset="-122"/>
              </a:rPr>
              <a:t>A</a:t>
            </a:r>
            <a:r>
              <a:rPr lang="en-US" altLang="zh-CN" sz="2400" i="1" baseline="-30000">
                <a:solidFill>
                  <a:srgbClr val="000066"/>
                </a:solidFill>
                <a:latin typeface="Times New Roman" panose="02020603050405020304" pitchFamily="18" charset="0"/>
                <a:ea typeface="楷体_GB2312" pitchFamily="49" charset="-122"/>
              </a:rPr>
              <a:t>1</a:t>
            </a:r>
            <a:r>
              <a:rPr lang="en-US" altLang="zh-CN" sz="2400" i="1">
                <a:solidFill>
                  <a:srgbClr val="000066"/>
                </a:solidFill>
                <a:latin typeface="Times New Roman" panose="02020603050405020304" pitchFamily="18" charset="0"/>
                <a:ea typeface="楷体_GB2312" pitchFamily="49" charset="-122"/>
              </a:rPr>
              <a:t>, A</a:t>
            </a:r>
            <a:r>
              <a:rPr lang="en-US" altLang="zh-CN" sz="2400" i="1" baseline="-30000">
                <a:solidFill>
                  <a:srgbClr val="000066"/>
                </a:solidFill>
                <a:latin typeface="Times New Roman" panose="02020603050405020304" pitchFamily="18" charset="0"/>
                <a:ea typeface="楷体_GB2312" pitchFamily="49" charset="-122"/>
              </a:rPr>
              <a:t>2 </a:t>
            </a:r>
            <a:r>
              <a:rPr lang="en-US" altLang="zh-CN" sz="2400" i="1">
                <a:solidFill>
                  <a:srgbClr val="000066"/>
                </a:solidFill>
                <a:latin typeface="Times New Roman" panose="02020603050405020304" pitchFamily="18" charset="0"/>
                <a:ea typeface="楷体_GB2312" pitchFamily="49" charset="-122"/>
              </a:rPr>
              <a:t>, …, A</a:t>
            </a:r>
            <a:r>
              <a:rPr lang="en-US" altLang="zh-CN" sz="2400" i="1"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a:t>
            </a:r>
            <a:r>
              <a:rPr lang="en-US" altLang="zh-CN" sz="2400" i="1">
                <a:solidFill>
                  <a:srgbClr val="000066"/>
                </a:solidFill>
                <a:latin typeface="Times New Roman" panose="02020603050405020304" pitchFamily="18" charset="0"/>
                <a:ea typeface="楷体_GB2312" pitchFamily="49" charset="-122"/>
              </a:rPr>
              <a:t>i=1</a:t>
            </a:r>
            <a:r>
              <a:rPr lang="en-US" altLang="zh-CN" sz="2400">
                <a:solidFill>
                  <a:srgbClr val="000066"/>
                </a:solidFill>
                <a:latin typeface="Times New Roman" panose="02020603050405020304" pitchFamily="18" charset="0"/>
                <a:ea typeface="楷体_GB2312" pitchFamily="49" charset="-122"/>
              </a:rPr>
              <a:t>, 2, …, m)</a:t>
            </a:r>
          </a:p>
        </p:txBody>
      </p:sp>
      <p:sp>
        <p:nvSpPr>
          <p:cNvPr id="366627" name="Rectangle 35">
            <a:extLst>
              <a:ext uri="{FF2B5EF4-FFF2-40B4-BE49-F238E27FC236}">
                <a16:creationId xmlns:a16="http://schemas.microsoft.com/office/drawing/2014/main" id="{3D71F8B4-7686-4439-96DE-3D3A5B74FCC8}"/>
              </a:ext>
            </a:extLst>
          </p:cNvPr>
          <p:cNvSpPr>
            <a:spLocks noChangeArrowheads="1"/>
          </p:cNvSpPr>
          <p:nvPr/>
        </p:nvSpPr>
        <p:spPr bwMode="auto">
          <a:xfrm>
            <a:off x="684213" y="5157788"/>
            <a:ext cx="7993062"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工作特征</a:t>
            </a:r>
            <a:r>
              <a:rPr lang="en-US" altLang="zh-CN" sz="2400">
                <a:solidFill>
                  <a:srgbClr val="000066"/>
                </a:solidFill>
                <a:latin typeface="楷体_GB2312" pitchFamily="49" charset="-122"/>
                <a:ea typeface="楷体_GB2312" pitchFamily="49" charset="-122"/>
              </a:rPr>
              <a:t>:</a:t>
            </a:r>
          </a:p>
          <a:p>
            <a:pPr eaLnBrk="1" hangingPunct="1"/>
            <a:r>
              <a:rPr lang="zh-CN" altLang="en-US" sz="2400">
                <a:solidFill>
                  <a:srgbClr val="000066"/>
                </a:solidFill>
                <a:latin typeface="楷体_GB2312" pitchFamily="49" charset="-122"/>
                <a:ea typeface="楷体_GB2312" pitchFamily="49" charset="-122"/>
              </a:rPr>
              <a:t>组合逻辑电路工作特点</a:t>
            </a:r>
            <a:r>
              <a:rPr lang="en-US" altLang="zh-CN" sz="2400">
                <a:solidFill>
                  <a:srgbClr val="000066"/>
                </a:solidFill>
                <a:latin typeface="楷体_GB2312" pitchFamily="49" charset="-122"/>
                <a:ea typeface="楷体_GB2312" pitchFamily="49" charset="-122"/>
              </a:rPr>
              <a:t>:</a:t>
            </a:r>
            <a:r>
              <a:rPr lang="zh-CN" altLang="en-US" sz="2400">
                <a:solidFill>
                  <a:srgbClr val="000066"/>
                </a:solidFill>
                <a:latin typeface="楷体_GB2312" pitchFamily="49" charset="-122"/>
                <a:ea typeface="楷体_GB2312" pitchFamily="49" charset="-122"/>
              </a:rPr>
              <a:t>在任何时刻，电路的输出状态只取决于同一时刻的输入状态而与电路原来的状态无关。</a:t>
            </a:r>
          </a:p>
        </p:txBody>
      </p:sp>
      <p:sp>
        <p:nvSpPr>
          <p:cNvPr id="7173" name="Rectangle 36">
            <a:extLst>
              <a:ext uri="{FF2B5EF4-FFF2-40B4-BE49-F238E27FC236}">
                <a16:creationId xmlns:a16="http://schemas.microsoft.com/office/drawing/2014/main" id="{465CA587-6EA2-45D5-94A3-B508272F92C7}"/>
              </a:ext>
            </a:extLst>
          </p:cNvPr>
          <p:cNvSpPr>
            <a:spLocks noChangeArrowheads="1"/>
          </p:cNvSpPr>
          <p:nvPr/>
        </p:nvSpPr>
        <p:spPr bwMode="auto">
          <a:xfrm>
            <a:off x="114300" y="2097088"/>
            <a:ext cx="1574800"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174" name="Rectangle 37">
            <a:extLst>
              <a:ext uri="{FF2B5EF4-FFF2-40B4-BE49-F238E27FC236}">
                <a16:creationId xmlns:a16="http://schemas.microsoft.com/office/drawing/2014/main" id="{9B9246ED-936D-4631-BCED-B31730E75CB9}"/>
              </a:ext>
            </a:extLst>
          </p:cNvPr>
          <p:cNvSpPr>
            <a:spLocks noChangeArrowheads="1"/>
          </p:cNvSpPr>
          <p:nvPr/>
        </p:nvSpPr>
        <p:spPr bwMode="auto">
          <a:xfrm>
            <a:off x="539750" y="1196975"/>
            <a:ext cx="6477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4.1.1</a:t>
            </a:r>
            <a:r>
              <a:rPr lang="en-US" altLang="zh-CN" sz="2400">
                <a:solidFill>
                  <a:srgbClr val="000066"/>
                </a:solidFill>
                <a:latin typeface="楷体_GB2312" pitchFamily="49" charset="-122"/>
                <a:ea typeface="楷体_GB2312" pitchFamily="49" charset="-122"/>
              </a:rPr>
              <a:t> </a:t>
            </a:r>
            <a:r>
              <a:rPr lang="zh-CN" altLang="en-US" sz="2400">
                <a:solidFill>
                  <a:srgbClr val="000066"/>
                </a:solidFill>
                <a:latin typeface="楷体_GB2312" pitchFamily="49" charset="-122"/>
                <a:ea typeface="楷体_GB2312" pitchFamily="49" charset="-122"/>
              </a:rPr>
              <a:t>组合逻辑电路的定义</a:t>
            </a:r>
          </a:p>
        </p:txBody>
      </p:sp>
      <p:sp>
        <p:nvSpPr>
          <p:cNvPr id="366631" name="Rectangle 39">
            <a:extLst>
              <a:ext uri="{FF2B5EF4-FFF2-40B4-BE49-F238E27FC236}">
                <a16:creationId xmlns:a16="http://schemas.microsoft.com/office/drawing/2014/main" id="{1C47D24F-2B30-46AC-90BB-6997EAE7E91D}"/>
              </a:ext>
            </a:extLst>
          </p:cNvPr>
          <p:cNvSpPr>
            <a:spLocks noChangeArrowheads="1"/>
          </p:cNvSpPr>
          <p:nvPr/>
        </p:nvSpPr>
        <p:spPr bwMode="auto">
          <a:xfrm>
            <a:off x="684213" y="3933825"/>
            <a:ext cx="56165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结构特征</a:t>
            </a:r>
            <a:r>
              <a:rPr lang="en-US" altLang="zh-CN" sz="2400">
                <a:solidFill>
                  <a:srgbClr val="000066"/>
                </a:solidFill>
                <a:latin typeface="Times New Roman" panose="02020603050405020304" pitchFamily="18" charset="0"/>
                <a:ea typeface="楷体_GB2312" pitchFamily="49" charset="-122"/>
              </a:rPr>
              <a:t>:</a:t>
            </a:r>
          </a:p>
          <a:p>
            <a:pPr eaLnBrk="1" hangingPunct="1"/>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、输出、输入之间没有反馈延迟通路，</a:t>
            </a:r>
          </a:p>
          <a:p>
            <a:pPr eaLnBrk="1" hangingPunct="1"/>
            <a:r>
              <a:rPr lang="en-US" altLang="zh-CN" sz="2400">
                <a:solidFill>
                  <a:srgbClr val="000066"/>
                </a:solidFill>
                <a:latin typeface="Times New Roman" panose="02020603050405020304" pitchFamily="18" charset="0"/>
                <a:ea typeface="楷体_GB2312" pitchFamily="49" charset="-122"/>
              </a:rPr>
              <a:t>2</a:t>
            </a:r>
            <a:r>
              <a:rPr lang="zh-CN" altLang="en-US" sz="2400">
                <a:solidFill>
                  <a:srgbClr val="000066"/>
                </a:solidFill>
                <a:latin typeface="Times New Roman" panose="02020603050405020304" pitchFamily="18" charset="0"/>
                <a:ea typeface="楷体_GB2312" pitchFamily="49" charset="-122"/>
              </a:rPr>
              <a:t>、不含记忆单元</a:t>
            </a:r>
          </a:p>
        </p:txBody>
      </p:sp>
      <p:sp>
        <p:nvSpPr>
          <p:cNvPr id="7176" name="Rectangle 40">
            <a:extLst>
              <a:ext uri="{FF2B5EF4-FFF2-40B4-BE49-F238E27FC236}">
                <a16:creationId xmlns:a16="http://schemas.microsoft.com/office/drawing/2014/main" id="{16B1A371-A033-4285-BC55-E048276A2FD3}"/>
              </a:ext>
            </a:extLst>
          </p:cNvPr>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66635" name="Object 43">
            <a:extLst>
              <a:ext uri="{FF2B5EF4-FFF2-40B4-BE49-F238E27FC236}">
                <a16:creationId xmlns:a16="http://schemas.microsoft.com/office/drawing/2014/main" id="{A65BFFE9-4DE7-4BC9-B1D7-D6639A3DA328}"/>
              </a:ext>
            </a:extLst>
          </p:cNvPr>
          <p:cNvGraphicFramePr>
            <a:graphicFrameLocks noChangeAspect="1"/>
          </p:cNvGraphicFramePr>
          <p:nvPr/>
        </p:nvGraphicFramePr>
        <p:xfrm>
          <a:off x="4643438" y="2108200"/>
          <a:ext cx="3962400" cy="1390650"/>
        </p:xfrm>
        <a:graphic>
          <a:graphicData uri="http://schemas.openxmlformats.org/presentationml/2006/ole">
            <mc:AlternateContent xmlns:mc="http://schemas.openxmlformats.org/markup-compatibility/2006">
              <mc:Choice xmlns:v="urn:schemas-microsoft-com:vml" Requires="v">
                <p:oleObj spid="_x0000_s7181" name="图片" r:id="rId3" imgW="2087449" imgH="721174" progId="Word.Picture.8">
                  <p:embed/>
                </p:oleObj>
              </mc:Choice>
              <mc:Fallback>
                <p:oleObj name="图片" r:id="rId3" imgW="2087449" imgH="721174" progId="Word.Picture.8">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108200"/>
                        <a:ext cx="39624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Rectangle 44">
            <a:extLst>
              <a:ext uri="{FF2B5EF4-FFF2-40B4-BE49-F238E27FC236}">
                <a16:creationId xmlns:a16="http://schemas.microsoft.com/office/drawing/2014/main" id="{8D0EC231-8D38-437A-BAB5-D8F5261A1E23}"/>
              </a:ext>
            </a:extLst>
          </p:cNvPr>
          <p:cNvSpPr>
            <a:spLocks noChangeArrowheads="1"/>
          </p:cNvSpPr>
          <p:nvPr/>
        </p:nvSpPr>
        <p:spPr bwMode="auto">
          <a:xfrm>
            <a:off x="539750" y="404813"/>
            <a:ext cx="64801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chemeClr val="accent2"/>
                </a:solidFill>
                <a:latin typeface="Times New Roman" panose="02020603050405020304" pitchFamily="18" charset="0"/>
              </a:rPr>
              <a:t>   4.1  </a:t>
            </a:r>
            <a:r>
              <a:rPr lang="zh-CN" altLang="en-US" sz="3200">
                <a:solidFill>
                  <a:schemeClr val="accent2"/>
                </a:solidFill>
                <a:latin typeface="楷体_GB2312" pitchFamily="49" charset="-122"/>
              </a:rPr>
              <a:t>组合逻辑电路分析</a:t>
            </a:r>
          </a:p>
        </p:txBody>
      </p:sp>
      <p:sp>
        <p:nvSpPr>
          <p:cNvPr id="7179" name="Rectangle 46">
            <a:extLst>
              <a:ext uri="{FF2B5EF4-FFF2-40B4-BE49-F238E27FC236}">
                <a16:creationId xmlns:a16="http://schemas.microsoft.com/office/drawing/2014/main" id="{F01FC186-1EF4-4377-9E4B-A556BF51B28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66637" name="Object 45">
            <a:extLst>
              <a:ext uri="{FF2B5EF4-FFF2-40B4-BE49-F238E27FC236}">
                <a16:creationId xmlns:a16="http://schemas.microsoft.com/office/drawing/2014/main" id="{0095BFF4-E619-4AC1-9FE7-D97120E11132}"/>
              </a:ext>
            </a:extLst>
          </p:cNvPr>
          <p:cNvGraphicFramePr>
            <a:graphicFrameLocks noChangeAspect="1"/>
          </p:cNvGraphicFramePr>
          <p:nvPr/>
        </p:nvGraphicFramePr>
        <p:xfrm>
          <a:off x="611188" y="2276475"/>
          <a:ext cx="3024187" cy="1220788"/>
        </p:xfrm>
        <a:graphic>
          <a:graphicData uri="http://schemas.openxmlformats.org/presentationml/2006/ole">
            <mc:AlternateContent xmlns:mc="http://schemas.openxmlformats.org/markup-compatibility/2006">
              <mc:Choice xmlns:v="urn:schemas-microsoft-com:vml" Requires="v">
                <p:oleObj spid="_x0000_s7182" name="图片" r:id="rId5" imgW="1726936" imgH="683487" progId="Word.Picture.8">
                  <p:embed/>
                </p:oleObj>
              </mc:Choice>
              <mc:Fallback>
                <p:oleObj name="图片" r:id="rId5" imgW="1726936" imgH="683487" progId="Word.Picture.8">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t="-1581"/>
                      <a:stretch>
                        <a:fillRect/>
                      </a:stretch>
                    </p:blipFill>
                    <p:spPr bwMode="auto">
                      <a:xfrm>
                        <a:off x="611188" y="2276475"/>
                        <a:ext cx="3024187" cy="1220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6637"/>
                                        </p:tgtEl>
                                        <p:attrNameLst>
                                          <p:attrName>style.visibility</p:attrName>
                                        </p:attrNameLst>
                                      </p:cBhvr>
                                      <p:to>
                                        <p:strVal val="visible"/>
                                      </p:to>
                                    </p:set>
                                    <p:animEffect transition="in" filter="box(in)">
                                      <p:cBhvr>
                                        <p:cTn id="7" dur="500"/>
                                        <p:tgtEl>
                                          <p:spTgt spid="366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6625"/>
                                        </p:tgtEl>
                                        <p:attrNameLst>
                                          <p:attrName>style.visibility</p:attrName>
                                        </p:attrNameLst>
                                      </p:cBhvr>
                                      <p:to>
                                        <p:strVal val="visible"/>
                                      </p:to>
                                    </p:set>
                                    <p:animEffect transition="in" filter="strips(downRight)">
                                      <p:cBhvr>
                                        <p:cTn id="12" dur="500"/>
                                        <p:tgtEl>
                                          <p:spTgt spid="3666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6635"/>
                                        </p:tgtEl>
                                        <p:attrNameLst>
                                          <p:attrName>style.visibility</p:attrName>
                                        </p:attrNameLst>
                                      </p:cBhvr>
                                      <p:to>
                                        <p:strVal val="visible"/>
                                      </p:to>
                                    </p:set>
                                    <p:animEffect transition="in" filter="box(in)">
                                      <p:cBhvr>
                                        <p:cTn id="17" dur="500"/>
                                        <p:tgtEl>
                                          <p:spTgt spid="3666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6631"/>
                                        </p:tgtEl>
                                        <p:attrNameLst>
                                          <p:attrName>style.visibility</p:attrName>
                                        </p:attrNameLst>
                                      </p:cBhvr>
                                      <p:to>
                                        <p:strVal val="visible"/>
                                      </p:to>
                                    </p:set>
                                    <p:animEffect transition="in" filter="wipe(up)">
                                      <p:cBhvr>
                                        <p:cTn id="22" dur="2000"/>
                                        <p:tgtEl>
                                          <p:spTgt spid="3666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6626"/>
                                        </p:tgtEl>
                                        <p:attrNameLst>
                                          <p:attrName>style.visibility</p:attrName>
                                        </p:attrNameLst>
                                      </p:cBhvr>
                                      <p:to>
                                        <p:strVal val="visible"/>
                                      </p:to>
                                    </p:set>
                                    <p:animEffect transition="in" filter="strips(downRight)">
                                      <p:cBhvr>
                                        <p:cTn id="27" dur="500"/>
                                        <p:tgtEl>
                                          <p:spTgt spid="3666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6627"/>
                                        </p:tgtEl>
                                        <p:attrNameLst>
                                          <p:attrName>style.visibility</p:attrName>
                                        </p:attrNameLst>
                                      </p:cBhvr>
                                      <p:to>
                                        <p:strVal val="visible"/>
                                      </p:to>
                                    </p:set>
                                    <p:animEffect transition="in" filter="strips(downRight)">
                                      <p:cBhvr>
                                        <p:cTn id="32" dur="500"/>
                                        <p:tgtEl>
                                          <p:spTgt spid="36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25" grpId="0" autoUpdateAnimBg="0"/>
      <p:bldP spid="366626" grpId="0" autoUpdateAnimBg="0"/>
      <p:bldP spid="366627" grpId="0" autoUpdateAnimBg="0"/>
      <p:bldP spid="36663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87" name="Rectangle 23">
            <a:extLst>
              <a:ext uri="{FF2B5EF4-FFF2-40B4-BE49-F238E27FC236}">
                <a16:creationId xmlns:a16="http://schemas.microsoft.com/office/drawing/2014/main" id="{E50C2B80-D746-4335-A15F-F93B7C54AF95}"/>
              </a:ext>
            </a:extLst>
          </p:cNvPr>
          <p:cNvSpPr>
            <a:spLocks noChangeArrowheads="1"/>
          </p:cNvSpPr>
          <p:nvPr/>
        </p:nvSpPr>
        <p:spPr bwMode="auto">
          <a:xfrm>
            <a:off x="611188" y="2565400"/>
            <a:ext cx="48720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tabLst>
                <a:tab pos="228600" algn="l"/>
              </a:tabLst>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tabLst>
                <a:tab pos="228600" algn="l"/>
              </a:tabLst>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tabLst>
                <a:tab pos="228600" algn="l"/>
              </a:tabLst>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tabLst>
                <a:tab pos="228600" algn="l"/>
              </a:tabLst>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400">
                <a:solidFill>
                  <a:srgbClr val="000066"/>
                </a:solidFill>
                <a:latin typeface="Times New Roman" panose="02020603050405020304" pitchFamily="18" charset="0"/>
              </a:rPr>
              <a:t>二</a:t>
            </a:r>
            <a:r>
              <a:rPr lang="en-US" altLang="zh-CN" sz="2400">
                <a:solidFill>
                  <a:srgbClr val="000066"/>
                </a:solidFill>
                <a:latin typeface="Times New Roman" panose="02020603050405020304" pitchFamily="18" charset="0"/>
              </a:rPr>
              <a:t>. </a:t>
            </a:r>
            <a:r>
              <a:rPr lang="zh-CN" altLang="en-US" sz="2400">
                <a:solidFill>
                  <a:srgbClr val="000066"/>
                </a:solidFill>
                <a:latin typeface="Times New Roman" panose="02020603050405020304" pitchFamily="18" charset="0"/>
              </a:rPr>
              <a:t>组合逻辑电路的分析步骤：</a:t>
            </a:r>
          </a:p>
        </p:txBody>
      </p:sp>
      <p:sp>
        <p:nvSpPr>
          <p:cNvPr id="369689" name="Rectangle 25">
            <a:extLst>
              <a:ext uri="{FF2B5EF4-FFF2-40B4-BE49-F238E27FC236}">
                <a16:creationId xmlns:a16="http://schemas.microsoft.com/office/drawing/2014/main" id="{FB4D8B10-20CE-42DD-9BF9-12A650963854}"/>
              </a:ext>
            </a:extLst>
          </p:cNvPr>
          <p:cNvSpPr>
            <a:spLocks noChangeArrowheads="1"/>
          </p:cNvSpPr>
          <p:nvPr/>
        </p:nvSpPr>
        <p:spPr bwMode="auto">
          <a:xfrm>
            <a:off x="971550" y="3213100"/>
            <a:ext cx="63849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pP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 由逻辑图写出各输出端的逻辑表达式；</a:t>
            </a:r>
          </a:p>
        </p:txBody>
      </p:sp>
      <p:sp>
        <p:nvSpPr>
          <p:cNvPr id="369690" name="Rectangle 26">
            <a:extLst>
              <a:ext uri="{FF2B5EF4-FFF2-40B4-BE49-F238E27FC236}">
                <a16:creationId xmlns:a16="http://schemas.microsoft.com/office/drawing/2014/main" id="{1602127C-3C41-4061-9E73-07DA43C279D7}"/>
              </a:ext>
            </a:extLst>
          </p:cNvPr>
          <p:cNvSpPr>
            <a:spLocks noChangeArrowheads="1"/>
          </p:cNvSpPr>
          <p:nvPr/>
        </p:nvSpPr>
        <p:spPr bwMode="auto">
          <a:xfrm>
            <a:off x="971550" y="3860800"/>
            <a:ext cx="44323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pPr>
            <a:r>
              <a:rPr lang="en-US" altLang="zh-CN" sz="2400">
                <a:solidFill>
                  <a:srgbClr val="000066"/>
                </a:solidFill>
                <a:latin typeface="Times New Roman" panose="02020603050405020304" pitchFamily="18" charset="0"/>
                <a:ea typeface="楷体_GB2312" pitchFamily="49" charset="-122"/>
              </a:rPr>
              <a:t>2</a:t>
            </a:r>
            <a:r>
              <a:rPr lang="zh-CN" altLang="en-US" sz="2400">
                <a:solidFill>
                  <a:srgbClr val="000066"/>
                </a:solidFill>
                <a:latin typeface="Times New Roman" panose="02020603050405020304" pitchFamily="18" charset="0"/>
                <a:ea typeface="楷体_GB2312" pitchFamily="49" charset="-122"/>
              </a:rPr>
              <a:t>、 化简和变换逻辑表达式；</a:t>
            </a:r>
          </a:p>
        </p:txBody>
      </p:sp>
      <p:sp>
        <p:nvSpPr>
          <p:cNvPr id="369691" name="Rectangle 27">
            <a:extLst>
              <a:ext uri="{FF2B5EF4-FFF2-40B4-BE49-F238E27FC236}">
                <a16:creationId xmlns:a16="http://schemas.microsoft.com/office/drawing/2014/main" id="{DE3A708E-83F3-458D-90D8-312190A370AD}"/>
              </a:ext>
            </a:extLst>
          </p:cNvPr>
          <p:cNvSpPr>
            <a:spLocks noChangeArrowheads="1"/>
          </p:cNvSpPr>
          <p:nvPr/>
        </p:nvSpPr>
        <p:spPr bwMode="auto">
          <a:xfrm>
            <a:off x="971550" y="4581525"/>
            <a:ext cx="2803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3</a:t>
            </a:r>
            <a:r>
              <a:rPr lang="zh-CN" altLang="en-US" sz="2400">
                <a:solidFill>
                  <a:srgbClr val="000066"/>
                </a:solidFill>
                <a:latin typeface="Times New Roman" panose="02020603050405020304" pitchFamily="18" charset="0"/>
                <a:ea typeface="楷体_GB2312" pitchFamily="49" charset="-122"/>
              </a:rPr>
              <a:t>、 列出真值表；</a:t>
            </a:r>
          </a:p>
        </p:txBody>
      </p:sp>
      <p:sp>
        <p:nvSpPr>
          <p:cNvPr id="369692" name="Rectangle 28">
            <a:extLst>
              <a:ext uri="{FF2B5EF4-FFF2-40B4-BE49-F238E27FC236}">
                <a16:creationId xmlns:a16="http://schemas.microsoft.com/office/drawing/2014/main" id="{14E76576-2422-46E9-B2E2-36A424296C67}"/>
              </a:ext>
            </a:extLst>
          </p:cNvPr>
          <p:cNvSpPr>
            <a:spLocks noChangeArrowheads="1"/>
          </p:cNvSpPr>
          <p:nvPr/>
        </p:nvSpPr>
        <p:spPr bwMode="auto">
          <a:xfrm>
            <a:off x="971550" y="5300663"/>
            <a:ext cx="8016875"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lang="en-US" altLang="zh-CN" sz="2400">
                <a:solidFill>
                  <a:srgbClr val="000066"/>
                </a:solidFill>
                <a:latin typeface="Times New Roman" panose="02020603050405020304" pitchFamily="18" charset="0"/>
                <a:ea typeface="楷体_GB2312" pitchFamily="49" charset="-122"/>
              </a:rPr>
              <a:t>4</a:t>
            </a:r>
            <a:r>
              <a:rPr lang="zh-CN" altLang="en-US" sz="2400">
                <a:solidFill>
                  <a:srgbClr val="000066"/>
                </a:solidFill>
                <a:latin typeface="Times New Roman" panose="02020603050405020304" pitchFamily="18" charset="0"/>
                <a:ea typeface="楷体_GB2312" pitchFamily="49" charset="-122"/>
              </a:rPr>
              <a:t>、 根据真值表或逻辑表达式，经分析最后确定其功能。</a:t>
            </a:r>
          </a:p>
        </p:txBody>
      </p:sp>
      <p:sp>
        <p:nvSpPr>
          <p:cNvPr id="369693" name="Rectangle 29">
            <a:extLst>
              <a:ext uri="{FF2B5EF4-FFF2-40B4-BE49-F238E27FC236}">
                <a16:creationId xmlns:a16="http://schemas.microsoft.com/office/drawing/2014/main" id="{52C52006-A064-41DF-B16D-0FAE66EC4998}"/>
              </a:ext>
            </a:extLst>
          </p:cNvPr>
          <p:cNvSpPr>
            <a:spLocks noChangeArrowheads="1"/>
          </p:cNvSpPr>
          <p:nvPr/>
        </p:nvSpPr>
        <p:spPr bwMode="auto">
          <a:xfrm>
            <a:off x="827088" y="1844675"/>
            <a:ext cx="7488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根据已知逻辑电路，经分析确定电路的逻辑功能。</a:t>
            </a:r>
          </a:p>
        </p:txBody>
      </p:sp>
      <p:sp>
        <p:nvSpPr>
          <p:cNvPr id="369694" name="Rectangle 30">
            <a:extLst>
              <a:ext uri="{FF2B5EF4-FFF2-40B4-BE49-F238E27FC236}">
                <a16:creationId xmlns:a16="http://schemas.microsoft.com/office/drawing/2014/main" id="{F8C034D1-60AB-4581-B52D-5B21A8F5A864}"/>
              </a:ext>
            </a:extLst>
          </p:cNvPr>
          <p:cNvSpPr>
            <a:spLocks noChangeArrowheads="1"/>
          </p:cNvSpPr>
          <p:nvPr/>
        </p:nvSpPr>
        <p:spPr bwMode="auto">
          <a:xfrm>
            <a:off x="900113" y="1341438"/>
            <a:ext cx="355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一</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组合逻辑电路分析</a:t>
            </a:r>
          </a:p>
        </p:txBody>
      </p:sp>
      <p:sp>
        <p:nvSpPr>
          <p:cNvPr id="8201" name="Rectangle 31">
            <a:extLst>
              <a:ext uri="{FF2B5EF4-FFF2-40B4-BE49-F238E27FC236}">
                <a16:creationId xmlns:a16="http://schemas.microsoft.com/office/drawing/2014/main" id="{AF5EA39E-F50F-421A-9D0F-F71AD307B1EB}"/>
              </a:ext>
            </a:extLst>
          </p:cNvPr>
          <p:cNvSpPr>
            <a:spLocks noChangeArrowheads="1"/>
          </p:cNvSpPr>
          <p:nvPr/>
        </p:nvSpPr>
        <p:spPr bwMode="auto">
          <a:xfrm>
            <a:off x="539750" y="476250"/>
            <a:ext cx="6477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4.1.2</a:t>
            </a:r>
            <a:r>
              <a:rPr lang="en-US" altLang="zh-CN" sz="2400">
                <a:solidFill>
                  <a:srgbClr val="000066"/>
                </a:solidFill>
                <a:latin typeface="楷体_GB2312" pitchFamily="49" charset="-122"/>
                <a:ea typeface="楷体_GB2312" pitchFamily="49" charset="-122"/>
              </a:rPr>
              <a:t> </a:t>
            </a:r>
            <a:r>
              <a:rPr lang="zh-CN" altLang="en-US" sz="2400">
                <a:solidFill>
                  <a:srgbClr val="000066"/>
                </a:solidFill>
                <a:latin typeface="楷体_GB2312" pitchFamily="49" charset="-122"/>
                <a:ea typeface="楷体_GB2312" pitchFamily="49" charset="-122"/>
              </a:rPr>
              <a:t>组合逻辑电路的分析方法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94"/>
                                        </p:tgtEl>
                                        <p:attrNameLst>
                                          <p:attrName>style.visibility</p:attrName>
                                        </p:attrNameLst>
                                      </p:cBhvr>
                                      <p:to>
                                        <p:strVal val="visible"/>
                                      </p:to>
                                    </p:set>
                                    <p:animEffect transition="in" filter="strips(downRight)">
                                      <p:cBhvr>
                                        <p:cTn id="7" dur="500"/>
                                        <p:tgtEl>
                                          <p:spTgt spid="369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9693"/>
                                        </p:tgtEl>
                                        <p:attrNameLst>
                                          <p:attrName>style.visibility</p:attrName>
                                        </p:attrNameLst>
                                      </p:cBhvr>
                                      <p:to>
                                        <p:strVal val="visible"/>
                                      </p:to>
                                    </p:set>
                                    <p:animEffect transition="in" filter="strips(downRight)">
                                      <p:cBhvr>
                                        <p:cTn id="12" dur="500"/>
                                        <p:tgtEl>
                                          <p:spTgt spid="369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9687"/>
                                        </p:tgtEl>
                                        <p:attrNameLst>
                                          <p:attrName>style.visibility</p:attrName>
                                        </p:attrNameLst>
                                      </p:cBhvr>
                                      <p:to>
                                        <p:strVal val="visible"/>
                                      </p:to>
                                    </p:set>
                                    <p:animEffect transition="in" filter="strips(downRight)">
                                      <p:cBhvr>
                                        <p:cTn id="17" dur="500"/>
                                        <p:tgtEl>
                                          <p:spTgt spid="369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9689"/>
                                        </p:tgtEl>
                                        <p:attrNameLst>
                                          <p:attrName>style.visibility</p:attrName>
                                        </p:attrNameLst>
                                      </p:cBhvr>
                                      <p:to>
                                        <p:strVal val="visible"/>
                                      </p:to>
                                    </p:set>
                                    <p:animEffect transition="in" filter="strips(downRight)">
                                      <p:cBhvr>
                                        <p:cTn id="22" dur="500"/>
                                        <p:tgtEl>
                                          <p:spTgt spid="3696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9690"/>
                                        </p:tgtEl>
                                        <p:attrNameLst>
                                          <p:attrName>style.visibility</p:attrName>
                                        </p:attrNameLst>
                                      </p:cBhvr>
                                      <p:to>
                                        <p:strVal val="visible"/>
                                      </p:to>
                                    </p:set>
                                    <p:animEffect transition="in" filter="strips(downRight)">
                                      <p:cBhvr>
                                        <p:cTn id="27" dur="500"/>
                                        <p:tgtEl>
                                          <p:spTgt spid="3696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9691"/>
                                        </p:tgtEl>
                                        <p:attrNameLst>
                                          <p:attrName>style.visibility</p:attrName>
                                        </p:attrNameLst>
                                      </p:cBhvr>
                                      <p:to>
                                        <p:strVal val="visible"/>
                                      </p:to>
                                    </p:set>
                                    <p:animEffect transition="in" filter="strips(downRight)">
                                      <p:cBhvr>
                                        <p:cTn id="32" dur="500"/>
                                        <p:tgtEl>
                                          <p:spTgt spid="3696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69692"/>
                                        </p:tgtEl>
                                        <p:attrNameLst>
                                          <p:attrName>style.visibility</p:attrName>
                                        </p:attrNameLst>
                                      </p:cBhvr>
                                      <p:to>
                                        <p:strVal val="visible"/>
                                      </p:to>
                                    </p:set>
                                    <p:animEffect transition="in" filter="strips(downRight)">
                                      <p:cBhvr>
                                        <p:cTn id="37" dur="500"/>
                                        <p:tgtEl>
                                          <p:spTgt spid="369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7" grpId="0" autoUpdateAnimBg="0"/>
      <p:bldP spid="369689" grpId="0" autoUpdateAnimBg="0"/>
      <p:bldP spid="369690" grpId="0" autoUpdateAnimBg="0"/>
      <p:bldP spid="369691" grpId="0" autoUpdateAnimBg="0"/>
      <p:bldP spid="369692" grpId="0" autoUpdateAnimBg="0"/>
      <p:bldP spid="369693" grpId="0"/>
      <p:bldP spid="3696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19" name="Rectangle 31">
            <a:extLst>
              <a:ext uri="{FF2B5EF4-FFF2-40B4-BE49-F238E27FC236}">
                <a16:creationId xmlns:a16="http://schemas.microsoft.com/office/drawing/2014/main" id="{F995B887-361A-4CF1-AD3C-10144C33D1DE}"/>
              </a:ext>
            </a:extLst>
          </p:cNvPr>
          <p:cNvSpPr>
            <a:spLocks noChangeArrowheads="1"/>
          </p:cNvSpPr>
          <p:nvPr/>
        </p:nvSpPr>
        <p:spPr bwMode="auto">
          <a:xfrm>
            <a:off x="4232275" y="3340100"/>
            <a:ext cx="4800600" cy="762000"/>
          </a:xfrm>
          <a:prstGeom prst="rect">
            <a:avLst/>
          </a:prstGeom>
          <a:solidFill>
            <a:srgbClr val="99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70720" name="Rectangle 32">
            <a:extLst>
              <a:ext uri="{FF2B5EF4-FFF2-40B4-BE49-F238E27FC236}">
                <a16:creationId xmlns:a16="http://schemas.microsoft.com/office/drawing/2014/main" id="{E6B3C9E6-09D6-4ABF-B845-633DCE75AD2F}"/>
              </a:ext>
            </a:extLst>
          </p:cNvPr>
          <p:cNvSpPr>
            <a:spLocks noChangeArrowheads="1"/>
          </p:cNvSpPr>
          <p:nvPr/>
        </p:nvSpPr>
        <p:spPr bwMode="auto">
          <a:xfrm>
            <a:off x="4289425" y="5646738"/>
            <a:ext cx="4800600" cy="360362"/>
          </a:xfrm>
          <a:prstGeom prst="rect">
            <a:avLst/>
          </a:prstGeom>
          <a:solidFill>
            <a:srgbClr val="99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70721" name="Rectangle 33">
            <a:extLst>
              <a:ext uri="{FF2B5EF4-FFF2-40B4-BE49-F238E27FC236}">
                <a16:creationId xmlns:a16="http://schemas.microsoft.com/office/drawing/2014/main" id="{83F438AF-0ECD-4098-94C5-489D44A67BEB}"/>
              </a:ext>
            </a:extLst>
          </p:cNvPr>
          <p:cNvSpPr>
            <a:spLocks noChangeArrowheads="1"/>
          </p:cNvSpPr>
          <p:nvPr/>
        </p:nvSpPr>
        <p:spPr bwMode="auto">
          <a:xfrm>
            <a:off x="4308475" y="4503738"/>
            <a:ext cx="4800600" cy="360362"/>
          </a:xfrm>
          <a:prstGeom prst="rect">
            <a:avLst/>
          </a:prstGeom>
          <a:solidFill>
            <a:srgbClr val="99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9221" name="Rectangle 34">
            <a:extLst>
              <a:ext uri="{FF2B5EF4-FFF2-40B4-BE49-F238E27FC236}">
                <a16:creationId xmlns:a16="http://schemas.microsoft.com/office/drawing/2014/main" id="{F24082A1-AD05-4A97-8B7A-9C6B93194218}"/>
              </a:ext>
            </a:extLst>
          </p:cNvPr>
          <p:cNvSpPr>
            <a:spLocks noChangeArrowheads="1"/>
          </p:cNvSpPr>
          <p:nvPr/>
        </p:nvSpPr>
        <p:spPr bwMode="auto">
          <a:xfrm>
            <a:off x="611188" y="620713"/>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100">
                <a:solidFill>
                  <a:srgbClr val="000066"/>
                </a:solidFill>
                <a:latin typeface="Times New Roman" panose="02020603050405020304" pitchFamily="18" charset="0"/>
              </a:rPr>
              <a:t> </a:t>
            </a:r>
            <a:r>
              <a:rPr lang="zh-CN" altLang="en-US" sz="2400">
                <a:solidFill>
                  <a:srgbClr val="000066"/>
                </a:solidFill>
                <a:latin typeface="Times New Roman" panose="02020603050405020304" pitchFamily="18" charset="0"/>
              </a:rPr>
              <a:t>三、组合逻辑电路的分析举例</a:t>
            </a:r>
            <a:r>
              <a:rPr lang="zh-CN" altLang="en-US" sz="2100">
                <a:solidFill>
                  <a:srgbClr val="000066"/>
                </a:solidFill>
                <a:latin typeface="Times New Roman" panose="02020603050405020304" pitchFamily="18" charset="0"/>
              </a:rPr>
              <a:t> </a:t>
            </a:r>
          </a:p>
        </p:txBody>
      </p:sp>
      <p:sp>
        <p:nvSpPr>
          <p:cNvPr id="9222" name="Rectangle 35">
            <a:extLst>
              <a:ext uri="{FF2B5EF4-FFF2-40B4-BE49-F238E27FC236}">
                <a16:creationId xmlns:a16="http://schemas.microsoft.com/office/drawing/2014/main" id="{9E511C29-FFBC-4AAC-A566-4C3A5825B877}"/>
              </a:ext>
            </a:extLst>
          </p:cNvPr>
          <p:cNvSpPr>
            <a:spLocks noChangeArrowheads="1"/>
          </p:cNvSpPr>
          <p:nvPr/>
        </p:nvSpPr>
        <p:spPr bwMode="auto">
          <a:xfrm>
            <a:off x="250825" y="1268413"/>
            <a:ext cx="55451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o"/>
              <a:tabLst>
                <a:tab pos="228600" algn="l"/>
              </a:tabLst>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tabLst>
                <a:tab pos="228600" algn="l"/>
              </a:tabLst>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tabLst>
                <a:tab pos="228600" algn="l"/>
              </a:tabLst>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tabLst>
                <a:tab pos="228600" algn="l"/>
              </a:tabLst>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9pPr>
          </a:lstStyle>
          <a:p>
            <a:pPr eaLnBrk="1" hangingPunct="1">
              <a:lnSpc>
                <a:spcPct val="120000"/>
              </a:lnSpc>
              <a:spcBef>
                <a:spcPct val="0"/>
              </a:spcBef>
              <a:buClrTx/>
              <a:buFontTx/>
              <a:buNone/>
            </a:pPr>
            <a:r>
              <a:rPr lang="zh-CN" altLang="en-US" sz="2400">
                <a:solidFill>
                  <a:srgbClr val="000066"/>
                </a:solidFill>
                <a:latin typeface="Times New Roman" panose="02020603050405020304" pitchFamily="18" charset="0"/>
              </a:rPr>
              <a:t>例</a:t>
            </a:r>
            <a:r>
              <a:rPr lang="en-US" altLang="zh-CN" sz="2400">
                <a:solidFill>
                  <a:srgbClr val="000066"/>
                </a:solidFill>
                <a:latin typeface="Times New Roman" panose="02020603050405020304" pitchFamily="18" charset="0"/>
              </a:rPr>
              <a:t>1 </a:t>
            </a:r>
            <a:r>
              <a:rPr lang="zh-CN" altLang="en-US" sz="2400">
                <a:solidFill>
                  <a:srgbClr val="000066"/>
                </a:solidFill>
                <a:latin typeface="Times New Roman" panose="02020603050405020304" pitchFamily="18" charset="0"/>
              </a:rPr>
              <a:t>分析如图所示逻辑电路的功能。</a:t>
            </a:r>
          </a:p>
        </p:txBody>
      </p:sp>
      <p:graphicFrame>
        <p:nvGraphicFramePr>
          <p:cNvPr id="370727" name="Object 39">
            <a:extLst>
              <a:ext uri="{FF2B5EF4-FFF2-40B4-BE49-F238E27FC236}">
                <a16:creationId xmlns:a16="http://schemas.microsoft.com/office/drawing/2014/main" id="{C922B2CC-750A-4A13-A5C3-D6BFD4FFB9F0}"/>
              </a:ext>
            </a:extLst>
          </p:cNvPr>
          <p:cNvGraphicFramePr>
            <a:graphicFrameLocks noChangeAspect="1"/>
          </p:cNvGraphicFramePr>
          <p:nvPr/>
        </p:nvGraphicFramePr>
        <p:xfrm>
          <a:off x="787400" y="2428875"/>
          <a:ext cx="1377950" cy="369888"/>
        </p:xfrm>
        <a:graphic>
          <a:graphicData uri="http://schemas.openxmlformats.org/presentationml/2006/ole">
            <mc:AlternateContent xmlns:mc="http://schemas.openxmlformats.org/markup-compatibility/2006">
              <mc:Choice xmlns:v="urn:schemas-microsoft-com:vml" Requires="v">
                <p:oleObj spid="_x0000_s9291" name="Equation" r:id="rId3" imgW="647633" imgH="152400" progId="Equation.DSMT4">
                  <p:embed/>
                </p:oleObj>
              </mc:Choice>
              <mc:Fallback>
                <p:oleObj name="Equation" r:id="rId3" imgW="647633" imgH="152400" progId="Equation.DSMT4">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2428875"/>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28" name="Rectangle 40">
            <a:extLst>
              <a:ext uri="{FF2B5EF4-FFF2-40B4-BE49-F238E27FC236}">
                <a16:creationId xmlns:a16="http://schemas.microsoft.com/office/drawing/2014/main" id="{533E3593-FEA8-412B-A2A7-2DC9EA588B3D}"/>
              </a:ext>
            </a:extLst>
          </p:cNvPr>
          <p:cNvSpPr>
            <a:spLocks noChangeArrowheads="1"/>
          </p:cNvSpPr>
          <p:nvPr/>
        </p:nvSpPr>
        <p:spPr bwMode="auto">
          <a:xfrm>
            <a:off x="646113" y="1890713"/>
            <a:ext cx="58039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lnSpc>
                <a:spcPct val="120000"/>
              </a:lnSpc>
              <a:spcBef>
                <a:spcPct val="0"/>
              </a:spcBef>
              <a:buClrTx/>
              <a:buFontTx/>
              <a:buNone/>
            </a:pPr>
            <a:r>
              <a:rPr lang="en-US" altLang="zh-CN" sz="2400">
                <a:solidFill>
                  <a:srgbClr val="000066"/>
                </a:solidFill>
                <a:latin typeface="Times New Roman" panose="02020603050405020304" pitchFamily="18" charset="0"/>
              </a:rPr>
              <a:t>1.</a:t>
            </a:r>
            <a:r>
              <a:rPr lang="zh-CN" altLang="en-US" sz="2400">
                <a:solidFill>
                  <a:srgbClr val="000066"/>
                </a:solidFill>
                <a:latin typeface="Times New Roman" panose="02020603050405020304" pitchFamily="18" charset="0"/>
              </a:rPr>
              <a:t>根据逻辑图写出输出函数的逻辑表达式</a:t>
            </a:r>
          </a:p>
        </p:txBody>
      </p:sp>
      <p:sp>
        <p:nvSpPr>
          <p:cNvPr id="370729" name="Rectangle 41">
            <a:extLst>
              <a:ext uri="{FF2B5EF4-FFF2-40B4-BE49-F238E27FC236}">
                <a16:creationId xmlns:a16="http://schemas.microsoft.com/office/drawing/2014/main" id="{EBF4064F-78E9-44DC-873D-303AB1E920C0}"/>
              </a:ext>
            </a:extLst>
          </p:cNvPr>
          <p:cNvSpPr>
            <a:spLocks noChangeArrowheads="1"/>
          </p:cNvSpPr>
          <p:nvPr/>
        </p:nvSpPr>
        <p:spPr bwMode="auto">
          <a:xfrm>
            <a:off x="665163" y="3860800"/>
            <a:ext cx="2403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2. </a:t>
            </a:r>
            <a:r>
              <a:rPr lang="zh-CN" altLang="en-US" sz="2400">
                <a:solidFill>
                  <a:srgbClr val="000066"/>
                </a:solidFill>
                <a:latin typeface="Times New Roman" panose="02020603050405020304" pitchFamily="18" charset="0"/>
              </a:rPr>
              <a:t>列写真值表。 </a:t>
            </a:r>
          </a:p>
        </p:txBody>
      </p:sp>
      <p:sp>
        <p:nvSpPr>
          <p:cNvPr id="9226" name="Line 42">
            <a:extLst>
              <a:ext uri="{FF2B5EF4-FFF2-40B4-BE49-F238E27FC236}">
                <a16:creationId xmlns:a16="http://schemas.microsoft.com/office/drawing/2014/main" id="{E94F33E1-7BD5-4671-A6F3-12543AFA03B4}"/>
              </a:ext>
            </a:extLst>
          </p:cNvPr>
          <p:cNvSpPr>
            <a:spLocks noChangeShapeType="1"/>
          </p:cNvSpPr>
          <p:nvPr/>
        </p:nvSpPr>
        <p:spPr bwMode="auto">
          <a:xfrm>
            <a:off x="3429000" y="2497138"/>
            <a:ext cx="0" cy="35575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7" name="Line 43">
            <a:extLst>
              <a:ext uri="{FF2B5EF4-FFF2-40B4-BE49-F238E27FC236}">
                <a16:creationId xmlns:a16="http://schemas.microsoft.com/office/drawing/2014/main" id="{746B930F-6178-45C2-A017-91CD0AC83DF9}"/>
              </a:ext>
            </a:extLst>
          </p:cNvPr>
          <p:cNvSpPr>
            <a:spLocks noChangeShapeType="1"/>
          </p:cNvSpPr>
          <p:nvPr/>
        </p:nvSpPr>
        <p:spPr bwMode="auto">
          <a:xfrm>
            <a:off x="8575675" y="2535238"/>
            <a:ext cx="0" cy="35575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70732" name="Group 44">
            <a:extLst>
              <a:ext uri="{FF2B5EF4-FFF2-40B4-BE49-F238E27FC236}">
                <a16:creationId xmlns:a16="http://schemas.microsoft.com/office/drawing/2014/main" id="{98632688-A4C2-4990-8F61-E5A11098C456}"/>
              </a:ext>
            </a:extLst>
          </p:cNvPr>
          <p:cNvGrpSpPr>
            <a:grpSpLocks/>
          </p:cNvGrpSpPr>
          <p:nvPr/>
        </p:nvGrpSpPr>
        <p:grpSpPr bwMode="auto">
          <a:xfrm>
            <a:off x="6975475" y="2501900"/>
            <a:ext cx="1905000" cy="3557588"/>
            <a:chOff x="4320" y="1824"/>
            <a:chExt cx="1200" cy="2241"/>
          </a:xfrm>
        </p:grpSpPr>
        <p:graphicFrame>
          <p:nvGraphicFramePr>
            <p:cNvPr id="9281" name="Object 45">
              <a:extLst>
                <a:ext uri="{FF2B5EF4-FFF2-40B4-BE49-F238E27FC236}">
                  <a16:creationId xmlns:a16="http://schemas.microsoft.com/office/drawing/2014/main" id="{41298338-C78C-4296-AAC8-C90DFD3CF13E}"/>
                </a:ext>
              </a:extLst>
            </p:cNvPr>
            <p:cNvGraphicFramePr>
              <a:graphicFrameLocks noChangeAspect="1"/>
            </p:cNvGraphicFramePr>
            <p:nvPr/>
          </p:nvGraphicFramePr>
          <p:xfrm>
            <a:off x="4368" y="1852"/>
            <a:ext cx="1134" cy="218"/>
          </p:xfrm>
          <a:graphic>
            <a:graphicData uri="http://schemas.openxmlformats.org/presentationml/2006/ole">
              <mc:AlternateContent xmlns:mc="http://schemas.openxmlformats.org/markup-compatibility/2006">
                <mc:Choice xmlns:v="urn:schemas-microsoft-com:vml" Requires="v">
                  <p:oleObj spid="_x0000_s9292" name="公式" r:id="rId5" imgW="1047649" imgH="171585" progId="Equation.3">
                    <p:embed/>
                  </p:oleObj>
                </mc:Choice>
                <mc:Fallback>
                  <p:oleObj name="公式" r:id="rId5" imgW="1047649" imgH="171585"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 y="1852"/>
                          <a:ext cx="113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82" name="Rectangle 46">
              <a:extLst>
                <a:ext uri="{FF2B5EF4-FFF2-40B4-BE49-F238E27FC236}">
                  <a16:creationId xmlns:a16="http://schemas.microsoft.com/office/drawing/2014/main" id="{86878E6B-EC7C-41A5-92B6-F41DC64B8615}"/>
                </a:ext>
              </a:extLst>
            </p:cNvPr>
            <p:cNvSpPr>
              <a:spLocks noChangeArrowheads="1"/>
            </p:cNvSpPr>
            <p:nvPr/>
          </p:nvSpPr>
          <p:spPr bwMode="auto">
            <a:xfrm>
              <a:off x="4320" y="3816"/>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83" name="Rectangle 47">
              <a:extLst>
                <a:ext uri="{FF2B5EF4-FFF2-40B4-BE49-F238E27FC236}">
                  <a16:creationId xmlns:a16="http://schemas.microsoft.com/office/drawing/2014/main" id="{5BC6916D-63AE-42B1-BF6D-967E7B109E4E}"/>
                </a:ext>
              </a:extLst>
            </p:cNvPr>
            <p:cNvSpPr>
              <a:spLocks noChangeArrowheads="1"/>
            </p:cNvSpPr>
            <p:nvPr/>
          </p:nvSpPr>
          <p:spPr bwMode="auto">
            <a:xfrm>
              <a:off x="4320" y="3567"/>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84" name="Rectangle 48">
              <a:extLst>
                <a:ext uri="{FF2B5EF4-FFF2-40B4-BE49-F238E27FC236}">
                  <a16:creationId xmlns:a16="http://schemas.microsoft.com/office/drawing/2014/main" id="{5EB37BAD-0C89-415F-A398-55E8AA132060}"/>
                </a:ext>
              </a:extLst>
            </p:cNvPr>
            <p:cNvSpPr>
              <a:spLocks noChangeArrowheads="1"/>
            </p:cNvSpPr>
            <p:nvPr/>
          </p:nvSpPr>
          <p:spPr bwMode="auto">
            <a:xfrm>
              <a:off x="4320" y="3318"/>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85" name="Rectangle 49">
              <a:extLst>
                <a:ext uri="{FF2B5EF4-FFF2-40B4-BE49-F238E27FC236}">
                  <a16:creationId xmlns:a16="http://schemas.microsoft.com/office/drawing/2014/main" id="{A4429181-D0AA-4D91-B19B-1F7D5359D959}"/>
                </a:ext>
              </a:extLst>
            </p:cNvPr>
            <p:cNvSpPr>
              <a:spLocks noChangeArrowheads="1"/>
            </p:cNvSpPr>
            <p:nvPr/>
          </p:nvSpPr>
          <p:spPr bwMode="auto">
            <a:xfrm>
              <a:off x="4320" y="3069"/>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86" name="Rectangle 50">
              <a:extLst>
                <a:ext uri="{FF2B5EF4-FFF2-40B4-BE49-F238E27FC236}">
                  <a16:creationId xmlns:a16="http://schemas.microsoft.com/office/drawing/2014/main" id="{E4FB55C8-E413-448B-9D27-D53FEAC4D5C4}"/>
                </a:ext>
              </a:extLst>
            </p:cNvPr>
            <p:cNvSpPr>
              <a:spLocks noChangeArrowheads="1"/>
            </p:cNvSpPr>
            <p:nvPr/>
          </p:nvSpPr>
          <p:spPr bwMode="auto">
            <a:xfrm>
              <a:off x="4320" y="2820"/>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87" name="Rectangle 51">
              <a:extLst>
                <a:ext uri="{FF2B5EF4-FFF2-40B4-BE49-F238E27FC236}">
                  <a16:creationId xmlns:a16="http://schemas.microsoft.com/office/drawing/2014/main" id="{62074C29-EFA4-4404-8387-0C8959077F55}"/>
                </a:ext>
              </a:extLst>
            </p:cNvPr>
            <p:cNvSpPr>
              <a:spLocks noChangeArrowheads="1"/>
            </p:cNvSpPr>
            <p:nvPr/>
          </p:nvSpPr>
          <p:spPr bwMode="auto">
            <a:xfrm>
              <a:off x="4320" y="2571"/>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88" name="Rectangle 52">
              <a:extLst>
                <a:ext uri="{FF2B5EF4-FFF2-40B4-BE49-F238E27FC236}">
                  <a16:creationId xmlns:a16="http://schemas.microsoft.com/office/drawing/2014/main" id="{7E6BE174-34ED-4DF1-8B1A-7B3CA4600B07}"/>
                </a:ext>
              </a:extLst>
            </p:cNvPr>
            <p:cNvSpPr>
              <a:spLocks noChangeArrowheads="1"/>
            </p:cNvSpPr>
            <p:nvPr/>
          </p:nvSpPr>
          <p:spPr bwMode="auto">
            <a:xfrm>
              <a:off x="4320" y="2322"/>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89" name="Rectangle 53">
              <a:extLst>
                <a:ext uri="{FF2B5EF4-FFF2-40B4-BE49-F238E27FC236}">
                  <a16:creationId xmlns:a16="http://schemas.microsoft.com/office/drawing/2014/main" id="{15804E77-5D2A-480B-9A4E-49C55920249C}"/>
                </a:ext>
              </a:extLst>
            </p:cNvPr>
            <p:cNvSpPr>
              <a:spLocks noChangeArrowheads="1"/>
            </p:cNvSpPr>
            <p:nvPr/>
          </p:nvSpPr>
          <p:spPr bwMode="auto">
            <a:xfrm>
              <a:off x="4320" y="2073"/>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90" name="Rectangle 54">
              <a:extLst>
                <a:ext uri="{FF2B5EF4-FFF2-40B4-BE49-F238E27FC236}">
                  <a16:creationId xmlns:a16="http://schemas.microsoft.com/office/drawing/2014/main" id="{8E700D02-5AF2-47FB-B9B8-BF9644311E38}"/>
                </a:ext>
              </a:extLst>
            </p:cNvPr>
            <p:cNvSpPr>
              <a:spLocks noChangeArrowheads="1"/>
            </p:cNvSpPr>
            <p:nvPr/>
          </p:nvSpPr>
          <p:spPr bwMode="auto">
            <a:xfrm>
              <a:off x="4320" y="1824"/>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000">
                <a:solidFill>
                  <a:srgbClr val="000066"/>
                </a:solidFill>
                <a:latin typeface="Times New Roman" panose="02020603050405020304" pitchFamily="18" charset="0"/>
              </a:endParaRPr>
            </a:p>
          </p:txBody>
        </p:sp>
      </p:grpSp>
      <p:grpSp>
        <p:nvGrpSpPr>
          <p:cNvPr id="370743" name="Group 55">
            <a:extLst>
              <a:ext uri="{FF2B5EF4-FFF2-40B4-BE49-F238E27FC236}">
                <a16:creationId xmlns:a16="http://schemas.microsoft.com/office/drawing/2014/main" id="{E44DE59A-40FD-47F7-9EE6-295EA5A45D71}"/>
              </a:ext>
            </a:extLst>
          </p:cNvPr>
          <p:cNvGrpSpPr>
            <a:grpSpLocks/>
          </p:cNvGrpSpPr>
          <p:nvPr/>
        </p:nvGrpSpPr>
        <p:grpSpPr bwMode="auto">
          <a:xfrm>
            <a:off x="4156075" y="2501900"/>
            <a:ext cx="4876800" cy="3557588"/>
            <a:chOff x="2448" y="1824"/>
            <a:chExt cx="3072" cy="2241"/>
          </a:xfrm>
        </p:grpSpPr>
        <p:grpSp>
          <p:nvGrpSpPr>
            <p:cNvPr id="9250" name="Group 56">
              <a:extLst>
                <a:ext uri="{FF2B5EF4-FFF2-40B4-BE49-F238E27FC236}">
                  <a16:creationId xmlns:a16="http://schemas.microsoft.com/office/drawing/2014/main" id="{3AADDE34-7227-437F-8D14-33EAA1CDB78C}"/>
                </a:ext>
              </a:extLst>
            </p:cNvPr>
            <p:cNvGrpSpPr>
              <a:grpSpLocks/>
            </p:cNvGrpSpPr>
            <p:nvPr/>
          </p:nvGrpSpPr>
          <p:grpSpPr bwMode="auto">
            <a:xfrm>
              <a:off x="2448" y="1824"/>
              <a:ext cx="1004" cy="2241"/>
              <a:chOff x="2448" y="1824"/>
              <a:chExt cx="1004" cy="2241"/>
            </a:xfrm>
          </p:grpSpPr>
          <p:sp>
            <p:nvSpPr>
              <p:cNvPr id="9254" name="Rectangle 57">
                <a:extLst>
                  <a:ext uri="{FF2B5EF4-FFF2-40B4-BE49-F238E27FC236}">
                    <a16:creationId xmlns:a16="http://schemas.microsoft.com/office/drawing/2014/main" id="{C528EE94-0AC1-4B85-8921-7B97CB133740}"/>
                  </a:ext>
                </a:extLst>
              </p:cNvPr>
              <p:cNvSpPr>
                <a:spLocks noChangeArrowheads="1"/>
              </p:cNvSpPr>
              <p:nvPr/>
            </p:nvSpPr>
            <p:spPr bwMode="auto">
              <a:xfrm>
                <a:off x="3075" y="3816"/>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55" name="Rectangle 58">
                <a:extLst>
                  <a:ext uri="{FF2B5EF4-FFF2-40B4-BE49-F238E27FC236}">
                    <a16:creationId xmlns:a16="http://schemas.microsoft.com/office/drawing/2014/main" id="{AEBF8FF0-4EBD-4305-893D-2C5C07506CBF}"/>
                  </a:ext>
                </a:extLst>
              </p:cNvPr>
              <p:cNvSpPr>
                <a:spLocks noChangeArrowheads="1"/>
              </p:cNvSpPr>
              <p:nvPr/>
            </p:nvSpPr>
            <p:spPr bwMode="auto">
              <a:xfrm>
                <a:off x="2771" y="3816"/>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56" name="Rectangle 59">
                <a:extLst>
                  <a:ext uri="{FF2B5EF4-FFF2-40B4-BE49-F238E27FC236}">
                    <a16:creationId xmlns:a16="http://schemas.microsoft.com/office/drawing/2014/main" id="{EF04AF40-380F-46CB-8607-515E37C69275}"/>
                  </a:ext>
                </a:extLst>
              </p:cNvPr>
              <p:cNvSpPr>
                <a:spLocks noChangeArrowheads="1"/>
              </p:cNvSpPr>
              <p:nvPr/>
            </p:nvSpPr>
            <p:spPr bwMode="auto">
              <a:xfrm>
                <a:off x="2448" y="3816"/>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57" name="Rectangle 60">
                <a:extLst>
                  <a:ext uri="{FF2B5EF4-FFF2-40B4-BE49-F238E27FC236}">
                    <a16:creationId xmlns:a16="http://schemas.microsoft.com/office/drawing/2014/main" id="{2A46D235-74A6-41C1-B4F4-26D44BE4E581}"/>
                  </a:ext>
                </a:extLst>
              </p:cNvPr>
              <p:cNvSpPr>
                <a:spLocks noChangeArrowheads="1"/>
              </p:cNvSpPr>
              <p:nvPr/>
            </p:nvSpPr>
            <p:spPr bwMode="auto">
              <a:xfrm>
                <a:off x="3075" y="3567"/>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58" name="Rectangle 61">
                <a:extLst>
                  <a:ext uri="{FF2B5EF4-FFF2-40B4-BE49-F238E27FC236}">
                    <a16:creationId xmlns:a16="http://schemas.microsoft.com/office/drawing/2014/main" id="{5BE59517-6814-4A32-8929-54D5E34BAC93}"/>
                  </a:ext>
                </a:extLst>
              </p:cNvPr>
              <p:cNvSpPr>
                <a:spLocks noChangeArrowheads="1"/>
              </p:cNvSpPr>
              <p:nvPr/>
            </p:nvSpPr>
            <p:spPr bwMode="auto">
              <a:xfrm>
                <a:off x="2771" y="3567"/>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59" name="Rectangle 62">
                <a:extLst>
                  <a:ext uri="{FF2B5EF4-FFF2-40B4-BE49-F238E27FC236}">
                    <a16:creationId xmlns:a16="http://schemas.microsoft.com/office/drawing/2014/main" id="{876C329C-8C5A-4E84-AA4A-B6484FDCA6FB}"/>
                  </a:ext>
                </a:extLst>
              </p:cNvPr>
              <p:cNvSpPr>
                <a:spLocks noChangeArrowheads="1"/>
              </p:cNvSpPr>
              <p:nvPr/>
            </p:nvSpPr>
            <p:spPr bwMode="auto">
              <a:xfrm>
                <a:off x="2448" y="3567"/>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60" name="Rectangle 63">
                <a:extLst>
                  <a:ext uri="{FF2B5EF4-FFF2-40B4-BE49-F238E27FC236}">
                    <a16:creationId xmlns:a16="http://schemas.microsoft.com/office/drawing/2014/main" id="{F2992E18-C822-4AB8-A1DB-69DDA0049A63}"/>
                  </a:ext>
                </a:extLst>
              </p:cNvPr>
              <p:cNvSpPr>
                <a:spLocks noChangeArrowheads="1"/>
              </p:cNvSpPr>
              <p:nvPr/>
            </p:nvSpPr>
            <p:spPr bwMode="auto">
              <a:xfrm>
                <a:off x="3075" y="3318"/>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61" name="Rectangle 64">
                <a:extLst>
                  <a:ext uri="{FF2B5EF4-FFF2-40B4-BE49-F238E27FC236}">
                    <a16:creationId xmlns:a16="http://schemas.microsoft.com/office/drawing/2014/main" id="{02326913-B45C-49A1-AEF9-CFEB7DFCC125}"/>
                  </a:ext>
                </a:extLst>
              </p:cNvPr>
              <p:cNvSpPr>
                <a:spLocks noChangeArrowheads="1"/>
              </p:cNvSpPr>
              <p:nvPr/>
            </p:nvSpPr>
            <p:spPr bwMode="auto">
              <a:xfrm>
                <a:off x="2771" y="3318"/>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62" name="Rectangle 65">
                <a:extLst>
                  <a:ext uri="{FF2B5EF4-FFF2-40B4-BE49-F238E27FC236}">
                    <a16:creationId xmlns:a16="http://schemas.microsoft.com/office/drawing/2014/main" id="{EDACFB48-C477-4851-B526-B92AD92653BA}"/>
                  </a:ext>
                </a:extLst>
              </p:cNvPr>
              <p:cNvSpPr>
                <a:spLocks noChangeArrowheads="1"/>
              </p:cNvSpPr>
              <p:nvPr/>
            </p:nvSpPr>
            <p:spPr bwMode="auto">
              <a:xfrm>
                <a:off x="2448" y="3318"/>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63" name="Rectangle 66">
                <a:extLst>
                  <a:ext uri="{FF2B5EF4-FFF2-40B4-BE49-F238E27FC236}">
                    <a16:creationId xmlns:a16="http://schemas.microsoft.com/office/drawing/2014/main" id="{FCC425B0-520D-4104-9094-456DCCDA8955}"/>
                  </a:ext>
                </a:extLst>
              </p:cNvPr>
              <p:cNvSpPr>
                <a:spLocks noChangeArrowheads="1"/>
              </p:cNvSpPr>
              <p:nvPr/>
            </p:nvSpPr>
            <p:spPr bwMode="auto">
              <a:xfrm>
                <a:off x="3075" y="3069"/>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64" name="Rectangle 67">
                <a:extLst>
                  <a:ext uri="{FF2B5EF4-FFF2-40B4-BE49-F238E27FC236}">
                    <a16:creationId xmlns:a16="http://schemas.microsoft.com/office/drawing/2014/main" id="{31F0DA53-93E8-40CB-8E34-D2BE7AEF148E}"/>
                  </a:ext>
                </a:extLst>
              </p:cNvPr>
              <p:cNvSpPr>
                <a:spLocks noChangeArrowheads="1"/>
              </p:cNvSpPr>
              <p:nvPr/>
            </p:nvSpPr>
            <p:spPr bwMode="auto">
              <a:xfrm>
                <a:off x="2771" y="3069"/>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65" name="Rectangle 68">
                <a:extLst>
                  <a:ext uri="{FF2B5EF4-FFF2-40B4-BE49-F238E27FC236}">
                    <a16:creationId xmlns:a16="http://schemas.microsoft.com/office/drawing/2014/main" id="{2381C635-486D-4A63-99DF-AF762ECE9CBB}"/>
                  </a:ext>
                </a:extLst>
              </p:cNvPr>
              <p:cNvSpPr>
                <a:spLocks noChangeArrowheads="1"/>
              </p:cNvSpPr>
              <p:nvPr/>
            </p:nvSpPr>
            <p:spPr bwMode="auto">
              <a:xfrm>
                <a:off x="2448" y="3069"/>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66" name="Rectangle 69">
                <a:extLst>
                  <a:ext uri="{FF2B5EF4-FFF2-40B4-BE49-F238E27FC236}">
                    <a16:creationId xmlns:a16="http://schemas.microsoft.com/office/drawing/2014/main" id="{888A47A7-86A4-41FE-8269-31CD64CF0A25}"/>
                  </a:ext>
                </a:extLst>
              </p:cNvPr>
              <p:cNvSpPr>
                <a:spLocks noChangeArrowheads="1"/>
              </p:cNvSpPr>
              <p:nvPr/>
            </p:nvSpPr>
            <p:spPr bwMode="auto">
              <a:xfrm>
                <a:off x="3075" y="2820"/>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67" name="Rectangle 70">
                <a:extLst>
                  <a:ext uri="{FF2B5EF4-FFF2-40B4-BE49-F238E27FC236}">
                    <a16:creationId xmlns:a16="http://schemas.microsoft.com/office/drawing/2014/main" id="{D10C07E1-D5B3-4E67-AFCC-7122949EDE56}"/>
                  </a:ext>
                </a:extLst>
              </p:cNvPr>
              <p:cNvSpPr>
                <a:spLocks noChangeArrowheads="1"/>
              </p:cNvSpPr>
              <p:nvPr/>
            </p:nvSpPr>
            <p:spPr bwMode="auto">
              <a:xfrm>
                <a:off x="2771" y="2820"/>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68" name="Rectangle 71">
                <a:extLst>
                  <a:ext uri="{FF2B5EF4-FFF2-40B4-BE49-F238E27FC236}">
                    <a16:creationId xmlns:a16="http://schemas.microsoft.com/office/drawing/2014/main" id="{C0A7C33A-BDE2-4EB3-960A-C8DE3FDA9961}"/>
                  </a:ext>
                </a:extLst>
              </p:cNvPr>
              <p:cNvSpPr>
                <a:spLocks noChangeArrowheads="1"/>
              </p:cNvSpPr>
              <p:nvPr/>
            </p:nvSpPr>
            <p:spPr bwMode="auto">
              <a:xfrm>
                <a:off x="2448" y="2820"/>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69" name="Rectangle 72">
                <a:extLst>
                  <a:ext uri="{FF2B5EF4-FFF2-40B4-BE49-F238E27FC236}">
                    <a16:creationId xmlns:a16="http://schemas.microsoft.com/office/drawing/2014/main" id="{FF668DA8-C84E-4D67-9826-A263ECE1D634}"/>
                  </a:ext>
                </a:extLst>
              </p:cNvPr>
              <p:cNvSpPr>
                <a:spLocks noChangeArrowheads="1"/>
              </p:cNvSpPr>
              <p:nvPr/>
            </p:nvSpPr>
            <p:spPr bwMode="auto">
              <a:xfrm>
                <a:off x="3075" y="2571"/>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70" name="Rectangle 73">
                <a:extLst>
                  <a:ext uri="{FF2B5EF4-FFF2-40B4-BE49-F238E27FC236}">
                    <a16:creationId xmlns:a16="http://schemas.microsoft.com/office/drawing/2014/main" id="{754428AE-67CE-4DBD-AFC4-031723C5F661}"/>
                  </a:ext>
                </a:extLst>
              </p:cNvPr>
              <p:cNvSpPr>
                <a:spLocks noChangeArrowheads="1"/>
              </p:cNvSpPr>
              <p:nvPr/>
            </p:nvSpPr>
            <p:spPr bwMode="auto">
              <a:xfrm>
                <a:off x="2771" y="2571"/>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71" name="Rectangle 74">
                <a:extLst>
                  <a:ext uri="{FF2B5EF4-FFF2-40B4-BE49-F238E27FC236}">
                    <a16:creationId xmlns:a16="http://schemas.microsoft.com/office/drawing/2014/main" id="{F6604687-8CD6-4F2E-97EC-DC65230A7147}"/>
                  </a:ext>
                </a:extLst>
              </p:cNvPr>
              <p:cNvSpPr>
                <a:spLocks noChangeArrowheads="1"/>
              </p:cNvSpPr>
              <p:nvPr/>
            </p:nvSpPr>
            <p:spPr bwMode="auto">
              <a:xfrm>
                <a:off x="2448" y="2571"/>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72" name="Rectangle 75">
                <a:extLst>
                  <a:ext uri="{FF2B5EF4-FFF2-40B4-BE49-F238E27FC236}">
                    <a16:creationId xmlns:a16="http://schemas.microsoft.com/office/drawing/2014/main" id="{73B9A366-D26A-472B-8B18-78F69037EAA5}"/>
                  </a:ext>
                </a:extLst>
              </p:cNvPr>
              <p:cNvSpPr>
                <a:spLocks noChangeArrowheads="1"/>
              </p:cNvSpPr>
              <p:nvPr/>
            </p:nvSpPr>
            <p:spPr bwMode="auto">
              <a:xfrm>
                <a:off x="3075" y="2322"/>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73" name="Rectangle 76">
                <a:extLst>
                  <a:ext uri="{FF2B5EF4-FFF2-40B4-BE49-F238E27FC236}">
                    <a16:creationId xmlns:a16="http://schemas.microsoft.com/office/drawing/2014/main" id="{3ECAB625-65D1-4572-A2D0-019E19270BE4}"/>
                  </a:ext>
                </a:extLst>
              </p:cNvPr>
              <p:cNvSpPr>
                <a:spLocks noChangeArrowheads="1"/>
              </p:cNvSpPr>
              <p:nvPr/>
            </p:nvSpPr>
            <p:spPr bwMode="auto">
              <a:xfrm>
                <a:off x="2771" y="2322"/>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74" name="Rectangle 77">
                <a:extLst>
                  <a:ext uri="{FF2B5EF4-FFF2-40B4-BE49-F238E27FC236}">
                    <a16:creationId xmlns:a16="http://schemas.microsoft.com/office/drawing/2014/main" id="{6E0A022B-DD2B-46BF-949F-BDFE323CE773}"/>
                  </a:ext>
                </a:extLst>
              </p:cNvPr>
              <p:cNvSpPr>
                <a:spLocks noChangeArrowheads="1"/>
              </p:cNvSpPr>
              <p:nvPr/>
            </p:nvSpPr>
            <p:spPr bwMode="auto">
              <a:xfrm>
                <a:off x="2448" y="2322"/>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75" name="Rectangle 78">
                <a:extLst>
                  <a:ext uri="{FF2B5EF4-FFF2-40B4-BE49-F238E27FC236}">
                    <a16:creationId xmlns:a16="http://schemas.microsoft.com/office/drawing/2014/main" id="{8661DD80-1C69-48BA-B038-85035F699E52}"/>
                  </a:ext>
                </a:extLst>
              </p:cNvPr>
              <p:cNvSpPr>
                <a:spLocks noChangeArrowheads="1"/>
              </p:cNvSpPr>
              <p:nvPr/>
            </p:nvSpPr>
            <p:spPr bwMode="auto">
              <a:xfrm>
                <a:off x="3075" y="2073"/>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76" name="Rectangle 79">
                <a:extLst>
                  <a:ext uri="{FF2B5EF4-FFF2-40B4-BE49-F238E27FC236}">
                    <a16:creationId xmlns:a16="http://schemas.microsoft.com/office/drawing/2014/main" id="{D94BC71E-9E2B-4FC2-9AE1-342CE379A811}"/>
                  </a:ext>
                </a:extLst>
              </p:cNvPr>
              <p:cNvSpPr>
                <a:spLocks noChangeArrowheads="1"/>
              </p:cNvSpPr>
              <p:nvPr/>
            </p:nvSpPr>
            <p:spPr bwMode="auto">
              <a:xfrm>
                <a:off x="2771" y="2073"/>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77" name="Rectangle 80">
                <a:extLst>
                  <a:ext uri="{FF2B5EF4-FFF2-40B4-BE49-F238E27FC236}">
                    <a16:creationId xmlns:a16="http://schemas.microsoft.com/office/drawing/2014/main" id="{1C11FE6F-A42D-4FBA-8893-CA43A8253D91}"/>
                  </a:ext>
                </a:extLst>
              </p:cNvPr>
              <p:cNvSpPr>
                <a:spLocks noChangeArrowheads="1"/>
              </p:cNvSpPr>
              <p:nvPr/>
            </p:nvSpPr>
            <p:spPr bwMode="auto">
              <a:xfrm>
                <a:off x="2448" y="2073"/>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78" name="Rectangle 81">
                <a:extLst>
                  <a:ext uri="{FF2B5EF4-FFF2-40B4-BE49-F238E27FC236}">
                    <a16:creationId xmlns:a16="http://schemas.microsoft.com/office/drawing/2014/main" id="{8246D5B0-B65B-40E0-AF96-9EB189676664}"/>
                  </a:ext>
                </a:extLst>
              </p:cNvPr>
              <p:cNvSpPr>
                <a:spLocks noChangeArrowheads="1"/>
              </p:cNvSpPr>
              <p:nvPr/>
            </p:nvSpPr>
            <p:spPr bwMode="auto">
              <a:xfrm>
                <a:off x="3075" y="1824"/>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C</a:t>
                </a:r>
              </a:p>
            </p:txBody>
          </p:sp>
          <p:sp>
            <p:nvSpPr>
              <p:cNvPr id="9279" name="Rectangle 82">
                <a:extLst>
                  <a:ext uri="{FF2B5EF4-FFF2-40B4-BE49-F238E27FC236}">
                    <a16:creationId xmlns:a16="http://schemas.microsoft.com/office/drawing/2014/main" id="{38230635-89BE-4263-A4A0-7A66891367E4}"/>
                  </a:ext>
                </a:extLst>
              </p:cNvPr>
              <p:cNvSpPr>
                <a:spLocks noChangeArrowheads="1"/>
              </p:cNvSpPr>
              <p:nvPr/>
            </p:nvSpPr>
            <p:spPr bwMode="auto">
              <a:xfrm>
                <a:off x="2771" y="1824"/>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B</a:t>
                </a:r>
              </a:p>
            </p:txBody>
          </p:sp>
          <p:sp>
            <p:nvSpPr>
              <p:cNvPr id="9280" name="Rectangle 83">
                <a:extLst>
                  <a:ext uri="{FF2B5EF4-FFF2-40B4-BE49-F238E27FC236}">
                    <a16:creationId xmlns:a16="http://schemas.microsoft.com/office/drawing/2014/main" id="{9A32B353-CF59-461E-95CB-A048F8064C1C}"/>
                  </a:ext>
                </a:extLst>
              </p:cNvPr>
              <p:cNvSpPr>
                <a:spLocks noChangeArrowheads="1"/>
              </p:cNvSpPr>
              <p:nvPr/>
            </p:nvSpPr>
            <p:spPr bwMode="auto">
              <a:xfrm>
                <a:off x="2448" y="1824"/>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A</a:t>
                </a:r>
              </a:p>
            </p:txBody>
          </p:sp>
        </p:grpSp>
        <p:sp>
          <p:nvSpPr>
            <p:cNvPr id="9251" name="Line 84">
              <a:extLst>
                <a:ext uri="{FF2B5EF4-FFF2-40B4-BE49-F238E27FC236}">
                  <a16:creationId xmlns:a16="http://schemas.microsoft.com/office/drawing/2014/main" id="{ED2F383C-A64F-4BFA-B294-278842BA2E92}"/>
                </a:ext>
              </a:extLst>
            </p:cNvPr>
            <p:cNvSpPr>
              <a:spLocks noChangeShapeType="1"/>
            </p:cNvSpPr>
            <p:nvPr/>
          </p:nvSpPr>
          <p:spPr bwMode="auto">
            <a:xfrm>
              <a:off x="2448" y="1824"/>
              <a:ext cx="3072"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52" name="Line 85">
              <a:extLst>
                <a:ext uri="{FF2B5EF4-FFF2-40B4-BE49-F238E27FC236}">
                  <a16:creationId xmlns:a16="http://schemas.microsoft.com/office/drawing/2014/main" id="{60B2DADB-05D2-4E29-B679-3980A9B96267}"/>
                </a:ext>
              </a:extLst>
            </p:cNvPr>
            <p:cNvSpPr>
              <a:spLocks noChangeShapeType="1"/>
            </p:cNvSpPr>
            <p:nvPr/>
          </p:nvSpPr>
          <p:spPr bwMode="auto">
            <a:xfrm>
              <a:off x="2448" y="4065"/>
              <a:ext cx="3072"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53" name="Line 86">
              <a:extLst>
                <a:ext uri="{FF2B5EF4-FFF2-40B4-BE49-F238E27FC236}">
                  <a16:creationId xmlns:a16="http://schemas.microsoft.com/office/drawing/2014/main" id="{56F7AD01-2E57-4997-B939-C7BC19F9F377}"/>
                </a:ext>
              </a:extLst>
            </p:cNvPr>
            <p:cNvSpPr>
              <a:spLocks noChangeShapeType="1"/>
            </p:cNvSpPr>
            <p:nvPr/>
          </p:nvSpPr>
          <p:spPr bwMode="auto">
            <a:xfrm>
              <a:off x="2448" y="2073"/>
              <a:ext cx="3072"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70775" name="Group 87">
            <a:extLst>
              <a:ext uri="{FF2B5EF4-FFF2-40B4-BE49-F238E27FC236}">
                <a16:creationId xmlns:a16="http://schemas.microsoft.com/office/drawing/2014/main" id="{D102BD3F-C83F-4239-89F0-070758CD2646}"/>
              </a:ext>
            </a:extLst>
          </p:cNvPr>
          <p:cNvGrpSpPr>
            <a:grpSpLocks/>
          </p:cNvGrpSpPr>
          <p:nvPr/>
        </p:nvGrpSpPr>
        <p:grpSpPr bwMode="auto">
          <a:xfrm>
            <a:off x="5527675" y="2501900"/>
            <a:ext cx="1377950" cy="3557588"/>
            <a:chOff x="3452" y="1824"/>
            <a:chExt cx="868" cy="2241"/>
          </a:xfrm>
        </p:grpSpPr>
        <p:graphicFrame>
          <p:nvGraphicFramePr>
            <p:cNvPr id="9238" name="Object 88">
              <a:extLst>
                <a:ext uri="{FF2B5EF4-FFF2-40B4-BE49-F238E27FC236}">
                  <a16:creationId xmlns:a16="http://schemas.microsoft.com/office/drawing/2014/main" id="{0AA4380E-48BF-4D46-9A04-8C723219D2FC}"/>
                </a:ext>
              </a:extLst>
            </p:cNvPr>
            <p:cNvGraphicFramePr>
              <a:graphicFrameLocks noChangeAspect="1"/>
            </p:cNvGraphicFramePr>
            <p:nvPr/>
          </p:nvGraphicFramePr>
          <p:xfrm>
            <a:off x="3456" y="1852"/>
            <a:ext cx="827" cy="205"/>
          </p:xfrm>
          <a:graphic>
            <a:graphicData uri="http://schemas.openxmlformats.org/presentationml/2006/ole">
              <mc:AlternateContent xmlns:mc="http://schemas.openxmlformats.org/markup-compatibility/2006">
                <mc:Choice xmlns:v="urn:schemas-microsoft-com:vml" Requires="v">
                  <p:oleObj spid="_x0000_s9293" name="Equation" r:id="rId7" imgW="685935" imgH="152400" progId="Equation.3">
                    <p:embed/>
                  </p:oleObj>
                </mc:Choice>
                <mc:Fallback>
                  <p:oleObj name="Equation" r:id="rId7" imgW="685935" imgH="152400" progId="Equation.3">
                    <p:embed/>
                    <p:pic>
                      <p:nvPicPr>
                        <p:cNvPr id="0" name="Object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1852"/>
                          <a:ext cx="82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9" name="Rectangle 89">
              <a:extLst>
                <a:ext uri="{FF2B5EF4-FFF2-40B4-BE49-F238E27FC236}">
                  <a16:creationId xmlns:a16="http://schemas.microsoft.com/office/drawing/2014/main" id="{9E39A3AD-1B3D-421B-88B7-67884B775750}"/>
                </a:ext>
              </a:extLst>
            </p:cNvPr>
            <p:cNvSpPr>
              <a:spLocks noChangeArrowheads="1"/>
            </p:cNvSpPr>
            <p:nvPr/>
          </p:nvSpPr>
          <p:spPr bwMode="auto">
            <a:xfrm>
              <a:off x="3452" y="3816"/>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40" name="Rectangle 90">
              <a:extLst>
                <a:ext uri="{FF2B5EF4-FFF2-40B4-BE49-F238E27FC236}">
                  <a16:creationId xmlns:a16="http://schemas.microsoft.com/office/drawing/2014/main" id="{C8B30643-01A3-40CC-B39C-B3DA12637C61}"/>
                </a:ext>
              </a:extLst>
            </p:cNvPr>
            <p:cNvSpPr>
              <a:spLocks noChangeArrowheads="1"/>
            </p:cNvSpPr>
            <p:nvPr/>
          </p:nvSpPr>
          <p:spPr bwMode="auto">
            <a:xfrm>
              <a:off x="3452" y="3567"/>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41" name="Rectangle 91">
              <a:extLst>
                <a:ext uri="{FF2B5EF4-FFF2-40B4-BE49-F238E27FC236}">
                  <a16:creationId xmlns:a16="http://schemas.microsoft.com/office/drawing/2014/main" id="{923060B0-BC26-42C3-84CA-66830221E790}"/>
                </a:ext>
              </a:extLst>
            </p:cNvPr>
            <p:cNvSpPr>
              <a:spLocks noChangeArrowheads="1"/>
            </p:cNvSpPr>
            <p:nvPr/>
          </p:nvSpPr>
          <p:spPr bwMode="auto">
            <a:xfrm>
              <a:off x="3452" y="3318"/>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42" name="Rectangle 92">
              <a:extLst>
                <a:ext uri="{FF2B5EF4-FFF2-40B4-BE49-F238E27FC236}">
                  <a16:creationId xmlns:a16="http://schemas.microsoft.com/office/drawing/2014/main" id="{4DA98445-F004-4582-83B3-D032AC3C27A9}"/>
                </a:ext>
              </a:extLst>
            </p:cNvPr>
            <p:cNvSpPr>
              <a:spLocks noChangeArrowheads="1"/>
            </p:cNvSpPr>
            <p:nvPr/>
          </p:nvSpPr>
          <p:spPr bwMode="auto">
            <a:xfrm>
              <a:off x="3452" y="3069"/>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43" name="Rectangle 93">
              <a:extLst>
                <a:ext uri="{FF2B5EF4-FFF2-40B4-BE49-F238E27FC236}">
                  <a16:creationId xmlns:a16="http://schemas.microsoft.com/office/drawing/2014/main" id="{97E2C348-031C-4662-A24C-09101CE6F9DF}"/>
                </a:ext>
              </a:extLst>
            </p:cNvPr>
            <p:cNvSpPr>
              <a:spLocks noChangeArrowheads="1"/>
            </p:cNvSpPr>
            <p:nvPr/>
          </p:nvSpPr>
          <p:spPr bwMode="auto">
            <a:xfrm>
              <a:off x="3452" y="2820"/>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44" name="Rectangle 94">
              <a:extLst>
                <a:ext uri="{FF2B5EF4-FFF2-40B4-BE49-F238E27FC236}">
                  <a16:creationId xmlns:a16="http://schemas.microsoft.com/office/drawing/2014/main" id="{DC6A4594-9FD9-4814-89D2-E2347C6565A7}"/>
                </a:ext>
              </a:extLst>
            </p:cNvPr>
            <p:cNvSpPr>
              <a:spLocks noChangeArrowheads="1"/>
            </p:cNvSpPr>
            <p:nvPr/>
          </p:nvSpPr>
          <p:spPr bwMode="auto">
            <a:xfrm>
              <a:off x="3452" y="2571"/>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1</a:t>
              </a:r>
            </a:p>
          </p:txBody>
        </p:sp>
        <p:sp>
          <p:nvSpPr>
            <p:cNvPr id="9245" name="Rectangle 95">
              <a:extLst>
                <a:ext uri="{FF2B5EF4-FFF2-40B4-BE49-F238E27FC236}">
                  <a16:creationId xmlns:a16="http://schemas.microsoft.com/office/drawing/2014/main" id="{26720A71-F6DC-43C9-8983-E19FB55E5AC2}"/>
                </a:ext>
              </a:extLst>
            </p:cNvPr>
            <p:cNvSpPr>
              <a:spLocks noChangeArrowheads="1"/>
            </p:cNvSpPr>
            <p:nvPr/>
          </p:nvSpPr>
          <p:spPr bwMode="auto">
            <a:xfrm>
              <a:off x="3452" y="2322"/>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46" name="Rectangle 96">
              <a:extLst>
                <a:ext uri="{FF2B5EF4-FFF2-40B4-BE49-F238E27FC236}">
                  <a16:creationId xmlns:a16="http://schemas.microsoft.com/office/drawing/2014/main" id="{1BD94D86-4162-462A-A78C-6602E0360774}"/>
                </a:ext>
              </a:extLst>
            </p:cNvPr>
            <p:cNvSpPr>
              <a:spLocks noChangeArrowheads="1"/>
            </p:cNvSpPr>
            <p:nvPr/>
          </p:nvSpPr>
          <p:spPr bwMode="auto">
            <a:xfrm>
              <a:off x="3452" y="2073"/>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solidFill>
                    <a:srgbClr val="000066"/>
                  </a:solidFill>
                  <a:latin typeface="Times New Roman" panose="02020603050405020304" pitchFamily="18" charset="0"/>
                  <a:cs typeface="Times New Roman" panose="02020603050405020304" pitchFamily="18" charset="0"/>
                </a:rPr>
                <a:t>0</a:t>
              </a:r>
            </a:p>
          </p:txBody>
        </p:sp>
        <p:sp>
          <p:nvSpPr>
            <p:cNvPr id="9247" name="Rectangle 97">
              <a:extLst>
                <a:ext uri="{FF2B5EF4-FFF2-40B4-BE49-F238E27FC236}">
                  <a16:creationId xmlns:a16="http://schemas.microsoft.com/office/drawing/2014/main" id="{1F1BF329-C3BA-4C7C-9193-87F65F18CA49}"/>
                </a:ext>
              </a:extLst>
            </p:cNvPr>
            <p:cNvSpPr>
              <a:spLocks noChangeArrowheads="1"/>
            </p:cNvSpPr>
            <p:nvPr/>
          </p:nvSpPr>
          <p:spPr bwMode="auto">
            <a:xfrm>
              <a:off x="3452" y="1824"/>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000">
                <a:solidFill>
                  <a:srgbClr val="000066"/>
                </a:solidFill>
                <a:latin typeface="Times New Roman" panose="02020603050405020304" pitchFamily="18" charset="0"/>
              </a:endParaRPr>
            </a:p>
          </p:txBody>
        </p:sp>
        <p:sp>
          <p:nvSpPr>
            <p:cNvPr id="9248" name="Line 98">
              <a:extLst>
                <a:ext uri="{FF2B5EF4-FFF2-40B4-BE49-F238E27FC236}">
                  <a16:creationId xmlns:a16="http://schemas.microsoft.com/office/drawing/2014/main" id="{366B1036-2604-4F62-9F01-B71DA2407F31}"/>
                </a:ext>
              </a:extLst>
            </p:cNvPr>
            <p:cNvSpPr>
              <a:spLocks noChangeShapeType="1"/>
            </p:cNvSpPr>
            <p:nvPr/>
          </p:nvSpPr>
          <p:spPr bwMode="auto">
            <a:xfrm>
              <a:off x="3452" y="1824"/>
              <a:ext cx="0" cy="224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49" name="Line 99">
              <a:extLst>
                <a:ext uri="{FF2B5EF4-FFF2-40B4-BE49-F238E27FC236}">
                  <a16:creationId xmlns:a16="http://schemas.microsoft.com/office/drawing/2014/main" id="{57B11924-DC3B-4B0B-8655-ECEC1C5A3FCD}"/>
                </a:ext>
              </a:extLst>
            </p:cNvPr>
            <p:cNvSpPr>
              <a:spLocks noChangeShapeType="1"/>
            </p:cNvSpPr>
            <p:nvPr/>
          </p:nvSpPr>
          <p:spPr bwMode="auto">
            <a:xfrm>
              <a:off x="4320" y="1824"/>
              <a:ext cx="0" cy="224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70788" name="Rectangle 100">
            <a:extLst>
              <a:ext uri="{FF2B5EF4-FFF2-40B4-BE49-F238E27FC236}">
                <a16:creationId xmlns:a16="http://schemas.microsoft.com/office/drawing/2014/main" id="{0F2185CD-2E0A-4E94-981C-AB2E88E053D9}"/>
              </a:ext>
            </a:extLst>
          </p:cNvPr>
          <p:cNvSpPr>
            <a:spLocks noChangeArrowheads="1"/>
          </p:cNvSpPr>
          <p:nvPr/>
        </p:nvSpPr>
        <p:spPr bwMode="auto">
          <a:xfrm>
            <a:off x="684213" y="4221163"/>
            <a:ext cx="2862262"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lnSpc>
                <a:spcPct val="130000"/>
              </a:lnSpc>
              <a:spcBef>
                <a:spcPct val="0"/>
              </a:spcBef>
              <a:buClrTx/>
              <a:buFontTx/>
              <a:buNone/>
            </a:pPr>
            <a:r>
              <a:rPr lang="en-US" altLang="zh-CN" sz="2400">
                <a:solidFill>
                  <a:srgbClr val="000066"/>
                </a:solidFill>
                <a:latin typeface="Times New Roman" panose="02020603050405020304" pitchFamily="18" charset="0"/>
              </a:rPr>
              <a:t>3. </a:t>
            </a:r>
            <a:r>
              <a:rPr lang="zh-CN" altLang="en-US" sz="2400">
                <a:solidFill>
                  <a:srgbClr val="000066"/>
                </a:solidFill>
                <a:latin typeface="Times New Roman" panose="02020603050405020304" pitchFamily="18" charset="0"/>
              </a:rPr>
              <a:t>确定逻辑功能：   </a:t>
            </a:r>
          </a:p>
        </p:txBody>
      </p:sp>
      <p:sp>
        <p:nvSpPr>
          <p:cNvPr id="370789" name="Rectangle 101">
            <a:extLst>
              <a:ext uri="{FF2B5EF4-FFF2-40B4-BE49-F238E27FC236}">
                <a16:creationId xmlns:a16="http://schemas.microsoft.com/office/drawing/2014/main" id="{F600A1C5-A5EE-46C1-B13F-89B13E89AD55}"/>
              </a:ext>
            </a:extLst>
          </p:cNvPr>
          <p:cNvSpPr>
            <a:spLocks noChangeArrowheads="1"/>
          </p:cNvSpPr>
          <p:nvPr/>
        </p:nvSpPr>
        <p:spPr bwMode="auto">
          <a:xfrm>
            <a:off x="107950" y="1963738"/>
            <a:ext cx="796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20000"/>
              </a:spcBef>
              <a:buClr>
                <a:schemeClr val="accent2"/>
              </a:buClr>
              <a:buFont typeface="Wingdings" panose="05000000000000000000" pitchFamily="2" charset="2"/>
              <a:buChar char="o"/>
              <a:tabLst>
                <a:tab pos="228600" algn="l"/>
              </a:tabLst>
              <a:defRPr sz="3000" b="1">
                <a:solidFill>
                  <a:schemeClr val="tx1"/>
                </a:solidFill>
                <a:latin typeface="Arial Narrow" panose="020B0606020202030204" pitchFamily="34" charset="0"/>
                <a:ea typeface="楷体_GB2312" pitchFamily="49" charset="-122"/>
              </a:defRPr>
            </a:lvl1pPr>
            <a:lvl2pPr marL="800100" indent="-342900">
              <a:spcBef>
                <a:spcPct val="20000"/>
              </a:spcBef>
              <a:buClr>
                <a:schemeClr val="accent2"/>
              </a:buClr>
              <a:buFont typeface="Wingdings" panose="05000000000000000000" pitchFamily="2" charset="2"/>
              <a:buChar char="n"/>
              <a:tabLst>
                <a:tab pos="228600" algn="l"/>
              </a:tabLst>
              <a:defRPr sz="3000" b="1">
                <a:solidFill>
                  <a:schemeClr val="tx1"/>
                </a:solidFill>
                <a:latin typeface="Arial Narrow" panose="020B0606020202030204" pitchFamily="34" charset="0"/>
                <a:ea typeface="楷体_GB2312" pitchFamily="49" charset="-122"/>
              </a:defRPr>
            </a:lvl2pPr>
            <a:lvl3pPr marL="1257300" indent="-342900">
              <a:spcBef>
                <a:spcPct val="20000"/>
              </a:spcBef>
              <a:buClr>
                <a:schemeClr val="accent2"/>
              </a:buClr>
              <a:buFont typeface="Wingdings" panose="05000000000000000000" pitchFamily="2" charset="2"/>
              <a:buChar char="o"/>
              <a:tabLst>
                <a:tab pos="228600" algn="l"/>
              </a:tabLst>
              <a:defRPr sz="2800" b="1">
                <a:solidFill>
                  <a:schemeClr val="tx1"/>
                </a:solidFill>
                <a:latin typeface="Arial Narrow" panose="020B0606020202030204" pitchFamily="34" charset="0"/>
                <a:ea typeface="楷体_GB2312" pitchFamily="49" charset="-122"/>
              </a:defRPr>
            </a:lvl3pPr>
            <a:lvl4pPr marL="1714500" indent="-342900">
              <a:spcBef>
                <a:spcPct val="20000"/>
              </a:spcBef>
              <a:buClr>
                <a:schemeClr val="accent2"/>
              </a:buClr>
              <a:buFont typeface="Wingdings" panose="05000000000000000000" pitchFamily="2" charset="2"/>
              <a:buChar char="n"/>
              <a:tabLst>
                <a:tab pos="228600" algn="l"/>
              </a:tabLst>
              <a:defRPr sz="2400" b="1">
                <a:solidFill>
                  <a:schemeClr val="tx1"/>
                </a:solidFill>
                <a:latin typeface="Arial Narrow" panose="020B0606020202030204" pitchFamily="34" charset="0"/>
                <a:ea typeface="楷体_GB2312" pitchFamily="49" charset="-122"/>
              </a:defRPr>
            </a:lvl4pPr>
            <a:lvl5pPr marL="2171700" indent="-342900">
              <a:spcBef>
                <a:spcPct val="25000"/>
              </a:spcBef>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5pPr>
            <a:lvl6pPr marL="26289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6pPr>
            <a:lvl7pPr marL="30861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7pPr>
            <a:lvl8pPr marL="35433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8pPr>
            <a:lvl9pPr marL="4000500" indent="-342900" eaLnBrk="0" fontAlgn="base" hangingPunct="0">
              <a:spcBef>
                <a:spcPct val="25000"/>
              </a:spcBef>
              <a:spcAft>
                <a:spcPct val="0"/>
              </a:spcAft>
              <a:buClr>
                <a:schemeClr val="accent2"/>
              </a:buClr>
              <a:buFont typeface="Wingdings" panose="05000000000000000000" pitchFamily="2" charset="2"/>
              <a:buChar char="§"/>
              <a:tabLst>
                <a:tab pos="228600"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400">
                <a:solidFill>
                  <a:srgbClr val="000066"/>
                </a:solidFill>
                <a:latin typeface="Times New Roman" panose="02020603050405020304" pitchFamily="18" charset="0"/>
              </a:rPr>
              <a:t>解：</a:t>
            </a:r>
          </a:p>
        </p:txBody>
      </p:sp>
      <p:graphicFrame>
        <p:nvGraphicFramePr>
          <p:cNvPr id="370790" name="Object 102">
            <a:extLst>
              <a:ext uri="{FF2B5EF4-FFF2-40B4-BE49-F238E27FC236}">
                <a16:creationId xmlns:a16="http://schemas.microsoft.com/office/drawing/2014/main" id="{FCAF0139-7D7E-4FBE-86D1-22251124E54A}"/>
              </a:ext>
            </a:extLst>
          </p:cNvPr>
          <p:cNvGraphicFramePr>
            <a:graphicFrameLocks noChangeAspect="1"/>
          </p:cNvGraphicFramePr>
          <p:nvPr/>
        </p:nvGraphicFramePr>
        <p:xfrm>
          <a:off x="1016000" y="2886075"/>
          <a:ext cx="1871663" cy="422275"/>
        </p:xfrm>
        <a:graphic>
          <a:graphicData uri="http://schemas.openxmlformats.org/presentationml/2006/ole">
            <mc:AlternateContent xmlns:mc="http://schemas.openxmlformats.org/markup-compatibility/2006">
              <mc:Choice xmlns:v="urn:schemas-microsoft-com:vml" Requires="v">
                <p:oleObj spid="_x0000_s9294" name="Equation" r:id="rId9" imgW="885808" imgH="171585" progId="Equation.DSMT4">
                  <p:embed/>
                </p:oleObj>
              </mc:Choice>
              <mc:Fallback>
                <p:oleObj name="Equation" r:id="rId9" imgW="885808" imgH="171585" progId="Equation.DSMT4">
                  <p:embed/>
                  <p:pic>
                    <p:nvPicPr>
                      <p:cNvPr id="0" name="Object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6000" y="2886075"/>
                        <a:ext cx="18716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0791" name="Object 103">
            <a:extLst>
              <a:ext uri="{FF2B5EF4-FFF2-40B4-BE49-F238E27FC236}">
                <a16:creationId xmlns:a16="http://schemas.microsoft.com/office/drawing/2014/main" id="{351AEDBC-D715-4D62-89F1-67358ECB99A6}"/>
              </a:ext>
            </a:extLst>
          </p:cNvPr>
          <p:cNvGraphicFramePr>
            <a:graphicFrameLocks noChangeAspect="1"/>
          </p:cNvGraphicFramePr>
          <p:nvPr/>
        </p:nvGraphicFramePr>
        <p:xfrm>
          <a:off x="1036638" y="3419475"/>
          <a:ext cx="1663700" cy="369888"/>
        </p:xfrm>
        <a:graphic>
          <a:graphicData uri="http://schemas.openxmlformats.org/presentationml/2006/ole">
            <mc:AlternateContent xmlns:mc="http://schemas.openxmlformats.org/markup-compatibility/2006">
              <mc:Choice xmlns:v="urn:schemas-microsoft-com:vml" Requires="v">
                <p:oleObj spid="_x0000_s9295" name="Equation" r:id="rId11" imgW="781151" imgH="152400" progId="Equation.DSMT4">
                  <p:embed/>
                </p:oleObj>
              </mc:Choice>
              <mc:Fallback>
                <p:oleObj name="Equation" r:id="rId11" imgW="781151" imgH="152400" progId="Equation.DSMT4">
                  <p:embed/>
                  <p:pic>
                    <p:nvPicPr>
                      <p:cNvPr id="0" name="Object 1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6638" y="3419475"/>
                        <a:ext cx="1663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92" name="Rectangle 104">
            <a:extLst>
              <a:ext uri="{FF2B5EF4-FFF2-40B4-BE49-F238E27FC236}">
                <a16:creationId xmlns:a16="http://schemas.microsoft.com/office/drawing/2014/main" id="{197D93A8-5945-4124-AAC1-A16C82503AF6}"/>
              </a:ext>
            </a:extLst>
          </p:cNvPr>
          <p:cNvSpPr>
            <a:spLocks noChangeArrowheads="1"/>
          </p:cNvSpPr>
          <p:nvPr/>
        </p:nvSpPr>
        <p:spPr bwMode="auto">
          <a:xfrm>
            <a:off x="395288" y="4759325"/>
            <a:ext cx="355441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lang="zh-CN" altLang="en-US" sz="2400">
                <a:solidFill>
                  <a:srgbClr val="000066"/>
                </a:solidFill>
                <a:latin typeface="Times New Roman" panose="02020603050405020304" pitchFamily="18" charset="0"/>
                <a:ea typeface="楷体_GB2312" pitchFamily="49" charset="-122"/>
              </a:rPr>
              <a:t>输入变量的取值中有奇数</a:t>
            </a:r>
          </a:p>
          <a:p>
            <a:pPr eaLnBrk="1" hangingPunct="1">
              <a:lnSpc>
                <a:spcPct val="120000"/>
              </a:lnSpc>
            </a:pPr>
            <a:r>
              <a:rPr lang="zh-CN" altLang="en-US" sz="2400">
                <a:solidFill>
                  <a:srgbClr val="000066"/>
                </a:solidFill>
                <a:latin typeface="Times New Roman" panose="02020603050405020304" pitchFamily="18" charset="0"/>
                <a:ea typeface="楷体_GB2312" pitchFamily="49" charset="-122"/>
              </a:rPr>
              <a:t>个</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时，</a:t>
            </a:r>
            <a:r>
              <a:rPr lang="en-US" altLang="zh-CN" sz="2400" i="1">
                <a:solidFill>
                  <a:srgbClr val="000066"/>
                </a:solidFill>
                <a:latin typeface="Times New Roman" panose="02020603050405020304" pitchFamily="18" charset="0"/>
                <a:ea typeface="楷体_GB2312" pitchFamily="49" charset="-122"/>
              </a:rPr>
              <a:t>L</a:t>
            </a:r>
            <a:r>
              <a:rPr lang="zh-CN" altLang="en-US" sz="2400">
                <a:solidFill>
                  <a:srgbClr val="000066"/>
                </a:solidFill>
                <a:latin typeface="Times New Roman" panose="02020603050405020304" pitchFamily="18" charset="0"/>
                <a:ea typeface="楷体_GB2312" pitchFamily="49" charset="-122"/>
              </a:rPr>
              <a:t>为</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，否则</a:t>
            </a:r>
            <a:r>
              <a:rPr lang="en-US" altLang="zh-CN" sz="2400" i="1">
                <a:solidFill>
                  <a:srgbClr val="000066"/>
                </a:solidFill>
                <a:latin typeface="Times New Roman" panose="02020603050405020304" pitchFamily="18" charset="0"/>
                <a:ea typeface="楷体_GB2312" pitchFamily="49" charset="-122"/>
              </a:rPr>
              <a:t>L</a:t>
            </a:r>
            <a:r>
              <a:rPr lang="zh-CN" altLang="en-US" sz="2400">
                <a:solidFill>
                  <a:srgbClr val="000066"/>
                </a:solidFill>
                <a:latin typeface="Times New Roman" panose="02020603050405020304" pitchFamily="18" charset="0"/>
                <a:ea typeface="楷体_GB2312" pitchFamily="49" charset="-122"/>
              </a:rPr>
              <a:t>为</a:t>
            </a:r>
            <a:r>
              <a:rPr lang="en-US" altLang="zh-CN" sz="2400">
                <a:solidFill>
                  <a:srgbClr val="000066"/>
                </a:solidFill>
                <a:latin typeface="Times New Roman" panose="02020603050405020304" pitchFamily="18" charset="0"/>
                <a:ea typeface="楷体_GB2312" pitchFamily="49" charset="-122"/>
              </a:rPr>
              <a:t>0,</a:t>
            </a:r>
          </a:p>
          <a:p>
            <a:pPr eaLnBrk="1" hangingPunct="1">
              <a:lnSpc>
                <a:spcPct val="120000"/>
              </a:lnSpc>
            </a:pPr>
            <a:r>
              <a:rPr lang="zh-CN" altLang="en-US" sz="2400">
                <a:solidFill>
                  <a:srgbClr val="000066"/>
                </a:solidFill>
                <a:latin typeface="Times New Roman" panose="02020603050405020304" pitchFamily="18" charset="0"/>
                <a:ea typeface="楷体_GB2312" pitchFamily="49" charset="-122"/>
              </a:rPr>
              <a:t>电路具有为奇校验功能。</a:t>
            </a:r>
          </a:p>
        </p:txBody>
      </p:sp>
      <p:sp>
        <p:nvSpPr>
          <p:cNvPr id="370793" name="Rectangle 105">
            <a:extLst>
              <a:ext uri="{FF2B5EF4-FFF2-40B4-BE49-F238E27FC236}">
                <a16:creationId xmlns:a16="http://schemas.microsoft.com/office/drawing/2014/main" id="{FCB12597-7294-4AD2-B8B5-2FB8CCBBFB2A}"/>
              </a:ext>
            </a:extLst>
          </p:cNvPr>
          <p:cNvSpPr>
            <a:spLocks noChangeArrowheads="1"/>
          </p:cNvSpPr>
          <p:nvPr/>
        </p:nvSpPr>
        <p:spPr bwMode="auto">
          <a:xfrm>
            <a:off x="250825" y="6237288"/>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chemeClr val="accent2"/>
                </a:solidFill>
                <a:latin typeface="Times New Roman" panose="02020603050405020304" pitchFamily="18" charset="0"/>
                <a:ea typeface="楷体_GB2312" pitchFamily="49" charset="-122"/>
              </a:rPr>
              <a:t>如要实现偶校验，电路应做何改变？</a:t>
            </a:r>
          </a:p>
        </p:txBody>
      </p:sp>
      <p:graphicFrame>
        <p:nvGraphicFramePr>
          <p:cNvPr id="9237" name="Object 106">
            <a:extLst>
              <a:ext uri="{FF2B5EF4-FFF2-40B4-BE49-F238E27FC236}">
                <a16:creationId xmlns:a16="http://schemas.microsoft.com/office/drawing/2014/main" id="{6987E8D9-55AA-44B7-9B61-EC2A6CCF8B93}"/>
              </a:ext>
            </a:extLst>
          </p:cNvPr>
          <p:cNvGraphicFramePr>
            <a:graphicFrameLocks noChangeAspect="1"/>
          </p:cNvGraphicFramePr>
          <p:nvPr/>
        </p:nvGraphicFramePr>
        <p:xfrm>
          <a:off x="5651500" y="765175"/>
          <a:ext cx="3024188" cy="1220788"/>
        </p:xfrm>
        <a:graphic>
          <a:graphicData uri="http://schemas.openxmlformats.org/presentationml/2006/ole">
            <mc:AlternateContent xmlns:mc="http://schemas.openxmlformats.org/markup-compatibility/2006">
              <mc:Choice xmlns:v="urn:schemas-microsoft-com:vml" Requires="v">
                <p:oleObj spid="_x0000_s9296" name="图片" r:id="rId13" imgW="1726936" imgH="683487" progId="Word.Picture.8">
                  <p:embed/>
                </p:oleObj>
              </mc:Choice>
              <mc:Fallback>
                <p:oleObj name="图片" r:id="rId13" imgW="1726936" imgH="683487" progId="Word.Picture.8">
                  <p:embed/>
                  <p:pic>
                    <p:nvPicPr>
                      <p:cNvPr id="0" name="Object 106"/>
                      <p:cNvPicPr>
                        <a:picLocks noChangeAspect="1" noChangeArrowheads="1"/>
                      </p:cNvPicPr>
                      <p:nvPr/>
                    </p:nvPicPr>
                    <p:blipFill>
                      <a:blip r:embed="rId14">
                        <a:extLst>
                          <a:ext uri="{28A0092B-C50C-407E-A947-70E740481C1C}">
                            <a14:useLocalDpi xmlns:a14="http://schemas.microsoft.com/office/drawing/2010/main" val="0"/>
                          </a:ext>
                        </a:extLst>
                      </a:blip>
                      <a:srcRect t="-1581"/>
                      <a:stretch>
                        <a:fillRect/>
                      </a:stretch>
                    </p:blipFill>
                    <p:spPr bwMode="auto">
                      <a:xfrm>
                        <a:off x="5651500" y="765175"/>
                        <a:ext cx="3024188" cy="1220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0789"/>
                                        </p:tgtEl>
                                        <p:attrNameLst>
                                          <p:attrName>style.visibility</p:attrName>
                                        </p:attrNameLst>
                                      </p:cBhvr>
                                      <p:to>
                                        <p:strVal val="visible"/>
                                      </p:to>
                                    </p:set>
                                    <p:animEffect transition="in" filter="strips(downRight)">
                                      <p:cBhvr>
                                        <p:cTn id="7" dur="500"/>
                                        <p:tgtEl>
                                          <p:spTgt spid="370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0728"/>
                                        </p:tgtEl>
                                        <p:attrNameLst>
                                          <p:attrName>style.visibility</p:attrName>
                                        </p:attrNameLst>
                                      </p:cBhvr>
                                      <p:to>
                                        <p:strVal val="visible"/>
                                      </p:to>
                                    </p:set>
                                    <p:animEffect transition="in" filter="strips(downRight)">
                                      <p:cBhvr>
                                        <p:cTn id="12" dur="500"/>
                                        <p:tgtEl>
                                          <p:spTgt spid="3707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70727"/>
                                        </p:tgtEl>
                                        <p:attrNameLst>
                                          <p:attrName>style.visibility</p:attrName>
                                        </p:attrNameLst>
                                      </p:cBhvr>
                                      <p:to>
                                        <p:strVal val="visible"/>
                                      </p:to>
                                    </p:set>
                                    <p:animEffect transition="in" filter="strips(downRight)">
                                      <p:cBhvr>
                                        <p:cTn id="17" dur="500"/>
                                        <p:tgtEl>
                                          <p:spTgt spid="3707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70790"/>
                                        </p:tgtEl>
                                        <p:attrNameLst>
                                          <p:attrName>style.visibility</p:attrName>
                                        </p:attrNameLst>
                                      </p:cBhvr>
                                      <p:to>
                                        <p:strVal val="visible"/>
                                      </p:to>
                                    </p:set>
                                    <p:animEffect transition="in" filter="strips(downRight)">
                                      <p:cBhvr>
                                        <p:cTn id="22" dur="500"/>
                                        <p:tgtEl>
                                          <p:spTgt spid="3707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70791"/>
                                        </p:tgtEl>
                                        <p:attrNameLst>
                                          <p:attrName>style.visibility</p:attrName>
                                        </p:attrNameLst>
                                      </p:cBhvr>
                                      <p:to>
                                        <p:strVal val="visible"/>
                                      </p:to>
                                    </p:set>
                                    <p:animEffect transition="in" filter="strips(downRight)">
                                      <p:cBhvr>
                                        <p:cTn id="27" dur="500"/>
                                        <p:tgtEl>
                                          <p:spTgt spid="3707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70729"/>
                                        </p:tgtEl>
                                        <p:attrNameLst>
                                          <p:attrName>style.visibility</p:attrName>
                                        </p:attrNameLst>
                                      </p:cBhvr>
                                      <p:to>
                                        <p:strVal val="visible"/>
                                      </p:to>
                                    </p:set>
                                    <p:animEffect transition="in" filter="strips(downRight)">
                                      <p:cBhvr>
                                        <p:cTn id="32" dur="500"/>
                                        <p:tgtEl>
                                          <p:spTgt spid="3707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70743"/>
                                        </p:tgtEl>
                                        <p:attrNameLst>
                                          <p:attrName>style.visibility</p:attrName>
                                        </p:attrNameLst>
                                      </p:cBhvr>
                                      <p:to>
                                        <p:strVal val="visible"/>
                                      </p:to>
                                    </p:set>
                                    <p:animEffect transition="in" filter="wipe(up)">
                                      <p:cBhvr>
                                        <p:cTn id="37" dur="500"/>
                                        <p:tgtEl>
                                          <p:spTgt spid="3707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70775"/>
                                        </p:tgtEl>
                                        <p:attrNameLst>
                                          <p:attrName>style.visibility</p:attrName>
                                        </p:attrNameLst>
                                      </p:cBhvr>
                                      <p:to>
                                        <p:strVal val="visible"/>
                                      </p:to>
                                    </p:set>
                                    <p:animEffect transition="in" filter="wipe(up)">
                                      <p:cBhvr>
                                        <p:cTn id="42" dur="500"/>
                                        <p:tgtEl>
                                          <p:spTgt spid="3707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70732"/>
                                        </p:tgtEl>
                                        <p:attrNameLst>
                                          <p:attrName>style.visibility</p:attrName>
                                        </p:attrNameLst>
                                      </p:cBhvr>
                                      <p:to>
                                        <p:strVal val="visible"/>
                                      </p:to>
                                    </p:set>
                                    <p:animEffect transition="in" filter="wipe(up)">
                                      <p:cBhvr>
                                        <p:cTn id="47" dur="500"/>
                                        <p:tgtEl>
                                          <p:spTgt spid="3707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70788"/>
                                        </p:tgtEl>
                                        <p:attrNameLst>
                                          <p:attrName>style.visibility</p:attrName>
                                        </p:attrNameLst>
                                      </p:cBhvr>
                                      <p:to>
                                        <p:strVal val="visible"/>
                                      </p:to>
                                    </p:set>
                                    <p:animEffect transition="in" filter="strips(downRight)">
                                      <p:cBhvr>
                                        <p:cTn id="52" dur="500"/>
                                        <p:tgtEl>
                                          <p:spTgt spid="3707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370719"/>
                                        </p:tgtEl>
                                        <p:attrNameLst>
                                          <p:attrName>style.visibility</p:attrName>
                                        </p:attrNameLst>
                                      </p:cBhvr>
                                      <p:to>
                                        <p:strVal val="visible"/>
                                      </p:to>
                                    </p:set>
                                    <p:animEffect transition="in" filter="checkerboard(across)">
                                      <p:cBhvr>
                                        <p:cTn id="57" dur="500"/>
                                        <p:tgtEl>
                                          <p:spTgt spid="3707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370720"/>
                                        </p:tgtEl>
                                        <p:attrNameLst>
                                          <p:attrName>style.visibility</p:attrName>
                                        </p:attrNameLst>
                                      </p:cBhvr>
                                      <p:to>
                                        <p:strVal val="visible"/>
                                      </p:to>
                                    </p:set>
                                    <p:animEffect transition="in" filter="checkerboard(across)">
                                      <p:cBhvr>
                                        <p:cTn id="62" dur="500"/>
                                        <p:tgtEl>
                                          <p:spTgt spid="3707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nodeType="clickEffect">
                                  <p:stCondLst>
                                    <p:cond delay="0"/>
                                  </p:stCondLst>
                                  <p:childTnLst>
                                    <p:set>
                                      <p:cBhvr>
                                        <p:cTn id="66" dur="1" fill="hold">
                                          <p:stCondLst>
                                            <p:cond delay="0"/>
                                          </p:stCondLst>
                                        </p:cTn>
                                        <p:tgtEl>
                                          <p:spTgt spid="370721"/>
                                        </p:tgtEl>
                                        <p:attrNameLst>
                                          <p:attrName>style.visibility</p:attrName>
                                        </p:attrNameLst>
                                      </p:cBhvr>
                                      <p:to>
                                        <p:strVal val="visible"/>
                                      </p:to>
                                    </p:set>
                                    <p:animEffect transition="in" filter="checkerboard(across)">
                                      <p:cBhvr>
                                        <p:cTn id="67" dur="500"/>
                                        <p:tgtEl>
                                          <p:spTgt spid="37072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70792"/>
                                        </p:tgtEl>
                                        <p:attrNameLst>
                                          <p:attrName>style.visibility</p:attrName>
                                        </p:attrNameLst>
                                      </p:cBhvr>
                                      <p:to>
                                        <p:strVal val="visible"/>
                                      </p:to>
                                    </p:set>
                                    <p:animEffect transition="in" filter="wipe(up)">
                                      <p:cBhvr>
                                        <p:cTn id="72" dur="2000"/>
                                        <p:tgtEl>
                                          <p:spTgt spid="3707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370793"/>
                                        </p:tgtEl>
                                        <p:attrNameLst>
                                          <p:attrName>style.visibility</p:attrName>
                                        </p:attrNameLst>
                                      </p:cBhvr>
                                      <p:to>
                                        <p:strVal val="visible"/>
                                      </p:to>
                                    </p:set>
                                    <p:animEffect transition="in" filter="strips(downRight)">
                                      <p:cBhvr>
                                        <p:cTn id="77" dur="500"/>
                                        <p:tgtEl>
                                          <p:spTgt spid="370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28" grpId="0" autoUpdateAnimBg="0"/>
      <p:bldP spid="370729" grpId="0" autoUpdateAnimBg="0"/>
      <p:bldP spid="370788" grpId="0" autoUpdateAnimBg="0"/>
      <p:bldP spid="370789" grpId="0" autoUpdateAnimBg="0"/>
      <p:bldP spid="370792" grpId="0"/>
      <p:bldP spid="3707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9">
            <a:extLst>
              <a:ext uri="{FF2B5EF4-FFF2-40B4-BE49-F238E27FC236}">
                <a16:creationId xmlns:a16="http://schemas.microsoft.com/office/drawing/2014/main" id="{FE4B0531-D329-4390-A9DB-9F4CC28E9DD4}"/>
              </a:ext>
            </a:extLst>
          </p:cNvPr>
          <p:cNvSpPr txBox="1">
            <a:spLocks noChangeArrowheads="1"/>
          </p:cNvSpPr>
          <p:nvPr/>
        </p:nvSpPr>
        <p:spPr bwMode="auto">
          <a:xfrm>
            <a:off x="3543300" y="1296988"/>
            <a:ext cx="22860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0243" name="Rectangle 10">
            <a:extLst>
              <a:ext uri="{FF2B5EF4-FFF2-40B4-BE49-F238E27FC236}">
                <a16:creationId xmlns:a16="http://schemas.microsoft.com/office/drawing/2014/main" id="{E5B91420-3E12-4F04-8FB8-A4C2DAC94D10}"/>
              </a:ext>
            </a:extLst>
          </p:cNvPr>
          <p:cNvSpPr>
            <a:spLocks noChangeArrowheads="1"/>
          </p:cNvSpPr>
          <p:nvPr/>
        </p:nvSpPr>
        <p:spPr bwMode="auto">
          <a:xfrm>
            <a:off x="0" y="118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0244" name="Rectangle 11">
            <a:extLst>
              <a:ext uri="{FF2B5EF4-FFF2-40B4-BE49-F238E27FC236}">
                <a16:creationId xmlns:a16="http://schemas.microsoft.com/office/drawing/2014/main" id="{235472B2-2EE8-459C-9FC4-C7C8549C8E8B}"/>
              </a:ext>
            </a:extLst>
          </p:cNvPr>
          <p:cNvSpPr>
            <a:spLocks noChangeArrowheads="1"/>
          </p:cNvSpPr>
          <p:nvPr/>
        </p:nvSpPr>
        <p:spPr bwMode="auto">
          <a:xfrm>
            <a:off x="466725" y="620713"/>
            <a:ext cx="685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cs typeface="Times New Roman" panose="02020603050405020304" pitchFamily="18" charset="0"/>
              </a:rPr>
              <a:t>例</a:t>
            </a:r>
            <a:r>
              <a:rPr lang="en-US" altLang="zh-CN" sz="2400">
                <a:solidFill>
                  <a:srgbClr val="000066"/>
                </a:solidFill>
                <a:latin typeface="Times New Roman" panose="02020603050405020304" pitchFamily="18" charset="0"/>
                <a:cs typeface="Times New Roman" panose="02020603050405020304" pitchFamily="18" charset="0"/>
              </a:rPr>
              <a:t>2</a:t>
            </a:r>
            <a:r>
              <a:rPr lang="en-US" altLang="zh-CN" sz="2400">
                <a:solidFill>
                  <a:srgbClr val="000066"/>
                </a:solidFill>
                <a:latin typeface="楷体_GB2312" pitchFamily="49" charset="-122"/>
                <a:cs typeface="Times New Roman" panose="02020603050405020304" pitchFamily="18" charset="0"/>
              </a:rPr>
              <a:t> </a:t>
            </a:r>
            <a:r>
              <a:rPr lang="zh-CN" altLang="en-US" sz="2400">
                <a:solidFill>
                  <a:srgbClr val="000066"/>
                </a:solidFill>
                <a:latin typeface="楷体_GB2312" pitchFamily="49" charset="-122"/>
                <a:cs typeface="Times New Roman" panose="02020603050405020304" pitchFamily="18" charset="0"/>
              </a:rPr>
              <a:t>试分析下图所示组合逻辑电路的逻辑功能。</a:t>
            </a:r>
          </a:p>
        </p:txBody>
      </p:sp>
      <p:sp>
        <p:nvSpPr>
          <p:cNvPr id="371724" name="Rectangle 12">
            <a:extLst>
              <a:ext uri="{FF2B5EF4-FFF2-40B4-BE49-F238E27FC236}">
                <a16:creationId xmlns:a16="http://schemas.microsoft.com/office/drawing/2014/main" id="{35E6C29D-2CBC-4A93-8EEE-FF2B225CA623}"/>
              </a:ext>
            </a:extLst>
          </p:cNvPr>
          <p:cNvSpPr>
            <a:spLocks noChangeArrowheads="1"/>
          </p:cNvSpPr>
          <p:nvPr/>
        </p:nvSpPr>
        <p:spPr bwMode="auto">
          <a:xfrm>
            <a:off x="649288" y="1341438"/>
            <a:ext cx="8243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spcBef>
                <a:spcPct val="20000"/>
              </a:spcBef>
              <a:buClr>
                <a:schemeClr val="accent2"/>
              </a:buClr>
              <a:buFont typeface="Wingdings" panose="05000000000000000000" pitchFamily="2" charset="2"/>
              <a:buChar char="o"/>
              <a:tabLst>
                <a:tab pos="539750" algn="l"/>
                <a:tab pos="43926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39750" algn="l"/>
                <a:tab pos="43926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39750" algn="l"/>
                <a:tab pos="43926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39750" algn="l"/>
                <a:tab pos="43926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39750" algn="l"/>
                <a:tab pos="43926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39750" algn="l"/>
                <a:tab pos="43926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39750" algn="l"/>
                <a:tab pos="43926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39750" algn="l"/>
                <a:tab pos="43926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397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楷体_GB2312" pitchFamily="49" charset="-122"/>
                <a:cs typeface="Times New Roman" panose="02020603050405020304" pitchFamily="18" charset="0"/>
              </a:rPr>
              <a:t>解：</a:t>
            </a:r>
            <a:r>
              <a:rPr lang="en-US" altLang="zh-CN" sz="2400">
                <a:solidFill>
                  <a:srgbClr val="000066"/>
                </a:solidFill>
                <a:latin typeface="楷体_GB2312" pitchFamily="49" charset="-122"/>
                <a:cs typeface="Times New Roman" panose="02020603050405020304" pitchFamily="18" charset="0"/>
              </a:rPr>
              <a:t>1</a:t>
            </a:r>
            <a:r>
              <a:rPr lang="zh-CN" altLang="en-US" sz="2400">
                <a:solidFill>
                  <a:srgbClr val="000066"/>
                </a:solidFill>
                <a:latin typeface="楷体_GB2312" pitchFamily="49" charset="-122"/>
                <a:cs typeface="Times New Roman" panose="02020603050405020304" pitchFamily="18" charset="0"/>
              </a:rPr>
              <a:t>、根据逻辑电路写出各输出端的逻辑表达式，并进行化简和变换。</a:t>
            </a:r>
            <a:endParaRPr lang="zh-CN" altLang="en-US" sz="2400">
              <a:solidFill>
                <a:srgbClr val="000066"/>
              </a:solidFill>
              <a:latin typeface="Times New Roman" panose="02020603050405020304" pitchFamily="18" charset="0"/>
              <a:cs typeface="Times New Roman" panose="02020603050405020304" pitchFamily="18" charset="0"/>
            </a:endParaRPr>
          </a:p>
        </p:txBody>
      </p:sp>
      <p:sp>
        <p:nvSpPr>
          <p:cNvPr id="371725" name="Rectangle 13">
            <a:extLst>
              <a:ext uri="{FF2B5EF4-FFF2-40B4-BE49-F238E27FC236}">
                <a16:creationId xmlns:a16="http://schemas.microsoft.com/office/drawing/2014/main" id="{CDDE7EA1-CB66-45F7-916D-EC6F570ED9D1}"/>
              </a:ext>
            </a:extLst>
          </p:cNvPr>
          <p:cNvSpPr>
            <a:spLocks noChangeArrowheads="1"/>
          </p:cNvSpPr>
          <p:nvPr/>
        </p:nvSpPr>
        <p:spPr bwMode="auto">
          <a:xfrm>
            <a:off x="6443663" y="2152650"/>
            <a:ext cx="1038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X </a:t>
            </a:r>
            <a:r>
              <a:rPr lang="en-US" altLang="zh-CN" sz="2800">
                <a:latin typeface="Times New Roman" panose="02020603050405020304" pitchFamily="18" charset="0"/>
              </a:rPr>
              <a:t>= </a:t>
            </a:r>
            <a:r>
              <a:rPr lang="en-US" altLang="zh-CN" sz="2800" i="1">
                <a:latin typeface="Times New Roman" panose="02020603050405020304" pitchFamily="18" charset="0"/>
              </a:rPr>
              <a:t>A</a:t>
            </a:r>
          </a:p>
        </p:txBody>
      </p:sp>
      <p:graphicFrame>
        <p:nvGraphicFramePr>
          <p:cNvPr id="371726" name="Object 14">
            <a:extLst>
              <a:ext uri="{FF2B5EF4-FFF2-40B4-BE49-F238E27FC236}">
                <a16:creationId xmlns:a16="http://schemas.microsoft.com/office/drawing/2014/main" id="{0BCB4D2F-39A4-40DD-A934-04D2975720F3}"/>
              </a:ext>
            </a:extLst>
          </p:cNvPr>
          <p:cNvGraphicFramePr>
            <a:graphicFrameLocks noChangeAspect="1"/>
          </p:cNvGraphicFramePr>
          <p:nvPr/>
        </p:nvGraphicFramePr>
        <p:xfrm>
          <a:off x="6429375" y="3284538"/>
          <a:ext cx="2030413" cy="633412"/>
        </p:xfrm>
        <a:graphic>
          <a:graphicData uri="http://schemas.openxmlformats.org/presentationml/2006/ole">
            <mc:AlternateContent xmlns:mc="http://schemas.openxmlformats.org/markup-compatibility/2006">
              <mc:Choice xmlns:v="urn:schemas-microsoft-com:vml" Requires="v">
                <p:oleObj spid="_x0000_s10251" name="公式" r:id="rId3" imgW="723586" imgH="228501" progId="Equation.3">
                  <p:embed/>
                </p:oleObj>
              </mc:Choice>
              <mc:Fallback>
                <p:oleObj name="公式" r:id="rId3" imgW="723586" imgH="228501"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3284538"/>
                        <a:ext cx="203041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1727" name="Object 15">
            <a:extLst>
              <a:ext uri="{FF2B5EF4-FFF2-40B4-BE49-F238E27FC236}">
                <a16:creationId xmlns:a16="http://schemas.microsoft.com/office/drawing/2014/main" id="{68183918-72A0-4785-B5E6-AE310654D8CA}"/>
              </a:ext>
            </a:extLst>
          </p:cNvPr>
          <p:cNvGraphicFramePr>
            <a:graphicFrameLocks noChangeAspect="1"/>
          </p:cNvGraphicFramePr>
          <p:nvPr/>
        </p:nvGraphicFramePr>
        <p:xfrm>
          <a:off x="6462713" y="4564063"/>
          <a:ext cx="1781175" cy="663575"/>
        </p:xfrm>
        <a:graphic>
          <a:graphicData uri="http://schemas.openxmlformats.org/presentationml/2006/ole">
            <mc:AlternateContent xmlns:mc="http://schemas.openxmlformats.org/markup-compatibility/2006">
              <mc:Choice xmlns:v="urn:schemas-microsoft-com:vml" Requires="v">
                <p:oleObj spid="_x0000_s10252" name="公式" r:id="rId5" imgW="748975" imgH="241195" progId="Equation.3">
                  <p:embed/>
                </p:oleObj>
              </mc:Choice>
              <mc:Fallback>
                <p:oleObj name="公式" r:id="rId5" imgW="748975" imgH="241195"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2713" y="4564063"/>
                        <a:ext cx="17811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Rectangle 17">
            <a:extLst>
              <a:ext uri="{FF2B5EF4-FFF2-40B4-BE49-F238E27FC236}">
                <a16:creationId xmlns:a16="http://schemas.microsoft.com/office/drawing/2014/main" id="{A07FC2E4-157E-4292-896A-F1E54FACE572}"/>
              </a:ext>
            </a:extLst>
          </p:cNvPr>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10250" name="Object 16">
            <a:extLst>
              <a:ext uri="{FF2B5EF4-FFF2-40B4-BE49-F238E27FC236}">
                <a16:creationId xmlns:a16="http://schemas.microsoft.com/office/drawing/2014/main" id="{B5AA17C4-D079-43B5-9E78-7BB63F499BCD}"/>
              </a:ext>
            </a:extLst>
          </p:cNvPr>
          <p:cNvGraphicFramePr>
            <a:graphicFrameLocks noChangeAspect="1"/>
          </p:cNvGraphicFramePr>
          <p:nvPr/>
        </p:nvGraphicFramePr>
        <p:xfrm>
          <a:off x="755650" y="2565400"/>
          <a:ext cx="4248150" cy="2820988"/>
        </p:xfrm>
        <a:graphic>
          <a:graphicData uri="http://schemas.openxmlformats.org/presentationml/2006/ole">
            <mc:AlternateContent xmlns:mc="http://schemas.openxmlformats.org/markup-compatibility/2006">
              <mc:Choice xmlns:v="urn:schemas-microsoft-com:vml" Requires="v">
                <p:oleObj spid="_x0000_s10253" name="图片" r:id="rId7" imgW="2356683" imgH="1538205" progId="Word.Picture.8">
                  <p:embed/>
                </p:oleObj>
              </mc:Choice>
              <mc:Fallback>
                <p:oleObj name="图片" r:id="rId7" imgW="2356683" imgH="1538205" progId="Word.Picture.8">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t="-1390"/>
                      <a:stretch>
                        <a:fillRect/>
                      </a:stretch>
                    </p:blipFill>
                    <p:spPr bwMode="auto">
                      <a:xfrm>
                        <a:off x="755650" y="2565400"/>
                        <a:ext cx="424815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1724"/>
                                        </p:tgtEl>
                                        <p:attrNameLst>
                                          <p:attrName>style.visibility</p:attrName>
                                        </p:attrNameLst>
                                      </p:cBhvr>
                                      <p:to>
                                        <p:strVal val="visible"/>
                                      </p:to>
                                    </p:set>
                                    <p:animEffect transition="in" filter="strips(downRight)">
                                      <p:cBhvr>
                                        <p:cTn id="7" dur="500"/>
                                        <p:tgtEl>
                                          <p:spTgt spid="371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1725"/>
                                        </p:tgtEl>
                                        <p:attrNameLst>
                                          <p:attrName>style.visibility</p:attrName>
                                        </p:attrNameLst>
                                      </p:cBhvr>
                                      <p:to>
                                        <p:strVal val="visible"/>
                                      </p:to>
                                    </p:set>
                                    <p:animEffect transition="in" filter="wipe(up)">
                                      <p:cBhvr>
                                        <p:cTn id="12" dur="500"/>
                                        <p:tgtEl>
                                          <p:spTgt spid="371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71726"/>
                                        </p:tgtEl>
                                        <p:attrNameLst>
                                          <p:attrName>style.visibility</p:attrName>
                                        </p:attrNameLst>
                                      </p:cBhvr>
                                      <p:to>
                                        <p:strVal val="visible"/>
                                      </p:to>
                                    </p:set>
                                    <p:animEffect transition="in" filter="strips(downRight)">
                                      <p:cBhvr>
                                        <p:cTn id="17" dur="500"/>
                                        <p:tgtEl>
                                          <p:spTgt spid="3717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71727"/>
                                        </p:tgtEl>
                                        <p:attrNameLst>
                                          <p:attrName>style.visibility</p:attrName>
                                        </p:attrNameLst>
                                      </p:cBhvr>
                                      <p:to>
                                        <p:strVal val="visible"/>
                                      </p:to>
                                    </p:set>
                                    <p:animEffect transition="in" filter="strips(downRight)">
                                      <p:cBhvr>
                                        <p:cTn id="22" dur="500"/>
                                        <p:tgtEl>
                                          <p:spTgt spid="371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4" grpId="0"/>
      <p:bldP spid="3717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60" name="Rectangle 24">
            <a:extLst>
              <a:ext uri="{FF2B5EF4-FFF2-40B4-BE49-F238E27FC236}">
                <a16:creationId xmlns:a16="http://schemas.microsoft.com/office/drawing/2014/main" id="{6BE9817F-AA74-4CD1-B24C-B7D7CC75A4A9}"/>
              </a:ext>
            </a:extLst>
          </p:cNvPr>
          <p:cNvSpPr>
            <a:spLocks noChangeArrowheads="1"/>
          </p:cNvSpPr>
          <p:nvPr/>
        </p:nvSpPr>
        <p:spPr bwMode="auto">
          <a:xfrm>
            <a:off x="539750" y="1773238"/>
            <a:ext cx="3673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楷体_GB2312" pitchFamily="49" charset="-122"/>
                <a:ea typeface="楷体_GB2312" pitchFamily="49" charset="-122"/>
              </a:rPr>
              <a:t>2</a:t>
            </a:r>
            <a:r>
              <a:rPr lang="zh-CN" altLang="en-US" sz="2800">
                <a:solidFill>
                  <a:srgbClr val="000066"/>
                </a:solidFill>
                <a:latin typeface="楷体_GB2312" pitchFamily="49" charset="-122"/>
                <a:ea typeface="楷体_GB2312" pitchFamily="49" charset="-122"/>
              </a:rPr>
              <a:t>、列写真值表</a:t>
            </a:r>
            <a:endParaRPr lang="zh-CN" altLang="en-US" sz="2800" b="0">
              <a:solidFill>
                <a:srgbClr val="000066"/>
              </a:solidFill>
              <a:latin typeface="Tahoma" panose="020B0604030504040204" pitchFamily="34" charset="0"/>
            </a:endParaRPr>
          </a:p>
        </p:txBody>
      </p:sp>
      <p:graphicFrame>
        <p:nvGraphicFramePr>
          <p:cNvPr id="372833" name="Object 97">
            <a:extLst>
              <a:ext uri="{FF2B5EF4-FFF2-40B4-BE49-F238E27FC236}">
                <a16:creationId xmlns:a16="http://schemas.microsoft.com/office/drawing/2014/main" id="{99B7B0CC-736E-49F4-A471-B8B69C2709A6}"/>
              </a:ext>
            </a:extLst>
          </p:cNvPr>
          <p:cNvGraphicFramePr>
            <a:graphicFrameLocks noChangeAspect="1"/>
          </p:cNvGraphicFramePr>
          <p:nvPr/>
        </p:nvGraphicFramePr>
        <p:xfrm>
          <a:off x="2627313" y="3338513"/>
          <a:ext cx="1944687" cy="519112"/>
        </p:xfrm>
        <a:graphic>
          <a:graphicData uri="http://schemas.openxmlformats.org/presentationml/2006/ole">
            <mc:AlternateContent xmlns:mc="http://schemas.openxmlformats.org/markup-compatibility/2006">
              <mc:Choice xmlns:v="urn:schemas-microsoft-com:vml" Requires="v">
                <p:oleObj spid="_x0000_s11369" name="公式" r:id="rId4" imgW="660113" imgH="177723" progId="Equation.3">
                  <p:embed/>
                </p:oleObj>
              </mc:Choice>
              <mc:Fallback>
                <p:oleObj name="公式" r:id="rId4" imgW="660113" imgH="177723" progId="Equation.3">
                  <p:embed/>
                  <p:pic>
                    <p:nvPicPr>
                      <p:cNvPr id="0" name="Object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3338513"/>
                        <a:ext cx="1944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2834" name="Object 98">
            <a:extLst>
              <a:ext uri="{FF2B5EF4-FFF2-40B4-BE49-F238E27FC236}">
                <a16:creationId xmlns:a16="http://schemas.microsoft.com/office/drawing/2014/main" id="{8F02B7A2-8F36-4A2A-9E9A-C3D6B2CE834C}"/>
              </a:ext>
            </a:extLst>
          </p:cNvPr>
          <p:cNvGraphicFramePr>
            <a:graphicFrameLocks noChangeAspect="1"/>
          </p:cNvGraphicFramePr>
          <p:nvPr/>
        </p:nvGraphicFramePr>
        <p:xfrm>
          <a:off x="2411413" y="4157663"/>
          <a:ext cx="1728787" cy="566737"/>
        </p:xfrm>
        <a:graphic>
          <a:graphicData uri="http://schemas.openxmlformats.org/presentationml/2006/ole">
            <mc:AlternateContent xmlns:mc="http://schemas.openxmlformats.org/markup-compatibility/2006">
              <mc:Choice xmlns:v="urn:schemas-microsoft-com:vml" Requires="v">
                <p:oleObj spid="_x0000_s11370" name="公式" r:id="rId6" imgW="672808" imgH="190417" progId="Equation.3">
                  <p:embed/>
                </p:oleObj>
              </mc:Choice>
              <mc:Fallback>
                <p:oleObj name="公式" r:id="rId6" imgW="672808" imgH="190417" progId="Equation.3">
                  <p:embed/>
                  <p:pic>
                    <p:nvPicPr>
                      <p:cNvPr id="0" name="Object 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4157663"/>
                        <a:ext cx="172878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99">
            <a:extLst>
              <a:ext uri="{FF2B5EF4-FFF2-40B4-BE49-F238E27FC236}">
                <a16:creationId xmlns:a16="http://schemas.microsoft.com/office/drawing/2014/main" id="{A4599AC4-94C8-4285-90D3-E666EF628FCD}"/>
              </a:ext>
            </a:extLst>
          </p:cNvPr>
          <p:cNvSpPr>
            <a:spLocks noChangeArrowheads="1"/>
          </p:cNvSpPr>
          <p:nvPr/>
        </p:nvSpPr>
        <p:spPr bwMode="auto">
          <a:xfrm>
            <a:off x="539750" y="2636838"/>
            <a:ext cx="1354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i="1">
                <a:latin typeface="Times New Roman" panose="02020603050405020304" pitchFamily="18" charset="0"/>
              </a:rPr>
              <a:t>X </a:t>
            </a:r>
            <a:r>
              <a:rPr lang="en-US" altLang="zh-CN" sz="2800">
                <a:latin typeface="Times New Roman" panose="02020603050405020304" pitchFamily="18" charset="0"/>
              </a:rPr>
              <a:t>= </a:t>
            </a:r>
            <a:r>
              <a:rPr lang="en-US" altLang="zh-CN" sz="2800" i="1">
                <a:latin typeface="Times New Roman" panose="02020603050405020304" pitchFamily="18" charset="0"/>
              </a:rPr>
              <a:t>A</a:t>
            </a:r>
          </a:p>
        </p:txBody>
      </p:sp>
      <p:sp>
        <p:nvSpPr>
          <p:cNvPr id="372836" name="Rectangle 100">
            <a:extLst>
              <a:ext uri="{FF2B5EF4-FFF2-40B4-BE49-F238E27FC236}">
                <a16:creationId xmlns:a16="http://schemas.microsoft.com/office/drawing/2014/main" id="{14DD3BBF-F460-4885-B2B8-53EC50769135}"/>
              </a:ext>
            </a:extLst>
          </p:cNvPr>
          <p:cNvSpPr>
            <a:spLocks noChangeArrowheads="1"/>
          </p:cNvSpPr>
          <p:nvPr/>
        </p:nvSpPr>
        <p:spPr bwMode="auto">
          <a:xfrm>
            <a:off x="6083300" y="1484313"/>
            <a:ext cx="2160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800">
                <a:solidFill>
                  <a:srgbClr val="000066"/>
                </a:solidFill>
                <a:latin typeface="楷体_GB2312" pitchFamily="49" charset="-122"/>
                <a:ea typeface="楷体_GB2312" pitchFamily="49" charset="-122"/>
              </a:rPr>
              <a:t>真值表</a:t>
            </a:r>
          </a:p>
        </p:txBody>
      </p:sp>
      <p:grpSp>
        <p:nvGrpSpPr>
          <p:cNvPr id="372863" name="Group 127">
            <a:extLst>
              <a:ext uri="{FF2B5EF4-FFF2-40B4-BE49-F238E27FC236}">
                <a16:creationId xmlns:a16="http://schemas.microsoft.com/office/drawing/2014/main" id="{2349F550-CAFD-4AE7-AA0E-D30EAF028C1D}"/>
              </a:ext>
            </a:extLst>
          </p:cNvPr>
          <p:cNvGrpSpPr>
            <a:grpSpLocks/>
          </p:cNvGrpSpPr>
          <p:nvPr/>
        </p:nvGrpSpPr>
        <p:grpSpPr bwMode="auto">
          <a:xfrm>
            <a:off x="4859338" y="2152650"/>
            <a:ext cx="3816350" cy="4013200"/>
            <a:chOff x="3061" y="1356"/>
            <a:chExt cx="2404" cy="2528"/>
          </a:xfrm>
        </p:grpSpPr>
        <p:sp>
          <p:nvSpPr>
            <p:cNvPr id="11274" name="Rectangle 26">
              <a:extLst>
                <a:ext uri="{FF2B5EF4-FFF2-40B4-BE49-F238E27FC236}">
                  <a16:creationId xmlns:a16="http://schemas.microsoft.com/office/drawing/2014/main" id="{77321F69-807D-4F0E-B0FF-BCB9B080E7EE}"/>
                </a:ext>
              </a:extLst>
            </p:cNvPr>
            <p:cNvSpPr>
              <a:spLocks noChangeArrowheads="1"/>
            </p:cNvSpPr>
            <p:nvPr/>
          </p:nvSpPr>
          <p:spPr bwMode="auto">
            <a:xfrm>
              <a:off x="5065" y="3554"/>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75" name="Rectangle 27">
              <a:extLst>
                <a:ext uri="{FF2B5EF4-FFF2-40B4-BE49-F238E27FC236}">
                  <a16:creationId xmlns:a16="http://schemas.microsoft.com/office/drawing/2014/main" id="{7ED4D427-14D9-437E-8FAC-300015DED062}"/>
                </a:ext>
              </a:extLst>
            </p:cNvPr>
            <p:cNvSpPr>
              <a:spLocks noChangeArrowheads="1"/>
            </p:cNvSpPr>
            <p:nvPr/>
          </p:nvSpPr>
          <p:spPr bwMode="auto">
            <a:xfrm>
              <a:off x="4647" y="3554"/>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76" name="Rectangle 28">
              <a:extLst>
                <a:ext uri="{FF2B5EF4-FFF2-40B4-BE49-F238E27FC236}">
                  <a16:creationId xmlns:a16="http://schemas.microsoft.com/office/drawing/2014/main" id="{4E1B0C20-0C90-4544-B9C5-25B645AA0DA2}"/>
                </a:ext>
              </a:extLst>
            </p:cNvPr>
            <p:cNvSpPr>
              <a:spLocks noChangeArrowheads="1"/>
            </p:cNvSpPr>
            <p:nvPr/>
          </p:nvSpPr>
          <p:spPr bwMode="auto">
            <a:xfrm>
              <a:off x="4263" y="3554"/>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77" name="Rectangle 29">
              <a:extLst>
                <a:ext uri="{FF2B5EF4-FFF2-40B4-BE49-F238E27FC236}">
                  <a16:creationId xmlns:a16="http://schemas.microsoft.com/office/drawing/2014/main" id="{B5CC4C79-55D1-4E0F-8E77-F7F978DECC59}"/>
                </a:ext>
              </a:extLst>
            </p:cNvPr>
            <p:cNvSpPr>
              <a:spLocks noChangeArrowheads="1"/>
            </p:cNvSpPr>
            <p:nvPr/>
          </p:nvSpPr>
          <p:spPr bwMode="auto">
            <a:xfrm>
              <a:off x="3862" y="3554"/>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278" name="Rectangle 30">
              <a:extLst>
                <a:ext uri="{FF2B5EF4-FFF2-40B4-BE49-F238E27FC236}">
                  <a16:creationId xmlns:a16="http://schemas.microsoft.com/office/drawing/2014/main" id="{4FCB78EF-AB51-4730-AEBF-EF0E72DDF449}"/>
                </a:ext>
              </a:extLst>
            </p:cNvPr>
            <p:cNvSpPr>
              <a:spLocks noChangeArrowheads="1"/>
            </p:cNvSpPr>
            <p:nvPr/>
          </p:nvSpPr>
          <p:spPr bwMode="auto">
            <a:xfrm>
              <a:off x="3447" y="3554"/>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279" name="Rectangle 31">
              <a:extLst>
                <a:ext uri="{FF2B5EF4-FFF2-40B4-BE49-F238E27FC236}">
                  <a16:creationId xmlns:a16="http://schemas.microsoft.com/office/drawing/2014/main" id="{6867BD7E-A3F2-48F7-8441-F02B4E020C00}"/>
                </a:ext>
              </a:extLst>
            </p:cNvPr>
            <p:cNvSpPr>
              <a:spLocks noChangeArrowheads="1"/>
            </p:cNvSpPr>
            <p:nvPr/>
          </p:nvSpPr>
          <p:spPr bwMode="auto">
            <a:xfrm>
              <a:off x="3061" y="3554"/>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280" name="Rectangle 32">
              <a:extLst>
                <a:ext uri="{FF2B5EF4-FFF2-40B4-BE49-F238E27FC236}">
                  <a16:creationId xmlns:a16="http://schemas.microsoft.com/office/drawing/2014/main" id="{34FD6E8E-0209-470D-BAC4-DCCFEB83B5E4}"/>
                </a:ext>
              </a:extLst>
            </p:cNvPr>
            <p:cNvSpPr>
              <a:spLocks noChangeArrowheads="1"/>
            </p:cNvSpPr>
            <p:nvPr/>
          </p:nvSpPr>
          <p:spPr bwMode="auto">
            <a:xfrm>
              <a:off x="5065" y="3286"/>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81" name="Rectangle 33">
              <a:extLst>
                <a:ext uri="{FF2B5EF4-FFF2-40B4-BE49-F238E27FC236}">
                  <a16:creationId xmlns:a16="http://schemas.microsoft.com/office/drawing/2014/main" id="{D075C6ED-4BB0-405B-AB33-9BD117BEBBE2}"/>
                </a:ext>
              </a:extLst>
            </p:cNvPr>
            <p:cNvSpPr>
              <a:spLocks noChangeArrowheads="1"/>
            </p:cNvSpPr>
            <p:nvPr/>
          </p:nvSpPr>
          <p:spPr bwMode="auto">
            <a:xfrm>
              <a:off x="4647" y="3286"/>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82" name="Rectangle 34">
              <a:extLst>
                <a:ext uri="{FF2B5EF4-FFF2-40B4-BE49-F238E27FC236}">
                  <a16:creationId xmlns:a16="http://schemas.microsoft.com/office/drawing/2014/main" id="{72F99514-9F3F-4E85-97A3-DCA61B6599E5}"/>
                </a:ext>
              </a:extLst>
            </p:cNvPr>
            <p:cNvSpPr>
              <a:spLocks noChangeArrowheads="1"/>
            </p:cNvSpPr>
            <p:nvPr/>
          </p:nvSpPr>
          <p:spPr bwMode="auto">
            <a:xfrm>
              <a:off x="4263" y="3286"/>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83" name="Rectangle 35">
              <a:extLst>
                <a:ext uri="{FF2B5EF4-FFF2-40B4-BE49-F238E27FC236}">
                  <a16:creationId xmlns:a16="http://schemas.microsoft.com/office/drawing/2014/main" id="{0055146B-8656-4A75-A005-FE32A914D188}"/>
                </a:ext>
              </a:extLst>
            </p:cNvPr>
            <p:cNvSpPr>
              <a:spLocks noChangeArrowheads="1"/>
            </p:cNvSpPr>
            <p:nvPr/>
          </p:nvSpPr>
          <p:spPr bwMode="auto">
            <a:xfrm>
              <a:off x="3862" y="3286"/>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284" name="Rectangle 36">
              <a:extLst>
                <a:ext uri="{FF2B5EF4-FFF2-40B4-BE49-F238E27FC236}">
                  <a16:creationId xmlns:a16="http://schemas.microsoft.com/office/drawing/2014/main" id="{B0BA6B67-AA36-44A2-A2ED-E2B0EB635499}"/>
                </a:ext>
              </a:extLst>
            </p:cNvPr>
            <p:cNvSpPr>
              <a:spLocks noChangeArrowheads="1"/>
            </p:cNvSpPr>
            <p:nvPr/>
          </p:nvSpPr>
          <p:spPr bwMode="auto">
            <a:xfrm>
              <a:off x="3447" y="3286"/>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285" name="Rectangle 37">
              <a:extLst>
                <a:ext uri="{FF2B5EF4-FFF2-40B4-BE49-F238E27FC236}">
                  <a16:creationId xmlns:a16="http://schemas.microsoft.com/office/drawing/2014/main" id="{1B60153F-4148-4D3D-8ED3-178663773592}"/>
                </a:ext>
              </a:extLst>
            </p:cNvPr>
            <p:cNvSpPr>
              <a:spLocks noChangeArrowheads="1"/>
            </p:cNvSpPr>
            <p:nvPr/>
          </p:nvSpPr>
          <p:spPr bwMode="auto">
            <a:xfrm>
              <a:off x="3061" y="3286"/>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286" name="Rectangle 38">
              <a:extLst>
                <a:ext uri="{FF2B5EF4-FFF2-40B4-BE49-F238E27FC236}">
                  <a16:creationId xmlns:a16="http://schemas.microsoft.com/office/drawing/2014/main" id="{B7D050CB-49C2-4FE3-A6B4-4C7A33C69094}"/>
                </a:ext>
              </a:extLst>
            </p:cNvPr>
            <p:cNvSpPr>
              <a:spLocks noChangeArrowheads="1"/>
            </p:cNvSpPr>
            <p:nvPr/>
          </p:nvSpPr>
          <p:spPr bwMode="auto">
            <a:xfrm>
              <a:off x="5065" y="3018"/>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87" name="Rectangle 39">
              <a:extLst>
                <a:ext uri="{FF2B5EF4-FFF2-40B4-BE49-F238E27FC236}">
                  <a16:creationId xmlns:a16="http://schemas.microsoft.com/office/drawing/2014/main" id="{E5B01D9E-F112-4418-A234-346335668250}"/>
                </a:ext>
              </a:extLst>
            </p:cNvPr>
            <p:cNvSpPr>
              <a:spLocks noChangeArrowheads="1"/>
            </p:cNvSpPr>
            <p:nvPr/>
          </p:nvSpPr>
          <p:spPr bwMode="auto">
            <a:xfrm>
              <a:off x="4647" y="3018"/>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88" name="Rectangle 40">
              <a:extLst>
                <a:ext uri="{FF2B5EF4-FFF2-40B4-BE49-F238E27FC236}">
                  <a16:creationId xmlns:a16="http://schemas.microsoft.com/office/drawing/2014/main" id="{EE7D0E45-94C1-4F41-8301-ABFC339CCF0E}"/>
                </a:ext>
              </a:extLst>
            </p:cNvPr>
            <p:cNvSpPr>
              <a:spLocks noChangeArrowheads="1"/>
            </p:cNvSpPr>
            <p:nvPr/>
          </p:nvSpPr>
          <p:spPr bwMode="auto">
            <a:xfrm>
              <a:off x="4263" y="3018"/>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89" name="Rectangle 41">
              <a:extLst>
                <a:ext uri="{FF2B5EF4-FFF2-40B4-BE49-F238E27FC236}">
                  <a16:creationId xmlns:a16="http://schemas.microsoft.com/office/drawing/2014/main" id="{B32D911B-4816-43A6-9566-BF44426E52F1}"/>
                </a:ext>
              </a:extLst>
            </p:cNvPr>
            <p:cNvSpPr>
              <a:spLocks noChangeArrowheads="1"/>
            </p:cNvSpPr>
            <p:nvPr/>
          </p:nvSpPr>
          <p:spPr bwMode="auto">
            <a:xfrm>
              <a:off x="3862" y="3018"/>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290" name="Rectangle 42">
              <a:extLst>
                <a:ext uri="{FF2B5EF4-FFF2-40B4-BE49-F238E27FC236}">
                  <a16:creationId xmlns:a16="http://schemas.microsoft.com/office/drawing/2014/main" id="{72379ADE-AC21-4D89-A492-9687E60DF0BB}"/>
                </a:ext>
              </a:extLst>
            </p:cNvPr>
            <p:cNvSpPr>
              <a:spLocks noChangeArrowheads="1"/>
            </p:cNvSpPr>
            <p:nvPr/>
          </p:nvSpPr>
          <p:spPr bwMode="auto">
            <a:xfrm>
              <a:off x="3447" y="3018"/>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291" name="Rectangle 43">
              <a:extLst>
                <a:ext uri="{FF2B5EF4-FFF2-40B4-BE49-F238E27FC236}">
                  <a16:creationId xmlns:a16="http://schemas.microsoft.com/office/drawing/2014/main" id="{F63E7093-13D3-45BA-B118-89FEC33ECBF3}"/>
                </a:ext>
              </a:extLst>
            </p:cNvPr>
            <p:cNvSpPr>
              <a:spLocks noChangeArrowheads="1"/>
            </p:cNvSpPr>
            <p:nvPr/>
          </p:nvSpPr>
          <p:spPr bwMode="auto">
            <a:xfrm>
              <a:off x="3061" y="3018"/>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292" name="Rectangle 44">
              <a:extLst>
                <a:ext uri="{FF2B5EF4-FFF2-40B4-BE49-F238E27FC236}">
                  <a16:creationId xmlns:a16="http://schemas.microsoft.com/office/drawing/2014/main" id="{08F90BC5-9AD8-4CC4-A018-E40A3DB7CE00}"/>
                </a:ext>
              </a:extLst>
            </p:cNvPr>
            <p:cNvSpPr>
              <a:spLocks noChangeArrowheads="1"/>
            </p:cNvSpPr>
            <p:nvPr/>
          </p:nvSpPr>
          <p:spPr bwMode="auto">
            <a:xfrm>
              <a:off x="5065" y="2750"/>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93" name="Rectangle 45">
              <a:extLst>
                <a:ext uri="{FF2B5EF4-FFF2-40B4-BE49-F238E27FC236}">
                  <a16:creationId xmlns:a16="http://schemas.microsoft.com/office/drawing/2014/main" id="{6D26147B-5789-4BB4-8EBC-3CF68B4A230B}"/>
                </a:ext>
              </a:extLst>
            </p:cNvPr>
            <p:cNvSpPr>
              <a:spLocks noChangeArrowheads="1"/>
            </p:cNvSpPr>
            <p:nvPr/>
          </p:nvSpPr>
          <p:spPr bwMode="auto">
            <a:xfrm>
              <a:off x="4647" y="2750"/>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94" name="Rectangle 46">
              <a:extLst>
                <a:ext uri="{FF2B5EF4-FFF2-40B4-BE49-F238E27FC236}">
                  <a16:creationId xmlns:a16="http://schemas.microsoft.com/office/drawing/2014/main" id="{F2A694E2-A844-4FC9-A768-6328941192A6}"/>
                </a:ext>
              </a:extLst>
            </p:cNvPr>
            <p:cNvSpPr>
              <a:spLocks noChangeArrowheads="1"/>
            </p:cNvSpPr>
            <p:nvPr/>
          </p:nvSpPr>
          <p:spPr bwMode="auto">
            <a:xfrm>
              <a:off x="4263" y="2750"/>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95" name="Rectangle 47">
              <a:extLst>
                <a:ext uri="{FF2B5EF4-FFF2-40B4-BE49-F238E27FC236}">
                  <a16:creationId xmlns:a16="http://schemas.microsoft.com/office/drawing/2014/main" id="{B1437180-8D65-4C95-9BBA-C0341843ED51}"/>
                </a:ext>
              </a:extLst>
            </p:cNvPr>
            <p:cNvSpPr>
              <a:spLocks noChangeArrowheads="1"/>
            </p:cNvSpPr>
            <p:nvPr/>
          </p:nvSpPr>
          <p:spPr bwMode="auto">
            <a:xfrm>
              <a:off x="3862" y="2750"/>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296" name="Rectangle 48">
              <a:extLst>
                <a:ext uri="{FF2B5EF4-FFF2-40B4-BE49-F238E27FC236}">
                  <a16:creationId xmlns:a16="http://schemas.microsoft.com/office/drawing/2014/main" id="{E0921400-5285-4863-AC94-40B090EC534A}"/>
                </a:ext>
              </a:extLst>
            </p:cNvPr>
            <p:cNvSpPr>
              <a:spLocks noChangeArrowheads="1"/>
            </p:cNvSpPr>
            <p:nvPr/>
          </p:nvSpPr>
          <p:spPr bwMode="auto">
            <a:xfrm>
              <a:off x="3447" y="2750"/>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297" name="Rectangle 49">
              <a:extLst>
                <a:ext uri="{FF2B5EF4-FFF2-40B4-BE49-F238E27FC236}">
                  <a16:creationId xmlns:a16="http://schemas.microsoft.com/office/drawing/2014/main" id="{B099DDD8-1410-4C83-A0A3-02D538735648}"/>
                </a:ext>
              </a:extLst>
            </p:cNvPr>
            <p:cNvSpPr>
              <a:spLocks noChangeArrowheads="1"/>
            </p:cNvSpPr>
            <p:nvPr/>
          </p:nvSpPr>
          <p:spPr bwMode="auto">
            <a:xfrm>
              <a:off x="3061" y="2750"/>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298" name="Rectangle 50">
              <a:extLst>
                <a:ext uri="{FF2B5EF4-FFF2-40B4-BE49-F238E27FC236}">
                  <a16:creationId xmlns:a16="http://schemas.microsoft.com/office/drawing/2014/main" id="{7B172AFD-2C16-4FFE-966A-2AED4F6F1D71}"/>
                </a:ext>
              </a:extLst>
            </p:cNvPr>
            <p:cNvSpPr>
              <a:spLocks noChangeArrowheads="1"/>
            </p:cNvSpPr>
            <p:nvPr/>
          </p:nvSpPr>
          <p:spPr bwMode="auto">
            <a:xfrm>
              <a:off x="5065" y="2469"/>
              <a:ext cx="40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299" name="Rectangle 51">
              <a:extLst>
                <a:ext uri="{FF2B5EF4-FFF2-40B4-BE49-F238E27FC236}">
                  <a16:creationId xmlns:a16="http://schemas.microsoft.com/office/drawing/2014/main" id="{05F0EF97-6D9F-4FEE-81F8-F919955CF69D}"/>
                </a:ext>
              </a:extLst>
            </p:cNvPr>
            <p:cNvSpPr>
              <a:spLocks noChangeArrowheads="1"/>
            </p:cNvSpPr>
            <p:nvPr/>
          </p:nvSpPr>
          <p:spPr bwMode="auto">
            <a:xfrm>
              <a:off x="4647" y="2469"/>
              <a:ext cx="418"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00" name="Rectangle 52">
              <a:extLst>
                <a:ext uri="{FF2B5EF4-FFF2-40B4-BE49-F238E27FC236}">
                  <a16:creationId xmlns:a16="http://schemas.microsoft.com/office/drawing/2014/main" id="{BDF7C280-7702-4B98-A2E2-C0B58EB6D8E9}"/>
                </a:ext>
              </a:extLst>
            </p:cNvPr>
            <p:cNvSpPr>
              <a:spLocks noChangeArrowheads="1"/>
            </p:cNvSpPr>
            <p:nvPr/>
          </p:nvSpPr>
          <p:spPr bwMode="auto">
            <a:xfrm>
              <a:off x="4263" y="2469"/>
              <a:ext cx="38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01" name="Rectangle 53">
              <a:extLst>
                <a:ext uri="{FF2B5EF4-FFF2-40B4-BE49-F238E27FC236}">
                  <a16:creationId xmlns:a16="http://schemas.microsoft.com/office/drawing/2014/main" id="{67452F84-9487-47AD-8CB9-EB38E4782593}"/>
                </a:ext>
              </a:extLst>
            </p:cNvPr>
            <p:cNvSpPr>
              <a:spLocks noChangeArrowheads="1"/>
            </p:cNvSpPr>
            <p:nvPr/>
          </p:nvSpPr>
          <p:spPr bwMode="auto">
            <a:xfrm>
              <a:off x="3862" y="2469"/>
              <a:ext cx="40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302" name="Rectangle 54">
              <a:extLst>
                <a:ext uri="{FF2B5EF4-FFF2-40B4-BE49-F238E27FC236}">
                  <a16:creationId xmlns:a16="http://schemas.microsoft.com/office/drawing/2014/main" id="{F92A656F-E7F6-47FB-9B7D-98055B400CA1}"/>
                </a:ext>
              </a:extLst>
            </p:cNvPr>
            <p:cNvSpPr>
              <a:spLocks noChangeArrowheads="1"/>
            </p:cNvSpPr>
            <p:nvPr/>
          </p:nvSpPr>
          <p:spPr bwMode="auto">
            <a:xfrm>
              <a:off x="3447" y="2469"/>
              <a:ext cx="415"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303" name="Rectangle 55">
              <a:extLst>
                <a:ext uri="{FF2B5EF4-FFF2-40B4-BE49-F238E27FC236}">
                  <a16:creationId xmlns:a16="http://schemas.microsoft.com/office/drawing/2014/main" id="{978D5E6C-00BC-4C45-9C2E-42D25F794BA2}"/>
                </a:ext>
              </a:extLst>
            </p:cNvPr>
            <p:cNvSpPr>
              <a:spLocks noChangeArrowheads="1"/>
            </p:cNvSpPr>
            <p:nvPr/>
          </p:nvSpPr>
          <p:spPr bwMode="auto">
            <a:xfrm>
              <a:off x="3061" y="2469"/>
              <a:ext cx="386"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304" name="Rectangle 56">
              <a:extLst>
                <a:ext uri="{FF2B5EF4-FFF2-40B4-BE49-F238E27FC236}">
                  <a16:creationId xmlns:a16="http://schemas.microsoft.com/office/drawing/2014/main" id="{FD6190FB-9345-4DA6-86D2-76F63A4D46BB}"/>
                </a:ext>
              </a:extLst>
            </p:cNvPr>
            <p:cNvSpPr>
              <a:spLocks noChangeArrowheads="1"/>
            </p:cNvSpPr>
            <p:nvPr/>
          </p:nvSpPr>
          <p:spPr bwMode="auto">
            <a:xfrm>
              <a:off x="5065" y="2201"/>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05" name="Rectangle 57">
              <a:extLst>
                <a:ext uri="{FF2B5EF4-FFF2-40B4-BE49-F238E27FC236}">
                  <a16:creationId xmlns:a16="http://schemas.microsoft.com/office/drawing/2014/main" id="{E3817375-E04D-4BCF-ADB7-9E0F87E1BD95}"/>
                </a:ext>
              </a:extLst>
            </p:cNvPr>
            <p:cNvSpPr>
              <a:spLocks noChangeArrowheads="1"/>
            </p:cNvSpPr>
            <p:nvPr/>
          </p:nvSpPr>
          <p:spPr bwMode="auto">
            <a:xfrm>
              <a:off x="4647" y="2201"/>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06" name="Rectangle 58">
              <a:extLst>
                <a:ext uri="{FF2B5EF4-FFF2-40B4-BE49-F238E27FC236}">
                  <a16:creationId xmlns:a16="http://schemas.microsoft.com/office/drawing/2014/main" id="{0662B3C6-75E9-4042-9DA5-529093A0803B}"/>
                </a:ext>
              </a:extLst>
            </p:cNvPr>
            <p:cNvSpPr>
              <a:spLocks noChangeArrowheads="1"/>
            </p:cNvSpPr>
            <p:nvPr/>
          </p:nvSpPr>
          <p:spPr bwMode="auto">
            <a:xfrm>
              <a:off x="4263" y="2201"/>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07" name="Rectangle 59">
              <a:extLst>
                <a:ext uri="{FF2B5EF4-FFF2-40B4-BE49-F238E27FC236}">
                  <a16:creationId xmlns:a16="http://schemas.microsoft.com/office/drawing/2014/main" id="{3A9EFF9F-5F77-49AF-91EE-511ED71EF949}"/>
                </a:ext>
              </a:extLst>
            </p:cNvPr>
            <p:cNvSpPr>
              <a:spLocks noChangeArrowheads="1"/>
            </p:cNvSpPr>
            <p:nvPr/>
          </p:nvSpPr>
          <p:spPr bwMode="auto">
            <a:xfrm>
              <a:off x="3862" y="2201"/>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308" name="Rectangle 60">
              <a:extLst>
                <a:ext uri="{FF2B5EF4-FFF2-40B4-BE49-F238E27FC236}">
                  <a16:creationId xmlns:a16="http://schemas.microsoft.com/office/drawing/2014/main" id="{563AAA1B-74C6-43E2-B313-FC5A69CBD5C2}"/>
                </a:ext>
              </a:extLst>
            </p:cNvPr>
            <p:cNvSpPr>
              <a:spLocks noChangeArrowheads="1"/>
            </p:cNvSpPr>
            <p:nvPr/>
          </p:nvSpPr>
          <p:spPr bwMode="auto">
            <a:xfrm>
              <a:off x="3447" y="2201"/>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309" name="Rectangle 61">
              <a:extLst>
                <a:ext uri="{FF2B5EF4-FFF2-40B4-BE49-F238E27FC236}">
                  <a16:creationId xmlns:a16="http://schemas.microsoft.com/office/drawing/2014/main" id="{6BBD7317-54D6-4345-90BB-0CB761BC2E5E}"/>
                </a:ext>
              </a:extLst>
            </p:cNvPr>
            <p:cNvSpPr>
              <a:spLocks noChangeArrowheads="1"/>
            </p:cNvSpPr>
            <p:nvPr/>
          </p:nvSpPr>
          <p:spPr bwMode="auto">
            <a:xfrm>
              <a:off x="3061" y="2201"/>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310" name="Rectangle 62">
              <a:extLst>
                <a:ext uri="{FF2B5EF4-FFF2-40B4-BE49-F238E27FC236}">
                  <a16:creationId xmlns:a16="http://schemas.microsoft.com/office/drawing/2014/main" id="{9AE1FB72-4DC4-4978-96D5-F710AB80C4F2}"/>
                </a:ext>
              </a:extLst>
            </p:cNvPr>
            <p:cNvSpPr>
              <a:spLocks noChangeArrowheads="1"/>
            </p:cNvSpPr>
            <p:nvPr/>
          </p:nvSpPr>
          <p:spPr bwMode="auto">
            <a:xfrm>
              <a:off x="5065" y="1933"/>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11" name="Rectangle 63">
              <a:extLst>
                <a:ext uri="{FF2B5EF4-FFF2-40B4-BE49-F238E27FC236}">
                  <a16:creationId xmlns:a16="http://schemas.microsoft.com/office/drawing/2014/main" id="{7932FE27-6187-4689-A8EC-632F2E8B2758}"/>
                </a:ext>
              </a:extLst>
            </p:cNvPr>
            <p:cNvSpPr>
              <a:spLocks noChangeArrowheads="1"/>
            </p:cNvSpPr>
            <p:nvPr/>
          </p:nvSpPr>
          <p:spPr bwMode="auto">
            <a:xfrm>
              <a:off x="4647" y="1933"/>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12" name="Rectangle 64">
              <a:extLst>
                <a:ext uri="{FF2B5EF4-FFF2-40B4-BE49-F238E27FC236}">
                  <a16:creationId xmlns:a16="http://schemas.microsoft.com/office/drawing/2014/main" id="{D4BED993-2CDA-41A8-A3B8-C2C7812C6433}"/>
                </a:ext>
              </a:extLst>
            </p:cNvPr>
            <p:cNvSpPr>
              <a:spLocks noChangeArrowheads="1"/>
            </p:cNvSpPr>
            <p:nvPr/>
          </p:nvSpPr>
          <p:spPr bwMode="auto">
            <a:xfrm>
              <a:off x="4263" y="1933"/>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13" name="Rectangle 65">
              <a:extLst>
                <a:ext uri="{FF2B5EF4-FFF2-40B4-BE49-F238E27FC236}">
                  <a16:creationId xmlns:a16="http://schemas.microsoft.com/office/drawing/2014/main" id="{EC1A0E94-8317-4724-A313-3AFAF4FB2803}"/>
                </a:ext>
              </a:extLst>
            </p:cNvPr>
            <p:cNvSpPr>
              <a:spLocks noChangeArrowheads="1"/>
            </p:cNvSpPr>
            <p:nvPr/>
          </p:nvSpPr>
          <p:spPr bwMode="auto">
            <a:xfrm>
              <a:off x="3862" y="1933"/>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1314" name="Rectangle 66">
              <a:extLst>
                <a:ext uri="{FF2B5EF4-FFF2-40B4-BE49-F238E27FC236}">
                  <a16:creationId xmlns:a16="http://schemas.microsoft.com/office/drawing/2014/main" id="{EE1C7E28-B466-4760-92CF-00193D1FD768}"/>
                </a:ext>
              </a:extLst>
            </p:cNvPr>
            <p:cNvSpPr>
              <a:spLocks noChangeArrowheads="1"/>
            </p:cNvSpPr>
            <p:nvPr/>
          </p:nvSpPr>
          <p:spPr bwMode="auto">
            <a:xfrm>
              <a:off x="3447" y="1933"/>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315" name="Rectangle 67">
              <a:extLst>
                <a:ext uri="{FF2B5EF4-FFF2-40B4-BE49-F238E27FC236}">
                  <a16:creationId xmlns:a16="http://schemas.microsoft.com/office/drawing/2014/main" id="{7AB4C6FB-1A2D-43B5-9881-009449A292EC}"/>
                </a:ext>
              </a:extLst>
            </p:cNvPr>
            <p:cNvSpPr>
              <a:spLocks noChangeArrowheads="1"/>
            </p:cNvSpPr>
            <p:nvPr/>
          </p:nvSpPr>
          <p:spPr bwMode="auto">
            <a:xfrm>
              <a:off x="3061" y="1933"/>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316" name="Rectangle 68">
              <a:extLst>
                <a:ext uri="{FF2B5EF4-FFF2-40B4-BE49-F238E27FC236}">
                  <a16:creationId xmlns:a16="http://schemas.microsoft.com/office/drawing/2014/main" id="{77501BC5-5540-4E21-BFE8-7F34BBD99811}"/>
                </a:ext>
              </a:extLst>
            </p:cNvPr>
            <p:cNvSpPr>
              <a:spLocks noChangeArrowheads="1"/>
            </p:cNvSpPr>
            <p:nvPr/>
          </p:nvSpPr>
          <p:spPr bwMode="auto">
            <a:xfrm>
              <a:off x="5065" y="1624"/>
              <a:ext cx="40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17" name="Rectangle 69">
              <a:extLst>
                <a:ext uri="{FF2B5EF4-FFF2-40B4-BE49-F238E27FC236}">
                  <a16:creationId xmlns:a16="http://schemas.microsoft.com/office/drawing/2014/main" id="{F7A47F90-224C-42C6-89C8-AE55105985F2}"/>
                </a:ext>
              </a:extLst>
            </p:cNvPr>
            <p:cNvSpPr>
              <a:spLocks noChangeArrowheads="1"/>
            </p:cNvSpPr>
            <p:nvPr/>
          </p:nvSpPr>
          <p:spPr bwMode="auto">
            <a:xfrm>
              <a:off x="4647" y="1624"/>
              <a:ext cx="41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18" name="Rectangle 70">
              <a:extLst>
                <a:ext uri="{FF2B5EF4-FFF2-40B4-BE49-F238E27FC236}">
                  <a16:creationId xmlns:a16="http://schemas.microsoft.com/office/drawing/2014/main" id="{FC312D88-AA5F-4E92-9306-94EC8D700625}"/>
                </a:ext>
              </a:extLst>
            </p:cNvPr>
            <p:cNvSpPr>
              <a:spLocks noChangeArrowheads="1"/>
            </p:cNvSpPr>
            <p:nvPr/>
          </p:nvSpPr>
          <p:spPr bwMode="auto">
            <a:xfrm>
              <a:off x="4263" y="1624"/>
              <a:ext cx="38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1319" name="Rectangle 71">
              <a:extLst>
                <a:ext uri="{FF2B5EF4-FFF2-40B4-BE49-F238E27FC236}">
                  <a16:creationId xmlns:a16="http://schemas.microsoft.com/office/drawing/2014/main" id="{3C658C8F-A67F-49EE-A8F1-ADE2839AD019}"/>
                </a:ext>
              </a:extLst>
            </p:cNvPr>
            <p:cNvSpPr>
              <a:spLocks noChangeArrowheads="1"/>
            </p:cNvSpPr>
            <p:nvPr/>
          </p:nvSpPr>
          <p:spPr bwMode="auto">
            <a:xfrm>
              <a:off x="3862" y="1624"/>
              <a:ext cx="40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320" name="Rectangle 72">
              <a:extLst>
                <a:ext uri="{FF2B5EF4-FFF2-40B4-BE49-F238E27FC236}">
                  <a16:creationId xmlns:a16="http://schemas.microsoft.com/office/drawing/2014/main" id="{ADC688FF-D7D6-40A6-89B2-A46A25737530}"/>
                </a:ext>
              </a:extLst>
            </p:cNvPr>
            <p:cNvSpPr>
              <a:spLocks noChangeArrowheads="1"/>
            </p:cNvSpPr>
            <p:nvPr/>
          </p:nvSpPr>
          <p:spPr bwMode="auto">
            <a:xfrm>
              <a:off x="3447" y="1624"/>
              <a:ext cx="415"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321" name="Rectangle 73">
              <a:extLst>
                <a:ext uri="{FF2B5EF4-FFF2-40B4-BE49-F238E27FC236}">
                  <a16:creationId xmlns:a16="http://schemas.microsoft.com/office/drawing/2014/main" id="{170B642C-2D2E-4326-BB07-AF600D99B22D}"/>
                </a:ext>
              </a:extLst>
            </p:cNvPr>
            <p:cNvSpPr>
              <a:spLocks noChangeArrowheads="1"/>
            </p:cNvSpPr>
            <p:nvPr/>
          </p:nvSpPr>
          <p:spPr bwMode="auto">
            <a:xfrm>
              <a:off x="3061" y="1624"/>
              <a:ext cx="38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1322" name="Rectangle 74">
              <a:extLst>
                <a:ext uri="{FF2B5EF4-FFF2-40B4-BE49-F238E27FC236}">
                  <a16:creationId xmlns:a16="http://schemas.microsoft.com/office/drawing/2014/main" id="{52EDD645-7420-498A-BEAA-D2400EF11739}"/>
                </a:ext>
              </a:extLst>
            </p:cNvPr>
            <p:cNvSpPr>
              <a:spLocks noChangeArrowheads="1"/>
            </p:cNvSpPr>
            <p:nvPr/>
          </p:nvSpPr>
          <p:spPr bwMode="auto">
            <a:xfrm>
              <a:off x="5065" y="1356"/>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Z</a:t>
              </a:r>
            </a:p>
          </p:txBody>
        </p:sp>
        <p:sp>
          <p:nvSpPr>
            <p:cNvPr id="11323" name="Rectangle 75">
              <a:extLst>
                <a:ext uri="{FF2B5EF4-FFF2-40B4-BE49-F238E27FC236}">
                  <a16:creationId xmlns:a16="http://schemas.microsoft.com/office/drawing/2014/main" id="{06C48C30-B84F-42DF-B41E-9C07FBB3299B}"/>
                </a:ext>
              </a:extLst>
            </p:cNvPr>
            <p:cNvSpPr>
              <a:spLocks noChangeArrowheads="1"/>
            </p:cNvSpPr>
            <p:nvPr/>
          </p:nvSpPr>
          <p:spPr bwMode="auto">
            <a:xfrm>
              <a:off x="4647" y="1356"/>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Y</a:t>
              </a:r>
            </a:p>
          </p:txBody>
        </p:sp>
        <p:sp>
          <p:nvSpPr>
            <p:cNvPr id="11324" name="Rectangle 76">
              <a:extLst>
                <a:ext uri="{FF2B5EF4-FFF2-40B4-BE49-F238E27FC236}">
                  <a16:creationId xmlns:a16="http://schemas.microsoft.com/office/drawing/2014/main" id="{E5DE9023-696F-42C9-9406-1EB916EE7CC6}"/>
                </a:ext>
              </a:extLst>
            </p:cNvPr>
            <p:cNvSpPr>
              <a:spLocks noChangeArrowheads="1"/>
            </p:cNvSpPr>
            <p:nvPr/>
          </p:nvSpPr>
          <p:spPr bwMode="auto">
            <a:xfrm>
              <a:off x="4263" y="1356"/>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X</a:t>
              </a:r>
            </a:p>
          </p:txBody>
        </p:sp>
        <p:sp>
          <p:nvSpPr>
            <p:cNvPr id="11325" name="Rectangle 77">
              <a:extLst>
                <a:ext uri="{FF2B5EF4-FFF2-40B4-BE49-F238E27FC236}">
                  <a16:creationId xmlns:a16="http://schemas.microsoft.com/office/drawing/2014/main" id="{DAC945D8-C09C-458F-8CE8-620B591EF342}"/>
                </a:ext>
              </a:extLst>
            </p:cNvPr>
            <p:cNvSpPr>
              <a:spLocks noChangeArrowheads="1"/>
            </p:cNvSpPr>
            <p:nvPr/>
          </p:nvSpPr>
          <p:spPr bwMode="auto">
            <a:xfrm>
              <a:off x="3862" y="1356"/>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C</a:t>
              </a:r>
            </a:p>
          </p:txBody>
        </p:sp>
        <p:sp>
          <p:nvSpPr>
            <p:cNvPr id="11326" name="Rectangle 78">
              <a:extLst>
                <a:ext uri="{FF2B5EF4-FFF2-40B4-BE49-F238E27FC236}">
                  <a16:creationId xmlns:a16="http://schemas.microsoft.com/office/drawing/2014/main" id="{51F339E9-EB0B-4F4C-8C89-B6B334AFE315}"/>
                </a:ext>
              </a:extLst>
            </p:cNvPr>
            <p:cNvSpPr>
              <a:spLocks noChangeArrowheads="1"/>
            </p:cNvSpPr>
            <p:nvPr/>
          </p:nvSpPr>
          <p:spPr bwMode="auto">
            <a:xfrm>
              <a:off x="3447" y="1356"/>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B</a:t>
              </a:r>
            </a:p>
          </p:txBody>
        </p:sp>
        <p:sp>
          <p:nvSpPr>
            <p:cNvPr id="11327" name="Rectangle 79">
              <a:extLst>
                <a:ext uri="{FF2B5EF4-FFF2-40B4-BE49-F238E27FC236}">
                  <a16:creationId xmlns:a16="http://schemas.microsoft.com/office/drawing/2014/main" id="{A68D2594-C560-4207-A3DF-727512F7C488}"/>
                </a:ext>
              </a:extLst>
            </p:cNvPr>
            <p:cNvSpPr>
              <a:spLocks noChangeArrowheads="1"/>
            </p:cNvSpPr>
            <p:nvPr/>
          </p:nvSpPr>
          <p:spPr bwMode="auto">
            <a:xfrm>
              <a:off x="3061" y="1356"/>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A</a:t>
              </a:r>
            </a:p>
          </p:txBody>
        </p:sp>
        <p:sp>
          <p:nvSpPr>
            <p:cNvPr id="11328" name="Line 80">
              <a:extLst>
                <a:ext uri="{FF2B5EF4-FFF2-40B4-BE49-F238E27FC236}">
                  <a16:creationId xmlns:a16="http://schemas.microsoft.com/office/drawing/2014/main" id="{66DEA1D1-0663-44D4-9281-DF1CAD797828}"/>
                </a:ext>
              </a:extLst>
            </p:cNvPr>
            <p:cNvSpPr>
              <a:spLocks noChangeShapeType="1"/>
            </p:cNvSpPr>
            <p:nvPr/>
          </p:nvSpPr>
          <p:spPr bwMode="auto">
            <a:xfrm>
              <a:off x="3061" y="1356"/>
              <a:ext cx="24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9" name="Line 81">
              <a:extLst>
                <a:ext uri="{FF2B5EF4-FFF2-40B4-BE49-F238E27FC236}">
                  <a16:creationId xmlns:a16="http://schemas.microsoft.com/office/drawing/2014/main" id="{2CC16846-2A91-4A27-A1B9-DA85B394FF3D}"/>
                </a:ext>
              </a:extLst>
            </p:cNvPr>
            <p:cNvSpPr>
              <a:spLocks noChangeShapeType="1"/>
            </p:cNvSpPr>
            <p:nvPr/>
          </p:nvSpPr>
          <p:spPr bwMode="auto">
            <a:xfrm>
              <a:off x="3061" y="1624"/>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0" name="Line 82">
              <a:extLst>
                <a:ext uri="{FF2B5EF4-FFF2-40B4-BE49-F238E27FC236}">
                  <a16:creationId xmlns:a16="http://schemas.microsoft.com/office/drawing/2014/main" id="{947957A7-E220-4C85-96B4-E1EB4854A561}"/>
                </a:ext>
              </a:extLst>
            </p:cNvPr>
            <p:cNvSpPr>
              <a:spLocks noChangeShapeType="1"/>
            </p:cNvSpPr>
            <p:nvPr/>
          </p:nvSpPr>
          <p:spPr bwMode="auto">
            <a:xfrm>
              <a:off x="3061" y="1933"/>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1" name="Line 83">
              <a:extLst>
                <a:ext uri="{FF2B5EF4-FFF2-40B4-BE49-F238E27FC236}">
                  <a16:creationId xmlns:a16="http://schemas.microsoft.com/office/drawing/2014/main" id="{0DCD5207-A6FB-48A9-B1C3-54DB62A09841}"/>
                </a:ext>
              </a:extLst>
            </p:cNvPr>
            <p:cNvSpPr>
              <a:spLocks noChangeShapeType="1"/>
            </p:cNvSpPr>
            <p:nvPr/>
          </p:nvSpPr>
          <p:spPr bwMode="auto">
            <a:xfrm>
              <a:off x="3061" y="2201"/>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2" name="Line 84">
              <a:extLst>
                <a:ext uri="{FF2B5EF4-FFF2-40B4-BE49-F238E27FC236}">
                  <a16:creationId xmlns:a16="http://schemas.microsoft.com/office/drawing/2014/main" id="{98027A90-8020-45CE-8B60-D0951D8AACFE}"/>
                </a:ext>
              </a:extLst>
            </p:cNvPr>
            <p:cNvSpPr>
              <a:spLocks noChangeShapeType="1"/>
            </p:cNvSpPr>
            <p:nvPr/>
          </p:nvSpPr>
          <p:spPr bwMode="auto">
            <a:xfrm>
              <a:off x="3061" y="2469"/>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3" name="Line 85">
              <a:extLst>
                <a:ext uri="{FF2B5EF4-FFF2-40B4-BE49-F238E27FC236}">
                  <a16:creationId xmlns:a16="http://schemas.microsoft.com/office/drawing/2014/main" id="{D2AE6A12-BED7-4E93-B5D5-CD7E355CD94E}"/>
                </a:ext>
              </a:extLst>
            </p:cNvPr>
            <p:cNvSpPr>
              <a:spLocks noChangeShapeType="1"/>
            </p:cNvSpPr>
            <p:nvPr/>
          </p:nvSpPr>
          <p:spPr bwMode="auto">
            <a:xfrm>
              <a:off x="3061" y="2750"/>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4" name="Line 86">
              <a:extLst>
                <a:ext uri="{FF2B5EF4-FFF2-40B4-BE49-F238E27FC236}">
                  <a16:creationId xmlns:a16="http://schemas.microsoft.com/office/drawing/2014/main" id="{8ACC77A9-ED93-4567-8E19-3AFD4B34854E}"/>
                </a:ext>
              </a:extLst>
            </p:cNvPr>
            <p:cNvSpPr>
              <a:spLocks noChangeShapeType="1"/>
            </p:cNvSpPr>
            <p:nvPr/>
          </p:nvSpPr>
          <p:spPr bwMode="auto">
            <a:xfrm>
              <a:off x="3061" y="3018"/>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5" name="Line 87">
              <a:extLst>
                <a:ext uri="{FF2B5EF4-FFF2-40B4-BE49-F238E27FC236}">
                  <a16:creationId xmlns:a16="http://schemas.microsoft.com/office/drawing/2014/main" id="{830AC6EF-9207-4F20-84FA-B76600D6EBAA}"/>
                </a:ext>
              </a:extLst>
            </p:cNvPr>
            <p:cNvSpPr>
              <a:spLocks noChangeShapeType="1"/>
            </p:cNvSpPr>
            <p:nvPr/>
          </p:nvSpPr>
          <p:spPr bwMode="auto">
            <a:xfrm>
              <a:off x="3061" y="3286"/>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6" name="Line 88">
              <a:extLst>
                <a:ext uri="{FF2B5EF4-FFF2-40B4-BE49-F238E27FC236}">
                  <a16:creationId xmlns:a16="http://schemas.microsoft.com/office/drawing/2014/main" id="{AB0610CF-F337-4D43-9C0C-1FEACE470E66}"/>
                </a:ext>
              </a:extLst>
            </p:cNvPr>
            <p:cNvSpPr>
              <a:spLocks noChangeShapeType="1"/>
            </p:cNvSpPr>
            <p:nvPr/>
          </p:nvSpPr>
          <p:spPr bwMode="auto">
            <a:xfrm>
              <a:off x="3061" y="3554"/>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7" name="Line 89">
              <a:extLst>
                <a:ext uri="{FF2B5EF4-FFF2-40B4-BE49-F238E27FC236}">
                  <a16:creationId xmlns:a16="http://schemas.microsoft.com/office/drawing/2014/main" id="{0F093D06-F263-4036-8650-5F7E43B3CA79}"/>
                </a:ext>
              </a:extLst>
            </p:cNvPr>
            <p:cNvSpPr>
              <a:spLocks noChangeShapeType="1"/>
            </p:cNvSpPr>
            <p:nvPr/>
          </p:nvSpPr>
          <p:spPr bwMode="auto">
            <a:xfrm>
              <a:off x="3061" y="3822"/>
              <a:ext cx="24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8" name="Line 90">
              <a:extLst>
                <a:ext uri="{FF2B5EF4-FFF2-40B4-BE49-F238E27FC236}">
                  <a16:creationId xmlns:a16="http://schemas.microsoft.com/office/drawing/2014/main" id="{00FD47E2-5AD4-42A6-A2C5-1CEC23243BC8}"/>
                </a:ext>
              </a:extLst>
            </p:cNvPr>
            <p:cNvSpPr>
              <a:spLocks noChangeShapeType="1"/>
            </p:cNvSpPr>
            <p:nvPr/>
          </p:nvSpPr>
          <p:spPr bwMode="auto">
            <a:xfrm>
              <a:off x="3061" y="1356"/>
              <a:ext cx="0" cy="246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9" name="Line 91">
              <a:extLst>
                <a:ext uri="{FF2B5EF4-FFF2-40B4-BE49-F238E27FC236}">
                  <a16:creationId xmlns:a16="http://schemas.microsoft.com/office/drawing/2014/main" id="{E7036512-9B62-4091-BAFC-DADC3EB6299F}"/>
                </a:ext>
              </a:extLst>
            </p:cNvPr>
            <p:cNvSpPr>
              <a:spLocks noChangeShapeType="1"/>
            </p:cNvSpPr>
            <p:nvPr/>
          </p:nvSpPr>
          <p:spPr bwMode="auto">
            <a:xfrm>
              <a:off x="3447"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0" name="Line 92">
              <a:extLst>
                <a:ext uri="{FF2B5EF4-FFF2-40B4-BE49-F238E27FC236}">
                  <a16:creationId xmlns:a16="http://schemas.microsoft.com/office/drawing/2014/main" id="{A65290A6-C50C-449D-AD67-47DF85A3E460}"/>
                </a:ext>
              </a:extLst>
            </p:cNvPr>
            <p:cNvSpPr>
              <a:spLocks noChangeShapeType="1"/>
            </p:cNvSpPr>
            <p:nvPr/>
          </p:nvSpPr>
          <p:spPr bwMode="auto">
            <a:xfrm>
              <a:off x="3862"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1" name="Line 93">
              <a:extLst>
                <a:ext uri="{FF2B5EF4-FFF2-40B4-BE49-F238E27FC236}">
                  <a16:creationId xmlns:a16="http://schemas.microsoft.com/office/drawing/2014/main" id="{7354A5FF-C93B-4400-9F88-CD46FE0C00B0}"/>
                </a:ext>
              </a:extLst>
            </p:cNvPr>
            <p:cNvSpPr>
              <a:spLocks noChangeShapeType="1"/>
            </p:cNvSpPr>
            <p:nvPr/>
          </p:nvSpPr>
          <p:spPr bwMode="auto">
            <a:xfrm>
              <a:off x="4263"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2" name="Line 94">
              <a:extLst>
                <a:ext uri="{FF2B5EF4-FFF2-40B4-BE49-F238E27FC236}">
                  <a16:creationId xmlns:a16="http://schemas.microsoft.com/office/drawing/2014/main" id="{B0EBCA05-DC85-4141-A51B-3068131B7283}"/>
                </a:ext>
              </a:extLst>
            </p:cNvPr>
            <p:cNvSpPr>
              <a:spLocks noChangeShapeType="1"/>
            </p:cNvSpPr>
            <p:nvPr/>
          </p:nvSpPr>
          <p:spPr bwMode="auto">
            <a:xfrm>
              <a:off x="4647"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3" name="Line 95">
              <a:extLst>
                <a:ext uri="{FF2B5EF4-FFF2-40B4-BE49-F238E27FC236}">
                  <a16:creationId xmlns:a16="http://schemas.microsoft.com/office/drawing/2014/main" id="{C773153D-6003-4EBB-BF61-B96C04FADD81}"/>
                </a:ext>
              </a:extLst>
            </p:cNvPr>
            <p:cNvSpPr>
              <a:spLocks noChangeShapeType="1"/>
            </p:cNvSpPr>
            <p:nvPr/>
          </p:nvSpPr>
          <p:spPr bwMode="auto">
            <a:xfrm>
              <a:off x="5065"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4" name="Line 96">
              <a:extLst>
                <a:ext uri="{FF2B5EF4-FFF2-40B4-BE49-F238E27FC236}">
                  <a16:creationId xmlns:a16="http://schemas.microsoft.com/office/drawing/2014/main" id="{2F411C48-32F0-4A28-B85E-53D6651E712D}"/>
                </a:ext>
              </a:extLst>
            </p:cNvPr>
            <p:cNvSpPr>
              <a:spLocks noChangeShapeType="1"/>
            </p:cNvSpPr>
            <p:nvPr/>
          </p:nvSpPr>
          <p:spPr bwMode="auto">
            <a:xfrm>
              <a:off x="5465" y="1356"/>
              <a:ext cx="0" cy="246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5" name="Rectangle 101">
              <a:extLst>
                <a:ext uri="{FF2B5EF4-FFF2-40B4-BE49-F238E27FC236}">
                  <a16:creationId xmlns:a16="http://schemas.microsoft.com/office/drawing/2014/main" id="{A8161055-FFCB-4DCE-8004-74912CE20144}"/>
                </a:ext>
              </a:extLst>
            </p:cNvPr>
            <p:cNvSpPr>
              <a:spLocks noChangeArrowheads="1"/>
            </p:cNvSpPr>
            <p:nvPr/>
          </p:nvSpPr>
          <p:spPr bwMode="auto">
            <a:xfrm>
              <a:off x="4376" y="16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46" name="Rectangle 102">
              <a:extLst>
                <a:ext uri="{FF2B5EF4-FFF2-40B4-BE49-F238E27FC236}">
                  <a16:creationId xmlns:a16="http://schemas.microsoft.com/office/drawing/2014/main" id="{8D5A403A-F414-4D5A-AEEC-B24BDA1338BE}"/>
                </a:ext>
              </a:extLst>
            </p:cNvPr>
            <p:cNvSpPr>
              <a:spLocks noChangeArrowheads="1"/>
            </p:cNvSpPr>
            <p:nvPr/>
          </p:nvSpPr>
          <p:spPr bwMode="auto">
            <a:xfrm>
              <a:off x="4376" y="19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47" name="Rectangle 103">
              <a:extLst>
                <a:ext uri="{FF2B5EF4-FFF2-40B4-BE49-F238E27FC236}">
                  <a16:creationId xmlns:a16="http://schemas.microsoft.com/office/drawing/2014/main" id="{192C21C9-4478-4D2A-A189-5177107CB079}"/>
                </a:ext>
              </a:extLst>
            </p:cNvPr>
            <p:cNvSpPr>
              <a:spLocks noChangeArrowheads="1"/>
            </p:cNvSpPr>
            <p:nvPr/>
          </p:nvSpPr>
          <p:spPr bwMode="auto">
            <a:xfrm>
              <a:off x="4376" y="22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48" name="Rectangle 104">
              <a:extLst>
                <a:ext uri="{FF2B5EF4-FFF2-40B4-BE49-F238E27FC236}">
                  <a16:creationId xmlns:a16="http://schemas.microsoft.com/office/drawing/2014/main" id="{58279EA5-F9D0-4709-B53D-8244578E1E0E}"/>
                </a:ext>
              </a:extLst>
            </p:cNvPr>
            <p:cNvSpPr>
              <a:spLocks noChangeArrowheads="1"/>
            </p:cNvSpPr>
            <p:nvPr/>
          </p:nvSpPr>
          <p:spPr bwMode="auto">
            <a:xfrm>
              <a:off x="4376" y="246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49" name="Rectangle 105">
              <a:extLst>
                <a:ext uri="{FF2B5EF4-FFF2-40B4-BE49-F238E27FC236}">
                  <a16:creationId xmlns:a16="http://schemas.microsoft.com/office/drawing/2014/main" id="{4F3D3246-9B47-452F-80D7-2CC7E7EE7C91}"/>
                </a:ext>
              </a:extLst>
            </p:cNvPr>
            <p:cNvSpPr>
              <a:spLocks noChangeArrowheads="1"/>
            </p:cNvSpPr>
            <p:nvPr/>
          </p:nvSpPr>
          <p:spPr bwMode="auto">
            <a:xfrm>
              <a:off x="4376" y="2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50" name="Rectangle 106">
              <a:extLst>
                <a:ext uri="{FF2B5EF4-FFF2-40B4-BE49-F238E27FC236}">
                  <a16:creationId xmlns:a16="http://schemas.microsoft.com/office/drawing/2014/main" id="{41EFC83A-ABE8-451C-A1F7-99F805E2BB21}"/>
                </a:ext>
              </a:extLst>
            </p:cNvPr>
            <p:cNvSpPr>
              <a:spLocks noChangeArrowheads="1"/>
            </p:cNvSpPr>
            <p:nvPr/>
          </p:nvSpPr>
          <p:spPr bwMode="auto">
            <a:xfrm>
              <a:off x="4376" y="30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51" name="Rectangle 107">
              <a:extLst>
                <a:ext uri="{FF2B5EF4-FFF2-40B4-BE49-F238E27FC236}">
                  <a16:creationId xmlns:a16="http://schemas.microsoft.com/office/drawing/2014/main" id="{5F7B6DC1-2265-4B23-AB77-364BE50813B2}"/>
                </a:ext>
              </a:extLst>
            </p:cNvPr>
            <p:cNvSpPr>
              <a:spLocks noChangeArrowheads="1"/>
            </p:cNvSpPr>
            <p:nvPr/>
          </p:nvSpPr>
          <p:spPr bwMode="auto">
            <a:xfrm>
              <a:off x="4376" y="32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52" name="Rectangle 108">
              <a:extLst>
                <a:ext uri="{FF2B5EF4-FFF2-40B4-BE49-F238E27FC236}">
                  <a16:creationId xmlns:a16="http://schemas.microsoft.com/office/drawing/2014/main" id="{E0F56D7E-F339-41D7-898F-EF8D5E7C0B3F}"/>
                </a:ext>
              </a:extLst>
            </p:cNvPr>
            <p:cNvSpPr>
              <a:spLocks noChangeArrowheads="1"/>
            </p:cNvSpPr>
            <p:nvPr/>
          </p:nvSpPr>
          <p:spPr bwMode="auto">
            <a:xfrm>
              <a:off x="4376" y="356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53" name="Rectangle 109">
              <a:extLst>
                <a:ext uri="{FF2B5EF4-FFF2-40B4-BE49-F238E27FC236}">
                  <a16:creationId xmlns:a16="http://schemas.microsoft.com/office/drawing/2014/main" id="{083C36A7-F401-4E16-8401-982A4A6C7E12}"/>
                </a:ext>
              </a:extLst>
            </p:cNvPr>
            <p:cNvSpPr>
              <a:spLocks noChangeArrowheads="1"/>
            </p:cNvSpPr>
            <p:nvPr/>
          </p:nvSpPr>
          <p:spPr bwMode="auto">
            <a:xfrm>
              <a:off x="4739" y="16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54" name="Rectangle 110">
              <a:extLst>
                <a:ext uri="{FF2B5EF4-FFF2-40B4-BE49-F238E27FC236}">
                  <a16:creationId xmlns:a16="http://schemas.microsoft.com/office/drawing/2014/main" id="{6678FE3A-6AC3-4525-9FA7-16CE85A60247}"/>
                </a:ext>
              </a:extLst>
            </p:cNvPr>
            <p:cNvSpPr>
              <a:spLocks noChangeArrowheads="1"/>
            </p:cNvSpPr>
            <p:nvPr/>
          </p:nvSpPr>
          <p:spPr bwMode="auto">
            <a:xfrm>
              <a:off x="4739" y="19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55" name="Rectangle 111">
              <a:extLst>
                <a:ext uri="{FF2B5EF4-FFF2-40B4-BE49-F238E27FC236}">
                  <a16:creationId xmlns:a16="http://schemas.microsoft.com/office/drawing/2014/main" id="{87B90DE5-B88B-4F3F-BE84-3F6BD1EE4E00}"/>
                </a:ext>
              </a:extLst>
            </p:cNvPr>
            <p:cNvSpPr>
              <a:spLocks noChangeArrowheads="1"/>
            </p:cNvSpPr>
            <p:nvPr/>
          </p:nvSpPr>
          <p:spPr bwMode="auto">
            <a:xfrm>
              <a:off x="4739" y="22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56" name="Rectangle 112">
              <a:extLst>
                <a:ext uri="{FF2B5EF4-FFF2-40B4-BE49-F238E27FC236}">
                  <a16:creationId xmlns:a16="http://schemas.microsoft.com/office/drawing/2014/main" id="{43F8865D-2D13-4874-8F1C-470189D544D7}"/>
                </a:ext>
              </a:extLst>
            </p:cNvPr>
            <p:cNvSpPr>
              <a:spLocks noChangeArrowheads="1"/>
            </p:cNvSpPr>
            <p:nvPr/>
          </p:nvSpPr>
          <p:spPr bwMode="auto">
            <a:xfrm>
              <a:off x="4739" y="25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57" name="Rectangle 113">
              <a:extLst>
                <a:ext uri="{FF2B5EF4-FFF2-40B4-BE49-F238E27FC236}">
                  <a16:creationId xmlns:a16="http://schemas.microsoft.com/office/drawing/2014/main" id="{664AD94F-9CA2-4C23-BBC9-4F43AEFC0234}"/>
                </a:ext>
              </a:extLst>
            </p:cNvPr>
            <p:cNvSpPr>
              <a:spLocks noChangeArrowheads="1"/>
            </p:cNvSpPr>
            <p:nvPr/>
          </p:nvSpPr>
          <p:spPr bwMode="auto">
            <a:xfrm>
              <a:off x="4739" y="278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58" name="Rectangle 114">
              <a:extLst>
                <a:ext uri="{FF2B5EF4-FFF2-40B4-BE49-F238E27FC236}">
                  <a16:creationId xmlns:a16="http://schemas.microsoft.com/office/drawing/2014/main" id="{65801B6F-1A18-470E-A4F9-3BEDAB63B16B}"/>
                </a:ext>
              </a:extLst>
            </p:cNvPr>
            <p:cNvSpPr>
              <a:spLocks noChangeArrowheads="1"/>
            </p:cNvSpPr>
            <p:nvPr/>
          </p:nvSpPr>
          <p:spPr bwMode="auto">
            <a:xfrm>
              <a:off x="4739" y="305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59" name="Rectangle 115">
              <a:extLst>
                <a:ext uri="{FF2B5EF4-FFF2-40B4-BE49-F238E27FC236}">
                  <a16:creationId xmlns:a16="http://schemas.microsoft.com/office/drawing/2014/main" id="{AFE7EE77-1165-4134-BE5C-2A3B4C3A125F}"/>
                </a:ext>
              </a:extLst>
            </p:cNvPr>
            <p:cNvSpPr>
              <a:spLocks noChangeArrowheads="1"/>
            </p:cNvSpPr>
            <p:nvPr/>
          </p:nvSpPr>
          <p:spPr bwMode="auto">
            <a:xfrm>
              <a:off x="4739" y="33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60" name="Rectangle 116">
              <a:extLst>
                <a:ext uri="{FF2B5EF4-FFF2-40B4-BE49-F238E27FC236}">
                  <a16:creationId xmlns:a16="http://schemas.microsoft.com/office/drawing/2014/main" id="{64A2DF51-45CD-4D32-966B-BB4490FEB5F0}"/>
                </a:ext>
              </a:extLst>
            </p:cNvPr>
            <p:cNvSpPr>
              <a:spLocks noChangeArrowheads="1"/>
            </p:cNvSpPr>
            <p:nvPr/>
          </p:nvSpPr>
          <p:spPr bwMode="auto">
            <a:xfrm>
              <a:off x="4739" y="359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61" name="Rectangle 117">
              <a:extLst>
                <a:ext uri="{FF2B5EF4-FFF2-40B4-BE49-F238E27FC236}">
                  <a16:creationId xmlns:a16="http://schemas.microsoft.com/office/drawing/2014/main" id="{251C32C9-333A-49A1-9261-A1B68E80DA4C}"/>
                </a:ext>
              </a:extLst>
            </p:cNvPr>
            <p:cNvSpPr>
              <a:spLocks noChangeArrowheads="1"/>
            </p:cNvSpPr>
            <p:nvPr/>
          </p:nvSpPr>
          <p:spPr bwMode="auto">
            <a:xfrm>
              <a:off x="5193" y="16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62" name="Rectangle 118">
              <a:extLst>
                <a:ext uri="{FF2B5EF4-FFF2-40B4-BE49-F238E27FC236}">
                  <a16:creationId xmlns:a16="http://schemas.microsoft.com/office/drawing/2014/main" id="{3842C49C-2DE5-4411-9C72-99741568FA7D}"/>
                </a:ext>
              </a:extLst>
            </p:cNvPr>
            <p:cNvSpPr>
              <a:spLocks noChangeArrowheads="1"/>
            </p:cNvSpPr>
            <p:nvPr/>
          </p:nvSpPr>
          <p:spPr bwMode="auto">
            <a:xfrm>
              <a:off x="5193" y="19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63" name="Rectangle 119">
              <a:extLst>
                <a:ext uri="{FF2B5EF4-FFF2-40B4-BE49-F238E27FC236}">
                  <a16:creationId xmlns:a16="http://schemas.microsoft.com/office/drawing/2014/main" id="{683E5ABE-86A0-4AAA-AC44-CF6DE3358716}"/>
                </a:ext>
              </a:extLst>
            </p:cNvPr>
            <p:cNvSpPr>
              <a:spLocks noChangeArrowheads="1"/>
            </p:cNvSpPr>
            <p:nvPr/>
          </p:nvSpPr>
          <p:spPr bwMode="auto">
            <a:xfrm>
              <a:off x="5193" y="220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64" name="Rectangle 120">
              <a:extLst>
                <a:ext uri="{FF2B5EF4-FFF2-40B4-BE49-F238E27FC236}">
                  <a16:creationId xmlns:a16="http://schemas.microsoft.com/office/drawing/2014/main" id="{7ECD1CA4-C918-4A1C-8B37-65B41A093AF6}"/>
                </a:ext>
              </a:extLst>
            </p:cNvPr>
            <p:cNvSpPr>
              <a:spLocks noChangeArrowheads="1"/>
            </p:cNvSpPr>
            <p:nvPr/>
          </p:nvSpPr>
          <p:spPr bwMode="auto">
            <a:xfrm>
              <a:off x="5193" y="252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65" name="Rectangle 121">
              <a:extLst>
                <a:ext uri="{FF2B5EF4-FFF2-40B4-BE49-F238E27FC236}">
                  <a16:creationId xmlns:a16="http://schemas.microsoft.com/office/drawing/2014/main" id="{A08553B1-81F3-46BA-9E02-BE5E6EB5E74C}"/>
                </a:ext>
              </a:extLst>
            </p:cNvPr>
            <p:cNvSpPr>
              <a:spLocks noChangeArrowheads="1"/>
            </p:cNvSpPr>
            <p:nvPr/>
          </p:nvSpPr>
          <p:spPr bwMode="auto">
            <a:xfrm>
              <a:off x="5193" y="27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66" name="Rectangle 122">
              <a:extLst>
                <a:ext uri="{FF2B5EF4-FFF2-40B4-BE49-F238E27FC236}">
                  <a16:creationId xmlns:a16="http://schemas.microsoft.com/office/drawing/2014/main" id="{2E460632-FED3-46FE-B1E3-719747F6B473}"/>
                </a:ext>
              </a:extLst>
            </p:cNvPr>
            <p:cNvSpPr>
              <a:spLocks noChangeArrowheads="1"/>
            </p:cNvSpPr>
            <p:nvPr/>
          </p:nvSpPr>
          <p:spPr bwMode="auto">
            <a:xfrm>
              <a:off x="5193" y="306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1367" name="Rectangle 123">
              <a:extLst>
                <a:ext uri="{FF2B5EF4-FFF2-40B4-BE49-F238E27FC236}">
                  <a16:creationId xmlns:a16="http://schemas.microsoft.com/office/drawing/2014/main" id="{6AEFF8E5-279D-426F-9FC3-604C291B98B1}"/>
                </a:ext>
              </a:extLst>
            </p:cNvPr>
            <p:cNvSpPr>
              <a:spLocks noChangeArrowheads="1"/>
            </p:cNvSpPr>
            <p:nvPr/>
          </p:nvSpPr>
          <p:spPr bwMode="auto">
            <a:xfrm>
              <a:off x="5193" y="329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1368" name="Rectangle 124">
              <a:extLst>
                <a:ext uri="{FF2B5EF4-FFF2-40B4-BE49-F238E27FC236}">
                  <a16:creationId xmlns:a16="http://schemas.microsoft.com/office/drawing/2014/main" id="{F9D10733-31F6-4CED-B025-5A5C48E5F4BD}"/>
                </a:ext>
              </a:extLst>
            </p:cNvPr>
            <p:cNvSpPr>
              <a:spLocks noChangeArrowheads="1"/>
            </p:cNvSpPr>
            <p:nvPr/>
          </p:nvSpPr>
          <p:spPr bwMode="auto">
            <a:xfrm>
              <a:off x="5193" y="35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grpSp>
      <p:graphicFrame>
        <p:nvGraphicFramePr>
          <p:cNvPr id="11272" name="Object 125">
            <a:extLst>
              <a:ext uri="{FF2B5EF4-FFF2-40B4-BE49-F238E27FC236}">
                <a16:creationId xmlns:a16="http://schemas.microsoft.com/office/drawing/2014/main" id="{C6EA634A-782F-4DA8-9DD9-9EA973FA8280}"/>
              </a:ext>
            </a:extLst>
          </p:cNvPr>
          <p:cNvGraphicFramePr>
            <a:graphicFrameLocks noChangeAspect="1"/>
          </p:cNvGraphicFramePr>
          <p:nvPr/>
        </p:nvGraphicFramePr>
        <p:xfrm>
          <a:off x="468313" y="3213100"/>
          <a:ext cx="2087562" cy="652463"/>
        </p:xfrm>
        <a:graphic>
          <a:graphicData uri="http://schemas.openxmlformats.org/presentationml/2006/ole">
            <mc:AlternateContent xmlns:mc="http://schemas.openxmlformats.org/markup-compatibility/2006">
              <mc:Choice xmlns:v="urn:schemas-microsoft-com:vml" Requires="v">
                <p:oleObj spid="_x0000_s11371" name="公式" r:id="rId8" imgW="723586" imgH="228501" progId="Equation.3">
                  <p:embed/>
                </p:oleObj>
              </mc:Choice>
              <mc:Fallback>
                <p:oleObj name="公式" r:id="rId8" imgW="723586" imgH="228501" progId="Equation.3">
                  <p:embed/>
                  <p:pic>
                    <p:nvPicPr>
                      <p:cNvPr id="0" name="Object 1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3213100"/>
                        <a:ext cx="20875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3" name="Object 126">
            <a:extLst>
              <a:ext uri="{FF2B5EF4-FFF2-40B4-BE49-F238E27FC236}">
                <a16:creationId xmlns:a16="http://schemas.microsoft.com/office/drawing/2014/main" id="{64DC7CBD-2C19-40D6-8E33-C6DFFCE43AAE}"/>
              </a:ext>
            </a:extLst>
          </p:cNvPr>
          <p:cNvGraphicFramePr>
            <a:graphicFrameLocks noChangeAspect="1"/>
          </p:cNvGraphicFramePr>
          <p:nvPr/>
        </p:nvGraphicFramePr>
        <p:xfrm>
          <a:off x="539750" y="4076700"/>
          <a:ext cx="1781175" cy="663575"/>
        </p:xfrm>
        <a:graphic>
          <a:graphicData uri="http://schemas.openxmlformats.org/presentationml/2006/ole">
            <mc:AlternateContent xmlns:mc="http://schemas.openxmlformats.org/markup-compatibility/2006">
              <mc:Choice xmlns:v="urn:schemas-microsoft-com:vml" Requires="v">
                <p:oleObj spid="_x0000_s11372" name="公式" r:id="rId10" imgW="748975" imgH="241195" progId="Equation.3">
                  <p:embed/>
                </p:oleObj>
              </mc:Choice>
              <mc:Fallback>
                <p:oleObj name="公式" r:id="rId10" imgW="748975" imgH="241195" progId="Equation.3">
                  <p:embed/>
                  <p:pic>
                    <p:nvPicPr>
                      <p:cNvPr id="0" name="Object 1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 y="4076700"/>
                        <a:ext cx="17811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72833"/>
                                        </p:tgtEl>
                                        <p:attrNameLst>
                                          <p:attrName>style.visibility</p:attrName>
                                        </p:attrNameLst>
                                      </p:cBhvr>
                                      <p:to>
                                        <p:strVal val="visible"/>
                                      </p:to>
                                    </p:set>
                                    <p:animEffect transition="in" filter="strips(downRight)">
                                      <p:cBhvr>
                                        <p:cTn id="7" dur="500"/>
                                        <p:tgtEl>
                                          <p:spTgt spid="3728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72834"/>
                                        </p:tgtEl>
                                        <p:attrNameLst>
                                          <p:attrName>style.visibility</p:attrName>
                                        </p:attrNameLst>
                                      </p:cBhvr>
                                      <p:to>
                                        <p:strVal val="visible"/>
                                      </p:to>
                                    </p:set>
                                    <p:animEffect transition="in" filter="strips(downRight)">
                                      <p:cBhvr>
                                        <p:cTn id="12" dur="500"/>
                                        <p:tgtEl>
                                          <p:spTgt spid="3728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72760"/>
                                        </p:tgtEl>
                                        <p:attrNameLst>
                                          <p:attrName>style.visibility</p:attrName>
                                        </p:attrNameLst>
                                      </p:cBhvr>
                                      <p:to>
                                        <p:strVal val="visible"/>
                                      </p:to>
                                    </p:set>
                                    <p:animEffect transition="in" filter="strips(downRight)">
                                      <p:cBhvr>
                                        <p:cTn id="17" dur="500"/>
                                        <p:tgtEl>
                                          <p:spTgt spid="3727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72836"/>
                                        </p:tgtEl>
                                        <p:attrNameLst>
                                          <p:attrName>style.visibility</p:attrName>
                                        </p:attrNameLst>
                                      </p:cBhvr>
                                      <p:to>
                                        <p:strVal val="visible"/>
                                      </p:to>
                                    </p:set>
                                    <p:animEffect transition="in" filter="strips(downRight)">
                                      <p:cBhvr>
                                        <p:cTn id="22" dur="500"/>
                                        <p:tgtEl>
                                          <p:spTgt spid="3728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72863"/>
                                        </p:tgtEl>
                                        <p:attrNameLst>
                                          <p:attrName>style.visibility</p:attrName>
                                        </p:attrNameLst>
                                      </p:cBhvr>
                                      <p:to>
                                        <p:strVal val="visible"/>
                                      </p:to>
                                    </p:set>
                                    <p:animEffect transition="in" filter="wipe(up)">
                                      <p:cBhvr>
                                        <p:cTn id="27" dur="500"/>
                                        <p:tgtEl>
                                          <p:spTgt spid="372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60" grpId="0" autoUpdateAnimBg="0"/>
      <p:bldP spid="37283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7" name="Rectangle 13">
            <a:extLst>
              <a:ext uri="{FF2B5EF4-FFF2-40B4-BE49-F238E27FC236}">
                <a16:creationId xmlns:a16="http://schemas.microsoft.com/office/drawing/2014/main" id="{DC960330-0E62-485A-B537-8EBF30ACE0BE}"/>
              </a:ext>
            </a:extLst>
          </p:cNvPr>
          <p:cNvSpPr>
            <a:spLocks noChangeArrowheads="1"/>
          </p:cNvSpPr>
          <p:nvPr/>
        </p:nvSpPr>
        <p:spPr bwMode="auto">
          <a:xfrm>
            <a:off x="250825" y="1714500"/>
            <a:ext cx="4176713"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spcBef>
                <a:spcPct val="20000"/>
              </a:spcBef>
              <a:buClr>
                <a:schemeClr val="accent2"/>
              </a:buClr>
              <a:buFont typeface="Wingdings" panose="05000000000000000000" pitchFamily="2" charset="2"/>
              <a:buChar char="o"/>
              <a:tabLst>
                <a:tab pos="971550" algn="l"/>
                <a:tab pos="43926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971550" algn="l"/>
                <a:tab pos="43926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971550" algn="l"/>
                <a:tab pos="43926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971550" algn="l"/>
                <a:tab pos="43926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971550" algn="l"/>
                <a:tab pos="4392613" algn="r"/>
              </a:tabLst>
              <a:defRPr sz="2400" b="1">
                <a:solidFill>
                  <a:schemeClr val="tx1"/>
                </a:solidFill>
                <a:latin typeface="Arial Narrow" panose="020B0606020202030204" pitchFamily="34" charset="0"/>
                <a:ea typeface="楷体_GB2312" pitchFamily="49" charset="-122"/>
              </a:defRPr>
            </a:lvl9pPr>
          </a:lstStyle>
          <a:p>
            <a:pPr eaLnBrk="1" hangingPunct="1">
              <a:lnSpc>
                <a:spcPct val="180000"/>
              </a:lnSpc>
              <a:spcBef>
                <a:spcPct val="0"/>
              </a:spcBef>
              <a:buClrTx/>
              <a:buFontTx/>
              <a:buNone/>
            </a:pPr>
            <a:r>
              <a:rPr lang="zh-CN" altLang="en-US" sz="2400">
                <a:solidFill>
                  <a:srgbClr val="000066"/>
                </a:solidFill>
                <a:latin typeface="Times New Roman" panose="02020603050405020304" pitchFamily="18" charset="0"/>
              </a:rPr>
              <a:t>这个电路逻辑功能是对输入的二进制码求反码。最高位为符号位，</a:t>
            </a:r>
            <a:r>
              <a:rPr lang="en-US" altLang="zh-CN" sz="2400">
                <a:solidFill>
                  <a:srgbClr val="000066"/>
                </a:solidFill>
                <a:latin typeface="Times New Roman" panose="02020603050405020304" pitchFamily="18" charset="0"/>
              </a:rPr>
              <a:t>0</a:t>
            </a:r>
            <a:r>
              <a:rPr lang="zh-CN" altLang="en-US" sz="2400">
                <a:solidFill>
                  <a:srgbClr val="000066"/>
                </a:solidFill>
                <a:latin typeface="Times New Roman" panose="02020603050405020304" pitchFamily="18" charset="0"/>
              </a:rPr>
              <a:t>表示正数，</a:t>
            </a:r>
            <a:r>
              <a:rPr lang="en-US" altLang="zh-CN" sz="2400">
                <a:solidFill>
                  <a:srgbClr val="000066"/>
                </a:solidFill>
                <a:latin typeface="Times New Roman" panose="02020603050405020304" pitchFamily="18" charset="0"/>
              </a:rPr>
              <a:t>1</a:t>
            </a:r>
            <a:r>
              <a:rPr lang="zh-CN" altLang="en-US" sz="2400">
                <a:solidFill>
                  <a:srgbClr val="000066"/>
                </a:solidFill>
                <a:latin typeface="Times New Roman" panose="02020603050405020304" pitchFamily="18" charset="0"/>
              </a:rPr>
              <a:t>表示负数，正数的反码与原码相同；负数的数值部分是在原码的基础上逐位求反。</a:t>
            </a:r>
          </a:p>
        </p:txBody>
      </p:sp>
      <p:sp>
        <p:nvSpPr>
          <p:cNvPr id="374870" name="Rectangle 86">
            <a:extLst>
              <a:ext uri="{FF2B5EF4-FFF2-40B4-BE49-F238E27FC236}">
                <a16:creationId xmlns:a16="http://schemas.microsoft.com/office/drawing/2014/main" id="{02930004-CDA9-4BCC-80C6-68773C10E73F}"/>
              </a:ext>
            </a:extLst>
          </p:cNvPr>
          <p:cNvSpPr>
            <a:spLocks noChangeArrowheads="1"/>
          </p:cNvSpPr>
          <p:nvPr/>
        </p:nvSpPr>
        <p:spPr bwMode="auto">
          <a:xfrm>
            <a:off x="611188" y="1341438"/>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3</a:t>
            </a:r>
            <a:r>
              <a:rPr lang="zh-CN" altLang="en-US" sz="2400">
                <a:solidFill>
                  <a:srgbClr val="000066"/>
                </a:solidFill>
                <a:latin typeface="Times New Roman" panose="02020603050405020304" pitchFamily="18" charset="0"/>
                <a:ea typeface="楷体_GB2312" pitchFamily="49" charset="-122"/>
              </a:rPr>
              <a:t>、确定电路逻辑功能</a:t>
            </a:r>
          </a:p>
        </p:txBody>
      </p:sp>
      <p:sp>
        <p:nvSpPr>
          <p:cNvPr id="13316" name="Rectangle 87">
            <a:extLst>
              <a:ext uri="{FF2B5EF4-FFF2-40B4-BE49-F238E27FC236}">
                <a16:creationId xmlns:a16="http://schemas.microsoft.com/office/drawing/2014/main" id="{0F371B8F-19C9-4972-85F2-413D958DF12B}"/>
              </a:ext>
            </a:extLst>
          </p:cNvPr>
          <p:cNvSpPr>
            <a:spLocks noChangeArrowheads="1"/>
          </p:cNvSpPr>
          <p:nvPr/>
        </p:nvSpPr>
        <p:spPr bwMode="auto">
          <a:xfrm>
            <a:off x="6083300" y="1484313"/>
            <a:ext cx="2160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800">
                <a:solidFill>
                  <a:srgbClr val="000066"/>
                </a:solidFill>
                <a:latin typeface="楷体_GB2312" pitchFamily="49" charset="-122"/>
                <a:ea typeface="楷体_GB2312" pitchFamily="49" charset="-122"/>
              </a:rPr>
              <a:t>真值表</a:t>
            </a:r>
          </a:p>
        </p:txBody>
      </p:sp>
      <p:grpSp>
        <p:nvGrpSpPr>
          <p:cNvPr id="13317" name="Group 88">
            <a:extLst>
              <a:ext uri="{FF2B5EF4-FFF2-40B4-BE49-F238E27FC236}">
                <a16:creationId xmlns:a16="http://schemas.microsoft.com/office/drawing/2014/main" id="{5D835293-81E5-4A9E-994C-4620D167A47E}"/>
              </a:ext>
            </a:extLst>
          </p:cNvPr>
          <p:cNvGrpSpPr>
            <a:grpSpLocks/>
          </p:cNvGrpSpPr>
          <p:nvPr/>
        </p:nvGrpSpPr>
        <p:grpSpPr bwMode="auto">
          <a:xfrm>
            <a:off x="4859338" y="2152650"/>
            <a:ext cx="3816350" cy="4013200"/>
            <a:chOff x="3061" y="1356"/>
            <a:chExt cx="2404" cy="2528"/>
          </a:xfrm>
        </p:grpSpPr>
        <p:sp>
          <p:nvSpPr>
            <p:cNvPr id="13318" name="Rectangle 89">
              <a:extLst>
                <a:ext uri="{FF2B5EF4-FFF2-40B4-BE49-F238E27FC236}">
                  <a16:creationId xmlns:a16="http://schemas.microsoft.com/office/drawing/2014/main" id="{F2E67246-30A7-4FFC-9066-2FA8C6F7F99E}"/>
                </a:ext>
              </a:extLst>
            </p:cNvPr>
            <p:cNvSpPr>
              <a:spLocks noChangeArrowheads="1"/>
            </p:cNvSpPr>
            <p:nvPr/>
          </p:nvSpPr>
          <p:spPr bwMode="auto">
            <a:xfrm>
              <a:off x="5065" y="3554"/>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19" name="Rectangle 90">
              <a:extLst>
                <a:ext uri="{FF2B5EF4-FFF2-40B4-BE49-F238E27FC236}">
                  <a16:creationId xmlns:a16="http://schemas.microsoft.com/office/drawing/2014/main" id="{2FC64B65-23B7-4E78-9C03-B85B66D829F1}"/>
                </a:ext>
              </a:extLst>
            </p:cNvPr>
            <p:cNvSpPr>
              <a:spLocks noChangeArrowheads="1"/>
            </p:cNvSpPr>
            <p:nvPr/>
          </p:nvSpPr>
          <p:spPr bwMode="auto">
            <a:xfrm>
              <a:off x="4647" y="3554"/>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20" name="Rectangle 91">
              <a:extLst>
                <a:ext uri="{FF2B5EF4-FFF2-40B4-BE49-F238E27FC236}">
                  <a16:creationId xmlns:a16="http://schemas.microsoft.com/office/drawing/2014/main" id="{948B55F6-E40F-4270-9EE2-10EC8382086B}"/>
                </a:ext>
              </a:extLst>
            </p:cNvPr>
            <p:cNvSpPr>
              <a:spLocks noChangeArrowheads="1"/>
            </p:cNvSpPr>
            <p:nvPr/>
          </p:nvSpPr>
          <p:spPr bwMode="auto">
            <a:xfrm>
              <a:off x="4263" y="3554"/>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21" name="Rectangle 92">
              <a:extLst>
                <a:ext uri="{FF2B5EF4-FFF2-40B4-BE49-F238E27FC236}">
                  <a16:creationId xmlns:a16="http://schemas.microsoft.com/office/drawing/2014/main" id="{7A4087DE-30A5-4542-8D9B-C0826E942B71}"/>
                </a:ext>
              </a:extLst>
            </p:cNvPr>
            <p:cNvSpPr>
              <a:spLocks noChangeArrowheads="1"/>
            </p:cNvSpPr>
            <p:nvPr/>
          </p:nvSpPr>
          <p:spPr bwMode="auto">
            <a:xfrm>
              <a:off x="3862" y="3554"/>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22" name="Rectangle 93">
              <a:extLst>
                <a:ext uri="{FF2B5EF4-FFF2-40B4-BE49-F238E27FC236}">
                  <a16:creationId xmlns:a16="http://schemas.microsoft.com/office/drawing/2014/main" id="{91D76BB6-6F16-401E-BD08-C4F6C0CE277F}"/>
                </a:ext>
              </a:extLst>
            </p:cNvPr>
            <p:cNvSpPr>
              <a:spLocks noChangeArrowheads="1"/>
            </p:cNvSpPr>
            <p:nvPr/>
          </p:nvSpPr>
          <p:spPr bwMode="auto">
            <a:xfrm>
              <a:off x="3447" y="3554"/>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23" name="Rectangle 94">
              <a:extLst>
                <a:ext uri="{FF2B5EF4-FFF2-40B4-BE49-F238E27FC236}">
                  <a16:creationId xmlns:a16="http://schemas.microsoft.com/office/drawing/2014/main" id="{5847CC0C-C40A-4455-ABEB-8D14AEF14822}"/>
                </a:ext>
              </a:extLst>
            </p:cNvPr>
            <p:cNvSpPr>
              <a:spLocks noChangeArrowheads="1"/>
            </p:cNvSpPr>
            <p:nvPr/>
          </p:nvSpPr>
          <p:spPr bwMode="auto">
            <a:xfrm>
              <a:off x="3061" y="3554"/>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24" name="Rectangle 95">
              <a:extLst>
                <a:ext uri="{FF2B5EF4-FFF2-40B4-BE49-F238E27FC236}">
                  <a16:creationId xmlns:a16="http://schemas.microsoft.com/office/drawing/2014/main" id="{51B61212-2D8B-4140-95B6-78811AA653EA}"/>
                </a:ext>
              </a:extLst>
            </p:cNvPr>
            <p:cNvSpPr>
              <a:spLocks noChangeArrowheads="1"/>
            </p:cNvSpPr>
            <p:nvPr/>
          </p:nvSpPr>
          <p:spPr bwMode="auto">
            <a:xfrm>
              <a:off x="5065" y="3286"/>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25" name="Rectangle 96">
              <a:extLst>
                <a:ext uri="{FF2B5EF4-FFF2-40B4-BE49-F238E27FC236}">
                  <a16:creationId xmlns:a16="http://schemas.microsoft.com/office/drawing/2014/main" id="{CA14C05D-1F29-4027-A3BA-A7D4EBA99695}"/>
                </a:ext>
              </a:extLst>
            </p:cNvPr>
            <p:cNvSpPr>
              <a:spLocks noChangeArrowheads="1"/>
            </p:cNvSpPr>
            <p:nvPr/>
          </p:nvSpPr>
          <p:spPr bwMode="auto">
            <a:xfrm>
              <a:off x="4647" y="3286"/>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26" name="Rectangle 97">
              <a:extLst>
                <a:ext uri="{FF2B5EF4-FFF2-40B4-BE49-F238E27FC236}">
                  <a16:creationId xmlns:a16="http://schemas.microsoft.com/office/drawing/2014/main" id="{28A59989-935A-4FDA-80F7-02AD859BB468}"/>
                </a:ext>
              </a:extLst>
            </p:cNvPr>
            <p:cNvSpPr>
              <a:spLocks noChangeArrowheads="1"/>
            </p:cNvSpPr>
            <p:nvPr/>
          </p:nvSpPr>
          <p:spPr bwMode="auto">
            <a:xfrm>
              <a:off x="4263" y="3286"/>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27" name="Rectangle 98">
              <a:extLst>
                <a:ext uri="{FF2B5EF4-FFF2-40B4-BE49-F238E27FC236}">
                  <a16:creationId xmlns:a16="http://schemas.microsoft.com/office/drawing/2014/main" id="{CAEFD50E-C23F-472D-AA32-D0ED5CB857AE}"/>
                </a:ext>
              </a:extLst>
            </p:cNvPr>
            <p:cNvSpPr>
              <a:spLocks noChangeArrowheads="1"/>
            </p:cNvSpPr>
            <p:nvPr/>
          </p:nvSpPr>
          <p:spPr bwMode="auto">
            <a:xfrm>
              <a:off x="3862" y="3286"/>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28" name="Rectangle 99">
              <a:extLst>
                <a:ext uri="{FF2B5EF4-FFF2-40B4-BE49-F238E27FC236}">
                  <a16:creationId xmlns:a16="http://schemas.microsoft.com/office/drawing/2014/main" id="{4C701F08-E3E2-49CD-B43D-6B4E67A7BB38}"/>
                </a:ext>
              </a:extLst>
            </p:cNvPr>
            <p:cNvSpPr>
              <a:spLocks noChangeArrowheads="1"/>
            </p:cNvSpPr>
            <p:nvPr/>
          </p:nvSpPr>
          <p:spPr bwMode="auto">
            <a:xfrm>
              <a:off x="3447" y="3286"/>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29" name="Rectangle 100">
              <a:extLst>
                <a:ext uri="{FF2B5EF4-FFF2-40B4-BE49-F238E27FC236}">
                  <a16:creationId xmlns:a16="http://schemas.microsoft.com/office/drawing/2014/main" id="{B2DF239B-31C7-4EC4-8CB7-260295EBCD79}"/>
                </a:ext>
              </a:extLst>
            </p:cNvPr>
            <p:cNvSpPr>
              <a:spLocks noChangeArrowheads="1"/>
            </p:cNvSpPr>
            <p:nvPr/>
          </p:nvSpPr>
          <p:spPr bwMode="auto">
            <a:xfrm>
              <a:off x="3061" y="3286"/>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30" name="Rectangle 101">
              <a:extLst>
                <a:ext uri="{FF2B5EF4-FFF2-40B4-BE49-F238E27FC236}">
                  <a16:creationId xmlns:a16="http://schemas.microsoft.com/office/drawing/2014/main" id="{CAC7058D-6757-4CC1-95BB-AF2710D67EE1}"/>
                </a:ext>
              </a:extLst>
            </p:cNvPr>
            <p:cNvSpPr>
              <a:spLocks noChangeArrowheads="1"/>
            </p:cNvSpPr>
            <p:nvPr/>
          </p:nvSpPr>
          <p:spPr bwMode="auto">
            <a:xfrm>
              <a:off x="5065" y="3018"/>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31" name="Rectangle 102">
              <a:extLst>
                <a:ext uri="{FF2B5EF4-FFF2-40B4-BE49-F238E27FC236}">
                  <a16:creationId xmlns:a16="http://schemas.microsoft.com/office/drawing/2014/main" id="{3CEB5BB8-EF02-451A-91DE-BC339C5BF387}"/>
                </a:ext>
              </a:extLst>
            </p:cNvPr>
            <p:cNvSpPr>
              <a:spLocks noChangeArrowheads="1"/>
            </p:cNvSpPr>
            <p:nvPr/>
          </p:nvSpPr>
          <p:spPr bwMode="auto">
            <a:xfrm>
              <a:off x="4647" y="3018"/>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32" name="Rectangle 103">
              <a:extLst>
                <a:ext uri="{FF2B5EF4-FFF2-40B4-BE49-F238E27FC236}">
                  <a16:creationId xmlns:a16="http://schemas.microsoft.com/office/drawing/2014/main" id="{38B1C06C-7FFD-4021-A183-3C966AA9CAB6}"/>
                </a:ext>
              </a:extLst>
            </p:cNvPr>
            <p:cNvSpPr>
              <a:spLocks noChangeArrowheads="1"/>
            </p:cNvSpPr>
            <p:nvPr/>
          </p:nvSpPr>
          <p:spPr bwMode="auto">
            <a:xfrm>
              <a:off x="4263" y="3018"/>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33" name="Rectangle 104">
              <a:extLst>
                <a:ext uri="{FF2B5EF4-FFF2-40B4-BE49-F238E27FC236}">
                  <a16:creationId xmlns:a16="http://schemas.microsoft.com/office/drawing/2014/main" id="{79C20605-957C-4F15-9A0E-7D26A78B49D9}"/>
                </a:ext>
              </a:extLst>
            </p:cNvPr>
            <p:cNvSpPr>
              <a:spLocks noChangeArrowheads="1"/>
            </p:cNvSpPr>
            <p:nvPr/>
          </p:nvSpPr>
          <p:spPr bwMode="auto">
            <a:xfrm>
              <a:off x="3862" y="3018"/>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34" name="Rectangle 105">
              <a:extLst>
                <a:ext uri="{FF2B5EF4-FFF2-40B4-BE49-F238E27FC236}">
                  <a16:creationId xmlns:a16="http://schemas.microsoft.com/office/drawing/2014/main" id="{973E74D0-4E0E-4F95-A7AA-DB7249CE764A}"/>
                </a:ext>
              </a:extLst>
            </p:cNvPr>
            <p:cNvSpPr>
              <a:spLocks noChangeArrowheads="1"/>
            </p:cNvSpPr>
            <p:nvPr/>
          </p:nvSpPr>
          <p:spPr bwMode="auto">
            <a:xfrm>
              <a:off x="3447" y="3018"/>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35" name="Rectangle 106">
              <a:extLst>
                <a:ext uri="{FF2B5EF4-FFF2-40B4-BE49-F238E27FC236}">
                  <a16:creationId xmlns:a16="http://schemas.microsoft.com/office/drawing/2014/main" id="{4BB05189-A2B8-4EE6-8FD0-5E122B91CE57}"/>
                </a:ext>
              </a:extLst>
            </p:cNvPr>
            <p:cNvSpPr>
              <a:spLocks noChangeArrowheads="1"/>
            </p:cNvSpPr>
            <p:nvPr/>
          </p:nvSpPr>
          <p:spPr bwMode="auto">
            <a:xfrm>
              <a:off x="3061" y="3018"/>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36" name="Rectangle 107">
              <a:extLst>
                <a:ext uri="{FF2B5EF4-FFF2-40B4-BE49-F238E27FC236}">
                  <a16:creationId xmlns:a16="http://schemas.microsoft.com/office/drawing/2014/main" id="{BDEC2BE6-5F94-44BD-BE7D-3AE4B0711C89}"/>
                </a:ext>
              </a:extLst>
            </p:cNvPr>
            <p:cNvSpPr>
              <a:spLocks noChangeArrowheads="1"/>
            </p:cNvSpPr>
            <p:nvPr/>
          </p:nvSpPr>
          <p:spPr bwMode="auto">
            <a:xfrm>
              <a:off x="5065" y="2750"/>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37" name="Rectangle 108">
              <a:extLst>
                <a:ext uri="{FF2B5EF4-FFF2-40B4-BE49-F238E27FC236}">
                  <a16:creationId xmlns:a16="http://schemas.microsoft.com/office/drawing/2014/main" id="{7DF18BF5-E894-493F-88FE-3095C5C7F121}"/>
                </a:ext>
              </a:extLst>
            </p:cNvPr>
            <p:cNvSpPr>
              <a:spLocks noChangeArrowheads="1"/>
            </p:cNvSpPr>
            <p:nvPr/>
          </p:nvSpPr>
          <p:spPr bwMode="auto">
            <a:xfrm>
              <a:off x="4647" y="2750"/>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38" name="Rectangle 109">
              <a:extLst>
                <a:ext uri="{FF2B5EF4-FFF2-40B4-BE49-F238E27FC236}">
                  <a16:creationId xmlns:a16="http://schemas.microsoft.com/office/drawing/2014/main" id="{6DD289C0-B2B8-4AFA-A6C1-C2531DFE8398}"/>
                </a:ext>
              </a:extLst>
            </p:cNvPr>
            <p:cNvSpPr>
              <a:spLocks noChangeArrowheads="1"/>
            </p:cNvSpPr>
            <p:nvPr/>
          </p:nvSpPr>
          <p:spPr bwMode="auto">
            <a:xfrm>
              <a:off x="4263" y="2750"/>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39" name="Rectangle 110">
              <a:extLst>
                <a:ext uri="{FF2B5EF4-FFF2-40B4-BE49-F238E27FC236}">
                  <a16:creationId xmlns:a16="http://schemas.microsoft.com/office/drawing/2014/main" id="{C31439E6-FE8C-4295-B32B-30A5739ACF7D}"/>
                </a:ext>
              </a:extLst>
            </p:cNvPr>
            <p:cNvSpPr>
              <a:spLocks noChangeArrowheads="1"/>
            </p:cNvSpPr>
            <p:nvPr/>
          </p:nvSpPr>
          <p:spPr bwMode="auto">
            <a:xfrm>
              <a:off x="3862" y="2750"/>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40" name="Rectangle 111">
              <a:extLst>
                <a:ext uri="{FF2B5EF4-FFF2-40B4-BE49-F238E27FC236}">
                  <a16:creationId xmlns:a16="http://schemas.microsoft.com/office/drawing/2014/main" id="{ADC79209-D922-4573-9B97-A71EDD81008D}"/>
                </a:ext>
              </a:extLst>
            </p:cNvPr>
            <p:cNvSpPr>
              <a:spLocks noChangeArrowheads="1"/>
            </p:cNvSpPr>
            <p:nvPr/>
          </p:nvSpPr>
          <p:spPr bwMode="auto">
            <a:xfrm>
              <a:off x="3447" y="2750"/>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41" name="Rectangle 112">
              <a:extLst>
                <a:ext uri="{FF2B5EF4-FFF2-40B4-BE49-F238E27FC236}">
                  <a16:creationId xmlns:a16="http://schemas.microsoft.com/office/drawing/2014/main" id="{658AC274-3DAB-4B38-B86D-07B01484768F}"/>
                </a:ext>
              </a:extLst>
            </p:cNvPr>
            <p:cNvSpPr>
              <a:spLocks noChangeArrowheads="1"/>
            </p:cNvSpPr>
            <p:nvPr/>
          </p:nvSpPr>
          <p:spPr bwMode="auto">
            <a:xfrm>
              <a:off x="3061" y="2750"/>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42" name="Rectangle 113">
              <a:extLst>
                <a:ext uri="{FF2B5EF4-FFF2-40B4-BE49-F238E27FC236}">
                  <a16:creationId xmlns:a16="http://schemas.microsoft.com/office/drawing/2014/main" id="{E33E01F6-F170-4C5D-98E5-494DDF1E85A0}"/>
                </a:ext>
              </a:extLst>
            </p:cNvPr>
            <p:cNvSpPr>
              <a:spLocks noChangeArrowheads="1"/>
            </p:cNvSpPr>
            <p:nvPr/>
          </p:nvSpPr>
          <p:spPr bwMode="auto">
            <a:xfrm>
              <a:off x="5065" y="2469"/>
              <a:ext cx="40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43" name="Rectangle 114">
              <a:extLst>
                <a:ext uri="{FF2B5EF4-FFF2-40B4-BE49-F238E27FC236}">
                  <a16:creationId xmlns:a16="http://schemas.microsoft.com/office/drawing/2014/main" id="{40D81D2D-23C1-4678-BCE3-6FA952BCAB67}"/>
                </a:ext>
              </a:extLst>
            </p:cNvPr>
            <p:cNvSpPr>
              <a:spLocks noChangeArrowheads="1"/>
            </p:cNvSpPr>
            <p:nvPr/>
          </p:nvSpPr>
          <p:spPr bwMode="auto">
            <a:xfrm>
              <a:off x="4647" y="2469"/>
              <a:ext cx="418"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44" name="Rectangle 115">
              <a:extLst>
                <a:ext uri="{FF2B5EF4-FFF2-40B4-BE49-F238E27FC236}">
                  <a16:creationId xmlns:a16="http://schemas.microsoft.com/office/drawing/2014/main" id="{FE0EBC2D-4FD1-4AE2-960F-EBB25253D810}"/>
                </a:ext>
              </a:extLst>
            </p:cNvPr>
            <p:cNvSpPr>
              <a:spLocks noChangeArrowheads="1"/>
            </p:cNvSpPr>
            <p:nvPr/>
          </p:nvSpPr>
          <p:spPr bwMode="auto">
            <a:xfrm>
              <a:off x="4263" y="2469"/>
              <a:ext cx="38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45" name="Rectangle 116">
              <a:extLst>
                <a:ext uri="{FF2B5EF4-FFF2-40B4-BE49-F238E27FC236}">
                  <a16:creationId xmlns:a16="http://schemas.microsoft.com/office/drawing/2014/main" id="{A3255809-6721-4ABE-8CC6-CF4DA219D148}"/>
                </a:ext>
              </a:extLst>
            </p:cNvPr>
            <p:cNvSpPr>
              <a:spLocks noChangeArrowheads="1"/>
            </p:cNvSpPr>
            <p:nvPr/>
          </p:nvSpPr>
          <p:spPr bwMode="auto">
            <a:xfrm>
              <a:off x="3862" y="2469"/>
              <a:ext cx="40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46" name="Rectangle 117">
              <a:extLst>
                <a:ext uri="{FF2B5EF4-FFF2-40B4-BE49-F238E27FC236}">
                  <a16:creationId xmlns:a16="http://schemas.microsoft.com/office/drawing/2014/main" id="{5D3694F4-3545-4FFD-90AF-E8D464B87FCE}"/>
                </a:ext>
              </a:extLst>
            </p:cNvPr>
            <p:cNvSpPr>
              <a:spLocks noChangeArrowheads="1"/>
            </p:cNvSpPr>
            <p:nvPr/>
          </p:nvSpPr>
          <p:spPr bwMode="auto">
            <a:xfrm>
              <a:off x="3447" y="2469"/>
              <a:ext cx="415"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47" name="Rectangle 118">
              <a:extLst>
                <a:ext uri="{FF2B5EF4-FFF2-40B4-BE49-F238E27FC236}">
                  <a16:creationId xmlns:a16="http://schemas.microsoft.com/office/drawing/2014/main" id="{E7747D13-5F65-447A-9631-5A58B38C0B07}"/>
                </a:ext>
              </a:extLst>
            </p:cNvPr>
            <p:cNvSpPr>
              <a:spLocks noChangeArrowheads="1"/>
            </p:cNvSpPr>
            <p:nvPr/>
          </p:nvSpPr>
          <p:spPr bwMode="auto">
            <a:xfrm>
              <a:off x="3061" y="2469"/>
              <a:ext cx="386"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48" name="Rectangle 119">
              <a:extLst>
                <a:ext uri="{FF2B5EF4-FFF2-40B4-BE49-F238E27FC236}">
                  <a16:creationId xmlns:a16="http://schemas.microsoft.com/office/drawing/2014/main" id="{455B5D8E-CD5C-404C-897C-023F81CDCE7A}"/>
                </a:ext>
              </a:extLst>
            </p:cNvPr>
            <p:cNvSpPr>
              <a:spLocks noChangeArrowheads="1"/>
            </p:cNvSpPr>
            <p:nvPr/>
          </p:nvSpPr>
          <p:spPr bwMode="auto">
            <a:xfrm>
              <a:off x="5065" y="2201"/>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49" name="Rectangle 120">
              <a:extLst>
                <a:ext uri="{FF2B5EF4-FFF2-40B4-BE49-F238E27FC236}">
                  <a16:creationId xmlns:a16="http://schemas.microsoft.com/office/drawing/2014/main" id="{F22A9371-8B2F-45A5-86A9-9DF7F203898F}"/>
                </a:ext>
              </a:extLst>
            </p:cNvPr>
            <p:cNvSpPr>
              <a:spLocks noChangeArrowheads="1"/>
            </p:cNvSpPr>
            <p:nvPr/>
          </p:nvSpPr>
          <p:spPr bwMode="auto">
            <a:xfrm>
              <a:off x="4647" y="2201"/>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50" name="Rectangle 121">
              <a:extLst>
                <a:ext uri="{FF2B5EF4-FFF2-40B4-BE49-F238E27FC236}">
                  <a16:creationId xmlns:a16="http://schemas.microsoft.com/office/drawing/2014/main" id="{9A576353-DCF9-41A8-A0FB-E9914326CC8D}"/>
                </a:ext>
              </a:extLst>
            </p:cNvPr>
            <p:cNvSpPr>
              <a:spLocks noChangeArrowheads="1"/>
            </p:cNvSpPr>
            <p:nvPr/>
          </p:nvSpPr>
          <p:spPr bwMode="auto">
            <a:xfrm>
              <a:off x="4263" y="2201"/>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51" name="Rectangle 122">
              <a:extLst>
                <a:ext uri="{FF2B5EF4-FFF2-40B4-BE49-F238E27FC236}">
                  <a16:creationId xmlns:a16="http://schemas.microsoft.com/office/drawing/2014/main" id="{C4561088-C285-4D99-AB48-48AA3B3B7DBC}"/>
                </a:ext>
              </a:extLst>
            </p:cNvPr>
            <p:cNvSpPr>
              <a:spLocks noChangeArrowheads="1"/>
            </p:cNvSpPr>
            <p:nvPr/>
          </p:nvSpPr>
          <p:spPr bwMode="auto">
            <a:xfrm>
              <a:off x="3862" y="2201"/>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52" name="Rectangle 123">
              <a:extLst>
                <a:ext uri="{FF2B5EF4-FFF2-40B4-BE49-F238E27FC236}">
                  <a16:creationId xmlns:a16="http://schemas.microsoft.com/office/drawing/2014/main" id="{9C56F9A7-C8B3-4F74-98FD-458686D7D3F2}"/>
                </a:ext>
              </a:extLst>
            </p:cNvPr>
            <p:cNvSpPr>
              <a:spLocks noChangeArrowheads="1"/>
            </p:cNvSpPr>
            <p:nvPr/>
          </p:nvSpPr>
          <p:spPr bwMode="auto">
            <a:xfrm>
              <a:off x="3447" y="2201"/>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53" name="Rectangle 124">
              <a:extLst>
                <a:ext uri="{FF2B5EF4-FFF2-40B4-BE49-F238E27FC236}">
                  <a16:creationId xmlns:a16="http://schemas.microsoft.com/office/drawing/2014/main" id="{D12BDFB4-8933-48FC-B55D-EA3406A4543E}"/>
                </a:ext>
              </a:extLst>
            </p:cNvPr>
            <p:cNvSpPr>
              <a:spLocks noChangeArrowheads="1"/>
            </p:cNvSpPr>
            <p:nvPr/>
          </p:nvSpPr>
          <p:spPr bwMode="auto">
            <a:xfrm>
              <a:off x="3061" y="2201"/>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54" name="Rectangle 125">
              <a:extLst>
                <a:ext uri="{FF2B5EF4-FFF2-40B4-BE49-F238E27FC236}">
                  <a16:creationId xmlns:a16="http://schemas.microsoft.com/office/drawing/2014/main" id="{155605B9-CA25-43F4-91EA-BBA2A010B68E}"/>
                </a:ext>
              </a:extLst>
            </p:cNvPr>
            <p:cNvSpPr>
              <a:spLocks noChangeArrowheads="1"/>
            </p:cNvSpPr>
            <p:nvPr/>
          </p:nvSpPr>
          <p:spPr bwMode="auto">
            <a:xfrm>
              <a:off x="5065" y="1933"/>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55" name="Rectangle 126">
              <a:extLst>
                <a:ext uri="{FF2B5EF4-FFF2-40B4-BE49-F238E27FC236}">
                  <a16:creationId xmlns:a16="http://schemas.microsoft.com/office/drawing/2014/main" id="{C0779389-5F97-4CE4-B34E-C488E26C734D}"/>
                </a:ext>
              </a:extLst>
            </p:cNvPr>
            <p:cNvSpPr>
              <a:spLocks noChangeArrowheads="1"/>
            </p:cNvSpPr>
            <p:nvPr/>
          </p:nvSpPr>
          <p:spPr bwMode="auto">
            <a:xfrm>
              <a:off x="4647" y="1933"/>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56" name="Rectangle 127">
              <a:extLst>
                <a:ext uri="{FF2B5EF4-FFF2-40B4-BE49-F238E27FC236}">
                  <a16:creationId xmlns:a16="http://schemas.microsoft.com/office/drawing/2014/main" id="{E73B66F6-D7DA-4399-B3A0-8B1C215E3AD7}"/>
                </a:ext>
              </a:extLst>
            </p:cNvPr>
            <p:cNvSpPr>
              <a:spLocks noChangeArrowheads="1"/>
            </p:cNvSpPr>
            <p:nvPr/>
          </p:nvSpPr>
          <p:spPr bwMode="auto">
            <a:xfrm>
              <a:off x="4263" y="1933"/>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57" name="Rectangle 128">
              <a:extLst>
                <a:ext uri="{FF2B5EF4-FFF2-40B4-BE49-F238E27FC236}">
                  <a16:creationId xmlns:a16="http://schemas.microsoft.com/office/drawing/2014/main" id="{4C0BEC37-E3DC-4BF3-8EE1-E6AC9051B5A8}"/>
                </a:ext>
              </a:extLst>
            </p:cNvPr>
            <p:cNvSpPr>
              <a:spLocks noChangeArrowheads="1"/>
            </p:cNvSpPr>
            <p:nvPr/>
          </p:nvSpPr>
          <p:spPr bwMode="auto">
            <a:xfrm>
              <a:off x="3862" y="1933"/>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1</a:t>
              </a:r>
            </a:p>
          </p:txBody>
        </p:sp>
        <p:sp>
          <p:nvSpPr>
            <p:cNvPr id="13358" name="Rectangle 129">
              <a:extLst>
                <a:ext uri="{FF2B5EF4-FFF2-40B4-BE49-F238E27FC236}">
                  <a16:creationId xmlns:a16="http://schemas.microsoft.com/office/drawing/2014/main" id="{101D1C1E-8464-4777-8A27-0D0B58B915B9}"/>
                </a:ext>
              </a:extLst>
            </p:cNvPr>
            <p:cNvSpPr>
              <a:spLocks noChangeArrowheads="1"/>
            </p:cNvSpPr>
            <p:nvPr/>
          </p:nvSpPr>
          <p:spPr bwMode="auto">
            <a:xfrm>
              <a:off x="3447" y="1933"/>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59" name="Rectangle 130">
              <a:extLst>
                <a:ext uri="{FF2B5EF4-FFF2-40B4-BE49-F238E27FC236}">
                  <a16:creationId xmlns:a16="http://schemas.microsoft.com/office/drawing/2014/main" id="{26A028CA-DB70-46A3-A970-A657DCB6C5BC}"/>
                </a:ext>
              </a:extLst>
            </p:cNvPr>
            <p:cNvSpPr>
              <a:spLocks noChangeArrowheads="1"/>
            </p:cNvSpPr>
            <p:nvPr/>
          </p:nvSpPr>
          <p:spPr bwMode="auto">
            <a:xfrm>
              <a:off x="3061" y="1933"/>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60" name="Rectangle 131">
              <a:extLst>
                <a:ext uri="{FF2B5EF4-FFF2-40B4-BE49-F238E27FC236}">
                  <a16:creationId xmlns:a16="http://schemas.microsoft.com/office/drawing/2014/main" id="{F91D6209-4281-46F2-B9D4-353259EA3E51}"/>
                </a:ext>
              </a:extLst>
            </p:cNvPr>
            <p:cNvSpPr>
              <a:spLocks noChangeArrowheads="1"/>
            </p:cNvSpPr>
            <p:nvPr/>
          </p:nvSpPr>
          <p:spPr bwMode="auto">
            <a:xfrm>
              <a:off x="5065" y="1624"/>
              <a:ext cx="40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61" name="Rectangle 132">
              <a:extLst>
                <a:ext uri="{FF2B5EF4-FFF2-40B4-BE49-F238E27FC236}">
                  <a16:creationId xmlns:a16="http://schemas.microsoft.com/office/drawing/2014/main" id="{F6281374-58F2-4347-98D8-3FB40B660B2E}"/>
                </a:ext>
              </a:extLst>
            </p:cNvPr>
            <p:cNvSpPr>
              <a:spLocks noChangeArrowheads="1"/>
            </p:cNvSpPr>
            <p:nvPr/>
          </p:nvSpPr>
          <p:spPr bwMode="auto">
            <a:xfrm>
              <a:off x="4647" y="1624"/>
              <a:ext cx="41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62" name="Rectangle 133">
              <a:extLst>
                <a:ext uri="{FF2B5EF4-FFF2-40B4-BE49-F238E27FC236}">
                  <a16:creationId xmlns:a16="http://schemas.microsoft.com/office/drawing/2014/main" id="{A6928C05-51C1-4E6B-9E66-5E6AB9BBADC6}"/>
                </a:ext>
              </a:extLst>
            </p:cNvPr>
            <p:cNvSpPr>
              <a:spLocks noChangeArrowheads="1"/>
            </p:cNvSpPr>
            <p:nvPr/>
          </p:nvSpPr>
          <p:spPr bwMode="auto">
            <a:xfrm>
              <a:off x="4263" y="1624"/>
              <a:ext cx="38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a:solidFill>
                  <a:srgbClr val="000066"/>
                </a:solidFill>
                <a:latin typeface="Times New Roman" panose="02020603050405020304" pitchFamily="18" charset="0"/>
              </a:endParaRPr>
            </a:p>
          </p:txBody>
        </p:sp>
        <p:sp>
          <p:nvSpPr>
            <p:cNvPr id="13363" name="Rectangle 134">
              <a:extLst>
                <a:ext uri="{FF2B5EF4-FFF2-40B4-BE49-F238E27FC236}">
                  <a16:creationId xmlns:a16="http://schemas.microsoft.com/office/drawing/2014/main" id="{E5A3D953-8B4E-4F84-AA55-617D216EEE47}"/>
                </a:ext>
              </a:extLst>
            </p:cNvPr>
            <p:cNvSpPr>
              <a:spLocks noChangeArrowheads="1"/>
            </p:cNvSpPr>
            <p:nvPr/>
          </p:nvSpPr>
          <p:spPr bwMode="auto">
            <a:xfrm>
              <a:off x="3862" y="1624"/>
              <a:ext cx="40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64" name="Rectangle 135">
              <a:extLst>
                <a:ext uri="{FF2B5EF4-FFF2-40B4-BE49-F238E27FC236}">
                  <a16:creationId xmlns:a16="http://schemas.microsoft.com/office/drawing/2014/main" id="{5C1EEF8C-A9DA-4535-ADE1-F06B7C6556BF}"/>
                </a:ext>
              </a:extLst>
            </p:cNvPr>
            <p:cNvSpPr>
              <a:spLocks noChangeArrowheads="1"/>
            </p:cNvSpPr>
            <p:nvPr/>
          </p:nvSpPr>
          <p:spPr bwMode="auto">
            <a:xfrm>
              <a:off x="3447" y="1624"/>
              <a:ext cx="415"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65" name="Rectangle 136">
              <a:extLst>
                <a:ext uri="{FF2B5EF4-FFF2-40B4-BE49-F238E27FC236}">
                  <a16:creationId xmlns:a16="http://schemas.microsoft.com/office/drawing/2014/main" id="{88AE181C-2191-4777-86AF-B118C8DF605C}"/>
                </a:ext>
              </a:extLst>
            </p:cNvPr>
            <p:cNvSpPr>
              <a:spLocks noChangeArrowheads="1"/>
            </p:cNvSpPr>
            <p:nvPr/>
          </p:nvSpPr>
          <p:spPr bwMode="auto">
            <a:xfrm>
              <a:off x="3061" y="1624"/>
              <a:ext cx="38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a:solidFill>
                    <a:srgbClr val="000066"/>
                  </a:solidFill>
                  <a:latin typeface="Times New Roman" panose="02020603050405020304" pitchFamily="18" charset="0"/>
                  <a:ea typeface="宋体" panose="02010600030101010101" pitchFamily="2" charset="-122"/>
                </a:rPr>
                <a:t>  0</a:t>
              </a:r>
            </a:p>
          </p:txBody>
        </p:sp>
        <p:sp>
          <p:nvSpPr>
            <p:cNvPr id="13366" name="Rectangle 137">
              <a:extLst>
                <a:ext uri="{FF2B5EF4-FFF2-40B4-BE49-F238E27FC236}">
                  <a16:creationId xmlns:a16="http://schemas.microsoft.com/office/drawing/2014/main" id="{94AECBEB-1D45-47C9-975C-C856FF9AD1A4}"/>
                </a:ext>
              </a:extLst>
            </p:cNvPr>
            <p:cNvSpPr>
              <a:spLocks noChangeArrowheads="1"/>
            </p:cNvSpPr>
            <p:nvPr/>
          </p:nvSpPr>
          <p:spPr bwMode="auto">
            <a:xfrm>
              <a:off x="5065" y="1356"/>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Z</a:t>
              </a:r>
            </a:p>
          </p:txBody>
        </p:sp>
        <p:sp>
          <p:nvSpPr>
            <p:cNvPr id="13367" name="Rectangle 138">
              <a:extLst>
                <a:ext uri="{FF2B5EF4-FFF2-40B4-BE49-F238E27FC236}">
                  <a16:creationId xmlns:a16="http://schemas.microsoft.com/office/drawing/2014/main" id="{EA286DA4-AD9B-4599-BBA8-CEAAA4E3E4F2}"/>
                </a:ext>
              </a:extLst>
            </p:cNvPr>
            <p:cNvSpPr>
              <a:spLocks noChangeArrowheads="1"/>
            </p:cNvSpPr>
            <p:nvPr/>
          </p:nvSpPr>
          <p:spPr bwMode="auto">
            <a:xfrm>
              <a:off x="4647" y="1356"/>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Y</a:t>
              </a:r>
            </a:p>
          </p:txBody>
        </p:sp>
        <p:sp>
          <p:nvSpPr>
            <p:cNvPr id="13368" name="Rectangle 139">
              <a:extLst>
                <a:ext uri="{FF2B5EF4-FFF2-40B4-BE49-F238E27FC236}">
                  <a16:creationId xmlns:a16="http://schemas.microsoft.com/office/drawing/2014/main" id="{E745FE42-E422-4E2B-B842-3773E0DC5E24}"/>
                </a:ext>
              </a:extLst>
            </p:cNvPr>
            <p:cNvSpPr>
              <a:spLocks noChangeArrowheads="1"/>
            </p:cNvSpPr>
            <p:nvPr/>
          </p:nvSpPr>
          <p:spPr bwMode="auto">
            <a:xfrm>
              <a:off x="4263" y="1356"/>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X</a:t>
              </a:r>
            </a:p>
          </p:txBody>
        </p:sp>
        <p:sp>
          <p:nvSpPr>
            <p:cNvPr id="13369" name="Rectangle 140">
              <a:extLst>
                <a:ext uri="{FF2B5EF4-FFF2-40B4-BE49-F238E27FC236}">
                  <a16:creationId xmlns:a16="http://schemas.microsoft.com/office/drawing/2014/main" id="{EC4BE7F5-6EFD-48A4-83B7-0324A5A18179}"/>
                </a:ext>
              </a:extLst>
            </p:cNvPr>
            <p:cNvSpPr>
              <a:spLocks noChangeArrowheads="1"/>
            </p:cNvSpPr>
            <p:nvPr/>
          </p:nvSpPr>
          <p:spPr bwMode="auto">
            <a:xfrm>
              <a:off x="3862" y="1356"/>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C</a:t>
              </a:r>
            </a:p>
          </p:txBody>
        </p:sp>
        <p:sp>
          <p:nvSpPr>
            <p:cNvPr id="13370" name="Rectangle 141">
              <a:extLst>
                <a:ext uri="{FF2B5EF4-FFF2-40B4-BE49-F238E27FC236}">
                  <a16:creationId xmlns:a16="http://schemas.microsoft.com/office/drawing/2014/main" id="{B425DDB8-73F1-406C-BC62-4DA9EDA26412}"/>
                </a:ext>
              </a:extLst>
            </p:cNvPr>
            <p:cNvSpPr>
              <a:spLocks noChangeArrowheads="1"/>
            </p:cNvSpPr>
            <p:nvPr/>
          </p:nvSpPr>
          <p:spPr bwMode="auto">
            <a:xfrm>
              <a:off x="3447" y="1356"/>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B</a:t>
              </a:r>
            </a:p>
          </p:txBody>
        </p:sp>
        <p:sp>
          <p:nvSpPr>
            <p:cNvPr id="13371" name="Rectangle 142">
              <a:extLst>
                <a:ext uri="{FF2B5EF4-FFF2-40B4-BE49-F238E27FC236}">
                  <a16:creationId xmlns:a16="http://schemas.microsoft.com/office/drawing/2014/main" id="{D09BCF67-63D9-4055-B67F-37678CBF0FF2}"/>
                </a:ext>
              </a:extLst>
            </p:cNvPr>
            <p:cNvSpPr>
              <a:spLocks noChangeArrowheads="1"/>
            </p:cNvSpPr>
            <p:nvPr/>
          </p:nvSpPr>
          <p:spPr bwMode="auto">
            <a:xfrm>
              <a:off x="3061" y="1356"/>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200" i="1">
                  <a:solidFill>
                    <a:srgbClr val="000066"/>
                  </a:solidFill>
                  <a:latin typeface="Times New Roman" panose="02020603050405020304" pitchFamily="18" charset="0"/>
                  <a:ea typeface="宋体" panose="02010600030101010101" pitchFamily="2" charset="-122"/>
                </a:rPr>
                <a:t>  A</a:t>
              </a:r>
            </a:p>
          </p:txBody>
        </p:sp>
        <p:sp>
          <p:nvSpPr>
            <p:cNvPr id="13372" name="Line 143">
              <a:extLst>
                <a:ext uri="{FF2B5EF4-FFF2-40B4-BE49-F238E27FC236}">
                  <a16:creationId xmlns:a16="http://schemas.microsoft.com/office/drawing/2014/main" id="{138C1D44-AD53-4B5A-BC07-7D4A75142EA0}"/>
                </a:ext>
              </a:extLst>
            </p:cNvPr>
            <p:cNvSpPr>
              <a:spLocks noChangeShapeType="1"/>
            </p:cNvSpPr>
            <p:nvPr/>
          </p:nvSpPr>
          <p:spPr bwMode="auto">
            <a:xfrm>
              <a:off x="3061" y="1356"/>
              <a:ext cx="24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3" name="Line 144">
              <a:extLst>
                <a:ext uri="{FF2B5EF4-FFF2-40B4-BE49-F238E27FC236}">
                  <a16:creationId xmlns:a16="http://schemas.microsoft.com/office/drawing/2014/main" id="{D71AFCE2-7B2F-4BE7-978F-BF7657A40A42}"/>
                </a:ext>
              </a:extLst>
            </p:cNvPr>
            <p:cNvSpPr>
              <a:spLocks noChangeShapeType="1"/>
            </p:cNvSpPr>
            <p:nvPr/>
          </p:nvSpPr>
          <p:spPr bwMode="auto">
            <a:xfrm>
              <a:off x="3061" y="1624"/>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4" name="Line 145">
              <a:extLst>
                <a:ext uri="{FF2B5EF4-FFF2-40B4-BE49-F238E27FC236}">
                  <a16:creationId xmlns:a16="http://schemas.microsoft.com/office/drawing/2014/main" id="{B743CB4E-E871-48E2-B4D4-205EEA8DCA8E}"/>
                </a:ext>
              </a:extLst>
            </p:cNvPr>
            <p:cNvSpPr>
              <a:spLocks noChangeShapeType="1"/>
            </p:cNvSpPr>
            <p:nvPr/>
          </p:nvSpPr>
          <p:spPr bwMode="auto">
            <a:xfrm>
              <a:off x="3061" y="1933"/>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5" name="Line 146">
              <a:extLst>
                <a:ext uri="{FF2B5EF4-FFF2-40B4-BE49-F238E27FC236}">
                  <a16:creationId xmlns:a16="http://schemas.microsoft.com/office/drawing/2014/main" id="{4CD95AF9-BB5F-4B33-8A1A-D9066FA9DE34}"/>
                </a:ext>
              </a:extLst>
            </p:cNvPr>
            <p:cNvSpPr>
              <a:spLocks noChangeShapeType="1"/>
            </p:cNvSpPr>
            <p:nvPr/>
          </p:nvSpPr>
          <p:spPr bwMode="auto">
            <a:xfrm>
              <a:off x="3061" y="2201"/>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6" name="Line 147">
              <a:extLst>
                <a:ext uri="{FF2B5EF4-FFF2-40B4-BE49-F238E27FC236}">
                  <a16:creationId xmlns:a16="http://schemas.microsoft.com/office/drawing/2014/main" id="{E299C489-1579-4A2F-8567-DCD91271BB99}"/>
                </a:ext>
              </a:extLst>
            </p:cNvPr>
            <p:cNvSpPr>
              <a:spLocks noChangeShapeType="1"/>
            </p:cNvSpPr>
            <p:nvPr/>
          </p:nvSpPr>
          <p:spPr bwMode="auto">
            <a:xfrm>
              <a:off x="3061" y="2469"/>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7" name="Line 148">
              <a:extLst>
                <a:ext uri="{FF2B5EF4-FFF2-40B4-BE49-F238E27FC236}">
                  <a16:creationId xmlns:a16="http://schemas.microsoft.com/office/drawing/2014/main" id="{74F7AF17-E7CD-454B-BCD9-E3DA93B4AF02}"/>
                </a:ext>
              </a:extLst>
            </p:cNvPr>
            <p:cNvSpPr>
              <a:spLocks noChangeShapeType="1"/>
            </p:cNvSpPr>
            <p:nvPr/>
          </p:nvSpPr>
          <p:spPr bwMode="auto">
            <a:xfrm>
              <a:off x="3061" y="2750"/>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8" name="Line 149">
              <a:extLst>
                <a:ext uri="{FF2B5EF4-FFF2-40B4-BE49-F238E27FC236}">
                  <a16:creationId xmlns:a16="http://schemas.microsoft.com/office/drawing/2014/main" id="{C9356C77-AE80-4FA3-987A-F05A9F00D90A}"/>
                </a:ext>
              </a:extLst>
            </p:cNvPr>
            <p:cNvSpPr>
              <a:spLocks noChangeShapeType="1"/>
            </p:cNvSpPr>
            <p:nvPr/>
          </p:nvSpPr>
          <p:spPr bwMode="auto">
            <a:xfrm>
              <a:off x="3061" y="3018"/>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9" name="Line 150">
              <a:extLst>
                <a:ext uri="{FF2B5EF4-FFF2-40B4-BE49-F238E27FC236}">
                  <a16:creationId xmlns:a16="http://schemas.microsoft.com/office/drawing/2014/main" id="{98A79663-B491-4896-8DDB-FA5A6C1AE748}"/>
                </a:ext>
              </a:extLst>
            </p:cNvPr>
            <p:cNvSpPr>
              <a:spLocks noChangeShapeType="1"/>
            </p:cNvSpPr>
            <p:nvPr/>
          </p:nvSpPr>
          <p:spPr bwMode="auto">
            <a:xfrm>
              <a:off x="3061" y="3286"/>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0" name="Line 151">
              <a:extLst>
                <a:ext uri="{FF2B5EF4-FFF2-40B4-BE49-F238E27FC236}">
                  <a16:creationId xmlns:a16="http://schemas.microsoft.com/office/drawing/2014/main" id="{09F1EBF9-3F65-4F64-9524-1A20561A2CB2}"/>
                </a:ext>
              </a:extLst>
            </p:cNvPr>
            <p:cNvSpPr>
              <a:spLocks noChangeShapeType="1"/>
            </p:cNvSpPr>
            <p:nvPr/>
          </p:nvSpPr>
          <p:spPr bwMode="auto">
            <a:xfrm>
              <a:off x="3061" y="3554"/>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1" name="Line 152">
              <a:extLst>
                <a:ext uri="{FF2B5EF4-FFF2-40B4-BE49-F238E27FC236}">
                  <a16:creationId xmlns:a16="http://schemas.microsoft.com/office/drawing/2014/main" id="{929290CE-C26F-44B0-AE89-3AA38DD255A6}"/>
                </a:ext>
              </a:extLst>
            </p:cNvPr>
            <p:cNvSpPr>
              <a:spLocks noChangeShapeType="1"/>
            </p:cNvSpPr>
            <p:nvPr/>
          </p:nvSpPr>
          <p:spPr bwMode="auto">
            <a:xfrm>
              <a:off x="3061" y="3822"/>
              <a:ext cx="24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2" name="Line 153">
              <a:extLst>
                <a:ext uri="{FF2B5EF4-FFF2-40B4-BE49-F238E27FC236}">
                  <a16:creationId xmlns:a16="http://schemas.microsoft.com/office/drawing/2014/main" id="{B9EEBA8D-D9F8-4B03-9164-5EE7875A4D97}"/>
                </a:ext>
              </a:extLst>
            </p:cNvPr>
            <p:cNvSpPr>
              <a:spLocks noChangeShapeType="1"/>
            </p:cNvSpPr>
            <p:nvPr/>
          </p:nvSpPr>
          <p:spPr bwMode="auto">
            <a:xfrm>
              <a:off x="3061" y="1356"/>
              <a:ext cx="0" cy="246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3" name="Line 154">
              <a:extLst>
                <a:ext uri="{FF2B5EF4-FFF2-40B4-BE49-F238E27FC236}">
                  <a16:creationId xmlns:a16="http://schemas.microsoft.com/office/drawing/2014/main" id="{FF5D8EC9-AC9E-4798-89E3-B09AC86FDEEB}"/>
                </a:ext>
              </a:extLst>
            </p:cNvPr>
            <p:cNvSpPr>
              <a:spLocks noChangeShapeType="1"/>
            </p:cNvSpPr>
            <p:nvPr/>
          </p:nvSpPr>
          <p:spPr bwMode="auto">
            <a:xfrm>
              <a:off x="3447"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4" name="Line 155">
              <a:extLst>
                <a:ext uri="{FF2B5EF4-FFF2-40B4-BE49-F238E27FC236}">
                  <a16:creationId xmlns:a16="http://schemas.microsoft.com/office/drawing/2014/main" id="{BA133B98-9C7A-4DC2-A312-DA49665A2098}"/>
                </a:ext>
              </a:extLst>
            </p:cNvPr>
            <p:cNvSpPr>
              <a:spLocks noChangeShapeType="1"/>
            </p:cNvSpPr>
            <p:nvPr/>
          </p:nvSpPr>
          <p:spPr bwMode="auto">
            <a:xfrm>
              <a:off x="3862"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5" name="Line 156">
              <a:extLst>
                <a:ext uri="{FF2B5EF4-FFF2-40B4-BE49-F238E27FC236}">
                  <a16:creationId xmlns:a16="http://schemas.microsoft.com/office/drawing/2014/main" id="{67B4AAE1-B8A1-48C3-A44E-4A66FF8CBA10}"/>
                </a:ext>
              </a:extLst>
            </p:cNvPr>
            <p:cNvSpPr>
              <a:spLocks noChangeShapeType="1"/>
            </p:cNvSpPr>
            <p:nvPr/>
          </p:nvSpPr>
          <p:spPr bwMode="auto">
            <a:xfrm>
              <a:off x="4263"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6" name="Line 157">
              <a:extLst>
                <a:ext uri="{FF2B5EF4-FFF2-40B4-BE49-F238E27FC236}">
                  <a16:creationId xmlns:a16="http://schemas.microsoft.com/office/drawing/2014/main" id="{0E57A5E5-DF58-48DF-AF6C-B42F67E95024}"/>
                </a:ext>
              </a:extLst>
            </p:cNvPr>
            <p:cNvSpPr>
              <a:spLocks noChangeShapeType="1"/>
            </p:cNvSpPr>
            <p:nvPr/>
          </p:nvSpPr>
          <p:spPr bwMode="auto">
            <a:xfrm>
              <a:off x="4647"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7" name="Line 158">
              <a:extLst>
                <a:ext uri="{FF2B5EF4-FFF2-40B4-BE49-F238E27FC236}">
                  <a16:creationId xmlns:a16="http://schemas.microsoft.com/office/drawing/2014/main" id="{C3E5C45A-9FC6-4B75-A53C-161B8618DF0B}"/>
                </a:ext>
              </a:extLst>
            </p:cNvPr>
            <p:cNvSpPr>
              <a:spLocks noChangeShapeType="1"/>
            </p:cNvSpPr>
            <p:nvPr/>
          </p:nvSpPr>
          <p:spPr bwMode="auto">
            <a:xfrm>
              <a:off x="5065"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8" name="Line 159">
              <a:extLst>
                <a:ext uri="{FF2B5EF4-FFF2-40B4-BE49-F238E27FC236}">
                  <a16:creationId xmlns:a16="http://schemas.microsoft.com/office/drawing/2014/main" id="{FFD40986-BE2A-481B-B279-49FA25C4F377}"/>
                </a:ext>
              </a:extLst>
            </p:cNvPr>
            <p:cNvSpPr>
              <a:spLocks noChangeShapeType="1"/>
            </p:cNvSpPr>
            <p:nvPr/>
          </p:nvSpPr>
          <p:spPr bwMode="auto">
            <a:xfrm>
              <a:off x="5465" y="1356"/>
              <a:ext cx="0" cy="246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89" name="Rectangle 160">
              <a:extLst>
                <a:ext uri="{FF2B5EF4-FFF2-40B4-BE49-F238E27FC236}">
                  <a16:creationId xmlns:a16="http://schemas.microsoft.com/office/drawing/2014/main" id="{FE8E1D93-8621-4160-B8CB-5C0235A9ECD2}"/>
                </a:ext>
              </a:extLst>
            </p:cNvPr>
            <p:cNvSpPr>
              <a:spLocks noChangeArrowheads="1"/>
            </p:cNvSpPr>
            <p:nvPr/>
          </p:nvSpPr>
          <p:spPr bwMode="auto">
            <a:xfrm>
              <a:off x="4376" y="16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390" name="Rectangle 161">
              <a:extLst>
                <a:ext uri="{FF2B5EF4-FFF2-40B4-BE49-F238E27FC236}">
                  <a16:creationId xmlns:a16="http://schemas.microsoft.com/office/drawing/2014/main" id="{6E5744DB-09A4-40D1-8CE5-450693ED3527}"/>
                </a:ext>
              </a:extLst>
            </p:cNvPr>
            <p:cNvSpPr>
              <a:spLocks noChangeArrowheads="1"/>
            </p:cNvSpPr>
            <p:nvPr/>
          </p:nvSpPr>
          <p:spPr bwMode="auto">
            <a:xfrm>
              <a:off x="4376" y="19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391" name="Rectangle 162">
              <a:extLst>
                <a:ext uri="{FF2B5EF4-FFF2-40B4-BE49-F238E27FC236}">
                  <a16:creationId xmlns:a16="http://schemas.microsoft.com/office/drawing/2014/main" id="{E301215C-F914-461B-AFDB-5E100B2DEC04}"/>
                </a:ext>
              </a:extLst>
            </p:cNvPr>
            <p:cNvSpPr>
              <a:spLocks noChangeArrowheads="1"/>
            </p:cNvSpPr>
            <p:nvPr/>
          </p:nvSpPr>
          <p:spPr bwMode="auto">
            <a:xfrm>
              <a:off x="4376" y="22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392" name="Rectangle 163">
              <a:extLst>
                <a:ext uri="{FF2B5EF4-FFF2-40B4-BE49-F238E27FC236}">
                  <a16:creationId xmlns:a16="http://schemas.microsoft.com/office/drawing/2014/main" id="{D8F2FD31-7FE1-4D33-880E-3F5107D772A5}"/>
                </a:ext>
              </a:extLst>
            </p:cNvPr>
            <p:cNvSpPr>
              <a:spLocks noChangeArrowheads="1"/>
            </p:cNvSpPr>
            <p:nvPr/>
          </p:nvSpPr>
          <p:spPr bwMode="auto">
            <a:xfrm>
              <a:off x="4376" y="246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393" name="Rectangle 164">
              <a:extLst>
                <a:ext uri="{FF2B5EF4-FFF2-40B4-BE49-F238E27FC236}">
                  <a16:creationId xmlns:a16="http://schemas.microsoft.com/office/drawing/2014/main" id="{54B2A160-1A87-4904-B2F4-9B656622B491}"/>
                </a:ext>
              </a:extLst>
            </p:cNvPr>
            <p:cNvSpPr>
              <a:spLocks noChangeArrowheads="1"/>
            </p:cNvSpPr>
            <p:nvPr/>
          </p:nvSpPr>
          <p:spPr bwMode="auto">
            <a:xfrm>
              <a:off x="4376" y="2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394" name="Rectangle 165">
              <a:extLst>
                <a:ext uri="{FF2B5EF4-FFF2-40B4-BE49-F238E27FC236}">
                  <a16:creationId xmlns:a16="http://schemas.microsoft.com/office/drawing/2014/main" id="{580E2832-8C63-482F-B962-2A7805785DAF}"/>
                </a:ext>
              </a:extLst>
            </p:cNvPr>
            <p:cNvSpPr>
              <a:spLocks noChangeArrowheads="1"/>
            </p:cNvSpPr>
            <p:nvPr/>
          </p:nvSpPr>
          <p:spPr bwMode="auto">
            <a:xfrm>
              <a:off x="4376" y="30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395" name="Rectangle 166">
              <a:extLst>
                <a:ext uri="{FF2B5EF4-FFF2-40B4-BE49-F238E27FC236}">
                  <a16:creationId xmlns:a16="http://schemas.microsoft.com/office/drawing/2014/main" id="{5CD1B9DD-EDB3-4E43-8E61-F4551313C4CD}"/>
                </a:ext>
              </a:extLst>
            </p:cNvPr>
            <p:cNvSpPr>
              <a:spLocks noChangeArrowheads="1"/>
            </p:cNvSpPr>
            <p:nvPr/>
          </p:nvSpPr>
          <p:spPr bwMode="auto">
            <a:xfrm>
              <a:off x="4376" y="32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396" name="Rectangle 167">
              <a:extLst>
                <a:ext uri="{FF2B5EF4-FFF2-40B4-BE49-F238E27FC236}">
                  <a16:creationId xmlns:a16="http://schemas.microsoft.com/office/drawing/2014/main" id="{0337480F-52F1-421E-83CD-7DBEA566647D}"/>
                </a:ext>
              </a:extLst>
            </p:cNvPr>
            <p:cNvSpPr>
              <a:spLocks noChangeArrowheads="1"/>
            </p:cNvSpPr>
            <p:nvPr/>
          </p:nvSpPr>
          <p:spPr bwMode="auto">
            <a:xfrm>
              <a:off x="4376" y="356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397" name="Rectangle 168">
              <a:extLst>
                <a:ext uri="{FF2B5EF4-FFF2-40B4-BE49-F238E27FC236}">
                  <a16:creationId xmlns:a16="http://schemas.microsoft.com/office/drawing/2014/main" id="{789956CD-4028-43A8-95E2-B7535A997589}"/>
                </a:ext>
              </a:extLst>
            </p:cNvPr>
            <p:cNvSpPr>
              <a:spLocks noChangeArrowheads="1"/>
            </p:cNvSpPr>
            <p:nvPr/>
          </p:nvSpPr>
          <p:spPr bwMode="auto">
            <a:xfrm>
              <a:off x="4739" y="16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398" name="Rectangle 169">
              <a:extLst>
                <a:ext uri="{FF2B5EF4-FFF2-40B4-BE49-F238E27FC236}">
                  <a16:creationId xmlns:a16="http://schemas.microsoft.com/office/drawing/2014/main" id="{9FCE3A1D-5E14-4DC0-9A29-89E41637602B}"/>
                </a:ext>
              </a:extLst>
            </p:cNvPr>
            <p:cNvSpPr>
              <a:spLocks noChangeArrowheads="1"/>
            </p:cNvSpPr>
            <p:nvPr/>
          </p:nvSpPr>
          <p:spPr bwMode="auto">
            <a:xfrm>
              <a:off x="4739" y="19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399" name="Rectangle 170">
              <a:extLst>
                <a:ext uri="{FF2B5EF4-FFF2-40B4-BE49-F238E27FC236}">
                  <a16:creationId xmlns:a16="http://schemas.microsoft.com/office/drawing/2014/main" id="{57224BDC-F596-4556-B2A7-55DDE075C1CA}"/>
                </a:ext>
              </a:extLst>
            </p:cNvPr>
            <p:cNvSpPr>
              <a:spLocks noChangeArrowheads="1"/>
            </p:cNvSpPr>
            <p:nvPr/>
          </p:nvSpPr>
          <p:spPr bwMode="auto">
            <a:xfrm>
              <a:off x="4739" y="22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400" name="Rectangle 171">
              <a:extLst>
                <a:ext uri="{FF2B5EF4-FFF2-40B4-BE49-F238E27FC236}">
                  <a16:creationId xmlns:a16="http://schemas.microsoft.com/office/drawing/2014/main" id="{63FE78B2-857D-4A9B-A25E-E6F21EDB3250}"/>
                </a:ext>
              </a:extLst>
            </p:cNvPr>
            <p:cNvSpPr>
              <a:spLocks noChangeArrowheads="1"/>
            </p:cNvSpPr>
            <p:nvPr/>
          </p:nvSpPr>
          <p:spPr bwMode="auto">
            <a:xfrm>
              <a:off x="4739" y="25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401" name="Rectangle 172">
              <a:extLst>
                <a:ext uri="{FF2B5EF4-FFF2-40B4-BE49-F238E27FC236}">
                  <a16:creationId xmlns:a16="http://schemas.microsoft.com/office/drawing/2014/main" id="{FB2CECA3-E55E-4C2D-AE79-AD6D7D5B09CA}"/>
                </a:ext>
              </a:extLst>
            </p:cNvPr>
            <p:cNvSpPr>
              <a:spLocks noChangeArrowheads="1"/>
            </p:cNvSpPr>
            <p:nvPr/>
          </p:nvSpPr>
          <p:spPr bwMode="auto">
            <a:xfrm>
              <a:off x="4739" y="278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402" name="Rectangle 173">
              <a:extLst>
                <a:ext uri="{FF2B5EF4-FFF2-40B4-BE49-F238E27FC236}">
                  <a16:creationId xmlns:a16="http://schemas.microsoft.com/office/drawing/2014/main" id="{D5A633B3-7A08-4347-AA10-8D0F188C2F9A}"/>
                </a:ext>
              </a:extLst>
            </p:cNvPr>
            <p:cNvSpPr>
              <a:spLocks noChangeArrowheads="1"/>
            </p:cNvSpPr>
            <p:nvPr/>
          </p:nvSpPr>
          <p:spPr bwMode="auto">
            <a:xfrm>
              <a:off x="4739" y="305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403" name="Rectangle 174">
              <a:extLst>
                <a:ext uri="{FF2B5EF4-FFF2-40B4-BE49-F238E27FC236}">
                  <a16:creationId xmlns:a16="http://schemas.microsoft.com/office/drawing/2014/main" id="{AC1415DB-8059-4C90-9D9F-78523EBD6AB0}"/>
                </a:ext>
              </a:extLst>
            </p:cNvPr>
            <p:cNvSpPr>
              <a:spLocks noChangeArrowheads="1"/>
            </p:cNvSpPr>
            <p:nvPr/>
          </p:nvSpPr>
          <p:spPr bwMode="auto">
            <a:xfrm>
              <a:off x="4739" y="33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404" name="Rectangle 175">
              <a:extLst>
                <a:ext uri="{FF2B5EF4-FFF2-40B4-BE49-F238E27FC236}">
                  <a16:creationId xmlns:a16="http://schemas.microsoft.com/office/drawing/2014/main" id="{46B3CE25-56B2-4905-9E30-740491758E5B}"/>
                </a:ext>
              </a:extLst>
            </p:cNvPr>
            <p:cNvSpPr>
              <a:spLocks noChangeArrowheads="1"/>
            </p:cNvSpPr>
            <p:nvPr/>
          </p:nvSpPr>
          <p:spPr bwMode="auto">
            <a:xfrm>
              <a:off x="4739" y="359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405" name="Rectangle 176">
              <a:extLst>
                <a:ext uri="{FF2B5EF4-FFF2-40B4-BE49-F238E27FC236}">
                  <a16:creationId xmlns:a16="http://schemas.microsoft.com/office/drawing/2014/main" id="{4D3D0594-B7FB-497A-B233-0E34FA1C40F8}"/>
                </a:ext>
              </a:extLst>
            </p:cNvPr>
            <p:cNvSpPr>
              <a:spLocks noChangeArrowheads="1"/>
            </p:cNvSpPr>
            <p:nvPr/>
          </p:nvSpPr>
          <p:spPr bwMode="auto">
            <a:xfrm>
              <a:off x="5193" y="16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406" name="Rectangle 177">
              <a:extLst>
                <a:ext uri="{FF2B5EF4-FFF2-40B4-BE49-F238E27FC236}">
                  <a16:creationId xmlns:a16="http://schemas.microsoft.com/office/drawing/2014/main" id="{43A2DD12-40BC-4274-BF7D-25FEB0338C24}"/>
                </a:ext>
              </a:extLst>
            </p:cNvPr>
            <p:cNvSpPr>
              <a:spLocks noChangeArrowheads="1"/>
            </p:cNvSpPr>
            <p:nvPr/>
          </p:nvSpPr>
          <p:spPr bwMode="auto">
            <a:xfrm>
              <a:off x="5193" y="19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407" name="Rectangle 178">
              <a:extLst>
                <a:ext uri="{FF2B5EF4-FFF2-40B4-BE49-F238E27FC236}">
                  <a16:creationId xmlns:a16="http://schemas.microsoft.com/office/drawing/2014/main" id="{FDBC4366-1D81-42A3-A9AA-1C8E5CD74BE7}"/>
                </a:ext>
              </a:extLst>
            </p:cNvPr>
            <p:cNvSpPr>
              <a:spLocks noChangeArrowheads="1"/>
            </p:cNvSpPr>
            <p:nvPr/>
          </p:nvSpPr>
          <p:spPr bwMode="auto">
            <a:xfrm>
              <a:off x="5193" y="220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408" name="Rectangle 179">
              <a:extLst>
                <a:ext uri="{FF2B5EF4-FFF2-40B4-BE49-F238E27FC236}">
                  <a16:creationId xmlns:a16="http://schemas.microsoft.com/office/drawing/2014/main" id="{15A1F813-3EFD-4E80-8D97-6C36529D4E05}"/>
                </a:ext>
              </a:extLst>
            </p:cNvPr>
            <p:cNvSpPr>
              <a:spLocks noChangeArrowheads="1"/>
            </p:cNvSpPr>
            <p:nvPr/>
          </p:nvSpPr>
          <p:spPr bwMode="auto">
            <a:xfrm>
              <a:off x="5193" y="252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409" name="Rectangle 180">
              <a:extLst>
                <a:ext uri="{FF2B5EF4-FFF2-40B4-BE49-F238E27FC236}">
                  <a16:creationId xmlns:a16="http://schemas.microsoft.com/office/drawing/2014/main" id="{A09D0FE9-3E15-4443-970A-EE8372952BAC}"/>
                </a:ext>
              </a:extLst>
            </p:cNvPr>
            <p:cNvSpPr>
              <a:spLocks noChangeArrowheads="1"/>
            </p:cNvSpPr>
            <p:nvPr/>
          </p:nvSpPr>
          <p:spPr bwMode="auto">
            <a:xfrm>
              <a:off x="5193" y="27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410" name="Rectangle 181">
              <a:extLst>
                <a:ext uri="{FF2B5EF4-FFF2-40B4-BE49-F238E27FC236}">
                  <a16:creationId xmlns:a16="http://schemas.microsoft.com/office/drawing/2014/main" id="{2E4B81B5-B8C6-4E04-A946-862E2B1E279C}"/>
                </a:ext>
              </a:extLst>
            </p:cNvPr>
            <p:cNvSpPr>
              <a:spLocks noChangeArrowheads="1"/>
            </p:cNvSpPr>
            <p:nvPr/>
          </p:nvSpPr>
          <p:spPr bwMode="auto">
            <a:xfrm>
              <a:off x="5193" y="306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sp>
          <p:nvSpPr>
            <p:cNvPr id="13411" name="Rectangle 182">
              <a:extLst>
                <a:ext uri="{FF2B5EF4-FFF2-40B4-BE49-F238E27FC236}">
                  <a16:creationId xmlns:a16="http://schemas.microsoft.com/office/drawing/2014/main" id="{F3216A17-9D98-4164-820F-5DDE2C43C650}"/>
                </a:ext>
              </a:extLst>
            </p:cNvPr>
            <p:cNvSpPr>
              <a:spLocks noChangeArrowheads="1"/>
            </p:cNvSpPr>
            <p:nvPr/>
          </p:nvSpPr>
          <p:spPr bwMode="auto">
            <a:xfrm>
              <a:off x="5193" y="329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a:t>
              </a:r>
            </a:p>
          </p:txBody>
        </p:sp>
        <p:sp>
          <p:nvSpPr>
            <p:cNvPr id="13412" name="Rectangle 183">
              <a:extLst>
                <a:ext uri="{FF2B5EF4-FFF2-40B4-BE49-F238E27FC236}">
                  <a16:creationId xmlns:a16="http://schemas.microsoft.com/office/drawing/2014/main" id="{6F420D14-A5FC-45E3-8A8C-F73F6F49126F}"/>
                </a:ext>
              </a:extLst>
            </p:cNvPr>
            <p:cNvSpPr>
              <a:spLocks noChangeArrowheads="1"/>
            </p:cNvSpPr>
            <p:nvPr/>
          </p:nvSpPr>
          <p:spPr bwMode="auto">
            <a:xfrm>
              <a:off x="5193" y="35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4870"/>
                                        </p:tgtEl>
                                        <p:attrNameLst>
                                          <p:attrName>style.visibility</p:attrName>
                                        </p:attrNameLst>
                                      </p:cBhvr>
                                      <p:to>
                                        <p:strVal val="visible"/>
                                      </p:to>
                                    </p:set>
                                    <p:animEffect transition="in" filter="strips(downRight)">
                                      <p:cBhvr>
                                        <p:cTn id="7" dur="500"/>
                                        <p:tgtEl>
                                          <p:spTgt spid="374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4797"/>
                                        </p:tgtEl>
                                        <p:attrNameLst>
                                          <p:attrName>style.visibility</p:attrName>
                                        </p:attrNameLst>
                                      </p:cBhvr>
                                      <p:to>
                                        <p:strVal val="visible"/>
                                      </p:to>
                                    </p:set>
                                    <p:animEffect transition="in" filter="wipe(up)">
                                      <p:cBhvr>
                                        <p:cTn id="12" dur="500"/>
                                        <p:tgtEl>
                                          <p:spTgt spid="374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7" grpId="0" autoUpdateAnimBg="0"/>
      <p:bldP spid="37487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8">
            <a:extLst>
              <a:ext uri="{FF2B5EF4-FFF2-40B4-BE49-F238E27FC236}">
                <a16:creationId xmlns:a16="http://schemas.microsoft.com/office/drawing/2014/main" id="{63AFD101-3840-41B3-BE8B-FD0DD6777A04}"/>
              </a:ext>
            </a:extLst>
          </p:cNvPr>
          <p:cNvSpPr>
            <a:spLocks noChangeShapeType="1"/>
          </p:cNvSpPr>
          <p:nvPr/>
        </p:nvSpPr>
        <p:spPr bwMode="auto">
          <a:xfrm flipV="1">
            <a:off x="2057400"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39" name="Line 29">
            <a:extLst>
              <a:ext uri="{FF2B5EF4-FFF2-40B4-BE49-F238E27FC236}">
                <a16:creationId xmlns:a16="http://schemas.microsoft.com/office/drawing/2014/main" id="{72739747-5976-48B2-B7AD-2FAA8005DBB6}"/>
              </a:ext>
            </a:extLst>
          </p:cNvPr>
          <p:cNvSpPr>
            <a:spLocks noChangeShapeType="1"/>
          </p:cNvSpPr>
          <p:nvPr/>
        </p:nvSpPr>
        <p:spPr bwMode="auto">
          <a:xfrm flipV="1">
            <a:off x="2397125"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0" name="Line 30">
            <a:extLst>
              <a:ext uri="{FF2B5EF4-FFF2-40B4-BE49-F238E27FC236}">
                <a16:creationId xmlns:a16="http://schemas.microsoft.com/office/drawing/2014/main" id="{21F4F96A-9F09-49C0-9213-026A7F854F2B}"/>
              </a:ext>
            </a:extLst>
          </p:cNvPr>
          <p:cNvSpPr>
            <a:spLocks noChangeShapeType="1"/>
          </p:cNvSpPr>
          <p:nvPr/>
        </p:nvSpPr>
        <p:spPr bwMode="auto">
          <a:xfrm flipV="1">
            <a:off x="2738438" y="1981200"/>
            <a:ext cx="1587"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1" name="Line 31">
            <a:extLst>
              <a:ext uri="{FF2B5EF4-FFF2-40B4-BE49-F238E27FC236}">
                <a16:creationId xmlns:a16="http://schemas.microsoft.com/office/drawing/2014/main" id="{74E6CF62-58D6-4751-9742-F1EE8EBE66DC}"/>
              </a:ext>
            </a:extLst>
          </p:cNvPr>
          <p:cNvSpPr>
            <a:spLocks noChangeShapeType="1"/>
          </p:cNvSpPr>
          <p:nvPr/>
        </p:nvSpPr>
        <p:spPr bwMode="auto">
          <a:xfrm flipV="1">
            <a:off x="3078163" y="1981200"/>
            <a:ext cx="1587"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2" name="Line 32">
            <a:extLst>
              <a:ext uri="{FF2B5EF4-FFF2-40B4-BE49-F238E27FC236}">
                <a16:creationId xmlns:a16="http://schemas.microsoft.com/office/drawing/2014/main" id="{E5029164-E8FB-422E-B2C0-8DE13543F834}"/>
              </a:ext>
            </a:extLst>
          </p:cNvPr>
          <p:cNvSpPr>
            <a:spLocks noChangeShapeType="1"/>
          </p:cNvSpPr>
          <p:nvPr/>
        </p:nvSpPr>
        <p:spPr bwMode="auto">
          <a:xfrm flipV="1">
            <a:off x="3419475"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Line 33">
            <a:extLst>
              <a:ext uri="{FF2B5EF4-FFF2-40B4-BE49-F238E27FC236}">
                <a16:creationId xmlns:a16="http://schemas.microsoft.com/office/drawing/2014/main" id="{66AC53E5-8D48-4566-BC38-0B211C99671E}"/>
              </a:ext>
            </a:extLst>
          </p:cNvPr>
          <p:cNvSpPr>
            <a:spLocks noChangeShapeType="1"/>
          </p:cNvSpPr>
          <p:nvPr/>
        </p:nvSpPr>
        <p:spPr bwMode="auto">
          <a:xfrm flipV="1">
            <a:off x="3759200"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Line 34">
            <a:extLst>
              <a:ext uri="{FF2B5EF4-FFF2-40B4-BE49-F238E27FC236}">
                <a16:creationId xmlns:a16="http://schemas.microsoft.com/office/drawing/2014/main" id="{08893FD8-CC22-4D7D-96B9-9B37E550EF5D}"/>
              </a:ext>
            </a:extLst>
          </p:cNvPr>
          <p:cNvSpPr>
            <a:spLocks noChangeShapeType="1"/>
          </p:cNvSpPr>
          <p:nvPr/>
        </p:nvSpPr>
        <p:spPr bwMode="auto">
          <a:xfrm flipV="1">
            <a:off x="4098925"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5" name="Line 35">
            <a:extLst>
              <a:ext uri="{FF2B5EF4-FFF2-40B4-BE49-F238E27FC236}">
                <a16:creationId xmlns:a16="http://schemas.microsoft.com/office/drawing/2014/main" id="{229A6EB4-0630-4A79-9520-6294FC2339A6}"/>
              </a:ext>
            </a:extLst>
          </p:cNvPr>
          <p:cNvSpPr>
            <a:spLocks noChangeShapeType="1"/>
          </p:cNvSpPr>
          <p:nvPr/>
        </p:nvSpPr>
        <p:spPr bwMode="auto">
          <a:xfrm flipV="1">
            <a:off x="4440238" y="1981200"/>
            <a:ext cx="1587"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6" name="Line 36">
            <a:extLst>
              <a:ext uri="{FF2B5EF4-FFF2-40B4-BE49-F238E27FC236}">
                <a16:creationId xmlns:a16="http://schemas.microsoft.com/office/drawing/2014/main" id="{5AC06C8F-4804-4178-8E94-907076F79DA1}"/>
              </a:ext>
            </a:extLst>
          </p:cNvPr>
          <p:cNvSpPr>
            <a:spLocks noChangeShapeType="1"/>
          </p:cNvSpPr>
          <p:nvPr/>
        </p:nvSpPr>
        <p:spPr bwMode="auto">
          <a:xfrm flipV="1">
            <a:off x="4779963" y="1981200"/>
            <a:ext cx="1587"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7" name="Line 37">
            <a:extLst>
              <a:ext uri="{FF2B5EF4-FFF2-40B4-BE49-F238E27FC236}">
                <a16:creationId xmlns:a16="http://schemas.microsoft.com/office/drawing/2014/main" id="{292EEE70-EDF8-421A-BDB3-65C390484559}"/>
              </a:ext>
            </a:extLst>
          </p:cNvPr>
          <p:cNvSpPr>
            <a:spLocks noChangeShapeType="1"/>
          </p:cNvSpPr>
          <p:nvPr/>
        </p:nvSpPr>
        <p:spPr bwMode="auto">
          <a:xfrm flipV="1">
            <a:off x="5121275"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Line 38">
            <a:extLst>
              <a:ext uri="{FF2B5EF4-FFF2-40B4-BE49-F238E27FC236}">
                <a16:creationId xmlns:a16="http://schemas.microsoft.com/office/drawing/2014/main" id="{CDF4BFB9-E8F8-4159-AD7B-94EF38B70E64}"/>
              </a:ext>
            </a:extLst>
          </p:cNvPr>
          <p:cNvSpPr>
            <a:spLocks noChangeShapeType="1"/>
          </p:cNvSpPr>
          <p:nvPr/>
        </p:nvSpPr>
        <p:spPr bwMode="auto">
          <a:xfrm flipV="1">
            <a:off x="5461000"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9" name="Line 39">
            <a:extLst>
              <a:ext uri="{FF2B5EF4-FFF2-40B4-BE49-F238E27FC236}">
                <a16:creationId xmlns:a16="http://schemas.microsoft.com/office/drawing/2014/main" id="{5DAB60DE-AB2A-496B-85C3-BB74CE18EEF4}"/>
              </a:ext>
            </a:extLst>
          </p:cNvPr>
          <p:cNvSpPr>
            <a:spLocks noChangeShapeType="1"/>
          </p:cNvSpPr>
          <p:nvPr/>
        </p:nvSpPr>
        <p:spPr bwMode="auto">
          <a:xfrm flipV="1">
            <a:off x="5800725"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0" name="Line 40">
            <a:extLst>
              <a:ext uri="{FF2B5EF4-FFF2-40B4-BE49-F238E27FC236}">
                <a16:creationId xmlns:a16="http://schemas.microsoft.com/office/drawing/2014/main" id="{5A37FB1E-08C3-4F4B-B6E8-A08ABE76291F}"/>
              </a:ext>
            </a:extLst>
          </p:cNvPr>
          <p:cNvSpPr>
            <a:spLocks noChangeShapeType="1"/>
          </p:cNvSpPr>
          <p:nvPr/>
        </p:nvSpPr>
        <p:spPr bwMode="auto">
          <a:xfrm flipV="1">
            <a:off x="6142038" y="1981200"/>
            <a:ext cx="1587"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1" name="Line 41">
            <a:extLst>
              <a:ext uri="{FF2B5EF4-FFF2-40B4-BE49-F238E27FC236}">
                <a16:creationId xmlns:a16="http://schemas.microsoft.com/office/drawing/2014/main" id="{0DEDF592-3A15-4C69-99EC-F79932D8D301}"/>
              </a:ext>
            </a:extLst>
          </p:cNvPr>
          <p:cNvSpPr>
            <a:spLocks noChangeShapeType="1"/>
          </p:cNvSpPr>
          <p:nvPr/>
        </p:nvSpPr>
        <p:spPr bwMode="auto">
          <a:xfrm flipV="1">
            <a:off x="6481763" y="1981200"/>
            <a:ext cx="1587"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2" name="Line 42">
            <a:extLst>
              <a:ext uri="{FF2B5EF4-FFF2-40B4-BE49-F238E27FC236}">
                <a16:creationId xmlns:a16="http://schemas.microsoft.com/office/drawing/2014/main" id="{2512B448-9D67-4F2A-9458-98CDD4A14EF3}"/>
              </a:ext>
            </a:extLst>
          </p:cNvPr>
          <p:cNvSpPr>
            <a:spLocks noChangeShapeType="1"/>
          </p:cNvSpPr>
          <p:nvPr/>
        </p:nvSpPr>
        <p:spPr bwMode="auto">
          <a:xfrm flipV="1">
            <a:off x="6823075"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3" name="Line 43">
            <a:extLst>
              <a:ext uri="{FF2B5EF4-FFF2-40B4-BE49-F238E27FC236}">
                <a16:creationId xmlns:a16="http://schemas.microsoft.com/office/drawing/2014/main" id="{0C4B6E36-8D19-4C4F-97B1-43C284CDF611}"/>
              </a:ext>
            </a:extLst>
          </p:cNvPr>
          <p:cNvSpPr>
            <a:spLocks noChangeShapeType="1"/>
          </p:cNvSpPr>
          <p:nvPr/>
        </p:nvSpPr>
        <p:spPr bwMode="auto">
          <a:xfrm flipV="1">
            <a:off x="7162800" y="1981200"/>
            <a:ext cx="1588" cy="3062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4" name="Line 44">
            <a:extLst>
              <a:ext uri="{FF2B5EF4-FFF2-40B4-BE49-F238E27FC236}">
                <a16:creationId xmlns:a16="http://schemas.microsoft.com/office/drawing/2014/main" id="{76B15D83-272E-4E34-AB34-C8C16FF31FC7}"/>
              </a:ext>
            </a:extLst>
          </p:cNvPr>
          <p:cNvSpPr>
            <a:spLocks noChangeShapeType="1"/>
          </p:cNvSpPr>
          <p:nvPr/>
        </p:nvSpPr>
        <p:spPr bwMode="auto">
          <a:xfrm>
            <a:off x="2057400" y="5043488"/>
            <a:ext cx="51054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5" name="Line 45">
            <a:extLst>
              <a:ext uri="{FF2B5EF4-FFF2-40B4-BE49-F238E27FC236}">
                <a16:creationId xmlns:a16="http://schemas.microsoft.com/office/drawing/2014/main" id="{DA48F07A-D188-4A9D-82F4-033A9A23FA36}"/>
              </a:ext>
            </a:extLst>
          </p:cNvPr>
          <p:cNvSpPr>
            <a:spLocks noChangeShapeType="1"/>
          </p:cNvSpPr>
          <p:nvPr/>
        </p:nvSpPr>
        <p:spPr bwMode="auto">
          <a:xfrm>
            <a:off x="2057400" y="4703763"/>
            <a:ext cx="51054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6" name="Line 46">
            <a:extLst>
              <a:ext uri="{FF2B5EF4-FFF2-40B4-BE49-F238E27FC236}">
                <a16:creationId xmlns:a16="http://schemas.microsoft.com/office/drawing/2014/main" id="{D571B849-48E5-4BD5-A85A-0DB2AB63BF37}"/>
              </a:ext>
            </a:extLst>
          </p:cNvPr>
          <p:cNvSpPr>
            <a:spLocks noChangeShapeType="1"/>
          </p:cNvSpPr>
          <p:nvPr/>
        </p:nvSpPr>
        <p:spPr bwMode="auto">
          <a:xfrm>
            <a:off x="2057400" y="4362450"/>
            <a:ext cx="51054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7" name="Line 47">
            <a:extLst>
              <a:ext uri="{FF2B5EF4-FFF2-40B4-BE49-F238E27FC236}">
                <a16:creationId xmlns:a16="http://schemas.microsoft.com/office/drawing/2014/main" id="{3A55D4DB-A0B8-4D52-8554-911BAB674B95}"/>
              </a:ext>
            </a:extLst>
          </p:cNvPr>
          <p:cNvSpPr>
            <a:spLocks noChangeShapeType="1"/>
          </p:cNvSpPr>
          <p:nvPr/>
        </p:nvSpPr>
        <p:spPr bwMode="auto">
          <a:xfrm>
            <a:off x="2057400" y="4022725"/>
            <a:ext cx="51054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8" name="Line 48">
            <a:extLst>
              <a:ext uri="{FF2B5EF4-FFF2-40B4-BE49-F238E27FC236}">
                <a16:creationId xmlns:a16="http://schemas.microsoft.com/office/drawing/2014/main" id="{B418EE41-7AD4-4933-AD24-C179E376DF65}"/>
              </a:ext>
            </a:extLst>
          </p:cNvPr>
          <p:cNvSpPr>
            <a:spLocks noChangeShapeType="1"/>
          </p:cNvSpPr>
          <p:nvPr/>
        </p:nvSpPr>
        <p:spPr bwMode="auto">
          <a:xfrm>
            <a:off x="2057400" y="3683000"/>
            <a:ext cx="51054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9" name="Line 49">
            <a:extLst>
              <a:ext uri="{FF2B5EF4-FFF2-40B4-BE49-F238E27FC236}">
                <a16:creationId xmlns:a16="http://schemas.microsoft.com/office/drawing/2014/main" id="{DCC8CA4D-9C7D-4137-A2A2-428AA0870C55}"/>
              </a:ext>
            </a:extLst>
          </p:cNvPr>
          <p:cNvSpPr>
            <a:spLocks noChangeShapeType="1"/>
          </p:cNvSpPr>
          <p:nvPr/>
        </p:nvSpPr>
        <p:spPr bwMode="auto">
          <a:xfrm>
            <a:off x="2057400" y="3341688"/>
            <a:ext cx="51054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0" name="Line 50">
            <a:extLst>
              <a:ext uri="{FF2B5EF4-FFF2-40B4-BE49-F238E27FC236}">
                <a16:creationId xmlns:a16="http://schemas.microsoft.com/office/drawing/2014/main" id="{0FA71661-0C01-408F-A993-4F83C5402B1B}"/>
              </a:ext>
            </a:extLst>
          </p:cNvPr>
          <p:cNvSpPr>
            <a:spLocks noChangeShapeType="1"/>
          </p:cNvSpPr>
          <p:nvPr/>
        </p:nvSpPr>
        <p:spPr bwMode="auto">
          <a:xfrm>
            <a:off x="2057400" y="3001963"/>
            <a:ext cx="51054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1" name="Line 51">
            <a:extLst>
              <a:ext uri="{FF2B5EF4-FFF2-40B4-BE49-F238E27FC236}">
                <a16:creationId xmlns:a16="http://schemas.microsoft.com/office/drawing/2014/main" id="{D885E037-2D47-4B92-91EB-FE09A3059DBD}"/>
              </a:ext>
            </a:extLst>
          </p:cNvPr>
          <p:cNvSpPr>
            <a:spLocks noChangeShapeType="1"/>
          </p:cNvSpPr>
          <p:nvPr/>
        </p:nvSpPr>
        <p:spPr bwMode="auto">
          <a:xfrm>
            <a:off x="2057400" y="2662238"/>
            <a:ext cx="51054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2" name="Line 52">
            <a:extLst>
              <a:ext uri="{FF2B5EF4-FFF2-40B4-BE49-F238E27FC236}">
                <a16:creationId xmlns:a16="http://schemas.microsoft.com/office/drawing/2014/main" id="{7313AF7F-A7AD-4513-B367-56553EC5D210}"/>
              </a:ext>
            </a:extLst>
          </p:cNvPr>
          <p:cNvSpPr>
            <a:spLocks noChangeShapeType="1"/>
          </p:cNvSpPr>
          <p:nvPr/>
        </p:nvSpPr>
        <p:spPr bwMode="auto">
          <a:xfrm>
            <a:off x="2057400" y="2320925"/>
            <a:ext cx="51054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3" name="Line 53">
            <a:extLst>
              <a:ext uri="{FF2B5EF4-FFF2-40B4-BE49-F238E27FC236}">
                <a16:creationId xmlns:a16="http://schemas.microsoft.com/office/drawing/2014/main" id="{05FEFF26-DF9E-4EB7-9FF8-CF972B3EDB43}"/>
              </a:ext>
            </a:extLst>
          </p:cNvPr>
          <p:cNvSpPr>
            <a:spLocks noChangeShapeType="1"/>
          </p:cNvSpPr>
          <p:nvPr/>
        </p:nvSpPr>
        <p:spPr bwMode="auto">
          <a:xfrm>
            <a:off x="2057400" y="1981200"/>
            <a:ext cx="510540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4" name="Rectangle 3">
            <a:extLst>
              <a:ext uri="{FF2B5EF4-FFF2-40B4-BE49-F238E27FC236}">
                <a16:creationId xmlns:a16="http://schemas.microsoft.com/office/drawing/2014/main" id="{3FD891E0-EB02-4E34-8AD6-827F96978990}"/>
              </a:ext>
            </a:extLst>
          </p:cNvPr>
          <p:cNvSpPr>
            <a:spLocks noGrp="1" noChangeArrowheads="1"/>
          </p:cNvSpPr>
          <p:nvPr>
            <p:ph type="title"/>
          </p:nvPr>
        </p:nvSpPr>
        <p:spPr>
          <a:xfrm>
            <a:off x="457200" y="304800"/>
            <a:ext cx="7772400" cy="838200"/>
          </a:xfrm>
        </p:spPr>
        <p:txBody>
          <a:bodyPr/>
          <a:lstStyle/>
          <a:p>
            <a:pPr eaLnBrk="1" hangingPunct="1"/>
            <a:r>
              <a:rPr lang="zh-CN" altLang="en-US"/>
              <a:t>分析实例３</a:t>
            </a:r>
          </a:p>
        </p:txBody>
      </p:sp>
      <p:grpSp>
        <p:nvGrpSpPr>
          <p:cNvPr id="14365" name="Group 92">
            <a:extLst>
              <a:ext uri="{FF2B5EF4-FFF2-40B4-BE49-F238E27FC236}">
                <a16:creationId xmlns:a16="http://schemas.microsoft.com/office/drawing/2014/main" id="{2156BE05-4267-4490-9864-3C0C349A86FB}"/>
              </a:ext>
            </a:extLst>
          </p:cNvPr>
          <p:cNvGrpSpPr>
            <a:grpSpLocks/>
          </p:cNvGrpSpPr>
          <p:nvPr/>
        </p:nvGrpSpPr>
        <p:grpSpPr bwMode="auto">
          <a:xfrm>
            <a:off x="2057400" y="1905000"/>
            <a:ext cx="5138738" cy="3308350"/>
            <a:chOff x="1296" y="1200"/>
            <a:chExt cx="3237" cy="2084"/>
          </a:xfrm>
        </p:grpSpPr>
        <p:sp>
          <p:nvSpPr>
            <p:cNvPr id="14377" name="Rectangle 27">
              <a:extLst>
                <a:ext uri="{FF2B5EF4-FFF2-40B4-BE49-F238E27FC236}">
                  <a16:creationId xmlns:a16="http://schemas.microsoft.com/office/drawing/2014/main" id="{9933F716-3DD0-45A7-9C0F-E5B3A5ABD297}"/>
                </a:ext>
              </a:extLst>
            </p:cNvPr>
            <p:cNvSpPr>
              <a:spLocks noChangeArrowheads="1"/>
            </p:cNvSpPr>
            <p:nvPr/>
          </p:nvSpPr>
          <p:spPr bwMode="auto">
            <a:xfrm>
              <a:off x="1296" y="1248"/>
              <a:ext cx="3216" cy="19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78" name="Rectangle 54">
              <a:extLst>
                <a:ext uri="{FF2B5EF4-FFF2-40B4-BE49-F238E27FC236}">
                  <a16:creationId xmlns:a16="http://schemas.microsoft.com/office/drawing/2014/main" id="{C1274B3A-EA2B-4356-9A6C-C7358953A07E}"/>
                </a:ext>
              </a:extLst>
            </p:cNvPr>
            <p:cNvSpPr>
              <a:spLocks noChangeArrowheads="1"/>
            </p:cNvSpPr>
            <p:nvPr/>
          </p:nvSpPr>
          <p:spPr bwMode="auto">
            <a:xfrm>
              <a:off x="1832" y="1377"/>
              <a:ext cx="429" cy="643"/>
            </a:xfrm>
            <a:prstGeom prst="rect">
              <a:avLst/>
            </a:prstGeom>
            <a:solidFill>
              <a:srgbClr val="FFFFFF"/>
            </a:solidFill>
            <a:ln w="33338">
              <a:solidFill>
                <a:srgbClr val="000000"/>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79" name="Rectangle 55">
              <a:extLst>
                <a:ext uri="{FF2B5EF4-FFF2-40B4-BE49-F238E27FC236}">
                  <a16:creationId xmlns:a16="http://schemas.microsoft.com/office/drawing/2014/main" id="{A6049051-3777-4341-98F3-41246B15512B}"/>
                </a:ext>
              </a:extLst>
            </p:cNvPr>
            <p:cNvSpPr>
              <a:spLocks noChangeArrowheads="1"/>
            </p:cNvSpPr>
            <p:nvPr/>
          </p:nvSpPr>
          <p:spPr bwMode="auto">
            <a:xfrm>
              <a:off x="1832" y="2448"/>
              <a:ext cx="429" cy="643"/>
            </a:xfrm>
            <a:prstGeom prst="rect">
              <a:avLst/>
            </a:prstGeom>
            <a:solidFill>
              <a:srgbClr val="FFFFFF"/>
            </a:solidFill>
            <a:ln w="33338">
              <a:solidFill>
                <a:srgbClr val="000000"/>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80" name="Rectangle 56">
              <a:extLst>
                <a:ext uri="{FF2B5EF4-FFF2-40B4-BE49-F238E27FC236}">
                  <a16:creationId xmlns:a16="http://schemas.microsoft.com/office/drawing/2014/main" id="{637E2904-E599-4E8F-8CCD-575B835CA583}"/>
                </a:ext>
              </a:extLst>
            </p:cNvPr>
            <p:cNvSpPr>
              <a:spLocks noChangeArrowheads="1"/>
            </p:cNvSpPr>
            <p:nvPr/>
          </p:nvSpPr>
          <p:spPr bwMode="auto">
            <a:xfrm>
              <a:off x="3547" y="1912"/>
              <a:ext cx="429" cy="643"/>
            </a:xfrm>
            <a:prstGeom prst="rect">
              <a:avLst/>
            </a:prstGeom>
            <a:solidFill>
              <a:srgbClr val="FFFFFF"/>
            </a:solidFill>
            <a:ln w="33338">
              <a:solidFill>
                <a:srgbClr val="000000"/>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81" name="Line 57">
              <a:extLst>
                <a:ext uri="{FF2B5EF4-FFF2-40B4-BE49-F238E27FC236}">
                  <a16:creationId xmlns:a16="http://schemas.microsoft.com/office/drawing/2014/main" id="{861DF438-C761-4350-9612-C789F97ABC5C}"/>
                </a:ext>
              </a:extLst>
            </p:cNvPr>
            <p:cNvSpPr>
              <a:spLocks noChangeShapeType="1"/>
            </p:cNvSpPr>
            <p:nvPr/>
          </p:nvSpPr>
          <p:spPr bwMode="auto">
            <a:xfrm flipH="1">
              <a:off x="1403" y="1698"/>
              <a:ext cx="42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2" name="Line 58">
              <a:extLst>
                <a:ext uri="{FF2B5EF4-FFF2-40B4-BE49-F238E27FC236}">
                  <a16:creationId xmlns:a16="http://schemas.microsoft.com/office/drawing/2014/main" id="{829E8D8D-861E-49BF-9864-5D6AF416EE5D}"/>
                </a:ext>
              </a:extLst>
            </p:cNvPr>
            <p:cNvSpPr>
              <a:spLocks noChangeShapeType="1"/>
            </p:cNvSpPr>
            <p:nvPr/>
          </p:nvSpPr>
          <p:spPr bwMode="auto">
            <a:xfrm flipH="1">
              <a:off x="1403" y="2770"/>
              <a:ext cx="42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Freeform 59">
              <a:extLst>
                <a:ext uri="{FF2B5EF4-FFF2-40B4-BE49-F238E27FC236}">
                  <a16:creationId xmlns:a16="http://schemas.microsoft.com/office/drawing/2014/main" id="{C9244376-22FE-40A5-9AD4-F5A0982B74E9}"/>
                </a:ext>
              </a:extLst>
            </p:cNvPr>
            <p:cNvSpPr>
              <a:spLocks/>
            </p:cNvSpPr>
            <p:nvPr/>
          </p:nvSpPr>
          <p:spPr bwMode="auto">
            <a:xfrm>
              <a:off x="1618" y="1698"/>
              <a:ext cx="857" cy="643"/>
            </a:xfrm>
            <a:custGeom>
              <a:avLst/>
              <a:gdLst>
                <a:gd name="T0" fmla="*/ 0 w 857"/>
                <a:gd name="T1" fmla="*/ 0 h 643"/>
                <a:gd name="T2" fmla="*/ 0 w 857"/>
                <a:gd name="T3" fmla="*/ 429 h 643"/>
                <a:gd name="T4" fmla="*/ 857 w 857"/>
                <a:gd name="T5" fmla="*/ 643 h 643"/>
                <a:gd name="T6" fmla="*/ 0 60000 65536"/>
                <a:gd name="T7" fmla="*/ 0 60000 65536"/>
                <a:gd name="T8" fmla="*/ 0 60000 65536"/>
              </a:gdLst>
              <a:ahLst/>
              <a:cxnLst>
                <a:cxn ang="T6">
                  <a:pos x="T0" y="T1"/>
                </a:cxn>
                <a:cxn ang="T7">
                  <a:pos x="T2" y="T3"/>
                </a:cxn>
                <a:cxn ang="T8">
                  <a:pos x="T4" y="T5"/>
                </a:cxn>
              </a:cxnLst>
              <a:rect l="0" t="0" r="r" b="b"/>
              <a:pathLst>
                <a:path w="857" h="643">
                  <a:moveTo>
                    <a:pt x="0" y="0"/>
                  </a:moveTo>
                  <a:lnTo>
                    <a:pt x="0" y="429"/>
                  </a:lnTo>
                  <a:lnTo>
                    <a:pt x="857" y="643"/>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4" name="Freeform 60">
              <a:extLst>
                <a:ext uri="{FF2B5EF4-FFF2-40B4-BE49-F238E27FC236}">
                  <a16:creationId xmlns:a16="http://schemas.microsoft.com/office/drawing/2014/main" id="{7BA4C5DF-C8BB-4D2E-8571-79122694AA55}"/>
                </a:ext>
              </a:extLst>
            </p:cNvPr>
            <p:cNvSpPr>
              <a:spLocks/>
            </p:cNvSpPr>
            <p:nvPr/>
          </p:nvSpPr>
          <p:spPr bwMode="auto">
            <a:xfrm>
              <a:off x="1618" y="2127"/>
              <a:ext cx="857" cy="643"/>
            </a:xfrm>
            <a:custGeom>
              <a:avLst/>
              <a:gdLst>
                <a:gd name="T0" fmla="*/ 0 w 857"/>
                <a:gd name="T1" fmla="*/ 643 h 643"/>
                <a:gd name="T2" fmla="*/ 0 w 857"/>
                <a:gd name="T3" fmla="*/ 214 h 643"/>
                <a:gd name="T4" fmla="*/ 857 w 857"/>
                <a:gd name="T5" fmla="*/ 0 h 643"/>
                <a:gd name="T6" fmla="*/ 0 60000 65536"/>
                <a:gd name="T7" fmla="*/ 0 60000 65536"/>
                <a:gd name="T8" fmla="*/ 0 60000 65536"/>
              </a:gdLst>
              <a:ahLst/>
              <a:cxnLst>
                <a:cxn ang="T6">
                  <a:pos x="T0" y="T1"/>
                </a:cxn>
                <a:cxn ang="T7">
                  <a:pos x="T2" y="T3"/>
                </a:cxn>
                <a:cxn ang="T8">
                  <a:pos x="T4" y="T5"/>
                </a:cxn>
              </a:cxnLst>
              <a:rect l="0" t="0" r="r" b="b"/>
              <a:pathLst>
                <a:path w="857" h="643">
                  <a:moveTo>
                    <a:pt x="0" y="643"/>
                  </a:moveTo>
                  <a:lnTo>
                    <a:pt x="0" y="214"/>
                  </a:lnTo>
                  <a:lnTo>
                    <a:pt x="857"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5" name="Rectangle 61">
              <a:extLst>
                <a:ext uri="{FF2B5EF4-FFF2-40B4-BE49-F238E27FC236}">
                  <a16:creationId xmlns:a16="http://schemas.microsoft.com/office/drawing/2014/main" id="{3FBCE852-0E78-4D13-BF43-FB3D6A2D665A}"/>
                </a:ext>
              </a:extLst>
            </p:cNvPr>
            <p:cNvSpPr>
              <a:spLocks noChangeArrowheads="1"/>
            </p:cNvSpPr>
            <p:nvPr/>
          </p:nvSpPr>
          <p:spPr bwMode="auto">
            <a:xfrm>
              <a:off x="2690" y="1484"/>
              <a:ext cx="428" cy="643"/>
            </a:xfrm>
            <a:prstGeom prst="rect">
              <a:avLst/>
            </a:prstGeom>
            <a:solidFill>
              <a:srgbClr val="FFFFFF"/>
            </a:solidFill>
            <a:ln w="33338">
              <a:solidFill>
                <a:srgbClr val="000000"/>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86" name="Rectangle 62">
              <a:extLst>
                <a:ext uri="{FF2B5EF4-FFF2-40B4-BE49-F238E27FC236}">
                  <a16:creationId xmlns:a16="http://schemas.microsoft.com/office/drawing/2014/main" id="{197E30A9-368D-4B61-A17E-8E585967A196}"/>
                </a:ext>
              </a:extLst>
            </p:cNvPr>
            <p:cNvSpPr>
              <a:spLocks noChangeArrowheads="1"/>
            </p:cNvSpPr>
            <p:nvPr/>
          </p:nvSpPr>
          <p:spPr bwMode="auto">
            <a:xfrm>
              <a:off x="2690" y="2341"/>
              <a:ext cx="428" cy="643"/>
            </a:xfrm>
            <a:prstGeom prst="rect">
              <a:avLst/>
            </a:prstGeom>
            <a:solidFill>
              <a:srgbClr val="FFFFFF"/>
            </a:solidFill>
            <a:ln w="33338">
              <a:solidFill>
                <a:srgbClr val="000000"/>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87" name="Line 63">
              <a:extLst>
                <a:ext uri="{FF2B5EF4-FFF2-40B4-BE49-F238E27FC236}">
                  <a16:creationId xmlns:a16="http://schemas.microsoft.com/office/drawing/2014/main" id="{4CFDB79A-EF8A-470D-8DC8-B5216C124D52}"/>
                </a:ext>
              </a:extLst>
            </p:cNvPr>
            <p:cNvSpPr>
              <a:spLocks noChangeShapeType="1"/>
            </p:cNvSpPr>
            <p:nvPr/>
          </p:nvSpPr>
          <p:spPr bwMode="auto">
            <a:xfrm flipH="1">
              <a:off x="2261" y="2770"/>
              <a:ext cx="42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8" name="Line 64">
              <a:extLst>
                <a:ext uri="{FF2B5EF4-FFF2-40B4-BE49-F238E27FC236}">
                  <a16:creationId xmlns:a16="http://schemas.microsoft.com/office/drawing/2014/main" id="{DF4129E4-A874-406E-B5BE-4B8B665E930F}"/>
                </a:ext>
              </a:extLst>
            </p:cNvPr>
            <p:cNvSpPr>
              <a:spLocks noChangeShapeType="1"/>
            </p:cNvSpPr>
            <p:nvPr/>
          </p:nvSpPr>
          <p:spPr bwMode="auto">
            <a:xfrm>
              <a:off x="2261" y="1698"/>
              <a:ext cx="42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Freeform 65">
              <a:extLst>
                <a:ext uri="{FF2B5EF4-FFF2-40B4-BE49-F238E27FC236}">
                  <a16:creationId xmlns:a16="http://schemas.microsoft.com/office/drawing/2014/main" id="{D97FD780-E504-42BD-A742-E90D72E0F58E}"/>
                </a:ext>
              </a:extLst>
            </p:cNvPr>
            <p:cNvSpPr>
              <a:spLocks/>
            </p:cNvSpPr>
            <p:nvPr/>
          </p:nvSpPr>
          <p:spPr bwMode="auto">
            <a:xfrm>
              <a:off x="2475" y="2341"/>
              <a:ext cx="215" cy="214"/>
            </a:xfrm>
            <a:custGeom>
              <a:avLst/>
              <a:gdLst>
                <a:gd name="T0" fmla="*/ 0 w 215"/>
                <a:gd name="T1" fmla="*/ 0 h 214"/>
                <a:gd name="T2" fmla="*/ 0 w 215"/>
                <a:gd name="T3" fmla="*/ 214 h 214"/>
                <a:gd name="T4" fmla="*/ 215 w 215"/>
                <a:gd name="T5" fmla="*/ 214 h 214"/>
                <a:gd name="T6" fmla="*/ 0 60000 65536"/>
                <a:gd name="T7" fmla="*/ 0 60000 65536"/>
                <a:gd name="T8" fmla="*/ 0 60000 65536"/>
              </a:gdLst>
              <a:ahLst/>
              <a:cxnLst>
                <a:cxn ang="T6">
                  <a:pos x="T0" y="T1"/>
                </a:cxn>
                <a:cxn ang="T7">
                  <a:pos x="T2" y="T3"/>
                </a:cxn>
                <a:cxn ang="T8">
                  <a:pos x="T4" y="T5"/>
                </a:cxn>
              </a:cxnLst>
              <a:rect l="0" t="0" r="r" b="b"/>
              <a:pathLst>
                <a:path w="215" h="214">
                  <a:moveTo>
                    <a:pt x="0" y="0"/>
                  </a:moveTo>
                  <a:lnTo>
                    <a:pt x="0" y="214"/>
                  </a:lnTo>
                  <a:lnTo>
                    <a:pt x="215" y="214"/>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90" name="Freeform 66">
              <a:extLst>
                <a:ext uri="{FF2B5EF4-FFF2-40B4-BE49-F238E27FC236}">
                  <a16:creationId xmlns:a16="http://schemas.microsoft.com/office/drawing/2014/main" id="{8C28AF12-D4BF-462E-A428-B85DB61C94A9}"/>
                </a:ext>
              </a:extLst>
            </p:cNvPr>
            <p:cNvSpPr>
              <a:spLocks/>
            </p:cNvSpPr>
            <p:nvPr/>
          </p:nvSpPr>
          <p:spPr bwMode="auto">
            <a:xfrm>
              <a:off x="2475" y="1912"/>
              <a:ext cx="215" cy="215"/>
            </a:xfrm>
            <a:custGeom>
              <a:avLst/>
              <a:gdLst>
                <a:gd name="T0" fmla="*/ 0 w 215"/>
                <a:gd name="T1" fmla="*/ 215 h 215"/>
                <a:gd name="T2" fmla="*/ 0 w 215"/>
                <a:gd name="T3" fmla="*/ 0 h 215"/>
                <a:gd name="T4" fmla="*/ 215 w 215"/>
                <a:gd name="T5" fmla="*/ 0 h 215"/>
                <a:gd name="T6" fmla="*/ 0 60000 65536"/>
                <a:gd name="T7" fmla="*/ 0 60000 65536"/>
                <a:gd name="T8" fmla="*/ 0 60000 65536"/>
              </a:gdLst>
              <a:ahLst/>
              <a:cxnLst>
                <a:cxn ang="T6">
                  <a:pos x="T0" y="T1"/>
                </a:cxn>
                <a:cxn ang="T7">
                  <a:pos x="T2" y="T3"/>
                </a:cxn>
                <a:cxn ang="T8">
                  <a:pos x="T4" y="T5"/>
                </a:cxn>
              </a:cxnLst>
              <a:rect l="0" t="0" r="r" b="b"/>
              <a:pathLst>
                <a:path w="215" h="215">
                  <a:moveTo>
                    <a:pt x="0" y="215"/>
                  </a:moveTo>
                  <a:lnTo>
                    <a:pt x="0" y="0"/>
                  </a:lnTo>
                  <a:lnTo>
                    <a:pt x="215"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91" name="Freeform 67">
              <a:extLst>
                <a:ext uri="{FF2B5EF4-FFF2-40B4-BE49-F238E27FC236}">
                  <a16:creationId xmlns:a16="http://schemas.microsoft.com/office/drawing/2014/main" id="{A4C0AC7D-26DD-43CC-8680-A24B81BC6FB0}"/>
                </a:ext>
              </a:extLst>
            </p:cNvPr>
            <p:cNvSpPr>
              <a:spLocks/>
            </p:cNvSpPr>
            <p:nvPr/>
          </p:nvSpPr>
          <p:spPr bwMode="auto">
            <a:xfrm>
              <a:off x="3118" y="1805"/>
              <a:ext cx="429" cy="322"/>
            </a:xfrm>
            <a:custGeom>
              <a:avLst/>
              <a:gdLst>
                <a:gd name="T0" fmla="*/ 0 w 429"/>
                <a:gd name="T1" fmla="*/ 0 h 322"/>
                <a:gd name="T2" fmla="*/ 215 w 429"/>
                <a:gd name="T3" fmla="*/ 0 h 322"/>
                <a:gd name="T4" fmla="*/ 215 w 429"/>
                <a:gd name="T5" fmla="*/ 322 h 322"/>
                <a:gd name="T6" fmla="*/ 429 w 429"/>
                <a:gd name="T7" fmla="*/ 322 h 3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9" h="322">
                  <a:moveTo>
                    <a:pt x="0" y="0"/>
                  </a:moveTo>
                  <a:lnTo>
                    <a:pt x="215" y="0"/>
                  </a:lnTo>
                  <a:lnTo>
                    <a:pt x="215" y="322"/>
                  </a:lnTo>
                  <a:lnTo>
                    <a:pt x="429" y="322"/>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92" name="Freeform 68">
              <a:extLst>
                <a:ext uri="{FF2B5EF4-FFF2-40B4-BE49-F238E27FC236}">
                  <a16:creationId xmlns:a16="http://schemas.microsoft.com/office/drawing/2014/main" id="{C9028D60-8718-4A7E-BE08-4A575136B71C}"/>
                </a:ext>
              </a:extLst>
            </p:cNvPr>
            <p:cNvSpPr>
              <a:spLocks/>
            </p:cNvSpPr>
            <p:nvPr/>
          </p:nvSpPr>
          <p:spPr bwMode="auto">
            <a:xfrm>
              <a:off x="3118" y="2341"/>
              <a:ext cx="429" cy="322"/>
            </a:xfrm>
            <a:custGeom>
              <a:avLst/>
              <a:gdLst>
                <a:gd name="T0" fmla="*/ 0 w 429"/>
                <a:gd name="T1" fmla="*/ 322 h 322"/>
                <a:gd name="T2" fmla="*/ 215 w 429"/>
                <a:gd name="T3" fmla="*/ 322 h 322"/>
                <a:gd name="T4" fmla="*/ 215 w 429"/>
                <a:gd name="T5" fmla="*/ 0 h 322"/>
                <a:gd name="T6" fmla="*/ 429 w 429"/>
                <a:gd name="T7" fmla="*/ 0 h 3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9" h="322">
                  <a:moveTo>
                    <a:pt x="0" y="322"/>
                  </a:moveTo>
                  <a:lnTo>
                    <a:pt x="215" y="322"/>
                  </a:lnTo>
                  <a:lnTo>
                    <a:pt x="215" y="0"/>
                  </a:lnTo>
                  <a:lnTo>
                    <a:pt x="429"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93" name="Line 69">
              <a:extLst>
                <a:ext uri="{FF2B5EF4-FFF2-40B4-BE49-F238E27FC236}">
                  <a16:creationId xmlns:a16="http://schemas.microsoft.com/office/drawing/2014/main" id="{C3121D15-5DD2-4F92-A4F7-FAECB92F835D}"/>
                </a:ext>
              </a:extLst>
            </p:cNvPr>
            <p:cNvSpPr>
              <a:spLocks noChangeShapeType="1"/>
            </p:cNvSpPr>
            <p:nvPr/>
          </p:nvSpPr>
          <p:spPr bwMode="auto">
            <a:xfrm>
              <a:off x="3976" y="2234"/>
              <a:ext cx="42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4" name="Oval 70">
              <a:extLst>
                <a:ext uri="{FF2B5EF4-FFF2-40B4-BE49-F238E27FC236}">
                  <a16:creationId xmlns:a16="http://schemas.microsoft.com/office/drawing/2014/main" id="{8DF9E328-583A-465E-9C93-48422F3AF214}"/>
                </a:ext>
              </a:extLst>
            </p:cNvPr>
            <p:cNvSpPr>
              <a:spLocks noChangeArrowheads="1"/>
            </p:cNvSpPr>
            <p:nvPr/>
          </p:nvSpPr>
          <p:spPr bwMode="auto">
            <a:xfrm>
              <a:off x="2261" y="1634"/>
              <a:ext cx="128" cy="128"/>
            </a:xfrm>
            <a:prstGeom prst="ellipse">
              <a:avLst/>
            </a:prstGeom>
            <a:solidFill>
              <a:srgbClr val="FFFFFF"/>
            </a:solidFill>
            <a:ln w="333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95" name="Oval 71">
              <a:extLst>
                <a:ext uri="{FF2B5EF4-FFF2-40B4-BE49-F238E27FC236}">
                  <a16:creationId xmlns:a16="http://schemas.microsoft.com/office/drawing/2014/main" id="{7C4978E8-FBD2-4D36-AF6C-57FDEC094BA5}"/>
                </a:ext>
              </a:extLst>
            </p:cNvPr>
            <p:cNvSpPr>
              <a:spLocks noChangeArrowheads="1"/>
            </p:cNvSpPr>
            <p:nvPr/>
          </p:nvSpPr>
          <p:spPr bwMode="auto">
            <a:xfrm>
              <a:off x="2261" y="2705"/>
              <a:ext cx="128" cy="129"/>
            </a:xfrm>
            <a:prstGeom prst="ellipse">
              <a:avLst/>
            </a:prstGeom>
            <a:solidFill>
              <a:srgbClr val="FFFFFF"/>
            </a:solidFill>
            <a:ln w="333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96" name="Oval 72">
              <a:extLst>
                <a:ext uri="{FF2B5EF4-FFF2-40B4-BE49-F238E27FC236}">
                  <a16:creationId xmlns:a16="http://schemas.microsoft.com/office/drawing/2014/main" id="{F6315F06-5743-401A-9194-CE92D5C03832}"/>
                </a:ext>
              </a:extLst>
            </p:cNvPr>
            <p:cNvSpPr>
              <a:spLocks noChangeArrowheads="1"/>
            </p:cNvSpPr>
            <p:nvPr/>
          </p:nvSpPr>
          <p:spPr bwMode="auto">
            <a:xfrm>
              <a:off x="3976" y="2170"/>
              <a:ext cx="129" cy="128"/>
            </a:xfrm>
            <a:prstGeom prst="ellipse">
              <a:avLst/>
            </a:prstGeom>
            <a:solidFill>
              <a:srgbClr val="FFFFFF"/>
            </a:solidFill>
            <a:ln w="333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97" name="Oval 73">
              <a:extLst>
                <a:ext uri="{FF2B5EF4-FFF2-40B4-BE49-F238E27FC236}">
                  <a16:creationId xmlns:a16="http://schemas.microsoft.com/office/drawing/2014/main" id="{80773BBC-6027-4B13-A87B-19790F7BD87C}"/>
                </a:ext>
              </a:extLst>
            </p:cNvPr>
            <p:cNvSpPr>
              <a:spLocks noChangeArrowheads="1"/>
            </p:cNvSpPr>
            <p:nvPr/>
          </p:nvSpPr>
          <p:spPr bwMode="auto">
            <a:xfrm>
              <a:off x="1575" y="1655"/>
              <a:ext cx="85" cy="86"/>
            </a:xfrm>
            <a:prstGeom prst="ellipse">
              <a:avLst/>
            </a:prstGeom>
            <a:solidFill>
              <a:srgbClr val="000000"/>
            </a:solidFill>
            <a:ln w="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98" name="Oval 74">
              <a:extLst>
                <a:ext uri="{FF2B5EF4-FFF2-40B4-BE49-F238E27FC236}">
                  <a16:creationId xmlns:a16="http://schemas.microsoft.com/office/drawing/2014/main" id="{DD094482-583F-413B-B268-B0BA80277696}"/>
                </a:ext>
              </a:extLst>
            </p:cNvPr>
            <p:cNvSpPr>
              <a:spLocks noChangeArrowheads="1"/>
            </p:cNvSpPr>
            <p:nvPr/>
          </p:nvSpPr>
          <p:spPr bwMode="auto">
            <a:xfrm>
              <a:off x="1575" y="2727"/>
              <a:ext cx="85" cy="86"/>
            </a:xfrm>
            <a:prstGeom prst="ellipse">
              <a:avLst/>
            </a:prstGeom>
            <a:solidFill>
              <a:srgbClr val="000000"/>
            </a:solidFill>
            <a:ln w="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399" name="Rectangle 75">
              <a:extLst>
                <a:ext uri="{FF2B5EF4-FFF2-40B4-BE49-F238E27FC236}">
                  <a16:creationId xmlns:a16="http://schemas.microsoft.com/office/drawing/2014/main" id="{7342E788-7387-43B2-A0AF-822FDCAC80F5}"/>
                </a:ext>
              </a:extLst>
            </p:cNvPr>
            <p:cNvSpPr>
              <a:spLocks noChangeArrowheads="1"/>
            </p:cNvSpPr>
            <p:nvPr/>
          </p:nvSpPr>
          <p:spPr bwMode="auto">
            <a:xfrm>
              <a:off x="1918" y="1355"/>
              <a:ext cx="21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800">
                  <a:solidFill>
                    <a:srgbClr val="172721"/>
                  </a:solidFill>
                  <a:latin typeface="Times New Roman" panose="02020603050405020304" pitchFamily="18" charset="0"/>
                </a:rPr>
                <a:t>1</a:t>
              </a:r>
              <a:endParaRPr lang="en-US" altLang="zh-CN"/>
            </a:p>
          </p:txBody>
        </p:sp>
        <p:sp>
          <p:nvSpPr>
            <p:cNvPr id="14400" name="Rectangle 76">
              <a:extLst>
                <a:ext uri="{FF2B5EF4-FFF2-40B4-BE49-F238E27FC236}">
                  <a16:creationId xmlns:a16="http://schemas.microsoft.com/office/drawing/2014/main" id="{9472AB62-9A08-42EA-9BAE-5D3A61CB72FF}"/>
                </a:ext>
              </a:extLst>
            </p:cNvPr>
            <p:cNvSpPr>
              <a:spLocks noChangeArrowheads="1"/>
            </p:cNvSpPr>
            <p:nvPr/>
          </p:nvSpPr>
          <p:spPr bwMode="auto">
            <a:xfrm>
              <a:off x="2775" y="1527"/>
              <a:ext cx="2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172721"/>
                  </a:solidFill>
                  <a:latin typeface="Times New Roman" panose="02020603050405020304" pitchFamily="18" charset="0"/>
                </a:rPr>
                <a:t>&amp;</a:t>
              </a:r>
              <a:endParaRPr lang="en-US" altLang="zh-CN"/>
            </a:p>
          </p:txBody>
        </p:sp>
        <p:sp>
          <p:nvSpPr>
            <p:cNvPr id="14401" name="Rectangle 77">
              <a:extLst>
                <a:ext uri="{FF2B5EF4-FFF2-40B4-BE49-F238E27FC236}">
                  <a16:creationId xmlns:a16="http://schemas.microsoft.com/office/drawing/2014/main" id="{FDE0D65E-6767-4D33-B990-22623F0E986D}"/>
                </a:ext>
              </a:extLst>
            </p:cNvPr>
            <p:cNvSpPr>
              <a:spLocks noChangeArrowheads="1"/>
            </p:cNvSpPr>
            <p:nvPr/>
          </p:nvSpPr>
          <p:spPr bwMode="auto">
            <a:xfrm>
              <a:off x="1918" y="2427"/>
              <a:ext cx="21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800">
                  <a:solidFill>
                    <a:srgbClr val="172721"/>
                  </a:solidFill>
                  <a:latin typeface="Times New Roman" panose="02020603050405020304" pitchFamily="18" charset="0"/>
                </a:rPr>
                <a:t>1</a:t>
              </a:r>
              <a:endParaRPr lang="en-US" altLang="zh-CN"/>
            </a:p>
          </p:txBody>
        </p:sp>
        <p:sp>
          <p:nvSpPr>
            <p:cNvPr id="14402" name="Rectangle 78">
              <a:extLst>
                <a:ext uri="{FF2B5EF4-FFF2-40B4-BE49-F238E27FC236}">
                  <a16:creationId xmlns:a16="http://schemas.microsoft.com/office/drawing/2014/main" id="{87A361B9-8AE2-44E5-A73B-74766058DDEC}"/>
                </a:ext>
              </a:extLst>
            </p:cNvPr>
            <p:cNvSpPr>
              <a:spLocks noChangeArrowheads="1"/>
            </p:cNvSpPr>
            <p:nvPr/>
          </p:nvSpPr>
          <p:spPr bwMode="auto">
            <a:xfrm>
              <a:off x="2775" y="2384"/>
              <a:ext cx="2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172721"/>
                  </a:solidFill>
                  <a:latin typeface="Times New Roman" panose="02020603050405020304" pitchFamily="18" charset="0"/>
                </a:rPr>
                <a:t>&amp;</a:t>
              </a:r>
              <a:endParaRPr lang="en-US" altLang="zh-CN"/>
            </a:p>
          </p:txBody>
        </p:sp>
        <p:sp>
          <p:nvSpPr>
            <p:cNvPr id="14403" name="Rectangle 79">
              <a:extLst>
                <a:ext uri="{FF2B5EF4-FFF2-40B4-BE49-F238E27FC236}">
                  <a16:creationId xmlns:a16="http://schemas.microsoft.com/office/drawing/2014/main" id="{0BB95FDA-8354-4467-A53B-A12B54D36198}"/>
                </a:ext>
              </a:extLst>
            </p:cNvPr>
            <p:cNvSpPr>
              <a:spLocks noChangeArrowheads="1"/>
            </p:cNvSpPr>
            <p:nvPr/>
          </p:nvSpPr>
          <p:spPr bwMode="auto">
            <a:xfrm>
              <a:off x="3616" y="2045"/>
              <a:ext cx="26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172721"/>
                  </a:solidFill>
                  <a:latin typeface="Times New Roman" panose="02020603050405020304" pitchFamily="18" charset="0"/>
                  <a:sym typeface="Symbol" panose="05050102010706020507" pitchFamily="18" charset="2"/>
                </a:rPr>
                <a:t>1</a:t>
              </a:r>
              <a:endParaRPr lang="en-US" altLang="zh-CN"/>
            </a:p>
          </p:txBody>
        </p:sp>
        <p:sp>
          <p:nvSpPr>
            <p:cNvPr id="14404" name="Rectangle 80">
              <a:extLst>
                <a:ext uri="{FF2B5EF4-FFF2-40B4-BE49-F238E27FC236}">
                  <a16:creationId xmlns:a16="http://schemas.microsoft.com/office/drawing/2014/main" id="{73D327F8-37FF-48D4-825F-4B4164FE45B7}"/>
                </a:ext>
              </a:extLst>
            </p:cNvPr>
            <p:cNvSpPr>
              <a:spLocks noChangeArrowheads="1"/>
            </p:cNvSpPr>
            <p:nvPr/>
          </p:nvSpPr>
          <p:spPr bwMode="auto">
            <a:xfrm>
              <a:off x="1403" y="1441"/>
              <a:ext cx="2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172721"/>
                  </a:solidFill>
                  <a:latin typeface="Times New Roman" panose="02020603050405020304" pitchFamily="18" charset="0"/>
                </a:rPr>
                <a:t>A</a:t>
              </a:r>
              <a:endParaRPr lang="en-US" altLang="zh-CN"/>
            </a:p>
          </p:txBody>
        </p:sp>
        <p:sp>
          <p:nvSpPr>
            <p:cNvPr id="14405" name="Rectangle 81">
              <a:extLst>
                <a:ext uri="{FF2B5EF4-FFF2-40B4-BE49-F238E27FC236}">
                  <a16:creationId xmlns:a16="http://schemas.microsoft.com/office/drawing/2014/main" id="{8D9BF2B0-06FA-4D81-BC13-4B317114A3BB}"/>
                </a:ext>
              </a:extLst>
            </p:cNvPr>
            <p:cNvSpPr>
              <a:spLocks noChangeArrowheads="1"/>
            </p:cNvSpPr>
            <p:nvPr/>
          </p:nvSpPr>
          <p:spPr bwMode="auto">
            <a:xfrm>
              <a:off x="1403" y="2513"/>
              <a:ext cx="21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172721"/>
                  </a:solidFill>
                  <a:latin typeface="Times New Roman" panose="02020603050405020304" pitchFamily="18" charset="0"/>
                </a:rPr>
                <a:t>B</a:t>
              </a:r>
              <a:endParaRPr lang="en-US" altLang="zh-CN"/>
            </a:p>
          </p:txBody>
        </p:sp>
        <p:sp>
          <p:nvSpPr>
            <p:cNvPr id="14406" name="Rectangle 82">
              <a:extLst>
                <a:ext uri="{FF2B5EF4-FFF2-40B4-BE49-F238E27FC236}">
                  <a16:creationId xmlns:a16="http://schemas.microsoft.com/office/drawing/2014/main" id="{67561CD4-EF50-4C1B-AACA-479F397CAF80}"/>
                </a:ext>
              </a:extLst>
            </p:cNvPr>
            <p:cNvSpPr>
              <a:spLocks noChangeArrowheads="1"/>
            </p:cNvSpPr>
            <p:nvPr/>
          </p:nvSpPr>
          <p:spPr bwMode="auto">
            <a:xfrm>
              <a:off x="4233" y="1934"/>
              <a:ext cx="19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172721"/>
                  </a:solidFill>
                  <a:latin typeface="Times New Roman" panose="02020603050405020304" pitchFamily="18" charset="0"/>
                </a:rPr>
                <a:t>Z</a:t>
              </a:r>
              <a:endParaRPr lang="en-US" altLang="zh-CN"/>
            </a:p>
          </p:txBody>
        </p:sp>
        <p:sp>
          <p:nvSpPr>
            <p:cNvPr id="14407" name="Rectangle 83">
              <a:extLst>
                <a:ext uri="{FF2B5EF4-FFF2-40B4-BE49-F238E27FC236}">
                  <a16:creationId xmlns:a16="http://schemas.microsoft.com/office/drawing/2014/main" id="{8ED8B4E5-3E11-4369-B932-716FF191A328}"/>
                </a:ext>
              </a:extLst>
            </p:cNvPr>
            <p:cNvSpPr>
              <a:spLocks noChangeArrowheads="1"/>
            </p:cNvSpPr>
            <p:nvPr/>
          </p:nvSpPr>
          <p:spPr bwMode="auto">
            <a:xfrm>
              <a:off x="4383" y="2019"/>
              <a:ext cx="15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100">
                  <a:solidFill>
                    <a:srgbClr val="172721"/>
                  </a:solidFill>
                  <a:latin typeface="Times New Roman" panose="02020603050405020304" pitchFamily="18" charset="0"/>
                </a:rPr>
                <a:t>2</a:t>
              </a:r>
              <a:endParaRPr lang="en-US" altLang="zh-CN"/>
            </a:p>
          </p:txBody>
        </p:sp>
        <p:sp>
          <p:nvSpPr>
            <p:cNvPr id="14408" name="Line 84">
              <a:extLst>
                <a:ext uri="{FF2B5EF4-FFF2-40B4-BE49-F238E27FC236}">
                  <a16:creationId xmlns:a16="http://schemas.microsoft.com/office/drawing/2014/main" id="{D96C3CD1-7BAB-446E-85F4-23F479E4D635}"/>
                </a:ext>
              </a:extLst>
            </p:cNvPr>
            <p:cNvSpPr>
              <a:spLocks noChangeShapeType="1"/>
            </p:cNvSpPr>
            <p:nvPr/>
          </p:nvSpPr>
          <p:spPr bwMode="auto">
            <a:xfrm>
              <a:off x="3333" y="1805"/>
              <a:ext cx="109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9" name="Line 85">
              <a:extLst>
                <a:ext uri="{FF2B5EF4-FFF2-40B4-BE49-F238E27FC236}">
                  <a16:creationId xmlns:a16="http://schemas.microsoft.com/office/drawing/2014/main" id="{06A3DF26-112A-48B3-9C9F-E0F4CF7C83A7}"/>
                </a:ext>
              </a:extLst>
            </p:cNvPr>
            <p:cNvSpPr>
              <a:spLocks noChangeShapeType="1"/>
            </p:cNvSpPr>
            <p:nvPr/>
          </p:nvSpPr>
          <p:spPr bwMode="auto">
            <a:xfrm>
              <a:off x="3333" y="2663"/>
              <a:ext cx="107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0" name="Oval 86">
              <a:extLst>
                <a:ext uri="{FF2B5EF4-FFF2-40B4-BE49-F238E27FC236}">
                  <a16:creationId xmlns:a16="http://schemas.microsoft.com/office/drawing/2014/main" id="{A60274FF-49A4-4B08-BABD-7F6259DFB8D4}"/>
                </a:ext>
              </a:extLst>
            </p:cNvPr>
            <p:cNvSpPr>
              <a:spLocks noChangeArrowheads="1"/>
            </p:cNvSpPr>
            <p:nvPr/>
          </p:nvSpPr>
          <p:spPr bwMode="auto">
            <a:xfrm>
              <a:off x="3290" y="1762"/>
              <a:ext cx="86" cy="86"/>
            </a:xfrm>
            <a:prstGeom prst="ellipse">
              <a:avLst/>
            </a:prstGeom>
            <a:solidFill>
              <a:srgbClr val="800000"/>
            </a:solidFill>
            <a:ln w="0">
              <a:solidFill>
                <a:srgbClr val="8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411" name="Oval 87">
              <a:extLst>
                <a:ext uri="{FF2B5EF4-FFF2-40B4-BE49-F238E27FC236}">
                  <a16:creationId xmlns:a16="http://schemas.microsoft.com/office/drawing/2014/main" id="{AA013AD4-4CBC-44A9-B673-0103C0F01BFA}"/>
                </a:ext>
              </a:extLst>
            </p:cNvPr>
            <p:cNvSpPr>
              <a:spLocks noChangeArrowheads="1"/>
            </p:cNvSpPr>
            <p:nvPr/>
          </p:nvSpPr>
          <p:spPr bwMode="auto">
            <a:xfrm>
              <a:off x="3290" y="2620"/>
              <a:ext cx="86" cy="85"/>
            </a:xfrm>
            <a:prstGeom prst="ellipse">
              <a:avLst/>
            </a:prstGeom>
            <a:solidFill>
              <a:srgbClr val="800000"/>
            </a:solidFill>
            <a:ln w="0">
              <a:solidFill>
                <a:srgbClr val="8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4412" name="Rectangle 88">
              <a:extLst>
                <a:ext uri="{FF2B5EF4-FFF2-40B4-BE49-F238E27FC236}">
                  <a16:creationId xmlns:a16="http://schemas.microsoft.com/office/drawing/2014/main" id="{3BCE3978-191C-40EF-95DA-132CEDAB8B81}"/>
                </a:ext>
              </a:extLst>
            </p:cNvPr>
            <p:cNvSpPr>
              <a:spLocks noChangeArrowheads="1"/>
            </p:cNvSpPr>
            <p:nvPr/>
          </p:nvSpPr>
          <p:spPr bwMode="auto">
            <a:xfrm>
              <a:off x="4233" y="1505"/>
              <a:ext cx="19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172721"/>
                  </a:solidFill>
                  <a:latin typeface="Times New Roman" panose="02020603050405020304" pitchFamily="18" charset="0"/>
                </a:rPr>
                <a:t>Z</a:t>
              </a:r>
              <a:endParaRPr lang="en-US" altLang="zh-CN"/>
            </a:p>
          </p:txBody>
        </p:sp>
        <p:sp>
          <p:nvSpPr>
            <p:cNvPr id="14413" name="Rectangle 89">
              <a:extLst>
                <a:ext uri="{FF2B5EF4-FFF2-40B4-BE49-F238E27FC236}">
                  <a16:creationId xmlns:a16="http://schemas.microsoft.com/office/drawing/2014/main" id="{3613DACD-4031-443A-B4D8-F23A9EEC1CE7}"/>
                </a:ext>
              </a:extLst>
            </p:cNvPr>
            <p:cNvSpPr>
              <a:spLocks noChangeArrowheads="1"/>
            </p:cNvSpPr>
            <p:nvPr/>
          </p:nvSpPr>
          <p:spPr bwMode="auto">
            <a:xfrm>
              <a:off x="4383" y="1590"/>
              <a:ext cx="15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100">
                  <a:solidFill>
                    <a:srgbClr val="172721"/>
                  </a:solidFill>
                  <a:latin typeface="Times New Roman" panose="02020603050405020304" pitchFamily="18" charset="0"/>
                </a:rPr>
                <a:t>1</a:t>
              </a:r>
              <a:endParaRPr lang="en-US" altLang="zh-CN"/>
            </a:p>
          </p:txBody>
        </p:sp>
        <p:sp>
          <p:nvSpPr>
            <p:cNvPr id="14414" name="Rectangle 90">
              <a:extLst>
                <a:ext uri="{FF2B5EF4-FFF2-40B4-BE49-F238E27FC236}">
                  <a16:creationId xmlns:a16="http://schemas.microsoft.com/office/drawing/2014/main" id="{16FCE109-E5CC-4AEB-A29B-780429F2FEAC}"/>
                </a:ext>
              </a:extLst>
            </p:cNvPr>
            <p:cNvSpPr>
              <a:spLocks noChangeArrowheads="1"/>
            </p:cNvSpPr>
            <p:nvPr/>
          </p:nvSpPr>
          <p:spPr bwMode="auto">
            <a:xfrm>
              <a:off x="4233" y="2384"/>
              <a:ext cx="19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3200">
                  <a:solidFill>
                    <a:srgbClr val="172721"/>
                  </a:solidFill>
                  <a:latin typeface="Times New Roman" panose="02020603050405020304" pitchFamily="18" charset="0"/>
                </a:rPr>
                <a:t>Z</a:t>
              </a:r>
              <a:endParaRPr lang="en-US" altLang="zh-CN"/>
            </a:p>
          </p:txBody>
        </p:sp>
        <p:sp>
          <p:nvSpPr>
            <p:cNvPr id="14415" name="Rectangle 91">
              <a:extLst>
                <a:ext uri="{FF2B5EF4-FFF2-40B4-BE49-F238E27FC236}">
                  <a16:creationId xmlns:a16="http://schemas.microsoft.com/office/drawing/2014/main" id="{1F19E0C3-F79B-41D8-9CFD-C905AA69FCF4}"/>
                </a:ext>
              </a:extLst>
            </p:cNvPr>
            <p:cNvSpPr>
              <a:spLocks noChangeArrowheads="1"/>
            </p:cNvSpPr>
            <p:nvPr/>
          </p:nvSpPr>
          <p:spPr bwMode="auto">
            <a:xfrm>
              <a:off x="4383" y="2469"/>
              <a:ext cx="15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100">
                  <a:solidFill>
                    <a:srgbClr val="172721"/>
                  </a:solidFill>
                  <a:latin typeface="Times New Roman" panose="02020603050405020304" pitchFamily="18" charset="0"/>
                </a:rPr>
                <a:t>3</a:t>
              </a:r>
              <a:endParaRPr lang="en-US" altLang="zh-CN"/>
            </a:p>
          </p:txBody>
        </p:sp>
        <p:grpSp>
          <p:nvGrpSpPr>
            <p:cNvPr id="14416" name="Group 4">
              <a:extLst>
                <a:ext uri="{FF2B5EF4-FFF2-40B4-BE49-F238E27FC236}">
                  <a16:creationId xmlns:a16="http://schemas.microsoft.com/office/drawing/2014/main" id="{A0793C40-EAA3-4C85-979E-C586A3BFB763}"/>
                </a:ext>
              </a:extLst>
            </p:cNvPr>
            <p:cNvGrpSpPr>
              <a:grpSpLocks/>
            </p:cNvGrpSpPr>
            <p:nvPr/>
          </p:nvGrpSpPr>
          <p:grpSpPr bwMode="auto">
            <a:xfrm>
              <a:off x="2304" y="1200"/>
              <a:ext cx="324" cy="404"/>
              <a:chOff x="2304" y="1200"/>
              <a:chExt cx="324" cy="404"/>
            </a:xfrm>
          </p:grpSpPr>
          <p:sp>
            <p:nvSpPr>
              <p:cNvPr id="14426" name="Text Box 5">
                <a:extLst>
                  <a:ext uri="{FF2B5EF4-FFF2-40B4-BE49-F238E27FC236}">
                    <a16:creationId xmlns:a16="http://schemas.microsoft.com/office/drawing/2014/main" id="{EADFC1DE-8945-4168-BEA7-CDD265895F54}"/>
                  </a:ext>
                </a:extLst>
              </p:cNvPr>
              <p:cNvSpPr txBox="1">
                <a:spLocks noChangeArrowheads="1"/>
              </p:cNvSpPr>
              <p:nvPr/>
            </p:nvSpPr>
            <p:spPr bwMode="auto">
              <a:xfrm>
                <a:off x="2304" y="1200"/>
                <a:ext cx="324" cy="40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latin typeface="Times New Roman" panose="02020603050405020304" pitchFamily="18" charset="0"/>
                  </a:rPr>
                  <a:t>A</a:t>
                </a:r>
              </a:p>
            </p:txBody>
          </p:sp>
          <p:sp>
            <p:nvSpPr>
              <p:cNvPr id="14427" name="Line 6">
                <a:extLst>
                  <a:ext uri="{FF2B5EF4-FFF2-40B4-BE49-F238E27FC236}">
                    <a16:creationId xmlns:a16="http://schemas.microsoft.com/office/drawing/2014/main" id="{9F222661-6CD8-48A9-9DC8-9E37E8CC44B2}"/>
                  </a:ext>
                </a:extLst>
              </p:cNvPr>
              <p:cNvSpPr>
                <a:spLocks noChangeShapeType="1"/>
              </p:cNvSpPr>
              <p:nvPr/>
            </p:nvSpPr>
            <p:spPr bwMode="auto">
              <a:xfrm>
                <a:off x="2352" y="1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417" name="Group 7">
              <a:extLst>
                <a:ext uri="{FF2B5EF4-FFF2-40B4-BE49-F238E27FC236}">
                  <a16:creationId xmlns:a16="http://schemas.microsoft.com/office/drawing/2014/main" id="{DD7610E3-B674-4DEB-B8CD-C403D348BE91}"/>
                </a:ext>
              </a:extLst>
            </p:cNvPr>
            <p:cNvGrpSpPr>
              <a:grpSpLocks/>
            </p:cNvGrpSpPr>
            <p:nvPr/>
          </p:nvGrpSpPr>
          <p:grpSpPr bwMode="auto">
            <a:xfrm>
              <a:off x="2304" y="2880"/>
              <a:ext cx="308" cy="404"/>
              <a:chOff x="2304" y="2880"/>
              <a:chExt cx="308" cy="404"/>
            </a:xfrm>
          </p:grpSpPr>
          <p:sp>
            <p:nvSpPr>
              <p:cNvPr id="14424" name="Text Box 8">
                <a:extLst>
                  <a:ext uri="{FF2B5EF4-FFF2-40B4-BE49-F238E27FC236}">
                    <a16:creationId xmlns:a16="http://schemas.microsoft.com/office/drawing/2014/main" id="{E55CF30E-C095-4081-9CFC-655398B805FD}"/>
                  </a:ext>
                </a:extLst>
              </p:cNvPr>
              <p:cNvSpPr txBox="1">
                <a:spLocks noChangeArrowheads="1"/>
              </p:cNvSpPr>
              <p:nvPr/>
            </p:nvSpPr>
            <p:spPr bwMode="auto">
              <a:xfrm>
                <a:off x="2304" y="2880"/>
                <a:ext cx="308" cy="40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latin typeface="Times New Roman" panose="02020603050405020304" pitchFamily="18" charset="0"/>
                  </a:rPr>
                  <a:t>B</a:t>
                </a:r>
              </a:p>
            </p:txBody>
          </p:sp>
          <p:sp>
            <p:nvSpPr>
              <p:cNvPr id="14425" name="Line 9">
                <a:extLst>
                  <a:ext uri="{FF2B5EF4-FFF2-40B4-BE49-F238E27FC236}">
                    <a16:creationId xmlns:a16="http://schemas.microsoft.com/office/drawing/2014/main" id="{1DF3A816-F6BD-4737-9254-9C6B77D34739}"/>
                  </a:ext>
                </a:extLst>
              </p:cNvPr>
              <p:cNvSpPr>
                <a:spLocks noChangeShapeType="1"/>
              </p:cNvSpPr>
              <p:nvPr/>
            </p:nvSpPr>
            <p:spPr bwMode="auto">
              <a:xfrm>
                <a:off x="2352" y="292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418" name="Group 10">
              <a:extLst>
                <a:ext uri="{FF2B5EF4-FFF2-40B4-BE49-F238E27FC236}">
                  <a16:creationId xmlns:a16="http://schemas.microsoft.com/office/drawing/2014/main" id="{3A8138F5-61C8-4813-BD17-1F79AB9EADB9}"/>
                </a:ext>
              </a:extLst>
            </p:cNvPr>
            <p:cNvGrpSpPr>
              <a:grpSpLocks/>
            </p:cNvGrpSpPr>
            <p:nvPr/>
          </p:nvGrpSpPr>
          <p:grpSpPr bwMode="auto">
            <a:xfrm>
              <a:off x="3168" y="1296"/>
              <a:ext cx="516" cy="404"/>
              <a:chOff x="3168" y="1296"/>
              <a:chExt cx="516" cy="404"/>
            </a:xfrm>
          </p:grpSpPr>
          <p:sp>
            <p:nvSpPr>
              <p:cNvPr id="14422" name="Text Box 11">
                <a:extLst>
                  <a:ext uri="{FF2B5EF4-FFF2-40B4-BE49-F238E27FC236}">
                    <a16:creationId xmlns:a16="http://schemas.microsoft.com/office/drawing/2014/main" id="{A2F21FAC-6839-4CC6-8A9C-B3F3F45DA7A3}"/>
                  </a:ext>
                </a:extLst>
              </p:cNvPr>
              <p:cNvSpPr txBox="1">
                <a:spLocks noChangeArrowheads="1"/>
              </p:cNvSpPr>
              <p:nvPr/>
            </p:nvSpPr>
            <p:spPr bwMode="auto">
              <a:xfrm>
                <a:off x="3168" y="1296"/>
                <a:ext cx="516" cy="40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latin typeface="Times New Roman" panose="02020603050405020304" pitchFamily="18" charset="0"/>
                  </a:rPr>
                  <a:t>AB</a:t>
                </a:r>
              </a:p>
            </p:txBody>
          </p:sp>
          <p:sp>
            <p:nvSpPr>
              <p:cNvPr id="14423" name="Line 12">
                <a:extLst>
                  <a:ext uri="{FF2B5EF4-FFF2-40B4-BE49-F238E27FC236}">
                    <a16:creationId xmlns:a16="http://schemas.microsoft.com/office/drawing/2014/main" id="{A0C9B821-45B8-4028-AFAE-86C2D0194A20}"/>
                  </a:ext>
                </a:extLst>
              </p:cNvPr>
              <p:cNvSpPr>
                <a:spLocks noChangeShapeType="1"/>
              </p:cNvSpPr>
              <p:nvPr/>
            </p:nvSpPr>
            <p:spPr bwMode="auto">
              <a:xfrm>
                <a:off x="3216" y="134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419" name="Group 13">
              <a:extLst>
                <a:ext uri="{FF2B5EF4-FFF2-40B4-BE49-F238E27FC236}">
                  <a16:creationId xmlns:a16="http://schemas.microsoft.com/office/drawing/2014/main" id="{77EEA4DD-1B84-4C2D-A5F0-67AA8207FD9D}"/>
                </a:ext>
              </a:extLst>
            </p:cNvPr>
            <p:cNvGrpSpPr>
              <a:grpSpLocks/>
            </p:cNvGrpSpPr>
            <p:nvPr/>
          </p:nvGrpSpPr>
          <p:grpSpPr bwMode="auto">
            <a:xfrm>
              <a:off x="3168" y="2736"/>
              <a:ext cx="516" cy="404"/>
              <a:chOff x="3168" y="2736"/>
              <a:chExt cx="516" cy="404"/>
            </a:xfrm>
          </p:grpSpPr>
          <p:sp>
            <p:nvSpPr>
              <p:cNvPr id="14420" name="Text Box 14">
                <a:extLst>
                  <a:ext uri="{FF2B5EF4-FFF2-40B4-BE49-F238E27FC236}">
                    <a16:creationId xmlns:a16="http://schemas.microsoft.com/office/drawing/2014/main" id="{4E9DBC03-215A-4C6E-862E-676CFD6F1C60}"/>
                  </a:ext>
                </a:extLst>
              </p:cNvPr>
              <p:cNvSpPr txBox="1">
                <a:spLocks noChangeArrowheads="1"/>
              </p:cNvSpPr>
              <p:nvPr/>
            </p:nvSpPr>
            <p:spPr bwMode="auto">
              <a:xfrm>
                <a:off x="3168" y="2736"/>
                <a:ext cx="516" cy="40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latin typeface="Times New Roman" panose="02020603050405020304" pitchFamily="18" charset="0"/>
                  </a:rPr>
                  <a:t>AB</a:t>
                </a:r>
              </a:p>
            </p:txBody>
          </p:sp>
          <p:sp>
            <p:nvSpPr>
              <p:cNvPr id="14421" name="Line 15">
                <a:extLst>
                  <a:ext uri="{FF2B5EF4-FFF2-40B4-BE49-F238E27FC236}">
                    <a16:creationId xmlns:a16="http://schemas.microsoft.com/office/drawing/2014/main" id="{F1842671-5104-4012-9312-30384AAAA23C}"/>
                  </a:ext>
                </a:extLst>
              </p:cNvPr>
              <p:cNvSpPr>
                <a:spLocks noChangeShapeType="1"/>
              </p:cNvSpPr>
              <p:nvPr/>
            </p:nvSpPr>
            <p:spPr bwMode="auto">
              <a:xfrm>
                <a:off x="3408" y="278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6576" name="Group 16">
            <a:extLst>
              <a:ext uri="{FF2B5EF4-FFF2-40B4-BE49-F238E27FC236}">
                <a16:creationId xmlns:a16="http://schemas.microsoft.com/office/drawing/2014/main" id="{3BDF7DAD-4D1C-40FB-8F64-B7584B506C0F}"/>
              </a:ext>
            </a:extLst>
          </p:cNvPr>
          <p:cNvGrpSpPr>
            <a:grpSpLocks/>
          </p:cNvGrpSpPr>
          <p:nvPr/>
        </p:nvGrpSpPr>
        <p:grpSpPr bwMode="auto">
          <a:xfrm>
            <a:off x="930275" y="5683250"/>
            <a:ext cx="1508125" cy="641350"/>
            <a:chOff x="432" y="3552"/>
            <a:chExt cx="950" cy="404"/>
          </a:xfrm>
        </p:grpSpPr>
        <p:sp>
          <p:nvSpPr>
            <p:cNvPr id="14375" name="Text Box 17">
              <a:extLst>
                <a:ext uri="{FF2B5EF4-FFF2-40B4-BE49-F238E27FC236}">
                  <a16:creationId xmlns:a16="http://schemas.microsoft.com/office/drawing/2014/main" id="{36B68E98-7E66-43A3-892A-BCB44A2DEE44}"/>
                </a:ext>
              </a:extLst>
            </p:cNvPr>
            <p:cNvSpPr txBox="1">
              <a:spLocks noChangeArrowheads="1"/>
            </p:cNvSpPr>
            <p:nvPr/>
          </p:nvSpPr>
          <p:spPr bwMode="auto">
            <a:xfrm>
              <a:off x="432" y="3552"/>
              <a:ext cx="9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latin typeface="Times New Roman" panose="02020603050405020304" pitchFamily="18" charset="0"/>
                </a:rPr>
                <a:t>Z</a:t>
              </a:r>
              <a:r>
                <a:rPr lang="en-US" altLang="zh-CN" sz="3600" baseline="-25000">
                  <a:latin typeface="Times New Roman" panose="02020603050405020304" pitchFamily="18" charset="0"/>
                </a:rPr>
                <a:t>1</a:t>
              </a:r>
              <a:r>
                <a:rPr lang="en-US" altLang="zh-CN" sz="3600">
                  <a:latin typeface="Times New Roman" panose="02020603050405020304" pitchFamily="18" charset="0"/>
                </a:rPr>
                <a:t>=AB</a:t>
              </a:r>
            </a:p>
          </p:txBody>
        </p:sp>
        <p:sp>
          <p:nvSpPr>
            <p:cNvPr id="14376" name="Line 18">
              <a:extLst>
                <a:ext uri="{FF2B5EF4-FFF2-40B4-BE49-F238E27FC236}">
                  <a16:creationId xmlns:a16="http://schemas.microsoft.com/office/drawing/2014/main" id="{F2A46AC2-7D34-4365-B835-798E2BDAF491}"/>
                </a:ext>
              </a:extLst>
            </p:cNvPr>
            <p:cNvSpPr>
              <a:spLocks noChangeShapeType="1"/>
            </p:cNvSpPr>
            <p:nvPr/>
          </p:nvSpPr>
          <p:spPr bwMode="auto">
            <a:xfrm>
              <a:off x="960" y="360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79" name="Group 19">
            <a:extLst>
              <a:ext uri="{FF2B5EF4-FFF2-40B4-BE49-F238E27FC236}">
                <a16:creationId xmlns:a16="http://schemas.microsoft.com/office/drawing/2014/main" id="{8C606885-4E7D-48FD-933B-EC7D097E2CB6}"/>
              </a:ext>
            </a:extLst>
          </p:cNvPr>
          <p:cNvGrpSpPr>
            <a:grpSpLocks/>
          </p:cNvGrpSpPr>
          <p:nvPr/>
        </p:nvGrpSpPr>
        <p:grpSpPr bwMode="auto">
          <a:xfrm>
            <a:off x="6400800" y="5607050"/>
            <a:ext cx="1987550" cy="714375"/>
            <a:chOff x="4032" y="3504"/>
            <a:chExt cx="950" cy="404"/>
          </a:xfrm>
        </p:grpSpPr>
        <p:sp>
          <p:nvSpPr>
            <p:cNvPr id="14373" name="Text Box 20">
              <a:extLst>
                <a:ext uri="{FF2B5EF4-FFF2-40B4-BE49-F238E27FC236}">
                  <a16:creationId xmlns:a16="http://schemas.microsoft.com/office/drawing/2014/main" id="{9977317F-6891-446F-9C81-75AD689FE5FE}"/>
                </a:ext>
              </a:extLst>
            </p:cNvPr>
            <p:cNvSpPr txBox="1">
              <a:spLocks noChangeArrowheads="1"/>
            </p:cNvSpPr>
            <p:nvPr/>
          </p:nvSpPr>
          <p:spPr bwMode="auto">
            <a:xfrm>
              <a:off x="4032" y="3504"/>
              <a:ext cx="9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latin typeface="Times New Roman" panose="02020603050405020304" pitchFamily="18" charset="0"/>
                </a:rPr>
                <a:t>Z</a:t>
              </a:r>
              <a:r>
                <a:rPr lang="en-US" altLang="zh-CN" sz="3600" baseline="-25000">
                  <a:latin typeface="Times New Roman" panose="02020603050405020304" pitchFamily="18" charset="0"/>
                </a:rPr>
                <a:t>3</a:t>
              </a:r>
              <a:r>
                <a:rPr lang="en-US" altLang="zh-CN" sz="3600">
                  <a:latin typeface="Times New Roman" panose="02020603050405020304" pitchFamily="18" charset="0"/>
                </a:rPr>
                <a:t>=AB</a:t>
              </a:r>
            </a:p>
          </p:txBody>
        </p:sp>
        <p:sp>
          <p:nvSpPr>
            <p:cNvPr id="14374" name="Line 21">
              <a:extLst>
                <a:ext uri="{FF2B5EF4-FFF2-40B4-BE49-F238E27FC236}">
                  <a16:creationId xmlns:a16="http://schemas.microsoft.com/office/drawing/2014/main" id="{98643034-F9B3-4E75-B351-A35210C53EAD}"/>
                </a:ext>
              </a:extLst>
            </p:cNvPr>
            <p:cNvSpPr>
              <a:spLocks noChangeShapeType="1"/>
            </p:cNvSpPr>
            <p:nvPr/>
          </p:nvSpPr>
          <p:spPr bwMode="auto">
            <a:xfrm>
              <a:off x="4704" y="355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82" name="Group 22">
            <a:extLst>
              <a:ext uri="{FF2B5EF4-FFF2-40B4-BE49-F238E27FC236}">
                <a16:creationId xmlns:a16="http://schemas.microsoft.com/office/drawing/2014/main" id="{12DBA572-18BB-4845-8E53-88F2EA87709A}"/>
              </a:ext>
            </a:extLst>
          </p:cNvPr>
          <p:cNvGrpSpPr>
            <a:grpSpLocks/>
          </p:cNvGrpSpPr>
          <p:nvPr/>
        </p:nvGrpSpPr>
        <p:grpSpPr bwMode="auto">
          <a:xfrm>
            <a:off x="3352800" y="5638800"/>
            <a:ext cx="2400300" cy="641350"/>
            <a:chOff x="2256" y="3600"/>
            <a:chExt cx="1512" cy="404"/>
          </a:xfrm>
        </p:grpSpPr>
        <p:sp>
          <p:nvSpPr>
            <p:cNvPr id="14369" name="Text Box 23">
              <a:extLst>
                <a:ext uri="{FF2B5EF4-FFF2-40B4-BE49-F238E27FC236}">
                  <a16:creationId xmlns:a16="http://schemas.microsoft.com/office/drawing/2014/main" id="{E24CCBB9-169A-4D5E-A047-ED7EE93F4F8B}"/>
                </a:ext>
              </a:extLst>
            </p:cNvPr>
            <p:cNvSpPr txBox="1">
              <a:spLocks noChangeArrowheads="1"/>
            </p:cNvSpPr>
            <p:nvPr/>
          </p:nvSpPr>
          <p:spPr bwMode="auto">
            <a:xfrm>
              <a:off x="2256" y="3600"/>
              <a:ext cx="15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latin typeface="Times New Roman" panose="02020603050405020304" pitchFamily="18" charset="0"/>
                </a:rPr>
                <a:t>Z</a:t>
              </a:r>
              <a:r>
                <a:rPr lang="en-US" altLang="zh-CN" sz="3600" baseline="-25000">
                  <a:latin typeface="Times New Roman" panose="02020603050405020304" pitchFamily="18" charset="0"/>
                </a:rPr>
                <a:t>2</a:t>
              </a:r>
              <a:r>
                <a:rPr lang="en-US" altLang="zh-CN" sz="3600">
                  <a:latin typeface="Times New Roman" panose="02020603050405020304" pitchFamily="18" charset="0"/>
                </a:rPr>
                <a:t>=AB+AB</a:t>
              </a:r>
            </a:p>
          </p:txBody>
        </p:sp>
        <p:sp>
          <p:nvSpPr>
            <p:cNvPr id="14370" name="Line 24">
              <a:extLst>
                <a:ext uri="{FF2B5EF4-FFF2-40B4-BE49-F238E27FC236}">
                  <a16:creationId xmlns:a16="http://schemas.microsoft.com/office/drawing/2014/main" id="{7B4720E9-977D-4DDB-A81E-9F95A8056455}"/>
                </a:ext>
              </a:extLst>
            </p:cNvPr>
            <p:cNvSpPr>
              <a:spLocks noChangeShapeType="1"/>
            </p:cNvSpPr>
            <p:nvPr/>
          </p:nvSpPr>
          <p:spPr bwMode="auto">
            <a:xfrm>
              <a:off x="2784" y="364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1" name="Line 25">
              <a:extLst>
                <a:ext uri="{FF2B5EF4-FFF2-40B4-BE49-F238E27FC236}">
                  <a16:creationId xmlns:a16="http://schemas.microsoft.com/office/drawing/2014/main" id="{19712FEF-43A0-412B-8632-4DCED13EBE82}"/>
                </a:ext>
              </a:extLst>
            </p:cNvPr>
            <p:cNvSpPr>
              <a:spLocks noChangeShapeType="1"/>
            </p:cNvSpPr>
            <p:nvPr/>
          </p:nvSpPr>
          <p:spPr bwMode="auto">
            <a:xfrm>
              <a:off x="3504" y="364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2" name="Line 26">
              <a:extLst>
                <a:ext uri="{FF2B5EF4-FFF2-40B4-BE49-F238E27FC236}">
                  <a16:creationId xmlns:a16="http://schemas.microsoft.com/office/drawing/2014/main" id="{EF3236CE-38F0-4950-9D48-3DA85AAA266A}"/>
                </a:ext>
              </a:extLst>
            </p:cNvPr>
            <p:cNvSpPr>
              <a:spLocks noChangeShapeType="1"/>
            </p:cNvSpPr>
            <p:nvPr/>
          </p:nvSpPr>
          <p:spPr bwMode="auto">
            <a:xfrm>
              <a:off x="2784" y="3600"/>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6576"/>
                                        </p:tgtEl>
                                        <p:attrNameLst>
                                          <p:attrName>style.visibility</p:attrName>
                                        </p:attrNameLst>
                                      </p:cBhvr>
                                      <p:to>
                                        <p:strVal val="visible"/>
                                      </p:to>
                                    </p:set>
                                    <p:anim calcmode="lin" valueType="num">
                                      <p:cBhvr additive="base">
                                        <p:cTn id="7" dur="500" fill="hold"/>
                                        <p:tgtEl>
                                          <p:spTgt spid="66576"/>
                                        </p:tgtEl>
                                        <p:attrNameLst>
                                          <p:attrName>ppt_x</p:attrName>
                                        </p:attrNameLst>
                                      </p:cBhvr>
                                      <p:tavLst>
                                        <p:tav tm="0">
                                          <p:val>
                                            <p:strVal val="0-#ppt_w/2"/>
                                          </p:val>
                                        </p:tav>
                                        <p:tav tm="100000">
                                          <p:val>
                                            <p:strVal val="#ppt_x"/>
                                          </p:val>
                                        </p:tav>
                                      </p:tavLst>
                                    </p:anim>
                                    <p:anim calcmode="lin" valueType="num">
                                      <p:cBhvr additive="base">
                                        <p:cTn id="8" dur="500" fill="hold"/>
                                        <p:tgtEl>
                                          <p:spTgt spid="665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6579"/>
                                        </p:tgtEl>
                                        <p:attrNameLst>
                                          <p:attrName>style.visibility</p:attrName>
                                        </p:attrNameLst>
                                      </p:cBhvr>
                                      <p:to>
                                        <p:strVal val="visible"/>
                                      </p:to>
                                    </p:set>
                                    <p:anim calcmode="lin" valueType="num">
                                      <p:cBhvr additive="base">
                                        <p:cTn id="13" dur="500" fill="hold"/>
                                        <p:tgtEl>
                                          <p:spTgt spid="66579"/>
                                        </p:tgtEl>
                                        <p:attrNameLst>
                                          <p:attrName>ppt_x</p:attrName>
                                        </p:attrNameLst>
                                      </p:cBhvr>
                                      <p:tavLst>
                                        <p:tav tm="0">
                                          <p:val>
                                            <p:strVal val="0-#ppt_w/2"/>
                                          </p:val>
                                        </p:tav>
                                        <p:tav tm="100000">
                                          <p:val>
                                            <p:strVal val="#ppt_x"/>
                                          </p:val>
                                        </p:tav>
                                      </p:tavLst>
                                    </p:anim>
                                    <p:anim calcmode="lin" valueType="num">
                                      <p:cBhvr additive="base">
                                        <p:cTn id="14" dur="500" fill="hold"/>
                                        <p:tgtEl>
                                          <p:spTgt spid="665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6582"/>
                                        </p:tgtEl>
                                        <p:attrNameLst>
                                          <p:attrName>style.visibility</p:attrName>
                                        </p:attrNameLst>
                                      </p:cBhvr>
                                      <p:to>
                                        <p:strVal val="visible"/>
                                      </p:to>
                                    </p:set>
                                    <p:anim calcmode="lin" valueType="num">
                                      <p:cBhvr additive="base">
                                        <p:cTn id="19" dur="500" fill="hold"/>
                                        <p:tgtEl>
                                          <p:spTgt spid="66582"/>
                                        </p:tgtEl>
                                        <p:attrNameLst>
                                          <p:attrName>ppt_x</p:attrName>
                                        </p:attrNameLst>
                                      </p:cBhvr>
                                      <p:tavLst>
                                        <p:tav tm="0">
                                          <p:val>
                                            <p:strVal val="0-#ppt_w/2"/>
                                          </p:val>
                                        </p:tav>
                                        <p:tav tm="100000">
                                          <p:val>
                                            <p:strVal val="#ppt_x"/>
                                          </p:val>
                                        </p:tav>
                                      </p:tavLst>
                                    </p:anim>
                                    <p:anim calcmode="lin" valueType="num">
                                      <p:cBhvr additive="base">
                                        <p:cTn id="20" dur="500" fill="hold"/>
                                        <p:tgtEl>
                                          <p:spTgt spid="665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16015</TotalTime>
  <Words>917</Words>
  <Application>Microsoft Office PowerPoint</Application>
  <PresentationFormat>全屏显示(4:3)</PresentationFormat>
  <Paragraphs>262</Paragraphs>
  <Slides>15</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15</vt:i4>
      </vt:variant>
    </vt:vector>
  </HeadingPairs>
  <TitlesOfParts>
    <vt:vector size="30" baseType="lpstr">
      <vt:lpstr>Arial Narrow</vt:lpstr>
      <vt:lpstr>宋体</vt:lpstr>
      <vt:lpstr>Arial</vt:lpstr>
      <vt:lpstr>楷体_GB2312</vt:lpstr>
      <vt:lpstr>Wingdings</vt:lpstr>
      <vt:lpstr>Times New Roman</vt:lpstr>
      <vt:lpstr>Verdana</vt:lpstr>
      <vt:lpstr>Tahoma</vt:lpstr>
      <vt:lpstr>Symbol</vt:lpstr>
      <vt:lpstr>Profile</vt:lpstr>
      <vt:lpstr>Microsoft Word 图片</vt:lpstr>
      <vt:lpstr>MathType 5.0 Equation</vt:lpstr>
      <vt:lpstr>Microsoft 公式 3.0</vt:lpstr>
      <vt:lpstr>Microsoft Word 文档</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分析实例３</vt:lpstr>
      <vt:lpstr>实例３真值表、功能</vt:lpstr>
      <vt:lpstr>分析实例４</vt:lpstr>
      <vt:lpstr>实例４真值表、功能</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Wang Moby</cp:lastModifiedBy>
  <cp:revision>1716</cp:revision>
  <dcterms:created xsi:type="dcterms:W3CDTF">2004-08-29T02:51:05Z</dcterms:created>
  <dcterms:modified xsi:type="dcterms:W3CDTF">2020-04-25T08:34:26Z</dcterms:modified>
</cp:coreProperties>
</file>