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5"/>
  </p:notesMasterIdLst>
  <p:sldIdLst>
    <p:sldId id="447" r:id="rId2"/>
    <p:sldId id="446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305" r:id="rId11"/>
    <p:sldId id="30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455" r:id="rId21"/>
    <p:sldId id="456" r:id="rId22"/>
    <p:sldId id="458" r:id="rId23"/>
    <p:sldId id="457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FF"/>
    <a:srgbClr val="0000CC"/>
    <a:srgbClr val="339933"/>
    <a:srgbClr val="FF0000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731" autoAdjust="0"/>
  </p:normalViewPr>
  <p:slideViewPr>
    <p:cSldViewPr>
      <p:cViewPr varScale="1">
        <p:scale>
          <a:sx n="44" d="100"/>
          <a:sy n="44" d="100"/>
        </p:scale>
        <p:origin x="864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EF3F8313-7760-4D2E-8E45-0883F21ACD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5FE2668D-321A-4AE9-9091-08AF5C8B1F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48003ED-7BFA-4A9A-9875-C6900AAE201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06524B37-66D3-403D-9E68-BE9BC2772F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1F4C97A8-2B53-4807-B624-632D83CE98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BD1504E8-7788-4B55-86DC-36665418A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0F3326D-8F2A-4E6D-8D8E-F27D7D842D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84B05F8-E075-4E39-AFDC-151AC8D8C4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B8EC4AD9-0699-4BF1-9B2F-EB0141DAA8E9}" type="slidenum">
              <a:rPr lang="en-US" altLang="zh-CN" b="0" smtClean="0">
                <a:latin typeface="Verdana" panose="020B0604030504040204" pitchFamily="34" charset="0"/>
              </a:rPr>
              <a:pPr/>
              <a:t>2</a:t>
            </a:fld>
            <a:endParaRPr lang="en-US" altLang="zh-CN" b="0">
              <a:latin typeface="Verdan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6FCCA9B-44C8-4B38-AB9C-ED9837BD84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EEA2BC5-6BD2-4C15-8108-6B9F1C2B5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53354DD-A65F-47FD-8EA7-2A71923E5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DBD803B4-C4FC-402E-9E8C-33DC8037A06C}" type="slidenum">
              <a:rPr lang="en-US" altLang="zh-CN" b="0" smtClean="0">
                <a:latin typeface="Verdana" panose="020B0604030504040204" pitchFamily="34" charset="0"/>
              </a:rPr>
              <a:pPr/>
              <a:t>9</a:t>
            </a:fld>
            <a:endParaRPr lang="en-US" altLang="zh-CN" b="0">
              <a:latin typeface="Verdan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6A18B15-B9D3-421B-A6DD-2EF5E04DA3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61ED0FA-1CF1-44FD-9FD8-71E96A61C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        </a:t>
            </a:r>
            <a:r>
              <a:rPr lang="zh-CN" altLang="en-US"/>
              <a:t>放大电路存在电抗元件，如电容、电感。因此输入信号的频率不同，电路的输出响应也不同。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D8119EF9-C377-4706-ADA7-488A4D759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47E7C0-90C6-4AB6-B61D-899D532F10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4308271-6FEB-4ED1-A3CF-15139B46BA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D674C7-B3C4-44A4-8F7C-6F65A31305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10C8453-6DE3-4C1E-94EA-78FD91DDE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6FACD5B-2BEA-4484-ACAC-BC3787D2A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1548DC8-9C6C-4E6F-B543-8B3F94A22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F0F19-1FE1-4771-8E8B-8D74462E68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07212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D5A719-D813-405A-B273-8DB2732A5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36212E-F741-4F09-8D0D-24D34F49F0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6003A-752F-43C4-B0D8-E7D47EA2D3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85212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6F2152-2CC9-413F-AF06-5B32C3210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3891172-DF76-4FA0-9AB3-63A87405E9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B46FE-5A37-456A-B55A-BFC78E4A2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39717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837969-B2FA-4DCD-94E4-060217DDDD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B3DAF43-8BA9-4B9F-9E21-CC1E8EF3DB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1CA5-B1A8-44C1-BFFF-7FF7CCECD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51133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3122F2-0958-4E9C-97ED-4684F91D7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ADF074B-32D2-42E5-9DC4-E6F352F3BF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E564E-2266-4205-A535-A361133E9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64874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5B596-2106-4ED6-8396-BE36FE7398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7D8C17F-84C4-48D6-AC07-8CFF12E5EB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7F2-B23E-4135-A83E-C8754455C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44001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D2D11-013C-4BF8-A0ED-6E02037B5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FAE9574-C973-4554-913C-78B969501B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D2A0F-2224-463D-8DD8-25598ABAE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73134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2EAE700-9EE4-4086-B981-2717B8C89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50E926F-2AEC-4679-8D59-FFB4E4B8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9F273-C1C5-4EBA-9D04-F3D47CF22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90734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C6DED25-AEF9-4E53-86B9-C7F987DE5F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47EEC20-8E63-46CC-A215-6E7B03F4DA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AF29E-B57C-473F-8001-547D0419A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7210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3E6774-579C-4854-A3A8-C108BAF433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D4E8818-9D43-4E9A-B556-C50BDDCE42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C451F-E4A1-49BA-BD2D-9BED5D40B4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40425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C281A11-55DF-4E1B-8FAB-4692EC5A7E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CF1F7C0-AB80-4A3B-A5FE-E0411A827B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363D2-7C87-441D-BE78-0FBFF0739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1039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4B0A004-569E-4951-9FF0-20777911C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C79783-BF2A-4D6C-B4DC-5B1DC5A59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D6FDA959-B399-4CE5-BB81-DD21B665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09C1A20-54AA-46F8-BB04-65AE62812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945FB12A-8D0A-42B0-8E7E-C10FF6A866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B95DD1EF-816D-4A17-9877-379BB0452B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ABE1D34-32FE-4C93-AD7F-0476D4999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C22909-0252-466C-83F1-7765CBA971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64D801F-24E3-4CDB-AA1B-14D318C526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1322DC-50F8-4D96-8DD5-CD5D4F46D5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slide" Target="slide10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audio" Target="../media/audio1.wav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4.e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audio" Target="../media/audio1.wav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audio" Target="../media/audio1.wav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76" name="Rectangle 20">
            <a:extLst>
              <a:ext uri="{FF2B5EF4-FFF2-40B4-BE49-F238E27FC236}">
                <a16:creationId xmlns:a16="http://schemas.microsoft.com/office/drawing/2014/main" id="{CF67B1B1-2593-4BF9-B978-2C19411E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403600"/>
            <a:ext cx="7696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、逻辑抽象：根据实际逻辑问题的因果关系确定输入、输出变量，并定义逻辑状态的含义；</a:t>
            </a:r>
          </a:p>
        </p:txBody>
      </p:sp>
      <p:sp>
        <p:nvSpPr>
          <p:cNvPr id="377877" name="Rectangle 21">
            <a:extLst>
              <a:ext uri="{FF2B5EF4-FFF2-40B4-BE49-F238E27FC236}">
                <a16:creationId xmlns:a16="http://schemas.microsoft.com/office/drawing/2014/main" id="{0856B311-93A4-4F1B-998C-D3916B27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494213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根据逻辑描述列出真值表；</a:t>
            </a:r>
          </a:p>
        </p:txBody>
      </p:sp>
      <p:sp>
        <p:nvSpPr>
          <p:cNvPr id="377878" name="Rectangle 22">
            <a:extLst>
              <a:ext uri="{FF2B5EF4-FFF2-40B4-BE49-F238E27FC236}">
                <a16:creationId xmlns:a16="http://schemas.microsoft.com/office/drawing/2014/main" id="{A52F8377-51D3-4CF9-9890-2C3DAEA40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4962525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由真值表写出逻辑表达式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377881" name="Rectangle 25">
            <a:extLst>
              <a:ext uri="{FF2B5EF4-FFF2-40B4-BE49-F238E27FC236}">
                <a16:creationId xmlns:a16="http://schemas.microsoft.com/office/drawing/2014/main" id="{D840208F-5C36-479D-B3B9-13976468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5491163"/>
            <a:ext cx="787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简化和变换逻辑表达式，画出逻辑图。</a:t>
            </a:r>
          </a:p>
        </p:txBody>
      </p:sp>
      <p:sp>
        <p:nvSpPr>
          <p:cNvPr id="377884" name="Rectangle 28">
            <a:extLst>
              <a:ext uri="{FF2B5EF4-FFF2-40B4-BE49-F238E27FC236}">
                <a16:creationId xmlns:a16="http://schemas.microsoft.com/office/drawing/2014/main" id="{C2FB23EF-ACA4-42BA-8365-BCD4B948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52738"/>
            <a:ext cx="434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二、组合逻辑电路的设计步骤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77885" name="Rectangle 29">
            <a:extLst>
              <a:ext uri="{FF2B5EF4-FFF2-40B4-BE49-F238E27FC236}">
                <a16:creationId xmlns:a16="http://schemas.microsoft.com/office/drawing/2014/main" id="{2D02E528-134D-4040-B2D9-A1D90EA4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555750"/>
            <a:ext cx="87630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一、组合逻辑电路的设计：根据实际逻辑问题，求出所要求逻辑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功能的最简单逻辑电路。</a:t>
            </a:r>
          </a:p>
        </p:txBody>
      </p:sp>
      <p:sp>
        <p:nvSpPr>
          <p:cNvPr id="4104" name="Rectangle 30">
            <a:extLst>
              <a:ext uri="{FF2B5EF4-FFF2-40B4-BE49-F238E27FC236}">
                <a16:creationId xmlns:a16="http://schemas.microsoft.com/office/drawing/2014/main" id="{C29E4C1F-24FE-4F24-9C5C-C92FE648546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55650" y="476250"/>
            <a:ext cx="651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4.2  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组合逻辑电路的设计</a:t>
            </a:r>
          </a:p>
        </p:txBody>
      </p:sp>
      <p:sp>
        <p:nvSpPr>
          <p:cNvPr id="4105" name="Rectangle 31">
            <a:extLst>
              <a:ext uri="{FF2B5EF4-FFF2-40B4-BE49-F238E27FC236}">
                <a16:creationId xmlns:a16="http://schemas.microsoft.com/office/drawing/2014/main" id="{0F444D85-E9B8-48CB-9FF4-89FA8A65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4.2.1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组合逻辑电路的设计过程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6" grpId="0" autoUpdateAnimBg="0"/>
      <p:bldP spid="377877" grpId="0" autoUpdateAnimBg="0"/>
      <p:bldP spid="377878" grpId="0" autoUpdateAnimBg="0"/>
      <p:bldP spid="377881" grpId="0" autoUpdateAnimBg="0"/>
      <p:bldP spid="377884" grpId="0"/>
      <p:bldP spid="3778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>
            <a:extLst>
              <a:ext uri="{FF2B5EF4-FFF2-40B4-BE49-F238E27FC236}">
                <a16:creationId xmlns:a16="http://schemas.microsoft.com/office/drawing/2014/main" id="{630637B8-5CAF-4389-AF73-288E816B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38175"/>
            <a:ext cx="8677275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楷体_GB231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rgbClr val="002060"/>
                </a:solidFill>
                <a:latin typeface="楷体_GB2312"/>
              </a:rPr>
              <a:t>用与非门设计一个举重裁判表决电路。设举重比赛有</a:t>
            </a:r>
            <a:r>
              <a:rPr lang="en-US" altLang="zh-CN" sz="2400" dirty="0">
                <a:solidFill>
                  <a:srgbClr val="002060"/>
                </a:solidFill>
                <a:latin typeface="楷体_GB231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楷体_GB2312"/>
              </a:rPr>
              <a:t>个裁判，一个主裁判和两个副裁判。杠铃完全举上的裁决由每一个裁判按一下自己面前的按钮来确定。只有当两个或两个以上裁判判明成功，并且其中有一个为主裁判时，表明成功的灯才亮。</a:t>
            </a:r>
          </a:p>
        </p:txBody>
      </p:sp>
      <p:sp>
        <p:nvSpPr>
          <p:cNvPr id="117766" name="Text Box 6">
            <a:extLst>
              <a:ext uri="{FF2B5EF4-FFF2-40B4-BE49-F238E27FC236}">
                <a16:creationId xmlns:a16="http://schemas.microsoft.com/office/drawing/2014/main" id="{273BB8DE-BF56-48DF-B524-A00EC8E97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2276475"/>
            <a:ext cx="7315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　　解：设主裁判为变量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，副裁判分别为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；表示成功与否的灯为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</a:rPr>
              <a:t>，成功</a:t>
            </a:r>
            <a:r>
              <a:rPr lang="en-US" altLang="zh-CN">
                <a:latin typeface="Times New Roman" panose="02020603050405020304" pitchFamily="18" charset="0"/>
              </a:rPr>
              <a:t>F=1,</a:t>
            </a:r>
            <a:r>
              <a:rPr lang="zh-CN" altLang="en-US">
                <a:latin typeface="Times New Roman" panose="02020603050405020304" pitchFamily="18" charset="0"/>
              </a:rPr>
              <a:t>根据逻辑要求列出真值表。</a:t>
            </a:r>
          </a:p>
        </p:txBody>
      </p:sp>
      <p:graphicFrame>
        <p:nvGraphicFramePr>
          <p:cNvPr id="117771" name="Object 11">
            <a:extLst>
              <a:ext uri="{FF2B5EF4-FFF2-40B4-BE49-F238E27FC236}">
                <a16:creationId xmlns:a16="http://schemas.microsoft.com/office/drawing/2014/main" id="{50DC467B-25F2-412F-BB83-E8D3BD5B5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313" y="3122613"/>
          <a:ext cx="6781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图片" r:id="rId3" imgW="3086100" imgH="1085850" progId="Word.Picture.8">
                  <p:embed/>
                </p:oleObj>
              </mc:Choice>
              <mc:Fallback>
                <p:oleObj name="图片" r:id="rId3" imgW="3086100" imgH="108585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97"/>
                      <a:stretch>
                        <a:fillRect/>
                      </a:stretch>
                    </p:blipFill>
                    <p:spPr bwMode="auto">
                      <a:xfrm>
                        <a:off x="849313" y="3122613"/>
                        <a:ext cx="67818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4">
            <a:extLst>
              <a:ext uri="{FF2B5EF4-FFF2-40B4-BE49-F238E27FC236}">
                <a16:creationId xmlns:a16="http://schemas.microsoft.com/office/drawing/2014/main" id="{E73302FC-0F28-4A37-B98D-63612B3AC6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313" y="5726113"/>
          <a:ext cx="35972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公式" r:id="rId5" imgW="1409088" imgH="190417" progId="Equation.3">
                  <p:embed/>
                </p:oleObj>
              </mc:Choice>
              <mc:Fallback>
                <p:oleObj name="公式" r:id="rId5" imgW="1409088" imgH="190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5726113"/>
                        <a:ext cx="3597275" cy="4937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build="p" autoUpdateAnimBg="0"/>
      <p:bldP spid="11776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>
            <a:extLst>
              <a:ext uri="{FF2B5EF4-FFF2-40B4-BE49-F238E27FC236}">
                <a16:creationId xmlns:a16="http://schemas.microsoft.com/office/drawing/2014/main" id="{B5867534-9E04-4E28-87AD-128042156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929063"/>
          <a:ext cx="495300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图片" r:id="rId3" imgW="2066925" imgH="981075" progId="Word.Picture.8">
                  <p:embed/>
                </p:oleObj>
              </mc:Choice>
              <mc:Fallback>
                <p:oleObj name="图片" r:id="rId3" imgW="2066925" imgH="981075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29063"/>
                        <a:ext cx="4953000" cy="2351087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9">
            <a:extLst>
              <a:ext uri="{FF2B5EF4-FFF2-40B4-BE49-F238E27FC236}">
                <a16:creationId xmlns:a16="http://schemas.microsoft.com/office/drawing/2014/main" id="{638503A6-4E02-4D73-B24A-88C33E639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5725" y="3429000"/>
          <a:ext cx="1641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5" imgW="748975" imgH="241195" progId="Equation.3">
                  <p:embed/>
                </p:oleObj>
              </mc:Choice>
              <mc:Fallback>
                <p:oleObj name="公式" r:id="rId5" imgW="748975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3429000"/>
                        <a:ext cx="1641475" cy="525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5" name="Object 21">
            <a:extLst>
              <a:ext uri="{FF2B5EF4-FFF2-40B4-BE49-F238E27FC236}">
                <a16:creationId xmlns:a16="http://schemas.microsoft.com/office/drawing/2014/main" id="{8111F299-0A7D-4684-B008-B47D2A1AD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244600"/>
          <a:ext cx="419258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7" imgW="1828800" imgH="825500" progId="Equation.3">
                  <p:embed/>
                </p:oleObj>
              </mc:Choice>
              <mc:Fallback>
                <p:oleObj name="公式" r:id="rId7" imgW="1828800" imgH="825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44600"/>
                        <a:ext cx="4192587" cy="192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48117F9-4DE8-4EEE-9761-892AB30DE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5859462" cy="860425"/>
          </a:xfrm>
        </p:spPr>
        <p:txBody>
          <a:bodyPr/>
          <a:lstStyle/>
          <a:p>
            <a:r>
              <a:rPr lang="zh-CN" altLang="en-US"/>
              <a:t>设计实例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22F797D3-409B-4340-9340-21F63242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320800"/>
            <a:ext cx="8474075" cy="24653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某工厂有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D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四台设备，每台设备用电均为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10KW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，它们有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F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和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G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两台发电机组供电。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F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发电机组的功率为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10KW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G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发电机组的功率为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20KW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；四台设备不可能同时工作，但同时至少有一台工作。设计供电控制电路，既能保证设备正常工作，又节约用电。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476A9EC9-A4F7-46C8-95D8-0E70B685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6472237" cy="1001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解：输入变量：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D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表示设备工作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        输出变量：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F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G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表示发电机组工作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3E463C6-34E0-48AF-8038-34E7AFBB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685800"/>
          </a:xfrm>
        </p:spPr>
        <p:txBody>
          <a:bodyPr/>
          <a:lstStyle/>
          <a:p>
            <a:r>
              <a:rPr lang="zh-CN" altLang="en-US"/>
              <a:t>设计实例</a:t>
            </a:r>
            <a:r>
              <a:rPr lang="en-US" altLang="zh-CN"/>
              <a:t>4</a:t>
            </a:r>
            <a:r>
              <a:rPr lang="zh-CN" altLang="en-US"/>
              <a:t>真值表</a:t>
            </a:r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CF564ED5-EA71-4DA6-A66E-8F3C16CF208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029200"/>
            <a:ext cx="7889875" cy="1325563"/>
            <a:chOff x="288" y="3168"/>
            <a:chExt cx="4970" cy="835"/>
          </a:xfrm>
        </p:grpSpPr>
        <p:sp>
          <p:nvSpPr>
            <p:cNvPr id="18444" name="Text Box 5">
              <a:extLst>
                <a:ext uri="{FF2B5EF4-FFF2-40B4-BE49-F238E27FC236}">
                  <a16:creationId xmlns:a16="http://schemas.microsoft.com/office/drawing/2014/main" id="{AF7A7533-84F0-41FB-8E8E-6B5BD0325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201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表达式：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5" name="Object 6">
              <a:extLst>
                <a:ext uri="{FF2B5EF4-FFF2-40B4-BE49-F238E27FC236}">
                  <a16:creationId xmlns:a16="http://schemas.microsoft.com/office/drawing/2014/main" id="{F2879B71-1E67-45A5-9B8E-EC79E47AE0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2" y="3168"/>
            <a:ext cx="3578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7" name="公式" r:id="rId3" imgW="2133600" imgH="241300" progId="Equation.3">
                    <p:embed/>
                  </p:oleObj>
                </mc:Choice>
                <mc:Fallback>
                  <p:oleObj name="公式" r:id="rId3" imgW="21336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" y="3168"/>
                          <a:ext cx="3578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7">
              <a:extLst>
                <a:ext uri="{FF2B5EF4-FFF2-40B4-BE49-F238E27FC236}">
                  <a16:creationId xmlns:a16="http://schemas.microsoft.com/office/drawing/2014/main" id="{CCECE983-B1C0-4F41-A33F-111637E81D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600"/>
            <a:ext cx="396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8" name="公式" r:id="rId5" imgW="2362200" imgH="241300" progId="Equation.3">
                    <p:embed/>
                  </p:oleObj>
                </mc:Choice>
                <mc:Fallback>
                  <p:oleObj name="公式" r:id="rId5" imgW="23622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600"/>
                          <a:ext cx="3962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6" name="Group 14">
            <a:extLst>
              <a:ext uri="{FF2B5EF4-FFF2-40B4-BE49-F238E27FC236}">
                <a16:creationId xmlns:a16="http://schemas.microsoft.com/office/drawing/2014/main" id="{EAD03F9C-7D5C-439F-AF54-1128543AC045}"/>
              </a:ext>
            </a:extLst>
          </p:cNvPr>
          <p:cNvGrpSpPr>
            <a:grpSpLocks/>
          </p:cNvGrpSpPr>
          <p:nvPr/>
        </p:nvGrpSpPr>
        <p:grpSpPr bwMode="auto">
          <a:xfrm>
            <a:off x="261938" y="1905000"/>
            <a:ext cx="8502650" cy="2857500"/>
            <a:chOff x="165" y="1200"/>
            <a:chExt cx="5356" cy="1800"/>
          </a:xfrm>
        </p:grpSpPr>
        <p:graphicFrame>
          <p:nvGraphicFramePr>
            <p:cNvPr id="18437" name="Object 3">
              <a:extLst>
                <a:ext uri="{FF2B5EF4-FFF2-40B4-BE49-F238E27FC236}">
                  <a16:creationId xmlns:a16="http://schemas.microsoft.com/office/drawing/2014/main" id="{A610F254-0CBD-48FD-BEDF-16F17349F9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200"/>
            <a:ext cx="5185" cy="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name="文档" r:id="rId7" imgW="8917423" imgH="3265136" progId="Word.Document.8">
                    <p:embed/>
                  </p:oleObj>
                </mc:Choice>
                <mc:Fallback>
                  <p:oleObj name="文档" r:id="rId7" imgW="8917423" imgH="3265136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200"/>
                          <a:ext cx="5185" cy="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8" name="Line 8">
              <a:extLst>
                <a:ext uri="{FF2B5EF4-FFF2-40B4-BE49-F238E27FC236}">
                  <a16:creationId xmlns:a16="http://schemas.microsoft.com/office/drawing/2014/main" id="{66E478A3-EB17-49CF-820B-8B535B8FD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2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9" name="Text Box 9">
              <a:extLst>
                <a:ext uri="{FF2B5EF4-FFF2-40B4-BE49-F238E27FC236}">
                  <a16:creationId xmlns:a16="http://schemas.microsoft.com/office/drawing/2014/main" id="{845342FD-52ED-43A6-A50E-69C054995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" y="1497"/>
              <a:ext cx="4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输入</a:t>
              </a:r>
            </a:p>
          </p:txBody>
        </p:sp>
        <p:sp>
          <p:nvSpPr>
            <p:cNvPr id="18440" name="Text Box 10">
              <a:extLst>
                <a:ext uri="{FF2B5EF4-FFF2-40B4-BE49-F238E27FC236}">
                  <a16:creationId xmlns:a16="http://schemas.microsoft.com/office/drawing/2014/main" id="{C63BC09D-ECE0-4B0F-8F2E-70B294EB1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" y="2255"/>
              <a:ext cx="37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输出</a:t>
              </a:r>
            </a:p>
          </p:txBody>
        </p:sp>
        <p:sp>
          <p:nvSpPr>
            <p:cNvPr id="18441" name="Line 11">
              <a:extLst>
                <a:ext uri="{FF2B5EF4-FFF2-40B4-BE49-F238E27FC236}">
                  <a16:creationId xmlns:a16="http://schemas.microsoft.com/office/drawing/2014/main" id="{046F0C60-6BF6-4C59-A029-982EB33CF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" y="1201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2" name="Line 12">
              <a:extLst>
                <a:ext uri="{FF2B5EF4-FFF2-40B4-BE49-F238E27FC236}">
                  <a16:creationId xmlns:a16="http://schemas.microsoft.com/office/drawing/2014/main" id="{D16E7FA3-328D-40BD-AB39-D1F2AA830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" y="2781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Line 13">
              <a:extLst>
                <a:ext uri="{FF2B5EF4-FFF2-40B4-BE49-F238E27FC236}">
                  <a16:creationId xmlns:a16="http://schemas.microsoft.com/office/drawing/2014/main" id="{2B046345-B6A5-4197-88A5-F6CCFA21F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" y="1201"/>
              <a:ext cx="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94FBACA-BFBB-4333-8BDD-2A3E3B9C4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zh-CN" altLang="en-US"/>
              <a:t>设计实例</a:t>
            </a:r>
            <a:r>
              <a:rPr lang="en-US" altLang="zh-CN"/>
              <a:t>4</a:t>
            </a:r>
            <a:r>
              <a:rPr lang="zh-CN" altLang="en-US"/>
              <a:t>化简</a:t>
            </a:r>
          </a:p>
        </p:txBody>
      </p:sp>
      <p:graphicFrame>
        <p:nvGraphicFramePr>
          <p:cNvPr id="76803" name="Object 3">
            <a:extLst>
              <a:ext uri="{FF2B5EF4-FFF2-40B4-BE49-F238E27FC236}">
                <a16:creationId xmlns:a16="http://schemas.microsoft.com/office/drawing/2014/main" id="{2556FF3A-2EF9-44CA-A78D-48254DFB3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038725"/>
          <a:ext cx="5562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公式" r:id="rId3" imgW="1968500" imgH="368300" progId="Equation.3">
                  <p:embed/>
                </p:oleObj>
              </mc:Choice>
              <mc:Fallback>
                <p:oleObj name="公式" r:id="rId3" imgW="19685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38725"/>
                        <a:ext cx="5562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3B9B9A75-66C2-4EE1-8193-BC2E9C7E7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6113463"/>
          <a:ext cx="54244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5" imgW="1905000" imgH="152400" progId="Equation.3">
                  <p:embed/>
                </p:oleObj>
              </mc:Choice>
              <mc:Fallback>
                <p:oleObj name="公式" r:id="rId5" imgW="1905000" imgH="15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6113463"/>
                        <a:ext cx="54244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5" name="Group 5">
            <a:extLst>
              <a:ext uri="{FF2B5EF4-FFF2-40B4-BE49-F238E27FC236}">
                <a16:creationId xmlns:a16="http://schemas.microsoft.com/office/drawing/2014/main" id="{977CC212-7214-435A-82E3-21FEF81EA1D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00200"/>
            <a:ext cx="2971800" cy="3276600"/>
            <a:chOff x="240" y="1008"/>
            <a:chExt cx="1872" cy="2064"/>
          </a:xfrm>
        </p:grpSpPr>
        <p:pic>
          <p:nvPicPr>
            <p:cNvPr id="19465" name="Picture 6">
              <a:extLst>
                <a:ext uri="{FF2B5EF4-FFF2-40B4-BE49-F238E27FC236}">
                  <a16:creationId xmlns:a16="http://schemas.microsoft.com/office/drawing/2014/main" id="{F0FEC5AB-5A32-4ED7-8ADB-68F96B96D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200"/>
              <a:ext cx="1872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6" name="Text Box 7">
              <a:extLst>
                <a:ext uri="{FF2B5EF4-FFF2-40B4-BE49-F238E27FC236}">
                  <a16:creationId xmlns:a16="http://schemas.microsoft.com/office/drawing/2014/main" id="{24CDE76B-07D7-442E-AD7C-61878D11B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08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76808" name="Group 8">
            <a:extLst>
              <a:ext uri="{FF2B5EF4-FFF2-40B4-BE49-F238E27FC236}">
                <a16:creationId xmlns:a16="http://schemas.microsoft.com/office/drawing/2014/main" id="{916E0A06-28C6-44C7-AB77-5AB05241124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568450"/>
            <a:ext cx="2971800" cy="3308350"/>
            <a:chOff x="3360" y="988"/>
            <a:chExt cx="1872" cy="2084"/>
          </a:xfrm>
        </p:grpSpPr>
        <p:pic>
          <p:nvPicPr>
            <p:cNvPr id="19463" name="Picture 9">
              <a:extLst>
                <a:ext uri="{FF2B5EF4-FFF2-40B4-BE49-F238E27FC236}">
                  <a16:creationId xmlns:a16="http://schemas.microsoft.com/office/drawing/2014/main" id="{6A11CD94-C062-4699-B535-DC04F5344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200"/>
              <a:ext cx="1872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4" name="Text Box 10">
              <a:extLst>
                <a:ext uri="{FF2B5EF4-FFF2-40B4-BE49-F238E27FC236}">
                  <a16:creationId xmlns:a16="http://schemas.microsoft.com/office/drawing/2014/main" id="{83666826-61EE-48CB-A697-267D13B9D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988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>
                  <a:latin typeface="Times New Roman" panose="02020603050405020304" pitchFamily="18" charset="0"/>
                </a:rPr>
                <a:t>G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3240F76-E893-4F18-8C04-C9000234B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设计实例</a:t>
            </a:r>
            <a:r>
              <a:rPr lang="en-US" altLang="zh-CN"/>
              <a:t>4</a:t>
            </a:r>
            <a:r>
              <a:rPr lang="zh-CN" altLang="en-US"/>
              <a:t>逻辑图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C7876222-75A3-4060-90B5-3DBDAE52D4B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96975"/>
            <a:ext cx="6721475" cy="5105400"/>
            <a:chOff x="710" y="960"/>
            <a:chExt cx="4234" cy="3216"/>
          </a:xfrm>
        </p:grpSpPr>
        <p:pic>
          <p:nvPicPr>
            <p:cNvPr id="20485" name="Picture 4">
              <a:extLst>
                <a:ext uri="{FF2B5EF4-FFF2-40B4-BE49-F238E27FC236}">
                  <a16:creationId xmlns:a16="http://schemas.microsoft.com/office/drawing/2014/main" id="{A93177DA-ADC8-4492-A056-F3B606AE5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008"/>
              <a:ext cx="3617" cy="3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86" name="Text Box 5">
              <a:extLst>
                <a:ext uri="{FF2B5EF4-FFF2-40B4-BE49-F238E27FC236}">
                  <a16:creationId xmlns:a16="http://schemas.microsoft.com/office/drawing/2014/main" id="{D5C958D2-1607-4C47-A725-9F77FBB64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960"/>
              <a:ext cx="278" cy="1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latin typeface="Times New Roman" panose="02020603050405020304" pitchFamily="18" charset="0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B</a:t>
              </a:r>
            </a:p>
            <a:p>
              <a:pPr>
                <a:spcBef>
                  <a:spcPct val="25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487" name="Text Box 6">
              <a:extLst>
                <a:ext uri="{FF2B5EF4-FFF2-40B4-BE49-F238E27FC236}">
                  <a16:creationId xmlns:a16="http://schemas.microsoft.com/office/drawing/2014/main" id="{24827FA0-B882-4DA5-8586-14C0ED522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225"/>
              <a:ext cx="288" cy="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F</a:t>
              </a:r>
            </a:p>
            <a:p>
              <a:pPr>
                <a:spcBef>
                  <a:spcPct val="1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77831" name="Text Box 7">
            <a:hlinkClick r:id="rId3" action="ppaction://hlinksldjump"/>
            <a:extLst>
              <a:ext uri="{FF2B5EF4-FFF2-40B4-BE49-F238E27FC236}">
                <a16:creationId xmlns:a16="http://schemas.microsoft.com/office/drawing/2014/main" id="{AF1C306E-29AC-49D7-896A-A2060E173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908675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hlinkClick r:id="" action="ppaction://hlinkshowjump?jump=firstslide"/>
              </a:rPr>
              <a:t>返回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F5DA020-5FD7-4155-8CD5-CC4FDF005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6316662" cy="860425"/>
          </a:xfrm>
        </p:spPr>
        <p:txBody>
          <a:bodyPr/>
          <a:lstStyle/>
          <a:p>
            <a:r>
              <a:rPr lang="zh-CN" altLang="en-US"/>
              <a:t>设计实例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E556E8B8-1289-48FC-BD09-E95C34644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39787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设计一个输血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-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受血判别电路，当输血者和受血者的血型符合下列规则时，配型成功，受血者可接受输血者提供的血液。（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）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A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型血可以输给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A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型或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AB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型血的人；（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2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）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B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型血可以输给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B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或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AB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型血的人； （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3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）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AB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型血只能输给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AB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型血的人； （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4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）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O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型血可以输给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A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B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、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AB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或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</a:rPr>
              <a:t>O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</a:rPr>
              <a:t>型血的人。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F734B5E4-E5E8-4704-AFA0-2FA8B9AF1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5257800" cy="16986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解：配型是否成功用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Y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表示，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1—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成功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        输血者的血型用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表示；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        受血者的血型用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表示；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  <a:latin typeface="+mn-ea"/>
                <a:ea typeface="+mn-ea"/>
              </a:rPr>
              <a:t>        四种血型的编码如表：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233087CF-C01B-48F8-A96F-214336843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962400"/>
          <a:ext cx="2192338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文档" r:id="rId3" imgW="2194560" imgH="2551176" progId="Word.Document.8">
                  <p:embed/>
                </p:oleObj>
              </mc:Choice>
              <mc:Fallback>
                <p:oleObj name="文档" r:id="rId3" imgW="2194560" imgH="255117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962400"/>
                        <a:ext cx="2192338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A56582D-5FDA-4273-9B79-8939EE0DF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4663" y="352425"/>
            <a:ext cx="7772400" cy="762000"/>
          </a:xfrm>
        </p:spPr>
        <p:txBody>
          <a:bodyPr/>
          <a:lstStyle/>
          <a:p>
            <a:r>
              <a:rPr lang="zh-CN" altLang="en-US"/>
              <a:t>设计实例</a:t>
            </a:r>
            <a:r>
              <a:rPr lang="en-US" altLang="zh-CN"/>
              <a:t>5</a:t>
            </a:r>
            <a:r>
              <a:rPr lang="zh-CN" altLang="en-US"/>
              <a:t>真值表、表达式</a:t>
            </a:r>
          </a:p>
        </p:txBody>
      </p:sp>
      <p:grpSp>
        <p:nvGrpSpPr>
          <p:cNvPr id="79878" name="Group 6">
            <a:extLst>
              <a:ext uri="{FF2B5EF4-FFF2-40B4-BE49-F238E27FC236}">
                <a16:creationId xmlns:a16="http://schemas.microsoft.com/office/drawing/2014/main" id="{CABDB800-14A8-415C-A64C-3151822533A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5486400" cy="685800"/>
            <a:chOff x="192" y="3024"/>
            <a:chExt cx="4704" cy="529"/>
          </a:xfrm>
        </p:grpSpPr>
        <p:sp>
          <p:nvSpPr>
            <p:cNvPr id="22540" name="Text Box 7">
              <a:extLst>
                <a:ext uri="{FF2B5EF4-FFF2-40B4-BE49-F238E27FC236}">
                  <a16:creationId xmlns:a16="http://schemas.microsoft.com/office/drawing/2014/main" id="{8AE85AD4-5923-44DD-88D2-F8C1D6F6E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105"/>
              <a:ext cx="1203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表达式：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1" name="Object 8">
              <a:extLst>
                <a:ext uri="{FF2B5EF4-FFF2-40B4-BE49-F238E27FC236}">
                  <a16:creationId xmlns:a16="http://schemas.microsoft.com/office/drawing/2014/main" id="{536A327F-D025-4F1E-916F-EA36B7C7C6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024"/>
            <a:ext cx="3696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2" name="公式" r:id="rId3" imgW="1676400" imgH="241300" progId="Equation.3">
                    <p:embed/>
                  </p:oleObj>
                </mc:Choice>
                <mc:Fallback>
                  <p:oleObj name="公式" r:id="rId3" imgW="16764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24"/>
                          <a:ext cx="3696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885" name="Group 13">
            <a:extLst>
              <a:ext uri="{FF2B5EF4-FFF2-40B4-BE49-F238E27FC236}">
                <a16:creationId xmlns:a16="http://schemas.microsoft.com/office/drawing/2014/main" id="{D2AD126B-BBD1-42A4-9CD1-C4A905A70679}"/>
              </a:ext>
            </a:extLst>
          </p:cNvPr>
          <p:cNvGrpSpPr>
            <a:grpSpLocks/>
          </p:cNvGrpSpPr>
          <p:nvPr/>
        </p:nvGrpSpPr>
        <p:grpSpPr bwMode="auto">
          <a:xfrm>
            <a:off x="234950" y="1576388"/>
            <a:ext cx="8375650" cy="3092450"/>
            <a:chOff x="148" y="993"/>
            <a:chExt cx="5276" cy="1948"/>
          </a:xfrm>
        </p:grpSpPr>
        <p:graphicFrame>
          <p:nvGraphicFramePr>
            <p:cNvPr id="22534" name="Object 4">
              <a:extLst>
                <a:ext uri="{FF2B5EF4-FFF2-40B4-BE49-F238E27FC236}">
                  <a16:creationId xmlns:a16="http://schemas.microsoft.com/office/drawing/2014/main" id="{E3E35666-7B9B-4F9D-9089-A769F060F2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" y="1344"/>
            <a:ext cx="4995" cy="1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" name="Document" r:id="rId5" imgW="8953500" imgH="2905760" progId="Word.Document.8">
                    <p:embed/>
                  </p:oleObj>
                </mc:Choice>
                <mc:Fallback>
                  <p:oleObj name="Document" r:id="rId5" imgW="8953500" imgH="290576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" y="1344"/>
                          <a:ext cx="4995" cy="1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5" name="Text Box 5">
              <a:extLst>
                <a:ext uri="{FF2B5EF4-FFF2-40B4-BE49-F238E27FC236}">
                  <a16:creationId xmlns:a16="http://schemas.microsoft.com/office/drawing/2014/main" id="{B2157EED-E4A4-4510-89F8-6BDF77B8C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93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真值表：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2536" name="Rectangle 9">
              <a:extLst>
                <a:ext uri="{FF2B5EF4-FFF2-40B4-BE49-F238E27FC236}">
                  <a16:creationId xmlns:a16="http://schemas.microsoft.com/office/drawing/2014/main" id="{6DBFFB56-12F2-4345-BD7C-A9BB7BB4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" y="1341"/>
              <a:ext cx="329" cy="1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37" name="Line 10">
              <a:extLst>
                <a:ext uri="{FF2B5EF4-FFF2-40B4-BE49-F238E27FC236}">
                  <a16:creationId xmlns:a16="http://schemas.microsoft.com/office/drawing/2014/main" id="{EC8FFC7E-4CD0-4291-8D8A-0E9C66C3F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" y="2436"/>
              <a:ext cx="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8" name="Text Box 11">
              <a:extLst>
                <a:ext uri="{FF2B5EF4-FFF2-40B4-BE49-F238E27FC236}">
                  <a16:creationId xmlns:a16="http://schemas.microsoft.com/office/drawing/2014/main" id="{59E1A3D9-175A-4178-BBEF-2E66F5B67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" y="1596"/>
              <a:ext cx="336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/>
                <a:t>输</a:t>
              </a:r>
            </a:p>
            <a:p>
              <a:pPr>
                <a:spcBef>
                  <a:spcPct val="50000"/>
                </a:spcBef>
              </a:pPr>
              <a:endParaRPr lang="zh-CN" altLang="en-US" sz="1400"/>
            </a:p>
            <a:p>
              <a:pPr>
                <a:spcBef>
                  <a:spcPct val="50000"/>
                </a:spcBef>
              </a:pPr>
              <a:r>
                <a:rPr lang="zh-CN" altLang="en-US" sz="1400"/>
                <a:t>入</a:t>
              </a:r>
            </a:p>
          </p:txBody>
        </p:sp>
        <p:sp>
          <p:nvSpPr>
            <p:cNvPr id="22539" name="Text Box 12">
              <a:extLst>
                <a:ext uri="{FF2B5EF4-FFF2-40B4-BE49-F238E27FC236}">
                  <a16:creationId xmlns:a16="http://schemas.microsoft.com/office/drawing/2014/main" id="{1EFB2F1A-0464-45A5-9671-429EC1F77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2418"/>
              <a:ext cx="26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400"/>
                <a:t>输出</a:t>
              </a:r>
            </a:p>
          </p:txBody>
        </p:sp>
      </p:grp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A93DB59C-E336-4892-8176-C97A2EF6E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0" y="115888"/>
          <a:ext cx="1890713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文档" r:id="rId7" imgW="2194560" imgH="2551176" progId="Word.Document.8">
                  <p:embed/>
                </p:oleObj>
              </mc:Choice>
              <mc:Fallback>
                <p:oleObj name="文档" r:id="rId7" imgW="2194560" imgH="255117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15888"/>
                        <a:ext cx="1890713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46F59DB-71BE-4925-850C-52C8E459C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685800"/>
          </a:xfrm>
        </p:spPr>
        <p:txBody>
          <a:bodyPr/>
          <a:lstStyle/>
          <a:p>
            <a:r>
              <a:rPr lang="zh-CN" altLang="en-US"/>
              <a:t>设计实例</a:t>
            </a:r>
            <a:r>
              <a:rPr lang="en-US" altLang="zh-CN"/>
              <a:t>5</a:t>
            </a:r>
            <a:r>
              <a:rPr lang="zh-CN" altLang="en-US"/>
              <a:t>化简</a:t>
            </a:r>
          </a:p>
        </p:txBody>
      </p:sp>
      <p:graphicFrame>
        <p:nvGraphicFramePr>
          <p:cNvPr id="80906" name="Object 10">
            <a:extLst>
              <a:ext uri="{FF2B5EF4-FFF2-40B4-BE49-F238E27FC236}">
                <a16:creationId xmlns:a16="http://schemas.microsoft.com/office/drawing/2014/main" id="{F89B262F-51BD-4333-956D-5349E493C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5221288"/>
          <a:ext cx="66055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2578100" imgH="254000" progId="Equation.3">
                  <p:embed/>
                </p:oleObj>
              </mc:Choice>
              <mc:Fallback>
                <p:oleObj name="Equation" r:id="rId3" imgW="25781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5221288"/>
                        <a:ext cx="660558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9" name="Group 13">
            <a:extLst>
              <a:ext uri="{FF2B5EF4-FFF2-40B4-BE49-F238E27FC236}">
                <a16:creationId xmlns:a16="http://schemas.microsoft.com/office/drawing/2014/main" id="{18FDD79F-1A37-4D90-ACFB-4B015BBBCA11}"/>
              </a:ext>
            </a:extLst>
          </p:cNvPr>
          <p:cNvGrpSpPr>
            <a:grpSpLocks/>
          </p:cNvGrpSpPr>
          <p:nvPr/>
        </p:nvGrpSpPr>
        <p:grpSpPr bwMode="auto">
          <a:xfrm>
            <a:off x="2219325" y="1600200"/>
            <a:ext cx="3876675" cy="3295650"/>
            <a:chOff x="1398" y="1008"/>
            <a:chExt cx="2442" cy="2076"/>
          </a:xfrm>
        </p:grpSpPr>
        <p:grpSp>
          <p:nvGrpSpPr>
            <p:cNvPr id="23557" name="Group 3">
              <a:extLst>
                <a:ext uri="{FF2B5EF4-FFF2-40B4-BE49-F238E27FC236}">
                  <a16:creationId xmlns:a16="http://schemas.microsoft.com/office/drawing/2014/main" id="{A97399A7-5114-4834-979D-A9E8C7AF0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104"/>
              <a:ext cx="2304" cy="1980"/>
              <a:chOff x="1536" y="1044"/>
              <a:chExt cx="2304" cy="1980"/>
            </a:xfrm>
          </p:grpSpPr>
          <p:pic>
            <p:nvPicPr>
              <p:cNvPr id="23560" name="Picture 4">
                <a:extLst>
                  <a:ext uri="{FF2B5EF4-FFF2-40B4-BE49-F238E27FC236}">
                    <a16:creationId xmlns:a16="http://schemas.microsoft.com/office/drawing/2014/main" id="{37E6E23A-1A82-498D-AF04-5276450236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" y="1044"/>
                <a:ext cx="2160" cy="1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561" name="Rectangle 5">
                <a:extLst>
                  <a:ext uri="{FF2B5EF4-FFF2-40B4-BE49-F238E27FC236}">
                    <a16:creationId xmlns:a16="http://schemas.microsoft.com/office/drawing/2014/main" id="{53391BE4-FE02-4AFC-B1F3-43609DB14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584"/>
                <a:ext cx="144" cy="1248"/>
              </a:xfrm>
              <a:prstGeom prst="rect">
                <a:avLst/>
              </a:prstGeom>
              <a:noFill/>
              <a:ln w="25400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62" name="Rectangle 6">
                <a:extLst>
                  <a:ext uri="{FF2B5EF4-FFF2-40B4-BE49-F238E27FC236}">
                    <a16:creationId xmlns:a16="http://schemas.microsoft.com/office/drawing/2014/main" id="{80BD7ADA-1EE4-4DF1-8467-12D8AFCC9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920"/>
                <a:ext cx="240" cy="624"/>
              </a:xfrm>
              <a:prstGeom prst="rect">
                <a:avLst/>
              </a:prstGeom>
              <a:noFill/>
              <a:ln w="25400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63" name="Rectangle 7">
                <a:extLst>
                  <a:ext uri="{FF2B5EF4-FFF2-40B4-BE49-F238E27FC236}">
                    <a16:creationId xmlns:a16="http://schemas.microsoft.com/office/drawing/2014/main" id="{C9E6D291-110E-4F0E-88CC-AE00C85F7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536"/>
                <a:ext cx="480" cy="288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64" name="Rectangle 8">
                <a:extLst>
                  <a:ext uri="{FF2B5EF4-FFF2-40B4-BE49-F238E27FC236}">
                    <a16:creationId xmlns:a16="http://schemas.microsoft.com/office/drawing/2014/main" id="{58876F05-05B3-45B9-A1F0-05ED0D8E4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528" cy="288"/>
              </a:xfrm>
              <a:prstGeom prst="rect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65" name="Rectangle 9">
                <a:extLst>
                  <a:ext uri="{FF2B5EF4-FFF2-40B4-BE49-F238E27FC236}">
                    <a16:creationId xmlns:a16="http://schemas.microsoft.com/office/drawing/2014/main" id="{415F12D8-9B04-4950-A74D-DD47CA929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760" y="1800"/>
                <a:ext cx="240" cy="1248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3558" name="Rectangle 11">
              <a:extLst>
                <a:ext uri="{FF2B5EF4-FFF2-40B4-BE49-F238E27FC236}">
                  <a16:creationId xmlns:a16="http://schemas.microsoft.com/office/drawing/2014/main" id="{70E97883-9D53-455B-BAF0-2279C819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1392"/>
              <a:ext cx="52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59" name="Rectangle 12">
              <a:extLst>
                <a:ext uri="{FF2B5EF4-FFF2-40B4-BE49-F238E27FC236}">
                  <a16:creationId xmlns:a16="http://schemas.microsoft.com/office/drawing/2014/main" id="{13A10096-4E9A-417A-B5BA-93C61ED3F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008"/>
              <a:ext cx="522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>
                  <a:latin typeface="Times New Roman" panose="02020603050405020304" pitchFamily="18" charset="0"/>
                </a:rPr>
                <a:t>X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7909C7E-5DE6-4FB3-893E-B79E95AFD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r>
              <a:rPr lang="zh-CN" altLang="en-US"/>
              <a:t>设计实例</a:t>
            </a:r>
            <a:r>
              <a:rPr lang="en-US" altLang="zh-CN"/>
              <a:t>5</a:t>
            </a:r>
            <a:r>
              <a:rPr lang="zh-CN" altLang="en-US"/>
              <a:t>逻辑图</a:t>
            </a:r>
          </a:p>
        </p:txBody>
      </p:sp>
      <p:grpSp>
        <p:nvGrpSpPr>
          <p:cNvPr id="81924" name="Group 4">
            <a:extLst>
              <a:ext uri="{FF2B5EF4-FFF2-40B4-BE49-F238E27FC236}">
                <a16:creationId xmlns:a16="http://schemas.microsoft.com/office/drawing/2014/main" id="{1C4DA856-27BE-4DFF-94F5-67F61C3D5CF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590800"/>
            <a:ext cx="6461125" cy="3533775"/>
            <a:chOff x="912" y="1632"/>
            <a:chExt cx="4070" cy="2226"/>
          </a:xfrm>
        </p:grpSpPr>
        <p:pic>
          <p:nvPicPr>
            <p:cNvPr id="24582" name="Picture 5">
              <a:extLst>
                <a:ext uri="{FF2B5EF4-FFF2-40B4-BE49-F238E27FC236}">
                  <a16:creationId xmlns:a16="http://schemas.microsoft.com/office/drawing/2014/main" id="{E726A8DC-FC18-4999-8126-86D186C1F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632"/>
              <a:ext cx="3456" cy="2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83" name="Text Box 6">
              <a:extLst>
                <a:ext uri="{FF2B5EF4-FFF2-40B4-BE49-F238E27FC236}">
                  <a16:creationId xmlns:a16="http://schemas.microsoft.com/office/drawing/2014/main" id="{9F2285CE-8023-46D5-AB21-8510940B7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24"/>
              <a:ext cx="390" cy="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latin typeface="Times New Roman" panose="02020603050405020304" pitchFamily="18" charset="0"/>
                </a:rPr>
                <a:t>X1</a:t>
              </a:r>
            </a:p>
            <a:p>
              <a:r>
                <a:rPr lang="en-US" altLang="zh-CN" sz="2800">
                  <a:latin typeface="Times New Roman" panose="02020603050405020304" pitchFamily="18" charset="0"/>
                </a:rPr>
                <a:t>X2</a:t>
              </a:r>
            </a:p>
            <a:p>
              <a:endParaRPr lang="en-US" altLang="zh-CN" sz="2800">
                <a:latin typeface="Times New Roman" panose="02020603050405020304" pitchFamily="18" charset="0"/>
              </a:endParaRPr>
            </a:p>
            <a:p>
              <a:endParaRPr lang="en-US" altLang="zh-CN" sz="2800">
                <a:latin typeface="Times New Roman" panose="02020603050405020304" pitchFamily="18" charset="0"/>
              </a:endParaRPr>
            </a:p>
            <a:p>
              <a:r>
                <a:rPr lang="en-US" altLang="zh-CN" sz="2800">
                  <a:latin typeface="Times New Roman" panose="02020603050405020304" pitchFamily="18" charset="0"/>
                </a:rPr>
                <a:t>X3</a:t>
              </a:r>
            </a:p>
            <a:p>
              <a:endParaRPr lang="en-US" altLang="zh-CN" sz="2800">
                <a:latin typeface="Times New Roman" panose="02020603050405020304" pitchFamily="18" charset="0"/>
              </a:endParaRPr>
            </a:p>
            <a:p>
              <a:r>
                <a:rPr lang="en-US" altLang="zh-CN" sz="2800">
                  <a:latin typeface="Times New Roman" panose="02020603050405020304" pitchFamily="18" charset="0"/>
                </a:rPr>
                <a:t>X4</a:t>
              </a:r>
            </a:p>
          </p:txBody>
        </p:sp>
        <p:sp>
          <p:nvSpPr>
            <p:cNvPr id="24584" name="Text Box 7">
              <a:extLst>
                <a:ext uri="{FF2B5EF4-FFF2-40B4-BE49-F238E27FC236}">
                  <a16:creationId xmlns:a16="http://schemas.microsoft.com/office/drawing/2014/main" id="{CC5B3E2A-B978-4478-8750-A60AC14DF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49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latin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81928" name="Object 8">
            <a:extLst>
              <a:ext uri="{FF2B5EF4-FFF2-40B4-BE49-F238E27FC236}">
                <a16:creationId xmlns:a16="http://schemas.microsoft.com/office/drawing/2014/main" id="{AC720CAB-F76F-4BFF-A73E-2662D8D79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752600"/>
          <a:ext cx="66055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4" imgW="2578100" imgH="254000" progId="Equation.3">
                  <p:embed/>
                </p:oleObj>
              </mc:Choice>
              <mc:Fallback>
                <p:oleObj name="Equation" r:id="rId4" imgW="25781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66055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Text Box 9">
            <a:hlinkClick r:id="rId6" action="ppaction://hlinksldjump"/>
            <a:extLst>
              <a:ext uri="{FF2B5EF4-FFF2-40B4-BE49-F238E27FC236}">
                <a16:creationId xmlns:a16="http://schemas.microsoft.com/office/drawing/2014/main" id="{918DFE85-5F37-4A65-97DB-37C93CD20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908675"/>
            <a:ext cx="914400" cy="4921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hlinkClick r:id="" action="ppaction://hlinkshowjump?jump=firstslide"/>
              </a:rPr>
              <a:t>返回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8">
            <a:extLst>
              <a:ext uri="{FF2B5EF4-FFF2-40B4-BE49-F238E27FC236}">
                <a16:creationId xmlns:a16="http://schemas.microsoft.com/office/drawing/2014/main" id="{FB1A9D07-230B-4296-985A-BEEBDCAB8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3950"/>
            <a:ext cx="83883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 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某火车站有特快、直快和慢车三种类型的客运列车进出，试设计一个指示列车等待进站的逻辑电路，当有两种或以上的列车等待进站时，要求发出信号，提示工作人员安排进站事宜。</a:t>
            </a:r>
          </a:p>
        </p:txBody>
      </p:sp>
      <p:sp>
        <p:nvSpPr>
          <p:cNvPr id="5123" name="Rectangle 49">
            <a:extLst>
              <a:ext uri="{FF2B5EF4-FFF2-40B4-BE49-F238E27FC236}">
                <a16:creationId xmlns:a16="http://schemas.microsoft.com/office/drawing/2014/main" id="{C50C0770-5D38-403F-91A0-42D6E8E2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357563"/>
            <a:ext cx="309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解：（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 逻辑抽象</a:t>
            </a:r>
            <a:r>
              <a:rPr kumimoji="1" lang="zh-CN" altLang="en-US" sz="1800" b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75858" name="Rectangle 50">
            <a:extLst>
              <a:ext uri="{FF2B5EF4-FFF2-40B4-BE49-F238E27FC236}">
                <a16:creationId xmlns:a16="http://schemas.microsoft.com/office/drawing/2014/main" id="{89CA7DCB-870A-46F8-8CE3-A98A209F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860800"/>
            <a:ext cx="8426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输入信号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分别表示特快、直快和慢车，且有进站请求时为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，没有请求时为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75859" name="Rectangle 51">
            <a:extLst>
              <a:ext uri="{FF2B5EF4-FFF2-40B4-BE49-F238E27FC236}">
                <a16:creationId xmlns:a16="http://schemas.microsoft.com/office/drawing/2014/main" id="{B35EADE4-2C3C-42A7-A493-08D2AF65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979988"/>
            <a:ext cx="881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输出信号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表示进站状况，有两种以上的车进站为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，否则为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58" grpId="0"/>
      <p:bldP spid="3758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2A603745-7236-418E-B995-9DDEE14B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852738"/>
            <a:ext cx="52578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、单输出电路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FC5C9A44-255F-42E5-81AE-611EB3C3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157788"/>
            <a:ext cx="8431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相同输入端的与非门比与门或者或门所用晶体管少，速度快。图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电路最优 </a:t>
            </a:r>
          </a:p>
        </p:txBody>
      </p:sp>
      <p:sp>
        <p:nvSpPr>
          <p:cNvPr id="25604" name="Rectangle 7">
            <a:extLst>
              <a:ext uri="{FF2B5EF4-FFF2-40B4-BE49-F238E27FC236}">
                <a16:creationId xmlns:a16="http://schemas.microsoft.com/office/drawing/2014/main" id="{6C27EC60-C652-409F-8996-93F242BA9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831691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用指定芯片中特定资源实现逻辑函数，使电路的成本低并且工作速度快。因此需要对逻辑表达式进行变换，以减少芯片资源的数目和连线。</a:t>
            </a:r>
            <a:r>
              <a:rPr lang="zh-CN" altLang="en-US" sz="1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605" name="Rectangle 9">
            <a:extLst>
              <a:ext uri="{FF2B5EF4-FFF2-40B4-BE49-F238E27FC236}">
                <a16:creationId xmlns:a16="http://schemas.microsoft.com/office/drawing/2014/main" id="{38614F09-69EB-4135-8882-602DA98C9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4.2.2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组合逻辑电路的优化实现</a:t>
            </a:r>
          </a:p>
        </p:txBody>
      </p:sp>
      <p:sp>
        <p:nvSpPr>
          <p:cNvPr id="25606" name="Rectangle 11">
            <a:extLst>
              <a:ext uri="{FF2B5EF4-FFF2-40B4-BE49-F238E27FC236}">
                <a16:creationId xmlns:a16="http://schemas.microsoft.com/office/drawing/2014/main" id="{56BAEB23-44BA-41DE-A527-2CFA0285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97322" name="Object 10">
            <a:extLst>
              <a:ext uri="{FF2B5EF4-FFF2-40B4-BE49-F238E27FC236}">
                <a16:creationId xmlns:a16="http://schemas.microsoft.com/office/drawing/2014/main" id="{D2BDBF8E-D1AB-451B-A08E-3D8E168F8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141663"/>
          <a:ext cx="5465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图片" r:id="rId4" imgW="3211811" imgH="987430" progId="Word.Picture.8">
                  <p:embed/>
                </p:oleObj>
              </mc:Choice>
              <mc:Fallback>
                <p:oleObj name="图片" r:id="rId4" imgW="3211811" imgH="98743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254"/>
                      <a:stretch>
                        <a:fillRect/>
                      </a:stretch>
                    </p:blipFill>
                    <p:spPr bwMode="auto">
                      <a:xfrm>
                        <a:off x="3492500" y="3141663"/>
                        <a:ext cx="5465763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5" name="Object 13">
            <a:extLst>
              <a:ext uri="{FF2B5EF4-FFF2-40B4-BE49-F238E27FC236}">
                <a16:creationId xmlns:a16="http://schemas.microsoft.com/office/drawing/2014/main" id="{0441BCE4-6A59-4E03-A5A5-C42219293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789363"/>
          <a:ext cx="18859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公式" r:id="rId6" imgW="838200" imgH="457200" progId="Equation.3">
                  <p:embed/>
                </p:oleObj>
              </mc:Choice>
              <mc:Fallback>
                <p:oleObj name="公式" r:id="rId6" imgW="8382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18859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3973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459DE73-70A1-449D-9836-DFD46B3D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4813"/>
            <a:ext cx="52578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、多输出电路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ECEB07AB-2E68-415E-AA0C-CEEF7B36A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5670550"/>
            <a:ext cx="8431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(a)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如果分别实现两个逻辑函数，需要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个与门和两个或门。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如果考虑相同乘积项，需要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个与门两个或门，如图。</a:t>
            </a:r>
          </a:p>
        </p:txBody>
      </p:sp>
      <p:graphicFrame>
        <p:nvGraphicFramePr>
          <p:cNvPr id="26628" name="Object 10">
            <a:extLst>
              <a:ext uri="{FF2B5EF4-FFF2-40B4-BE49-F238E27FC236}">
                <a16:creationId xmlns:a16="http://schemas.microsoft.com/office/drawing/2014/main" id="{AD2A02CF-A9D2-4B67-AB8B-F39337CD5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557338"/>
          <a:ext cx="27241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公式" r:id="rId4" imgW="1257846" imgH="241405" progId="Equation.3">
                  <p:embed/>
                </p:oleObj>
              </mc:Choice>
              <mc:Fallback>
                <p:oleObj name="公式" r:id="rId4" imgW="1257846" imgH="24140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557338"/>
                        <a:ext cx="27241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9">
            <a:extLst>
              <a:ext uri="{FF2B5EF4-FFF2-40B4-BE49-F238E27FC236}">
                <a16:creationId xmlns:a16="http://schemas.microsoft.com/office/drawing/2014/main" id="{2848AEBA-78F4-489B-825D-8162218E6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062163"/>
          <a:ext cx="29527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公式" r:id="rId6" imgW="1359490" imgH="241405" progId="Equation.3">
                  <p:embed/>
                </p:oleObj>
              </mc:Choice>
              <mc:Fallback>
                <p:oleObj name="公式" r:id="rId6" imgW="1359490" imgH="24140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062163"/>
                        <a:ext cx="29527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13">
            <a:extLst>
              <a:ext uri="{FF2B5EF4-FFF2-40B4-BE49-F238E27FC236}">
                <a16:creationId xmlns:a16="http://schemas.microsoft.com/office/drawing/2014/main" id="{E2D6F968-FC4D-4C6C-A0D1-3C4522949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4100"/>
            <a:ext cx="81375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输出多个逻辑函数时需要考虑共享相同乘积项，减少逻辑门数目。</a:t>
            </a:r>
          </a:p>
        </p:txBody>
      </p:sp>
      <p:graphicFrame>
        <p:nvGraphicFramePr>
          <p:cNvPr id="398350" name="Object 14">
            <a:extLst>
              <a:ext uri="{FF2B5EF4-FFF2-40B4-BE49-F238E27FC236}">
                <a16:creationId xmlns:a16="http://schemas.microsoft.com/office/drawing/2014/main" id="{4A6A196E-C9F6-472F-B644-08AA77CB6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1989138"/>
          <a:ext cx="2905125" cy="346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图片" r:id="rId8" imgW="1918716" imgH="2261616" progId="Word.Picture.8">
                  <p:embed/>
                </p:oleObj>
              </mc:Choice>
              <mc:Fallback>
                <p:oleObj name="图片" r:id="rId8" imgW="1918716" imgH="2261616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40"/>
                      <a:stretch>
                        <a:fillRect/>
                      </a:stretch>
                    </p:blipFill>
                    <p:spPr bwMode="auto">
                      <a:xfrm>
                        <a:off x="1282700" y="1989138"/>
                        <a:ext cx="2905125" cy="346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2" name="Object 16">
            <a:extLst>
              <a:ext uri="{FF2B5EF4-FFF2-40B4-BE49-F238E27FC236}">
                <a16:creationId xmlns:a16="http://schemas.microsoft.com/office/drawing/2014/main" id="{BB14AFDC-3F32-47CD-A020-1B90A8714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924175"/>
          <a:ext cx="2808287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图片" r:id="rId10" imgW="1851010" imgH="1538205" progId="Word.Picture.8">
                  <p:embed/>
                </p:oleObj>
              </mc:Choice>
              <mc:Fallback>
                <p:oleObj name="图片" r:id="rId10" imgW="1851010" imgH="1538205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40"/>
                      <a:stretch>
                        <a:fillRect/>
                      </a:stretch>
                    </p:blipFill>
                    <p:spPr bwMode="auto">
                      <a:xfrm>
                        <a:off x="5580063" y="2924175"/>
                        <a:ext cx="2808287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691FFBB-FD41-48EC-9C61-C66E71735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4813"/>
            <a:ext cx="52578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、多级逻辑电路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9FE5CC4-8A01-4D29-8897-151390819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08275"/>
            <a:ext cx="874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用与门、或门实现时，限定逻辑门的扇入数为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，需要变换成：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C0099C68-6959-4FFE-A072-BB3F6E41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52513"/>
            <a:ext cx="72009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当限定逻辑门输入端数目，则需要进行逻辑变换。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EFFFFC70-7DAA-458D-8261-C7E6B363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628775"/>
            <a:ext cx="52578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（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）提取公因子</a:t>
            </a:r>
          </a:p>
        </p:txBody>
      </p:sp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4C4B33B0-49B6-4626-8742-CC929FEF1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276475"/>
          <a:ext cx="36004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4" imgW="1839903" imgH="215713" progId="Equation.3">
                  <p:embed/>
                </p:oleObj>
              </mc:Choice>
              <mc:Fallback>
                <p:oleObj name="公式" r:id="rId4" imgW="1839903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475"/>
                        <a:ext cx="36004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1" name="Object 7">
            <a:extLst>
              <a:ext uri="{FF2B5EF4-FFF2-40B4-BE49-F238E27FC236}">
                <a16:creationId xmlns:a16="http://schemas.microsoft.com/office/drawing/2014/main" id="{AC258649-3DDA-48F0-A9B1-572811568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141663"/>
          <a:ext cx="33845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6" imgW="1549400" imgH="241300" progId="Equation.3">
                  <p:embed/>
                </p:oleObj>
              </mc:Choice>
              <mc:Fallback>
                <p:oleObj name="公式" r:id="rId6" imgW="15494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33845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Object 8">
            <a:extLst>
              <a:ext uri="{FF2B5EF4-FFF2-40B4-BE49-F238E27FC236}">
                <a16:creationId xmlns:a16="http://schemas.microsoft.com/office/drawing/2014/main" id="{6C5339C8-0569-414F-9BA4-C05D28E33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357563"/>
          <a:ext cx="6056312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图片" r:id="rId8" imgW="3837432" imgH="1624584" progId="Word.Picture.8">
                  <p:embed/>
                </p:oleObj>
              </mc:Choice>
              <mc:Fallback>
                <p:oleObj name="图片" r:id="rId8" imgW="3837432" imgH="1624584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40"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6056312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Rectangle 9">
            <a:extLst>
              <a:ext uri="{FF2B5EF4-FFF2-40B4-BE49-F238E27FC236}">
                <a16:creationId xmlns:a16="http://schemas.microsoft.com/office/drawing/2014/main" id="{FF037CAD-AAB2-490B-8B93-F91E28AD2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5805488"/>
            <a:ext cx="8431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电路为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级，图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级，但电路连线减少了。图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(a)16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根连线，图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(b)13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根。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30162C9B-AEC2-46C5-872E-358629E89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874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用与门、或门实现时，限定逻辑门的扇入数为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，需要变换成：</a:t>
            </a:r>
          </a:p>
        </p:txBody>
      </p:sp>
      <p:sp>
        <p:nvSpPr>
          <p:cNvPr id="28675" name="Rectangle 9">
            <a:extLst>
              <a:ext uri="{FF2B5EF4-FFF2-40B4-BE49-F238E27FC236}">
                <a16:creationId xmlns:a16="http://schemas.microsoft.com/office/drawing/2014/main" id="{B0160478-4012-402B-B49D-546AA12DD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52578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（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）函数分解</a:t>
            </a:r>
          </a:p>
        </p:txBody>
      </p:sp>
      <p:graphicFrame>
        <p:nvGraphicFramePr>
          <p:cNvPr id="399374" name="Object 14">
            <a:extLst>
              <a:ext uri="{FF2B5EF4-FFF2-40B4-BE49-F238E27FC236}">
                <a16:creationId xmlns:a16="http://schemas.microsoft.com/office/drawing/2014/main" id="{0B4A09EA-6166-47DB-B5CB-9DE17B84E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636838"/>
          <a:ext cx="7953375" cy="244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图片" r:id="rId4" imgW="5031482" imgH="1527550" progId="Word.Picture.8">
                  <p:embed/>
                </p:oleObj>
              </mc:Choice>
              <mc:Fallback>
                <p:oleObj name="图片" r:id="rId4" imgW="5031482" imgH="1527550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40"/>
                      <a:stretch>
                        <a:fillRect/>
                      </a:stretch>
                    </p:blipFill>
                    <p:spPr bwMode="auto">
                      <a:xfrm>
                        <a:off x="755650" y="2636838"/>
                        <a:ext cx="7953375" cy="244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6" name="Rectangle 16">
            <a:extLst>
              <a:ext uri="{FF2B5EF4-FFF2-40B4-BE49-F238E27FC236}">
                <a16:creationId xmlns:a16="http://schemas.microsoft.com/office/drawing/2014/main" id="{17686B86-4B11-4424-BB73-FB8DB289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5084763"/>
            <a:ext cx="8431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电路为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级，图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级。</a:t>
            </a:r>
          </a:p>
          <a:p>
            <a:pPr eaLnBrk="1" hangingPunct="1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上述变换方法只适合手工化简，当变量数很多时，优化策略写入程序由计算机完成。</a:t>
            </a:r>
          </a:p>
        </p:txBody>
      </p:sp>
      <p:graphicFrame>
        <p:nvGraphicFramePr>
          <p:cNvPr id="28678" name="Object 17">
            <a:extLst>
              <a:ext uri="{FF2B5EF4-FFF2-40B4-BE49-F238E27FC236}">
                <a16:creationId xmlns:a16="http://schemas.microsoft.com/office/drawing/2014/main" id="{C43C03F5-BD5D-4BA8-BDF8-3635CCA57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196975"/>
          <a:ext cx="38163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公式" r:id="rId6" imgW="1966793" imgH="215713" progId="Equation.3">
                  <p:embed/>
                </p:oleObj>
              </mc:Choice>
              <mc:Fallback>
                <p:oleObj name="公式" r:id="rId6" imgW="1966793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96975"/>
                        <a:ext cx="38163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9" name="Object 19">
            <a:extLst>
              <a:ext uri="{FF2B5EF4-FFF2-40B4-BE49-F238E27FC236}">
                <a16:creationId xmlns:a16="http://schemas.microsoft.com/office/drawing/2014/main" id="{7010304B-444E-400F-90EC-92DA40B6B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276475"/>
          <a:ext cx="66246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公式" r:id="rId8" imgW="3746500" imgH="266700" progId="Equation.3">
                  <p:embed/>
                </p:oleObj>
              </mc:Choice>
              <mc:Fallback>
                <p:oleObj name="公式" r:id="rId8" imgW="3746500" imgH="266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66246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48" name="Rectangle 468">
            <a:extLst>
              <a:ext uri="{FF2B5EF4-FFF2-40B4-BE49-F238E27FC236}">
                <a16:creationId xmlns:a16="http://schemas.microsoft.com/office/drawing/2014/main" id="{E216FA33-477F-4607-889A-6C68D51F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）根据题意列出真值表</a:t>
            </a:r>
            <a:endParaRPr kumimoji="1" lang="zh-CN" altLang="en-US"/>
          </a:p>
        </p:txBody>
      </p:sp>
      <p:sp>
        <p:nvSpPr>
          <p:cNvPr id="379349" name="Rectangle 469">
            <a:extLst>
              <a:ext uri="{FF2B5EF4-FFF2-40B4-BE49-F238E27FC236}">
                <a16:creationId xmlns:a16="http://schemas.microsoft.com/office/drawing/2014/main" id="{3A51D70D-58F7-498D-8350-E130E78C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773238"/>
            <a:ext cx="495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写出输出逻辑表达式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并化简。</a:t>
            </a:r>
          </a:p>
        </p:txBody>
      </p:sp>
      <p:graphicFrame>
        <p:nvGraphicFramePr>
          <p:cNvPr id="379472" name="Group 592">
            <a:extLst>
              <a:ext uri="{FF2B5EF4-FFF2-40B4-BE49-F238E27FC236}">
                <a16:creationId xmlns:a16="http://schemas.microsoft.com/office/drawing/2014/main" id="{4D1C29E3-8414-4F59-9936-47604B12AB25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700213"/>
          <a:ext cx="2808288" cy="3998912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319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入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输  出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C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216" name="Rectangle 597">
            <a:extLst>
              <a:ext uri="{FF2B5EF4-FFF2-40B4-BE49-F238E27FC236}">
                <a16:creationId xmlns:a16="http://schemas.microsoft.com/office/drawing/2014/main" id="{65BD2005-4611-4DD1-99E6-24C8BFA4D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79476" name="Object 596">
            <a:extLst>
              <a:ext uri="{FF2B5EF4-FFF2-40B4-BE49-F238E27FC236}">
                <a16:creationId xmlns:a16="http://schemas.microsoft.com/office/drawing/2014/main" id="{27ED2E63-EEE8-46DD-B877-1DD71020B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781300"/>
          <a:ext cx="44275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公式" r:id="rId4" imgW="1966793" imgH="215713" progId="Equation.3">
                  <p:embed/>
                </p:oleObj>
              </mc:Choice>
              <mc:Fallback>
                <p:oleObj name="公式" r:id="rId4" imgW="1966793" imgH="215713" progId="Equation.3">
                  <p:embed/>
                  <p:pic>
                    <p:nvPicPr>
                      <p:cNvPr id="0" name="Object 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81300"/>
                        <a:ext cx="44275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478" name="Rectangle 598">
            <a:extLst>
              <a:ext uri="{FF2B5EF4-FFF2-40B4-BE49-F238E27FC236}">
                <a16:creationId xmlns:a16="http://schemas.microsoft.com/office/drawing/2014/main" id="{4FBB2E9A-35EE-4674-B335-E14AA8E8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716338"/>
            <a:ext cx="30956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000" b="0"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AB+AC+BC</a:t>
            </a:r>
            <a:r>
              <a:rPr kumimoji="1"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48" grpId="0"/>
      <p:bldP spid="379349" grpId="0"/>
      <p:bldP spid="3794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8">
            <a:extLst>
              <a:ext uri="{FF2B5EF4-FFF2-40B4-BE49-F238E27FC236}">
                <a16:creationId xmlns:a16="http://schemas.microsoft.com/office/drawing/2014/main" id="{79D2A182-C7DA-4FA8-A88C-600AD47B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548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根据输出逻辑表达式画出逻辑图。</a:t>
            </a:r>
          </a:p>
        </p:txBody>
      </p:sp>
      <p:sp>
        <p:nvSpPr>
          <p:cNvPr id="8195" name="Rectangle 39">
            <a:extLst>
              <a:ext uri="{FF2B5EF4-FFF2-40B4-BE49-F238E27FC236}">
                <a16:creationId xmlns:a16="http://schemas.microsoft.com/office/drawing/2014/main" id="{2ABE892D-A733-48FF-89FE-63D5AE1D0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3063" y="23749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8196" name="Object 46">
            <a:extLst>
              <a:ext uri="{FF2B5EF4-FFF2-40B4-BE49-F238E27FC236}">
                <a16:creationId xmlns:a16="http://schemas.microsoft.com/office/drawing/2014/main" id="{092688DF-1C84-4CBA-BD36-93C2D123C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644900"/>
          <a:ext cx="388937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图片" r:id="rId3" imgW="2051548" imgH="1044256" progId="Word.Picture.8">
                  <p:embed/>
                </p:oleObj>
              </mc:Choice>
              <mc:Fallback>
                <p:oleObj name="图片" r:id="rId3" imgW="2051548" imgH="1044256" progId="Word.Picture.8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40"/>
                      <a:stretch>
                        <a:fillRect/>
                      </a:stretch>
                    </p:blipFill>
                    <p:spPr bwMode="auto">
                      <a:xfrm>
                        <a:off x="2771775" y="3644900"/>
                        <a:ext cx="3889375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48">
            <a:extLst>
              <a:ext uri="{FF2B5EF4-FFF2-40B4-BE49-F238E27FC236}">
                <a16:creationId xmlns:a16="http://schemas.microsoft.com/office/drawing/2014/main" id="{826AB9F8-1230-4E0D-B1DF-54708995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41463"/>
            <a:ext cx="7777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表达式为最简与或式，用与门和或门实现两级“与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或”结构的最简电路如图。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>
            <a:extLst>
              <a:ext uri="{FF2B5EF4-FFF2-40B4-BE49-F238E27FC236}">
                <a16:creationId xmlns:a16="http://schemas.microsoft.com/office/drawing/2014/main" id="{D9F83039-CA41-4249-BEC9-84B49E4A1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260350"/>
            <a:ext cx="79946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试设计一个码转换电路，将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位格雷码转换为自然二进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制码。可以采用任何逻辑门电路来实现。</a:t>
            </a:r>
          </a:p>
        </p:txBody>
      </p:sp>
      <p:sp>
        <p:nvSpPr>
          <p:cNvPr id="9219" name="Rectangle 13">
            <a:extLst>
              <a:ext uri="{FF2B5EF4-FFF2-40B4-BE49-F238E27FC236}">
                <a16:creationId xmlns:a16="http://schemas.microsoft.com/office/drawing/2014/main" id="{200B2935-4BC6-40EB-ABBE-07C15D5E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060575"/>
            <a:ext cx="6408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明确逻辑功能，列出真值表。</a:t>
            </a:r>
          </a:p>
        </p:txBody>
      </p:sp>
      <p:sp>
        <p:nvSpPr>
          <p:cNvPr id="9220" name="Text Box 12">
            <a:extLst>
              <a:ext uri="{FF2B5EF4-FFF2-40B4-BE49-F238E27FC236}">
                <a16:creationId xmlns:a16="http://schemas.microsoft.com/office/drawing/2014/main" id="{798EE7C3-5251-4764-810E-C8116083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514350"/>
            <a:ext cx="19431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221" name="Rectangle 139">
            <a:extLst>
              <a:ext uri="{FF2B5EF4-FFF2-40B4-BE49-F238E27FC236}">
                <a16:creationId xmlns:a16="http://schemas.microsoft.com/office/drawing/2014/main" id="{EA5F18B5-1C0D-450F-B785-AAEB6B433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924175"/>
            <a:ext cx="6408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输入变量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为格雷码，</a:t>
            </a:r>
          </a:p>
        </p:txBody>
      </p:sp>
      <p:sp>
        <p:nvSpPr>
          <p:cNvPr id="9222" name="Rectangle 191">
            <a:extLst>
              <a:ext uri="{FF2B5EF4-FFF2-40B4-BE49-F238E27FC236}">
                <a16:creationId xmlns:a16="http://schemas.microsoft.com/office/drawing/2014/main" id="{FA09F98E-4A60-4843-8F26-0834B2B17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32300"/>
            <a:ext cx="77041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当输入格雷码按照从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到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15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递增排序时，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可列出逻辑电路真值表</a:t>
            </a:r>
          </a:p>
        </p:txBody>
      </p:sp>
      <p:sp>
        <p:nvSpPr>
          <p:cNvPr id="9223" name="Rectangle 192">
            <a:extLst>
              <a:ext uri="{FF2B5EF4-FFF2-40B4-BE49-F238E27FC236}">
                <a16:creationId xmlns:a16="http://schemas.microsoft.com/office/drawing/2014/main" id="{5219BED1-FAD0-43BB-8D5A-06378AB9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3630613"/>
            <a:ext cx="6588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输出变量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为自然二进制码。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50">
            <a:extLst>
              <a:ext uri="{FF2B5EF4-FFF2-40B4-BE49-F238E27FC236}">
                <a16:creationId xmlns:a16="http://schemas.microsoft.com/office/drawing/2014/main" id="{8AC127CA-6D27-4F0C-9512-512C60DDE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-26988"/>
            <a:ext cx="0" cy="657225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3" name="Line 51">
            <a:extLst>
              <a:ext uri="{FF2B5EF4-FFF2-40B4-BE49-F238E27FC236}">
                <a16:creationId xmlns:a16="http://schemas.microsoft.com/office/drawing/2014/main" id="{8585E649-BC42-4DD6-8653-185955505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9075" y="-26988"/>
            <a:ext cx="0" cy="6572251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244" name="Group 119">
            <a:extLst>
              <a:ext uri="{FF2B5EF4-FFF2-40B4-BE49-F238E27FC236}">
                <a16:creationId xmlns:a16="http://schemas.microsoft.com/office/drawing/2014/main" id="{9E1F4A76-7EED-4F76-AEB0-565BCE21BB6F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1341438"/>
            <a:ext cx="8316913" cy="4573587"/>
            <a:chOff x="521" y="1071"/>
            <a:chExt cx="4809" cy="2337"/>
          </a:xfrm>
        </p:grpSpPr>
        <p:sp>
          <p:nvSpPr>
            <p:cNvPr id="10246" name="Rectangle 28">
              <a:extLst>
                <a:ext uri="{FF2B5EF4-FFF2-40B4-BE49-F238E27FC236}">
                  <a16:creationId xmlns:a16="http://schemas.microsoft.com/office/drawing/2014/main" id="{0A91586A-1BAA-4979-858E-884E33C93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314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0  1  1  1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7" name="Rectangle 29">
              <a:extLst>
                <a:ext uri="{FF2B5EF4-FFF2-40B4-BE49-F238E27FC236}">
                  <a16:creationId xmlns:a16="http://schemas.microsoft.com/office/drawing/2014/main" id="{3720A81F-DD8D-4013-93E6-1692A814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14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0  1  0  0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8" name="Rectangle 30">
              <a:extLst>
                <a:ext uri="{FF2B5EF4-FFF2-40B4-BE49-F238E27FC236}">
                  <a16:creationId xmlns:a16="http://schemas.microsoft.com/office/drawing/2014/main" id="{FED63870-B009-4AC6-9D32-5D743B1D3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291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0  1  1  0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9" name="Rectangle 31">
              <a:extLst>
                <a:ext uri="{FF2B5EF4-FFF2-40B4-BE49-F238E27FC236}">
                  <a16:creationId xmlns:a16="http://schemas.microsoft.com/office/drawing/2014/main" id="{CC203C28-C12D-4162-B17D-988243CA5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91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0  1  0  1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0" name="Rectangle 32">
              <a:extLst>
                <a:ext uri="{FF2B5EF4-FFF2-40B4-BE49-F238E27FC236}">
                  <a16:creationId xmlns:a16="http://schemas.microsoft.com/office/drawing/2014/main" id="{F23E026E-D344-4027-ABA6-D997AF1B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268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0  1  0  1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1" name="Rectangle 33">
              <a:extLst>
                <a:ext uri="{FF2B5EF4-FFF2-40B4-BE49-F238E27FC236}">
                  <a16:creationId xmlns:a16="http://schemas.microsoft.com/office/drawing/2014/main" id="{72B83CF4-EAB1-4994-9078-C2ED945CE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68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0  1  1  1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2" name="Rectangle 34">
              <a:extLst>
                <a:ext uri="{FF2B5EF4-FFF2-40B4-BE49-F238E27FC236}">
                  <a16:creationId xmlns:a16="http://schemas.microsoft.com/office/drawing/2014/main" id="{B344FA9E-9534-4CE5-A688-296D86E68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245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0  1  0  0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3" name="Rectangle 35">
              <a:extLst>
                <a:ext uri="{FF2B5EF4-FFF2-40B4-BE49-F238E27FC236}">
                  <a16:creationId xmlns:a16="http://schemas.microsoft.com/office/drawing/2014/main" id="{B953CAE4-4F33-4045-9946-337030868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45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0  1  1  0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4" name="Rectangle 36">
              <a:extLst>
                <a:ext uri="{FF2B5EF4-FFF2-40B4-BE49-F238E27FC236}">
                  <a16:creationId xmlns:a16="http://schemas.microsoft.com/office/drawing/2014/main" id="{816594F7-EE9C-4576-8E66-D9366B8CC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222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0  0  1  1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5" name="Rectangle 37">
              <a:extLst>
                <a:ext uri="{FF2B5EF4-FFF2-40B4-BE49-F238E27FC236}">
                  <a16:creationId xmlns:a16="http://schemas.microsoft.com/office/drawing/2014/main" id="{FCA022E8-E4DF-40BA-AA66-8CF6FD423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22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0  0  1  0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6" name="Rectangle 38">
              <a:extLst>
                <a:ext uri="{FF2B5EF4-FFF2-40B4-BE49-F238E27FC236}">
                  <a16:creationId xmlns:a16="http://schemas.microsoft.com/office/drawing/2014/main" id="{71D5A7D9-5490-4D9F-92C9-3916B3763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99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0  0  1  0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7" name="Rectangle 39">
              <a:extLst>
                <a:ext uri="{FF2B5EF4-FFF2-40B4-BE49-F238E27FC236}">
                  <a16:creationId xmlns:a16="http://schemas.microsoft.com/office/drawing/2014/main" id="{A42B8645-A1C8-436E-8278-7B0F25D4F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99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0  0  1  1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8" name="Rectangle 40">
              <a:extLst>
                <a:ext uri="{FF2B5EF4-FFF2-40B4-BE49-F238E27FC236}">
                  <a16:creationId xmlns:a16="http://schemas.microsoft.com/office/drawing/2014/main" id="{247A6019-95F9-42BA-B50F-D1405561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76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0  0  0  1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9" name="Rectangle 41">
              <a:extLst>
                <a:ext uri="{FF2B5EF4-FFF2-40B4-BE49-F238E27FC236}">
                  <a16:creationId xmlns:a16="http://schemas.microsoft.com/office/drawing/2014/main" id="{8A907305-C3A4-4442-9DAD-9C969C037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76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0  0  0  1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0" name="Rectangle 42">
              <a:extLst>
                <a:ext uri="{FF2B5EF4-FFF2-40B4-BE49-F238E27FC236}">
                  <a16:creationId xmlns:a16="http://schemas.microsoft.com/office/drawing/2014/main" id="{360B2AAA-27F6-4087-BFD6-4345DD7B3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53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0  0  0  0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1" name="Rectangle 43">
              <a:extLst>
                <a:ext uri="{FF2B5EF4-FFF2-40B4-BE49-F238E27FC236}">
                  <a16:creationId xmlns:a16="http://schemas.microsoft.com/office/drawing/2014/main" id="{DFA0ED67-5EE5-4D4D-960C-16277A85F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53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0  0  0  0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2" name="Line 53">
              <a:extLst>
                <a:ext uri="{FF2B5EF4-FFF2-40B4-BE49-F238E27FC236}">
                  <a16:creationId xmlns:a16="http://schemas.microsoft.com/office/drawing/2014/main" id="{1050887D-DEAC-41C0-8038-7EE76CECA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1071"/>
              <a:ext cx="10" cy="2268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3" name="Rectangle 108">
              <a:extLst>
                <a:ext uri="{FF2B5EF4-FFF2-40B4-BE49-F238E27FC236}">
                  <a16:creationId xmlns:a16="http://schemas.microsoft.com/office/drawing/2014/main" id="{BA31BA47-9A53-42A4-BA15-9173AE025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318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4" name="Rectangle 109">
              <a:extLst>
                <a:ext uri="{FF2B5EF4-FFF2-40B4-BE49-F238E27FC236}">
                  <a16:creationId xmlns:a16="http://schemas.microsoft.com/office/drawing/2014/main" id="{BF75FB2B-65F3-47D9-9C3C-871DD38C7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318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5" name="Rectangle 110">
              <a:extLst>
                <a:ext uri="{FF2B5EF4-FFF2-40B4-BE49-F238E27FC236}">
                  <a16:creationId xmlns:a16="http://schemas.microsoft.com/office/drawing/2014/main" id="{1FC3422D-96E4-46DF-8838-F7547AEBE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1088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    出</a:t>
              </a:r>
              <a:endPara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6" name="Rectangle 111">
              <a:extLst>
                <a:ext uri="{FF2B5EF4-FFF2-40B4-BE49-F238E27FC236}">
                  <a16:creationId xmlns:a16="http://schemas.microsoft.com/office/drawing/2014/main" id="{18FE7C38-841E-45BD-8240-E4925F51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088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    入</a:t>
              </a:r>
              <a:endPara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7" name="Line 112">
              <a:extLst>
                <a:ext uri="{FF2B5EF4-FFF2-40B4-BE49-F238E27FC236}">
                  <a16:creationId xmlns:a16="http://schemas.microsoft.com/office/drawing/2014/main" id="{BE5C1F99-C092-43A9-B328-E773ADCF0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088"/>
              <a:ext cx="467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8" name="Line 113">
              <a:extLst>
                <a:ext uri="{FF2B5EF4-FFF2-40B4-BE49-F238E27FC236}">
                  <a16:creationId xmlns:a16="http://schemas.microsoft.com/office/drawing/2014/main" id="{F03F56B2-F32C-4C75-9FA4-4C74E03D5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318"/>
              <a:ext cx="46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9" name="Line 114">
              <a:extLst>
                <a:ext uri="{FF2B5EF4-FFF2-40B4-BE49-F238E27FC236}">
                  <a16:creationId xmlns:a16="http://schemas.microsoft.com/office/drawing/2014/main" id="{CA736D15-A2DC-45D9-A1DE-210F987E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548"/>
              <a:ext cx="46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0" name="Rectangle 12">
              <a:extLst>
                <a:ext uri="{FF2B5EF4-FFF2-40B4-BE49-F238E27FC236}">
                  <a16:creationId xmlns:a16="http://schemas.microsoft.com/office/drawing/2014/main" id="{9CB7A738-02BD-4836-B8AD-DF909AE58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316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1  1  1  1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1" name="Rectangle 13">
              <a:extLst>
                <a:ext uri="{FF2B5EF4-FFF2-40B4-BE49-F238E27FC236}">
                  <a16:creationId xmlns:a16="http://schemas.microsoft.com/office/drawing/2014/main" id="{31309C32-EA86-45DE-B099-7D8B0F50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16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1  0  0  0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2" name="Rectangle 14">
              <a:extLst>
                <a:ext uri="{FF2B5EF4-FFF2-40B4-BE49-F238E27FC236}">
                  <a16:creationId xmlns:a16="http://schemas.microsoft.com/office/drawing/2014/main" id="{E604817F-BB83-41F1-A904-5CB47D4EC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93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1  1  1  0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3" name="Rectangle 15">
              <a:extLst>
                <a:ext uri="{FF2B5EF4-FFF2-40B4-BE49-F238E27FC236}">
                  <a16:creationId xmlns:a16="http://schemas.microsoft.com/office/drawing/2014/main" id="{112D0F68-2120-49FB-A83B-4F5C62836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93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1  0  0  1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4" name="Rectangle 16">
              <a:extLst>
                <a:ext uri="{FF2B5EF4-FFF2-40B4-BE49-F238E27FC236}">
                  <a16:creationId xmlns:a16="http://schemas.microsoft.com/office/drawing/2014/main" id="{BFC3E1C8-B3BE-4B29-B083-3C0E7447E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70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1  1  0  1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5" name="Rectangle 17">
              <a:extLst>
                <a:ext uri="{FF2B5EF4-FFF2-40B4-BE49-F238E27FC236}">
                  <a16:creationId xmlns:a16="http://schemas.microsoft.com/office/drawing/2014/main" id="{90A333E8-C5A9-44DF-AD86-FF4B3CC6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70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1  0  1  1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6" name="Rectangle 18">
              <a:extLst>
                <a:ext uri="{FF2B5EF4-FFF2-40B4-BE49-F238E27FC236}">
                  <a16:creationId xmlns:a16="http://schemas.microsoft.com/office/drawing/2014/main" id="{95BFCBE1-8919-4D41-A7E6-9A48D953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47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1  1  0  0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7" name="Rectangle 19">
              <a:extLst>
                <a:ext uri="{FF2B5EF4-FFF2-40B4-BE49-F238E27FC236}">
                  <a16:creationId xmlns:a16="http://schemas.microsoft.com/office/drawing/2014/main" id="{ABD1AD0E-82F6-40DE-B9FB-E896883E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7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1  0  1  0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8" name="Rectangle 20">
              <a:extLst>
                <a:ext uri="{FF2B5EF4-FFF2-40B4-BE49-F238E27FC236}">
                  <a16:creationId xmlns:a16="http://schemas.microsoft.com/office/drawing/2014/main" id="{970299BB-CEF4-4E19-AA59-4F357444F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24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1  0  1  1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9" name="Rectangle 21">
              <a:extLst>
                <a:ext uri="{FF2B5EF4-FFF2-40B4-BE49-F238E27FC236}">
                  <a16:creationId xmlns:a16="http://schemas.microsoft.com/office/drawing/2014/main" id="{CF74CD45-1E7B-4AA3-8C37-14AA70B73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24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1  1  1  0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0" name="Rectangle 22">
              <a:extLst>
                <a:ext uri="{FF2B5EF4-FFF2-40B4-BE49-F238E27FC236}">
                  <a16:creationId xmlns:a16="http://schemas.microsoft.com/office/drawing/2014/main" id="{A010BC3A-7659-40B2-A9E4-F9C0E7C86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01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1  0  1  0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1" name="Rectangle 23">
              <a:extLst>
                <a:ext uri="{FF2B5EF4-FFF2-40B4-BE49-F238E27FC236}">
                  <a16:creationId xmlns:a16="http://schemas.microsoft.com/office/drawing/2014/main" id="{FBD2C445-0BA1-41B4-AE79-7A1103A4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01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1  1  1  1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2" name="Rectangle 24">
              <a:extLst>
                <a:ext uri="{FF2B5EF4-FFF2-40B4-BE49-F238E27FC236}">
                  <a16:creationId xmlns:a16="http://schemas.microsoft.com/office/drawing/2014/main" id="{CBBA9E87-E72E-421A-8A3B-09C51C3D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178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1  0  0  1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3" name="Rectangle 25">
              <a:extLst>
                <a:ext uri="{FF2B5EF4-FFF2-40B4-BE49-F238E27FC236}">
                  <a16:creationId xmlns:a16="http://schemas.microsoft.com/office/drawing/2014/main" id="{EDCA7844-132F-4902-A8B2-BF5AC24B4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78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1  1  0  1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4" name="Rectangle 26">
              <a:extLst>
                <a:ext uri="{FF2B5EF4-FFF2-40B4-BE49-F238E27FC236}">
                  <a16:creationId xmlns:a16="http://schemas.microsoft.com/office/drawing/2014/main" id="{D95D7E6F-46A9-400B-A9EC-5D8D26841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1557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1  0  0  0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5" name="Rectangle 27">
              <a:extLst>
                <a:ext uri="{FF2B5EF4-FFF2-40B4-BE49-F238E27FC236}">
                  <a16:creationId xmlns:a16="http://schemas.microsoft.com/office/drawing/2014/main" id="{ED62EA9C-00F8-417F-B13B-C0C685331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557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1  1  0  0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6" name="Rectangle 44">
              <a:extLst>
                <a:ext uri="{FF2B5EF4-FFF2-40B4-BE49-F238E27FC236}">
                  <a16:creationId xmlns:a16="http://schemas.microsoft.com/office/drawing/2014/main" id="{CC141D63-D6C0-4C81-B11A-CA0CDC35A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30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7" name="Rectangle 45">
              <a:extLst>
                <a:ext uri="{FF2B5EF4-FFF2-40B4-BE49-F238E27FC236}">
                  <a16:creationId xmlns:a16="http://schemas.microsoft.com/office/drawing/2014/main" id="{7FCB5CF6-EE32-4122-81A9-76A2BBC3D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0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2000" baseline="-30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8" name="Rectangle 46">
              <a:extLst>
                <a:ext uri="{FF2B5EF4-FFF2-40B4-BE49-F238E27FC236}">
                  <a16:creationId xmlns:a16="http://schemas.microsoft.com/office/drawing/2014/main" id="{EDEA4205-AFBE-4129-A936-88101082B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071"/>
              <a:ext cx="1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    出</a:t>
              </a:r>
              <a:endPara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9" name="Rectangle 47">
              <a:extLst>
                <a:ext uri="{FF2B5EF4-FFF2-40B4-BE49-F238E27FC236}">
                  <a16:creationId xmlns:a16="http://schemas.microsoft.com/office/drawing/2014/main" id="{AD8BAA06-D1CC-429C-951E-ED71BEE9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71"/>
              <a:ext cx="100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    入</a:t>
              </a:r>
              <a:endParaRPr kumimoji="1" lang="zh-CN" altLang="en-US" sz="200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90" name="Line 49">
              <a:extLst>
                <a:ext uri="{FF2B5EF4-FFF2-40B4-BE49-F238E27FC236}">
                  <a16:creationId xmlns:a16="http://schemas.microsoft.com/office/drawing/2014/main" id="{924F6E5C-1D3E-4D3F-869A-B268D644D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3384"/>
              <a:ext cx="4468" cy="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1" name="Line 115">
              <a:extLst>
                <a:ext uri="{FF2B5EF4-FFF2-40B4-BE49-F238E27FC236}">
                  <a16:creationId xmlns:a16="http://schemas.microsoft.com/office/drawing/2014/main" id="{87D40553-C443-481F-8408-3ADC59BE6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1071"/>
              <a:ext cx="10" cy="231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2" name="Line 118">
              <a:extLst>
                <a:ext uri="{FF2B5EF4-FFF2-40B4-BE49-F238E27FC236}">
                  <a16:creationId xmlns:a16="http://schemas.microsoft.com/office/drawing/2014/main" id="{3BD6AECF-AEA7-4A1E-8ADE-672304521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071"/>
              <a:ext cx="10" cy="23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45" name="Rectangle 120">
            <a:extLst>
              <a:ext uri="{FF2B5EF4-FFF2-40B4-BE49-F238E27FC236}">
                <a16:creationId xmlns:a16="http://schemas.microsoft.com/office/drawing/2014/main" id="{B54D04ED-7BE7-4126-9814-C210CB97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88913"/>
            <a:ext cx="2595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逻辑电路真值表</a:t>
            </a:r>
          </a:p>
        </p:txBody>
      </p:sp>
    </p:spTree>
  </p:cSld>
  <p:clrMapOvr>
    <a:masterClrMapping/>
  </p:clrMapOvr>
  <p:transition>
    <p:pull dir="d"/>
    <p:sndAc>
      <p:stSnd>
        <p:snd r:embed="rId2" name="PROJCTOR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989" name="Object 13">
            <a:extLst>
              <a:ext uri="{FF2B5EF4-FFF2-40B4-BE49-F238E27FC236}">
                <a16:creationId xmlns:a16="http://schemas.microsoft.com/office/drawing/2014/main" id="{37B83204-4026-4B2A-BE6F-D8AE14BD7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2051050"/>
          <a:ext cx="6008688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图片" r:id="rId4" imgW="3305207" imgH="1485520" progId="Word.Picture.8">
                  <p:embed/>
                </p:oleObj>
              </mc:Choice>
              <mc:Fallback>
                <p:oleObj name="图片" r:id="rId4" imgW="3305207" imgH="148552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051050"/>
                        <a:ext cx="6008688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14">
            <a:extLst>
              <a:ext uri="{FF2B5EF4-FFF2-40B4-BE49-F238E27FC236}">
                <a16:creationId xmlns:a16="http://schemas.microsoft.com/office/drawing/2014/main" id="{60753467-B784-4D4C-9539-8F6862253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3950"/>
            <a:ext cx="670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画出各输出函数的卡诺图，并化简和变换。</a:t>
            </a:r>
          </a:p>
        </p:txBody>
      </p:sp>
      <p:grpSp>
        <p:nvGrpSpPr>
          <p:cNvPr id="383146" name="Group 170">
            <a:extLst>
              <a:ext uri="{FF2B5EF4-FFF2-40B4-BE49-F238E27FC236}">
                <a16:creationId xmlns:a16="http://schemas.microsoft.com/office/drawing/2014/main" id="{0140C8E3-4700-4B25-9A5B-908D7CD338E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5157788"/>
            <a:ext cx="1017588" cy="504825"/>
            <a:chOff x="1655" y="1071"/>
            <a:chExt cx="641" cy="318"/>
          </a:xfrm>
        </p:grpSpPr>
        <p:sp>
          <p:nvSpPr>
            <p:cNvPr id="11289" name="Rectangle 171">
              <a:extLst>
                <a:ext uri="{FF2B5EF4-FFF2-40B4-BE49-F238E27FC236}">
                  <a16:creationId xmlns:a16="http://schemas.microsoft.com/office/drawing/2014/main" id="{5C683590-1540-4A56-9BDD-C87682ABA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1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/>
            </a:p>
          </p:txBody>
        </p:sp>
        <p:sp>
          <p:nvSpPr>
            <p:cNvPr id="11290" name="Rectangle 172">
              <a:extLst>
                <a:ext uri="{FF2B5EF4-FFF2-40B4-BE49-F238E27FC236}">
                  <a16:creationId xmlns:a16="http://schemas.microsoft.com/office/drawing/2014/main" id="{32A35F54-910C-4B2E-88B1-5EA5A6E7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1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/>
            </a:p>
          </p:txBody>
        </p:sp>
        <p:sp>
          <p:nvSpPr>
            <p:cNvPr id="11291" name="Rectangle 173">
              <a:extLst>
                <a:ext uri="{FF2B5EF4-FFF2-40B4-BE49-F238E27FC236}">
                  <a16:creationId xmlns:a16="http://schemas.microsoft.com/office/drawing/2014/main" id="{AB3FC4C4-B315-4F9B-B38F-6C3D8319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71"/>
              <a:ext cx="1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/>
            </a:p>
          </p:txBody>
        </p:sp>
        <p:sp>
          <p:nvSpPr>
            <p:cNvPr id="11292" name="Rectangle 174">
              <a:extLst>
                <a:ext uri="{FF2B5EF4-FFF2-40B4-BE49-F238E27FC236}">
                  <a16:creationId xmlns:a16="http://schemas.microsoft.com/office/drawing/2014/main" id="{CECE50B8-DA9A-4E3C-B46A-B0F80C2AD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071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/>
            </a:p>
          </p:txBody>
        </p:sp>
        <p:sp>
          <p:nvSpPr>
            <p:cNvPr id="11293" name="Rectangle 175">
              <a:extLst>
                <a:ext uri="{FF2B5EF4-FFF2-40B4-BE49-F238E27FC236}">
                  <a16:creationId xmlns:a16="http://schemas.microsoft.com/office/drawing/2014/main" id="{493F23BE-1890-46DC-BE8F-3DBF4910A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071"/>
              <a:ext cx="1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= </a:t>
              </a:r>
              <a:endParaRPr lang="en-US" altLang="zh-CN" sz="2400"/>
            </a:p>
          </p:txBody>
        </p:sp>
      </p:grpSp>
      <p:grpSp>
        <p:nvGrpSpPr>
          <p:cNvPr id="383152" name="Group 176">
            <a:extLst>
              <a:ext uri="{FF2B5EF4-FFF2-40B4-BE49-F238E27FC236}">
                <a16:creationId xmlns:a16="http://schemas.microsoft.com/office/drawing/2014/main" id="{238EFF77-2E2D-4C12-80E4-13F0D007F9DD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5157788"/>
            <a:ext cx="2665413" cy="514350"/>
            <a:chOff x="1882" y="932"/>
            <a:chExt cx="1679" cy="324"/>
          </a:xfrm>
        </p:grpSpPr>
        <p:sp>
          <p:nvSpPr>
            <p:cNvPr id="11270" name="Rectangle 177">
              <a:extLst>
                <a:ext uri="{FF2B5EF4-FFF2-40B4-BE49-F238E27FC236}">
                  <a16:creationId xmlns:a16="http://schemas.microsoft.com/office/drawing/2014/main" id="{91BA4B56-DB01-4E5C-A511-3C7B06677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93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/>
            </a:p>
          </p:txBody>
        </p:sp>
        <p:grpSp>
          <p:nvGrpSpPr>
            <p:cNvPr id="11271" name="Group 178">
              <a:extLst>
                <a:ext uri="{FF2B5EF4-FFF2-40B4-BE49-F238E27FC236}">
                  <a16:creationId xmlns:a16="http://schemas.microsoft.com/office/drawing/2014/main" id="{2F7F4150-B8A5-44FC-9C31-2AD105B0A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932"/>
              <a:ext cx="227" cy="321"/>
              <a:chOff x="1388" y="890"/>
              <a:chExt cx="227" cy="321"/>
            </a:xfrm>
          </p:grpSpPr>
          <p:sp>
            <p:nvSpPr>
              <p:cNvPr id="11287" name="Rectangle 179">
                <a:extLst>
                  <a:ext uri="{FF2B5EF4-FFF2-40B4-BE49-F238E27FC236}">
                    <a16:creationId xmlns:a16="http://schemas.microsoft.com/office/drawing/2014/main" id="{27C009AF-927B-43F6-BDF6-D770DC2E0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1288" name="Rectangle 180">
                <a:extLst>
                  <a:ext uri="{FF2B5EF4-FFF2-40B4-BE49-F238E27FC236}">
                    <a16:creationId xmlns:a16="http://schemas.microsoft.com/office/drawing/2014/main" id="{6F9B1A50-CB35-45F5-9026-F5234FBB6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" y="890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/>
              </a:p>
            </p:txBody>
          </p:sp>
        </p:grpSp>
        <p:sp>
          <p:nvSpPr>
            <p:cNvPr id="11272" name="Rectangle 181">
              <a:extLst>
                <a:ext uri="{FF2B5EF4-FFF2-40B4-BE49-F238E27FC236}">
                  <a16:creationId xmlns:a16="http://schemas.microsoft.com/office/drawing/2014/main" id="{D9FC913D-6B5D-493F-83CD-415D29855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93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/>
            </a:p>
          </p:txBody>
        </p:sp>
        <p:grpSp>
          <p:nvGrpSpPr>
            <p:cNvPr id="11273" name="Group 182">
              <a:extLst>
                <a:ext uri="{FF2B5EF4-FFF2-40B4-BE49-F238E27FC236}">
                  <a16:creationId xmlns:a16="http://schemas.microsoft.com/office/drawing/2014/main" id="{28EDF180-0FC7-4F42-986A-5070FDA53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9" y="935"/>
              <a:ext cx="232" cy="321"/>
              <a:chOff x="1383" y="890"/>
              <a:chExt cx="232" cy="321"/>
            </a:xfrm>
          </p:grpSpPr>
          <p:sp>
            <p:nvSpPr>
              <p:cNvPr id="11285" name="Rectangle 183">
                <a:extLst>
                  <a:ext uri="{FF2B5EF4-FFF2-40B4-BE49-F238E27FC236}">
                    <a16:creationId xmlns:a16="http://schemas.microsoft.com/office/drawing/2014/main" id="{A6E7C1AA-79B3-44EB-A6E5-C64F4D877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1286" name="Rectangle 184">
                <a:extLst>
                  <a:ext uri="{FF2B5EF4-FFF2-40B4-BE49-F238E27FC236}">
                    <a16:creationId xmlns:a16="http://schemas.microsoft.com/office/drawing/2014/main" id="{1F519356-8979-4B26-A3BF-1249A7677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1274" name="Group 185">
              <a:extLst>
                <a:ext uri="{FF2B5EF4-FFF2-40B4-BE49-F238E27FC236}">
                  <a16:creationId xmlns:a16="http://schemas.microsoft.com/office/drawing/2014/main" id="{F1B91465-E07B-4BCF-9966-9E8E666EF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7" y="935"/>
              <a:ext cx="226" cy="321"/>
              <a:chOff x="930" y="890"/>
              <a:chExt cx="226" cy="321"/>
            </a:xfrm>
          </p:grpSpPr>
          <p:sp>
            <p:nvSpPr>
              <p:cNvPr id="11283" name="Rectangle 186">
                <a:extLst>
                  <a:ext uri="{FF2B5EF4-FFF2-40B4-BE49-F238E27FC236}">
                    <a16:creationId xmlns:a16="http://schemas.microsoft.com/office/drawing/2014/main" id="{19FA1C60-E7E1-42AE-B4AC-24494AB6E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1284" name="Rectangle 187">
                <a:extLst>
                  <a:ext uri="{FF2B5EF4-FFF2-40B4-BE49-F238E27FC236}">
                    <a16:creationId xmlns:a16="http://schemas.microsoft.com/office/drawing/2014/main" id="{9FE07665-3AB8-4FD7-8026-9C9644C9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1275" name="Line 188">
              <a:extLst>
                <a:ext uri="{FF2B5EF4-FFF2-40B4-BE49-F238E27FC236}">
                  <a16:creationId xmlns:a16="http://schemas.microsoft.com/office/drawing/2014/main" id="{E29464E7-A881-4DAB-89D8-23CA78F4B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93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1276" name="Group 189">
              <a:extLst>
                <a:ext uri="{FF2B5EF4-FFF2-40B4-BE49-F238E27FC236}">
                  <a16:creationId xmlns:a16="http://schemas.microsoft.com/office/drawing/2014/main" id="{A0B6A957-469D-4FDC-AB7E-742861502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935"/>
              <a:ext cx="232" cy="321"/>
              <a:chOff x="1383" y="890"/>
              <a:chExt cx="232" cy="321"/>
            </a:xfrm>
          </p:grpSpPr>
          <p:sp>
            <p:nvSpPr>
              <p:cNvPr id="11281" name="Rectangle 190">
                <a:extLst>
                  <a:ext uri="{FF2B5EF4-FFF2-40B4-BE49-F238E27FC236}">
                    <a16:creationId xmlns:a16="http://schemas.microsoft.com/office/drawing/2014/main" id="{948AF5EF-91AF-4358-A228-05EADD4FA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1282" name="Rectangle 191">
                <a:extLst>
                  <a:ext uri="{FF2B5EF4-FFF2-40B4-BE49-F238E27FC236}">
                    <a16:creationId xmlns:a16="http://schemas.microsoft.com/office/drawing/2014/main" id="{C76F2D89-0A7C-422E-B774-FF2B635C4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1277" name="Group 192">
              <a:extLst>
                <a:ext uri="{FF2B5EF4-FFF2-40B4-BE49-F238E27FC236}">
                  <a16:creationId xmlns:a16="http://schemas.microsoft.com/office/drawing/2014/main" id="{34379B9F-E50A-4952-808E-6212986AD6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935"/>
              <a:ext cx="226" cy="321"/>
              <a:chOff x="930" y="890"/>
              <a:chExt cx="226" cy="321"/>
            </a:xfrm>
          </p:grpSpPr>
          <p:sp>
            <p:nvSpPr>
              <p:cNvPr id="11279" name="Rectangle 193">
                <a:extLst>
                  <a:ext uri="{FF2B5EF4-FFF2-40B4-BE49-F238E27FC236}">
                    <a16:creationId xmlns:a16="http://schemas.microsoft.com/office/drawing/2014/main" id="{03915800-E978-4DC8-99CB-D95EB11B3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1280" name="Rectangle 194">
                <a:extLst>
                  <a:ext uri="{FF2B5EF4-FFF2-40B4-BE49-F238E27FC236}">
                    <a16:creationId xmlns:a16="http://schemas.microsoft.com/office/drawing/2014/main" id="{281DA7AA-D3F5-4A6B-8EEB-3089F5618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1278" name="Line 195">
              <a:extLst>
                <a:ext uri="{FF2B5EF4-FFF2-40B4-BE49-F238E27FC236}">
                  <a16:creationId xmlns:a16="http://schemas.microsoft.com/office/drawing/2014/main" id="{9969E8FF-BA61-4F2D-BD67-7CA581C81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93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514" name="Group 514">
            <a:extLst>
              <a:ext uri="{FF2B5EF4-FFF2-40B4-BE49-F238E27FC236}">
                <a16:creationId xmlns:a16="http://schemas.microsoft.com/office/drawing/2014/main" id="{18519D40-83B5-48FC-8C7C-C3AF15829968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856038"/>
            <a:ext cx="6488113" cy="652462"/>
            <a:chOff x="612" y="1480"/>
            <a:chExt cx="4087" cy="411"/>
          </a:xfrm>
        </p:grpSpPr>
        <p:sp>
          <p:nvSpPr>
            <p:cNvPr id="12369" name="Rectangle 226">
              <a:extLst>
                <a:ext uri="{FF2B5EF4-FFF2-40B4-BE49-F238E27FC236}">
                  <a16:creationId xmlns:a16="http://schemas.microsoft.com/office/drawing/2014/main" id="{FE8AB51E-6670-46B4-86C1-FB09B88F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525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/>
            </a:p>
          </p:txBody>
        </p:sp>
        <p:grpSp>
          <p:nvGrpSpPr>
            <p:cNvPr id="12370" name="Group 361">
              <a:extLst>
                <a:ext uri="{FF2B5EF4-FFF2-40B4-BE49-F238E27FC236}">
                  <a16:creationId xmlns:a16="http://schemas.microsoft.com/office/drawing/2014/main" id="{C3C0BD66-686E-4535-AD8A-FB8AEAA15E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1480"/>
              <a:ext cx="232" cy="321"/>
              <a:chOff x="1383" y="890"/>
              <a:chExt cx="232" cy="321"/>
            </a:xfrm>
          </p:grpSpPr>
          <p:sp>
            <p:nvSpPr>
              <p:cNvPr id="12416" name="Rectangle 362">
                <a:extLst>
                  <a:ext uri="{FF2B5EF4-FFF2-40B4-BE49-F238E27FC236}">
                    <a16:creationId xmlns:a16="http://schemas.microsoft.com/office/drawing/2014/main" id="{7085E918-9C61-4800-A3BE-531679C67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2417" name="Rectangle 363">
                <a:extLst>
                  <a:ext uri="{FF2B5EF4-FFF2-40B4-BE49-F238E27FC236}">
                    <a16:creationId xmlns:a16="http://schemas.microsoft.com/office/drawing/2014/main" id="{55E3997A-C921-4E03-A2F8-8BD84A9F1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371" name="Group 364">
              <a:extLst>
                <a:ext uri="{FF2B5EF4-FFF2-40B4-BE49-F238E27FC236}">
                  <a16:creationId xmlns:a16="http://schemas.microsoft.com/office/drawing/2014/main" id="{754C40B0-87E6-4F4C-9FC7-594B58CD7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" y="1480"/>
              <a:ext cx="226" cy="321"/>
              <a:chOff x="930" y="890"/>
              <a:chExt cx="226" cy="321"/>
            </a:xfrm>
          </p:grpSpPr>
          <p:sp>
            <p:nvSpPr>
              <p:cNvPr id="12414" name="Rectangle 365">
                <a:extLst>
                  <a:ext uri="{FF2B5EF4-FFF2-40B4-BE49-F238E27FC236}">
                    <a16:creationId xmlns:a16="http://schemas.microsoft.com/office/drawing/2014/main" id="{4259B135-926A-45C1-91C5-2BEC17E83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2415" name="Rectangle 366">
                <a:extLst>
                  <a:ext uri="{FF2B5EF4-FFF2-40B4-BE49-F238E27FC236}">
                    <a16:creationId xmlns:a16="http://schemas.microsoft.com/office/drawing/2014/main" id="{027056BC-BAC9-4D0E-9C1B-EC2617ACA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372" name="Group 367">
              <a:extLst>
                <a:ext uri="{FF2B5EF4-FFF2-40B4-BE49-F238E27FC236}">
                  <a16:creationId xmlns:a16="http://schemas.microsoft.com/office/drawing/2014/main" id="{DF2F15A7-51C5-46CA-9094-903915634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521"/>
              <a:ext cx="227" cy="321"/>
              <a:chOff x="521" y="890"/>
              <a:chExt cx="227" cy="321"/>
            </a:xfrm>
          </p:grpSpPr>
          <p:sp>
            <p:nvSpPr>
              <p:cNvPr id="12412" name="Rectangle 368">
                <a:extLst>
                  <a:ext uri="{FF2B5EF4-FFF2-40B4-BE49-F238E27FC236}">
                    <a16:creationId xmlns:a16="http://schemas.microsoft.com/office/drawing/2014/main" id="{B8218C21-782A-4675-BD03-BCD4FA599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413" name="Rectangle 369">
                <a:extLst>
                  <a:ext uri="{FF2B5EF4-FFF2-40B4-BE49-F238E27FC236}">
                    <a16:creationId xmlns:a16="http://schemas.microsoft.com/office/drawing/2014/main" id="{D0071B12-AE7C-414C-B118-51A538D4F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890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/>
              </a:p>
            </p:txBody>
          </p:sp>
        </p:grpSp>
        <p:sp>
          <p:nvSpPr>
            <p:cNvPr id="12373" name="Rectangle 372">
              <a:extLst>
                <a:ext uri="{FF2B5EF4-FFF2-40B4-BE49-F238E27FC236}">
                  <a16:creationId xmlns:a16="http://schemas.microsoft.com/office/drawing/2014/main" id="{BB80B836-1781-48D4-8D9F-510F2C419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521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/>
            </a:p>
          </p:txBody>
        </p:sp>
        <p:sp>
          <p:nvSpPr>
            <p:cNvPr id="12374" name="Line 373">
              <a:extLst>
                <a:ext uri="{FF2B5EF4-FFF2-40B4-BE49-F238E27FC236}">
                  <a16:creationId xmlns:a16="http://schemas.microsoft.com/office/drawing/2014/main" id="{4DDC2263-D7ED-4F7E-A88E-F6DE564F9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48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375" name="Group 385">
              <a:extLst>
                <a:ext uri="{FF2B5EF4-FFF2-40B4-BE49-F238E27FC236}">
                  <a16:creationId xmlns:a16="http://schemas.microsoft.com/office/drawing/2014/main" id="{EC06FFB6-9B83-480E-933C-80FF26717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480"/>
              <a:ext cx="232" cy="321"/>
              <a:chOff x="1383" y="890"/>
              <a:chExt cx="232" cy="321"/>
            </a:xfrm>
          </p:grpSpPr>
          <p:sp>
            <p:nvSpPr>
              <p:cNvPr id="12410" name="Rectangle 386">
                <a:extLst>
                  <a:ext uri="{FF2B5EF4-FFF2-40B4-BE49-F238E27FC236}">
                    <a16:creationId xmlns:a16="http://schemas.microsoft.com/office/drawing/2014/main" id="{B7BEAD0F-D483-4B63-993D-40AC72D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411" name="Rectangle 387">
                <a:extLst>
                  <a:ext uri="{FF2B5EF4-FFF2-40B4-BE49-F238E27FC236}">
                    <a16:creationId xmlns:a16="http://schemas.microsoft.com/office/drawing/2014/main" id="{94F53E90-E23C-4418-B566-25A57BB7A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76" name="Line 388">
              <a:extLst>
                <a:ext uri="{FF2B5EF4-FFF2-40B4-BE49-F238E27FC236}">
                  <a16:creationId xmlns:a16="http://schemas.microsoft.com/office/drawing/2014/main" id="{31EAA803-0A49-4374-BA48-5E88F6DB0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48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77" name="Rectangle 389">
              <a:extLst>
                <a:ext uri="{FF2B5EF4-FFF2-40B4-BE49-F238E27FC236}">
                  <a16:creationId xmlns:a16="http://schemas.microsoft.com/office/drawing/2014/main" id="{2824BC67-29D6-4542-8BA0-5D59B4975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525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/>
            </a:p>
          </p:txBody>
        </p:sp>
        <p:grpSp>
          <p:nvGrpSpPr>
            <p:cNvPr id="12378" name="Group 390">
              <a:extLst>
                <a:ext uri="{FF2B5EF4-FFF2-40B4-BE49-F238E27FC236}">
                  <a16:creationId xmlns:a16="http://schemas.microsoft.com/office/drawing/2014/main" id="{02D3D0C8-B453-4179-B421-A0C5ECCD5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1525"/>
              <a:ext cx="232" cy="321"/>
              <a:chOff x="1383" y="890"/>
              <a:chExt cx="232" cy="321"/>
            </a:xfrm>
          </p:grpSpPr>
          <p:sp>
            <p:nvSpPr>
              <p:cNvPr id="12408" name="Rectangle 391">
                <a:extLst>
                  <a:ext uri="{FF2B5EF4-FFF2-40B4-BE49-F238E27FC236}">
                    <a16:creationId xmlns:a16="http://schemas.microsoft.com/office/drawing/2014/main" id="{2F133DBC-8F32-4651-895D-46CB275DA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2409" name="Rectangle 392">
                <a:extLst>
                  <a:ext uri="{FF2B5EF4-FFF2-40B4-BE49-F238E27FC236}">
                    <a16:creationId xmlns:a16="http://schemas.microsoft.com/office/drawing/2014/main" id="{91CA8C69-9728-4040-B149-8F9290944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379" name="Group 393">
              <a:extLst>
                <a:ext uri="{FF2B5EF4-FFF2-40B4-BE49-F238E27FC236}">
                  <a16:creationId xmlns:a16="http://schemas.microsoft.com/office/drawing/2014/main" id="{0338829D-8E28-4737-BDF4-266C3FCE9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525"/>
              <a:ext cx="226" cy="321"/>
              <a:chOff x="930" y="890"/>
              <a:chExt cx="226" cy="321"/>
            </a:xfrm>
          </p:grpSpPr>
          <p:sp>
            <p:nvSpPr>
              <p:cNvPr id="12406" name="Rectangle 394">
                <a:extLst>
                  <a:ext uri="{FF2B5EF4-FFF2-40B4-BE49-F238E27FC236}">
                    <a16:creationId xmlns:a16="http://schemas.microsoft.com/office/drawing/2014/main" id="{7F4E778A-92E3-4F85-94FF-E88F69272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2407" name="Rectangle 395">
                <a:extLst>
                  <a:ext uri="{FF2B5EF4-FFF2-40B4-BE49-F238E27FC236}">
                    <a16:creationId xmlns:a16="http://schemas.microsoft.com/office/drawing/2014/main" id="{D458CD05-C3CA-4828-BF38-B0750EDAD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80" name="Line 396">
              <a:extLst>
                <a:ext uri="{FF2B5EF4-FFF2-40B4-BE49-F238E27FC236}">
                  <a16:creationId xmlns:a16="http://schemas.microsoft.com/office/drawing/2014/main" id="{DDA79049-96A8-4A9A-A645-CEF9EF782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52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381" name="Group 397">
              <a:extLst>
                <a:ext uri="{FF2B5EF4-FFF2-40B4-BE49-F238E27FC236}">
                  <a16:creationId xmlns:a16="http://schemas.microsoft.com/office/drawing/2014/main" id="{71CC77E5-E30C-438D-91AC-7F4C84B00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525"/>
              <a:ext cx="232" cy="321"/>
              <a:chOff x="1383" y="890"/>
              <a:chExt cx="232" cy="321"/>
            </a:xfrm>
          </p:grpSpPr>
          <p:sp>
            <p:nvSpPr>
              <p:cNvPr id="12404" name="Rectangle 398">
                <a:extLst>
                  <a:ext uri="{FF2B5EF4-FFF2-40B4-BE49-F238E27FC236}">
                    <a16:creationId xmlns:a16="http://schemas.microsoft.com/office/drawing/2014/main" id="{06A93994-3817-45C9-886A-51F2D5DD0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405" name="Rectangle 399">
                <a:extLst>
                  <a:ext uri="{FF2B5EF4-FFF2-40B4-BE49-F238E27FC236}">
                    <a16:creationId xmlns:a16="http://schemas.microsoft.com/office/drawing/2014/main" id="{85A4A8C1-B6C2-403B-B6D8-DCF199A69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82" name="Line 400">
              <a:extLst>
                <a:ext uri="{FF2B5EF4-FFF2-40B4-BE49-F238E27FC236}">
                  <a16:creationId xmlns:a16="http://schemas.microsoft.com/office/drawing/2014/main" id="{BAFDB1CA-6859-4598-8C86-09DDF63DA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52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383" name="Group 401">
              <a:extLst>
                <a:ext uri="{FF2B5EF4-FFF2-40B4-BE49-F238E27FC236}">
                  <a16:creationId xmlns:a16="http://schemas.microsoft.com/office/drawing/2014/main" id="{CEDEA22E-61CC-4D74-A52F-5381AEDF0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1525"/>
              <a:ext cx="232" cy="321"/>
              <a:chOff x="1383" y="890"/>
              <a:chExt cx="232" cy="321"/>
            </a:xfrm>
          </p:grpSpPr>
          <p:sp>
            <p:nvSpPr>
              <p:cNvPr id="12402" name="Rectangle 402">
                <a:extLst>
                  <a:ext uri="{FF2B5EF4-FFF2-40B4-BE49-F238E27FC236}">
                    <a16:creationId xmlns:a16="http://schemas.microsoft.com/office/drawing/2014/main" id="{81B7E479-2D6A-4BE9-AF13-A5BD4919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2403" name="Rectangle 403">
                <a:extLst>
                  <a:ext uri="{FF2B5EF4-FFF2-40B4-BE49-F238E27FC236}">
                    <a16:creationId xmlns:a16="http://schemas.microsoft.com/office/drawing/2014/main" id="{7117F914-F984-4A09-A28F-F57CD5A68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384" name="Group 404">
              <a:extLst>
                <a:ext uri="{FF2B5EF4-FFF2-40B4-BE49-F238E27FC236}">
                  <a16:creationId xmlns:a16="http://schemas.microsoft.com/office/drawing/2014/main" id="{5BA6C263-0C83-424F-B30C-6034DA90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6" y="1525"/>
              <a:ext cx="226" cy="321"/>
              <a:chOff x="930" y="890"/>
              <a:chExt cx="226" cy="321"/>
            </a:xfrm>
          </p:grpSpPr>
          <p:sp>
            <p:nvSpPr>
              <p:cNvPr id="12400" name="Rectangle 405">
                <a:extLst>
                  <a:ext uri="{FF2B5EF4-FFF2-40B4-BE49-F238E27FC236}">
                    <a16:creationId xmlns:a16="http://schemas.microsoft.com/office/drawing/2014/main" id="{91241CE7-018C-4750-9111-82FABF461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2401" name="Rectangle 406">
                <a:extLst>
                  <a:ext uri="{FF2B5EF4-FFF2-40B4-BE49-F238E27FC236}">
                    <a16:creationId xmlns:a16="http://schemas.microsoft.com/office/drawing/2014/main" id="{3F4F9670-BD35-4CDB-976D-F43DA4BB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385" name="Group 408">
              <a:extLst>
                <a:ext uri="{FF2B5EF4-FFF2-40B4-BE49-F238E27FC236}">
                  <a16:creationId xmlns:a16="http://schemas.microsoft.com/office/drawing/2014/main" id="{E34DC689-4036-4E05-9A46-B63D56D2D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1525"/>
              <a:ext cx="232" cy="321"/>
              <a:chOff x="1383" y="890"/>
              <a:chExt cx="232" cy="321"/>
            </a:xfrm>
          </p:grpSpPr>
          <p:sp>
            <p:nvSpPr>
              <p:cNvPr id="12398" name="Rectangle 409">
                <a:extLst>
                  <a:ext uri="{FF2B5EF4-FFF2-40B4-BE49-F238E27FC236}">
                    <a16:creationId xmlns:a16="http://schemas.microsoft.com/office/drawing/2014/main" id="{BCE5869C-0160-4D3C-9057-4BDC43520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399" name="Rectangle 410">
                <a:extLst>
                  <a:ext uri="{FF2B5EF4-FFF2-40B4-BE49-F238E27FC236}">
                    <a16:creationId xmlns:a16="http://schemas.microsoft.com/office/drawing/2014/main" id="{5F841F88-EED2-4715-AFFA-2C82BAA37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86" name="Rectangle 412">
              <a:extLst>
                <a:ext uri="{FF2B5EF4-FFF2-40B4-BE49-F238E27FC236}">
                  <a16:creationId xmlns:a16="http://schemas.microsoft.com/office/drawing/2014/main" id="{399ACB48-42D9-4D60-BE7F-0CF32404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570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/>
            </a:p>
          </p:txBody>
        </p:sp>
        <p:grpSp>
          <p:nvGrpSpPr>
            <p:cNvPr id="12387" name="Group 413">
              <a:extLst>
                <a:ext uri="{FF2B5EF4-FFF2-40B4-BE49-F238E27FC236}">
                  <a16:creationId xmlns:a16="http://schemas.microsoft.com/office/drawing/2014/main" id="{9BFEB956-605A-406E-BCFB-FE178E6F7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1570"/>
              <a:ext cx="232" cy="321"/>
              <a:chOff x="1383" y="890"/>
              <a:chExt cx="232" cy="321"/>
            </a:xfrm>
          </p:grpSpPr>
          <p:sp>
            <p:nvSpPr>
              <p:cNvPr id="12396" name="Rectangle 414">
                <a:extLst>
                  <a:ext uri="{FF2B5EF4-FFF2-40B4-BE49-F238E27FC236}">
                    <a16:creationId xmlns:a16="http://schemas.microsoft.com/office/drawing/2014/main" id="{83AF3C4E-F7B6-4B9A-B715-378C507FD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2397" name="Rectangle 415">
                <a:extLst>
                  <a:ext uri="{FF2B5EF4-FFF2-40B4-BE49-F238E27FC236}">
                    <a16:creationId xmlns:a16="http://schemas.microsoft.com/office/drawing/2014/main" id="{7C43B5A6-7A9B-4C77-8149-5D049AC9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388" name="Group 416">
              <a:extLst>
                <a:ext uri="{FF2B5EF4-FFF2-40B4-BE49-F238E27FC236}">
                  <a16:creationId xmlns:a16="http://schemas.microsoft.com/office/drawing/2014/main" id="{463A7C97-1D29-48DC-AABF-229ACA334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570"/>
              <a:ext cx="226" cy="321"/>
              <a:chOff x="930" y="890"/>
              <a:chExt cx="226" cy="321"/>
            </a:xfrm>
          </p:grpSpPr>
          <p:sp>
            <p:nvSpPr>
              <p:cNvPr id="12394" name="Rectangle 417">
                <a:extLst>
                  <a:ext uri="{FF2B5EF4-FFF2-40B4-BE49-F238E27FC236}">
                    <a16:creationId xmlns:a16="http://schemas.microsoft.com/office/drawing/2014/main" id="{75AD6EC5-C1D1-4D12-8B94-B7488B692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2395" name="Rectangle 418">
                <a:extLst>
                  <a:ext uri="{FF2B5EF4-FFF2-40B4-BE49-F238E27FC236}">
                    <a16:creationId xmlns:a16="http://schemas.microsoft.com/office/drawing/2014/main" id="{E9C75A5E-5ADD-47ED-AD69-13A670E82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89" name="Line 419">
              <a:extLst>
                <a:ext uri="{FF2B5EF4-FFF2-40B4-BE49-F238E27FC236}">
                  <a16:creationId xmlns:a16="http://schemas.microsoft.com/office/drawing/2014/main" id="{1EA682FF-1201-41BC-8EB7-7B83AF872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157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390" name="Group 420">
              <a:extLst>
                <a:ext uri="{FF2B5EF4-FFF2-40B4-BE49-F238E27FC236}">
                  <a16:creationId xmlns:a16="http://schemas.microsoft.com/office/drawing/2014/main" id="{05306C3E-7BF9-4791-A883-29BE5798E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7" y="1570"/>
              <a:ext cx="232" cy="321"/>
              <a:chOff x="1383" y="890"/>
              <a:chExt cx="232" cy="321"/>
            </a:xfrm>
          </p:grpSpPr>
          <p:sp>
            <p:nvSpPr>
              <p:cNvPr id="12392" name="Rectangle 421">
                <a:extLst>
                  <a:ext uri="{FF2B5EF4-FFF2-40B4-BE49-F238E27FC236}">
                    <a16:creationId xmlns:a16="http://schemas.microsoft.com/office/drawing/2014/main" id="{C89EDA5E-A64F-4A69-BC48-10F025E55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393" name="Rectangle 422">
                <a:extLst>
                  <a:ext uri="{FF2B5EF4-FFF2-40B4-BE49-F238E27FC236}">
                    <a16:creationId xmlns:a16="http://schemas.microsoft.com/office/drawing/2014/main" id="{9426AA7D-C69C-4C2F-AA49-653DB42F4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91" name="Line 423">
              <a:extLst>
                <a:ext uri="{FF2B5EF4-FFF2-40B4-BE49-F238E27FC236}">
                  <a16:creationId xmlns:a16="http://schemas.microsoft.com/office/drawing/2014/main" id="{A7E4DBDA-5AB1-4862-AEA2-05093886E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57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4513" name="Group 513">
            <a:extLst>
              <a:ext uri="{FF2B5EF4-FFF2-40B4-BE49-F238E27FC236}">
                <a16:creationId xmlns:a16="http://schemas.microsoft.com/office/drawing/2014/main" id="{F0074124-7A7D-40E7-8D0C-D6DA0C0C9894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4646613"/>
            <a:ext cx="5532437" cy="654050"/>
            <a:chOff x="852" y="1933"/>
            <a:chExt cx="3485" cy="412"/>
          </a:xfrm>
        </p:grpSpPr>
        <p:sp>
          <p:nvSpPr>
            <p:cNvPr id="12326" name="Rectangle 424">
              <a:extLst>
                <a:ext uri="{FF2B5EF4-FFF2-40B4-BE49-F238E27FC236}">
                  <a16:creationId xmlns:a16="http://schemas.microsoft.com/office/drawing/2014/main" id="{AEAD84D2-2871-4528-A450-0070325E2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933"/>
              <a:ext cx="1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=(</a:t>
              </a:r>
              <a:endParaRPr lang="en-US" altLang="zh-CN" sz="2400"/>
            </a:p>
          </p:txBody>
        </p:sp>
        <p:grpSp>
          <p:nvGrpSpPr>
            <p:cNvPr id="12327" name="Group 425">
              <a:extLst>
                <a:ext uri="{FF2B5EF4-FFF2-40B4-BE49-F238E27FC236}">
                  <a16:creationId xmlns:a16="http://schemas.microsoft.com/office/drawing/2014/main" id="{DE524FAD-7575-4E3F-914C-F1A031859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937"/>
              <a:ext cx="232" cy="321"/>
              <a:chOff x="1383" y="890"/>
              <a:chExt cx="232" cy="321"/>
            </a:xfrm>
          </p:grpSpPr>
          <p:sp>
            <p:nvSpPr>
              <p:cNvPr id="12367" name="Rectangle 426">
                <a:extLst>
                  <a:ext uri="{FF2B5EF4-FFF2-40B4-BE49-F238E27FC236}">
                    <a16:creationId xmlns:a16="http://schemas.microsoft.com/office/drawing/2014/main" id="{9E94FCFD-7637-4721-ADC9-9D1A235C3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2368" name="Rectangle 427">
                <a:extLst>
                  <a:ext uri="{FF2B5EF4-FFF2-40B4-BE49-F238E27FC236}">
                    <a16:creationId xmlns:a16="http://schemas.microsoft.com/office/drawing/2014/main" id="{BD797116-FFC5-417B-A704-B6760ACE4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328" name="Group 428">
              <a:extLst>
                <a:ext uri="{FF2B5EF4-FFF2-40B4-BE49-F238E27FC236}">
                  <a16:creationId xmlns:a16="http://schemas.microsoft.com/office/drawing/2014/main" id="{1D6BC8C6-7E11-4F3A-AD5B-2F055E81A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937"/>
              <a:ext cx="226" cy="321"/>
              <a:chOff x="930" y="890"/>
              <a:chExt cx="226" cy="321"/>
            </a:xfrm>
          </p:grpSpPr>
          <p:sp>
            <p:nvSpPr>
              <p:cNvPr id="12365" name="Rectangle 429">
                <a:extLst>
                  <a:ext uri="{FF2B5EF4-FFF2-40B4-BE49-F238E27FC236}">
                    <a16:creationId xmlns:a16="http://schemas.microsoft.com/office/drawing/2014/main" id="{0259D092-DC43-496E-AE26-AFA643B89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2366" name="Rectangle 430">
                <a:extLst>
                  <a:ext uri="{FF2B5EF4-FFF2-40B4-BE49-F238E27FC236}">
                    <a16:creationId xmlns:a16="http://schemas.microsoft.com/office/drawing/2014/main" id="{115BEAE3-E6F1-4CDD-81E7-C92B18E74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29" name="Rectangle 431">
              <a:extLst>
                <a:ext uri="{FF2B5EF4-FFF2-40B4-BE49-F238E27FC236}">
                  <a16:creationId xmlns:a16="http://schemas.microsoft.com/office/drawing/2014/main" id="{4F3E5320-EBFB-43F4-8616-2E602295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33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400"/>
            </a:p>
          </p:txBody>
        </p:sp>
        <p:sp>
          <p:nvSpPr>
            <p:cNvPr id="12330" name="Line 432">
              <a:extLst>
                <a:ext uri="{FF2B5EF4-FFF2-40B4-BE49-F238E27FC236}">
                  <a16:creationId xmlns:a16="http://schemas.microsoft.com/office/drawing/2014/main" id="{35E5F611-A497-4274-81A8-ECF80CEBD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937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1" name="Rectangle 433">
              <a:extLst>
                <a:ext uri="{FF2B5EF4-FFF2-40B4-BE49-F238E27FC236}">
                  <a16:creationId xmlns:a16="http://schemas.microsoft.com/office/drawing/2014/main" id="{7409AFF5-A09A-45C9-BB83-61A3548A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93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/>
            </a:p>
          </p:txBody>
        </p:sp>
        <p:grpSp>
          <p:nvGrpSpPr>
            <p:cNvPr id="12332" name="Group 434">
              <a:extLst>
                <a:ext uri="{FF2B5EF4-FFF2-40B4-BE49-F238E27FC236}">
                  <a16:creationId xmlns:a16="http://schemas.microsoft.com/office/drawing/2014/main" id="{613113D2-EF65-44B3-B5CC-F28DD74D7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1979"/>
              <a:ext cx="232" cy="321"/>
              <a:chOff x="1383" y="890"/>
              <a:chExt cx="232" cy="321"/>
            </a:xfrm>
          </p:grpSpPr>
          <p:sp>
            <p:nvSpPr>
              <p:cNvPr id="12363" name="Rectangle 435">
                <a:extLst>
                  <a:ext uri="{FF2B5EF4-FFF2-40B4-BE49-F238E27FC236}">
                    <a16:creationId xmlns:a16="http://schemas.microsoft.com/office/drawing/2014/main" id="{32652426-E538-41A5-AC4E-D2E12E106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2364" name="Rectangle 436">
                <a:extLst>
                  <a:ext uri="{FF2B5EF4-FFF2-40B4-BE49-F238E27FC236}">
                    <a16:creationId xmlns:a16="http://schemas.microsoft.com/office/drawing/2014/main" id="{CFD1C624-86A5-49BF-A035-DED44B51E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333" name="Group 437">
              <a:extLst>
                <a:ext uri="{FF2B5EF4-FFF2-40B4-BE49-F238E27FC236}">
                  <a16:creationId xmlns:a16="http://schemas.microsoft.com/office/drawing/2014/main" id="{9A484809-6A91-4C30-B2DD-92B84D103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1979"/>
              <a:ext cx="226" cy="321"/>
              <a:chOff x="930" y="890"/>
              <a:chExt cx="226" cy="321"/>
            </a:xfrm>
          </p:grpSpPr>
          <p:sp>
            <p:nvSpPr>
              <p:cNvPr id="12361" name="Rectangle 438">
                <a:extLst>
                  <a:ext uri="{FF2B5EF4-FFF2-40B4-BE49-F238E27FC236}">
                    <a16:creationId xmlns:a16="http://schemas.microsoft.com/office/drawing/2014/main" id="{88A0A021-CCDD-48BA-8A4E-130E0A285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2362" name="Rectangle 439">
                <a:extLst>
                  <a:ext uri="{FF2B5EF4-FFF2-40B4-BE49-F238E27FC236}">
                    <a16:creationId xmlns:a16="http://schemas.microsoft.com/office/drawing/2014/main" id="{5FF56753-B1F0-45CB-AB49-C1EC09BE3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34" name="Line 440">
              <a:extLst>
                <a:ext uri="{FF2B5EF4-FFF2-40B4-BE49-F238E27FC236}">
                  <a16:creationId xmlns:a16="http://schemas.microsoft.com/office/drawing/2014/main" id="{8B5D4D9F-9274-49FC-BCDF-53F33D7B5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979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335" name="Group 441">
              <a:extLst>
                <a:ext uri="{FF2B5EF4-FFF2-40B4-BE49-F238E27FC236}">
                  <a16:creationId xmlns:a16="http://schemas.microsoft.com/office/drawing/2014/main" id="{AD54FDBF-BB1E-4EA4-88BE-1306CE260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979"/>
              <a:ext cx="232" cy="321"/>
              <a:chOff x="1383" y="890"/>
              <a:chExt cx="232" cy="321"/>
            </a:xfrm>
          </p:grpSpPr>
          <p:sp>
            <p:nvSpPr>
              <p:cNvPr id="12359" name="Rectangle 442">
                <a:extLst>
                  <a:ext uri="{FF2B5EF4-FFF2-40B4-BE49-F238E27FC236}">
                    <a16:creationId xmlns:a16="http://schemas.microsoft.com/office/drawing/2014/main" id="{47B3D693-F457-44D9-ABB6-BA23B4339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360" name="Rectangle 443">
                <a:extLst>
                  <a:ext uri="{FF2B5EF4-FFF2-40B4-BE49-F238E27FC236}">
                    <a16:creationId xmlns:a16="http://schemas.microsoft.com/office/drawing/2014/main" id="{912F21CA-16F8-4EB8-BF06-DEF07CEDD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36" name="Line 444">
              <a:extLst>
                <a:ext uri="{FF2B5EF4-FFF2-40B4-BE49-F238E27FC236}">
                  <a16:creationId xmlns:a16="http://schemas.microsoft.com/office/drawing/2014/main" id="{BFDBB148-5159-49E8-ABEB-0DE828671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979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7" name="Rectangle 445">
              <a:extLst>
                <a:ext uri="{FF2B5EF4-FFF2-40B4-BE49-F238E27FC236}">
                  <a16:creationId xmlns:a16="http://schemas.microsoft.com/office/drawing/2014/main" id="{B9BE1513-B408-4472-BA1E-590679B60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7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/>
            </a:p>
          </p:txBody>
        </p:sp>
        <p:grpSp>
          <p:nvGrpSpPr>
            <p:cNvPr id="12338" name="Group 462">
              <a:extLst>
                <a:ext uri="{FF2B5EF4-FFF2-40B4-BE49-F238E27FC236}">
                  <a16:creationId xmlns:a16="http://schemas.microsoft.com/office/drawing/2014/main" id="{AC309F32-6353-44FF-9432-F57535416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982"/>
              <a:ext cx="232" cy="321"/>
              <a:chOff x="1383" y="890"/>
              <a:chExt cx="232" cy="321"/>
            </a:xfrm>
          </p:grpSpPr>
          <p:sp>
            <p:nvSpPr>
              <p:cNvPr id="12357" name="Rectangle 463">
                <a:extLst>
                  <a:ext uri="{FF2B5EF4-FFF2-40B4-BE49-F238E27FC236}">
                    <a16:creationId xmlns:a16="http://schemas.microsoft.com/office/drawing/2014/main" id="{4707345B-FBD6-4311-9959-F0CDBC3D8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2358" name="Rectangle 464">
                <a:extLst>
                  <a:ext uri="{FF2B5EF4-FFF2-40B4-BE49-F238E27FC236}">
                    <a16:creationId xmlns:a16="http://schemas.microsoft.com/office/drawing/2014/main" id="{A43A17EA-CECC-465C-A53E-BB4A19FC4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339" name="Group 465">
              <a:extLst>
                <a:ext uri="{FF2B5EF4-FFF2-40B4-BE49-F238E27FC236}">
                  <a16:creationId xmlns:a16="http://schemas.microsoft.com/office/drawing/2014/main" id="{77FC823E-492D-41DB-B096-886F8D472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1982"/>
              <a:ext cx="226" cy="321"/>
              <a:chOff x="930" y="890"/>
              <a:chExt cx="226" cy="321"/>
            </a:xfrm>
          </p:grpSpPr>
          <p:sp>
            <p:nvSpPr>
              <p:cNvPr id="12355" name="Rectangle 466">
                <a:extLst>
                  <a:ext uri="{FF2B5EF4-FFF2-40B4-BE49-F238E27FC236}">
                    <a16:creationId xmlns:a16="http://schemas.microsoft.com/office/drawing/2014/main" id="{454D9F47-4C7C-41A2-B383-FE2D521CB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2356" name="Rectangle 467">
                <a:extLst>
                  <a:ext uri="{FF2B5EF4-FFF2-40B4-BE49-F238E27FC236}">
                    <a16:creationId xmlns:a16="http://schemas.microsoft.com/office/drawing/2014/main" id="{E436F4E6-8566-43CC-A111-0EB65AC8D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40" name="Rectangle 468">
              <a:extLst>
                <a:ext uri="{FF2B5EF4-FFF2-40B4-BE49-F238E27FC236}">
                  <a16:creationId xmlns:a16="http://schemas.microsoft.com/office/drawing/2014/main" id="{D2BE226F-099C-4B7C-8473-85D48AE9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978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400"/>
            </a:p>
          </p:txBody>
        </p:sp>
        <p:sp>
          <p:nvSpPr>
            <p:cNvPr id="12341" name="Line 469">
              <a:extLst>
                <a:ext uri="{FF2B5EF4-FFF2-40B4-BE49-F238E27FC236}">
                  <a16:creationId xmlns:a16="http://schemas.microsoft.com/office/drawing/2014/main" id="{F3906A12-B68F-48AE-B8C5-082A11DE5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98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2" name="Rectangle 470">
              <a:extLst>
                <a:ext uri="{FF2B5EF4-FFF2-40B4-BE49-F238E27FC236}">
                  <a16:creationId xmlns:a16="http://schemas.microsoft.com/office/drawing/2014/main" id="{D77E4D62-52B3-4077-9C1D-6530434EF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98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2400"/>
            </a:p>
          </p:txBody>
        </p:sp>
        <p:grpSp>
          <p:nvGrpSpPr>
            <p:cNvPr id="12343" name="Group 471">
              <a:extLst>
                <a:ext uri="{FF2B5EF4-FFF2-40B4-BE49-F238E27FC236}">
                  <a16:creationId xmlns:a16="http://schemas.microsoft.com/office/drawing/2014/main" id="{B9C4BCC4-1D28-4EDE-B704-61DD19755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2024"/>
              <a:ext cx="232" cy="321"/>
              <a:chOff x="1383" y="890"/>
              <a:chExt cx="232" cy="321"/>
            </a:xfrm>
          </p:grpSpPr>
          <p:sp>
            <p:nvSpPr>
              <p:cNvPr id="12353" name="Rectangle 472">
                <a:extLst>
                  <a:ext uri="{FF2B5EF4-FFF2-40B4-BE49-F238E27FC236}">
                    <a16:creationId xmlns:a16="http://schemas.microsoft.com/office/drawing/2014/main" id="{E4BD79E2-40BB-4DDC-BCE3-D485ED6D2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2354" name="Rectangle 473">
                <a:extLst>
                  <a:ext uri="{FF2B5EF4-FFF2-40B4-BE49-F238E27FC236}">
                    <a16:creationId xmlns:a16="http://schemas.microsoft.com/office/drawing/2014/main" id="{9CA0204C-48FC-4257-ACD8-7E0F5006A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344" name="Group 474">
              <a:extLst>
                <a:ext uri="{FF2B5EF4-FFF2-40B4-BE49-F238E27FC236}">
                  <a16:creationId xmlns:a16="http://schemas.microsoft.com/office/drawing/2014/main" id="{211BAFF0-5B04-4D05-AB9C-30B927EC0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2024"/>
              <a:ext cx="226" cy="321"/>
              <a:chOff x="930" y="890"/>
              <a:chExt cx="226" cy="321"/>
            </a:xfrm>
          </p:grpSpPr>
          <p:sp>
            <p:nvSpPr>
              <p:cNvPr id="12351" name="Rectangle 475">
                <a:extLst>
                  <a:ext uri="{FF2B5EF4-FFF2-40B4-BE49-F238E27FC236}">
                    <a16:creationId xmlns:a16="http://schemas.microsoft.com/office/drawing/2014/main" id="{F49F0251-E230-4245-97B7-6DD9D8EC8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2352" name="Rectangle 476">
                <a:extLst>
                  <a:ext uri="{FF2B5EF4-FFF2-40B4-BE49-F238E27FC236}">
                    <a16:creationId xmlns:a16="http://schemas.microsoft.com/office/drawing/2014/main" id="{37A83661-F4B5-4213-A7DE-F4A690DA0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45" name="Line 477">
              <a:extLst>
                <a:ext uri="{FF2B5EF4-FFF2-40B4-BE49-F238E27FC236}">
                  <a16:creationId xmlns:a16="http://schemas.microsoft.com/office/drawing/2014/main" id="{7ECE2E46-F896-4E14-8895-C0F70F677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02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346" name="Group 478">
              <a:extLst>
                <a:ext uri="{FF2B5EF4-FFF2-40B4-BE49-F238E27FC236}">
                  <a16:creationId xmlns:a16="http://schemas.microsoft.com/office/drawing/2014/main" id="{17895D57-AA92-46CC-9B1B-8F55596D9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2024"/>
              <a:ext cx="232" cy="321"/>
              <a:chOff x="1383" y="890"/>
              <a:chExt cx="232" cy="321"/>
            </a:xfrm>
          </p:grpSpPr>
          <p:sp>
            <p:nvSpPr>
              <p:cNvPr id="12349" name="Rectangle 479">
                <a:extLst>
                  <a:ext uri="{FF2B5EF4-FFF2-40B4-BE49-F238E27FC236}">
                    <a16:creationId xmlns:a16="http://schemas.microsoft.com/office/drawing/2014/main" id="{8D4DE0B7-BED8-4A9B-82C6-AD6FFF43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350" name="Rectangle 480">
                <a:extLst>
                  <a:ext uri="{FF2B5EF4-FFF2-40B4-BE49-F238E27FC236}">
                    <a16:creationId xmlns:a16="http://schemas.microsoft.com/office/drawing/2014/main" id="{52524367-275E-4745-B57C-57089C3E0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47" name="Line 481">
              <a:extLst>
                <a:ext uri="{FF2B5EF4-FFF2-40B4-BE49-F238E27FC236}">
                  <a16:creationId xmlns:a16="http://schemas.microsoft.com/office/drawing/2014/main" id="{AEF43531-E8F5-4B8C-AC76-9149319A8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02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8" name="Line 482">
              <a:extLst>
                <a:ext uri="{FF2B5EF4-FFF2-40B4-BE49-F238E27FC236}">
                  <a16:creationId xmlns:a16="http://schemas.microsoft.com/office/drawing/2014/main" id="{02B306D6-4A87-4618-B2B9-9E0076022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33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4512" name="Group 512">
            <a:extLst>
              <a:ext uri="{FF2B5EF4-FFF2-40B4-BE49-F238E27FC236}">
                <a16:creationId xmlns:a16="http://schemas.microsoft.com/office/drawing/2014/main" id="{38DA5EB3-26ED-45C1-AB7F-3AEAD3AFD6B8}"/>
              </a:ext>
            </a:extLst>
          </p:cNvPr>
          <p:cNvGrpSpPr>
            <a:grpSpLocks/>
          </p:cNvGrpSpPr>
          <p:nvPr/>
        </p:nvGrpSpPr>
        <p:grpSpPr bwMode="auto">
          <a:xfrm>
            <a:off x="1474788" y="5224463"/>
            <a:ext cx="2393950" cy="509587"/>
            <a:chOff x="884" y="2432"/>
            <a:chExt cx="1508" cy="321"/>
          </a:xfrm>
        </p:grpSpPr>
        <p:sp>
          <p:nvSpPr>
            <p:cNvPr id="12314" name="Rectangle 483">
              <a:extLst>
                <a:ext uri="{FF2B5EF4-FFF2-40B4-BE49-F238E27FC236}">
                  <a16:creationId xmlns:a16="http://schemas.microsoft.com/office/drawing/2014/main" id="{DB83A13C-BB32-4513-A8A2-25C830C1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43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/>
            </a:p>
          </p:txBody>
        </p:sp>
        <p:sp>
          <p:nvSpPr>
            <p:cNvPr id="12315" name="Rectangle 484">
              <a:extLst>
                <a:ext uri="{FF2B5EF4-FFF2-40B4-BE49-F238E27FC236}">
                  <a16:creationId xmlns:a16="http://schemas.microsoft.com/office/drawing/2014/main" id="{58CB619D-972C-4FF6-BDF2-C86F8E7EA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432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2400"/>
            </a:p>
          </p:txBody>
        </p:sp>
        <p:grpSp>
          <p:nvGrpSpPr>
            <p:cNvPr id="12316" name="Group 485">
              <a:extLst>
                <a:ext uri="{FF2B5EF4-FFF2-40B4-BE49-F238E27FC236}">
                  <a16:creationId xmlns:a16="http://schemas.microsoft.com/office/drawing/2014/main" id="{223BF29E-2BFD-4383-9E9F-33CAF5EFB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432"/>
              <a:ext cx="226" cy="321"/>
              <a:chOff x="930" y="890"/>
              <a:chExt cx="226" cy="321"/>
            </a:xfrm>
          </p:grpSpPr>
          <p:sp>
            <p:nvSpPr>
              <p:cNvPr id="12324" name="Rectangle 486">
                <a:extLst>
                  <a:ext uri="{FF2B5EF4-FFF2-40B4-BE49-F238E27FC236}">
                    <a16:creationId xmlns:a16="http://schemas.microsoft.com/office/drawing/2014/main" id="{C00B64DC-6780-4F1A-92DC-D8362E41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2325" name="Rectangle 487">
                <a:extLst>
                  <a:ext uri="{FF2B5EF4-FFF2-40B4-BE49-F238E27FC236}">
                    <a16:creationId xmlns:a16="http://schemas.microsoft.com/office/drawing/2014/main" id="{D19581EE-6F84-4151-8727-C029C72C1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317" name="Group 488">
              <a:extLst>
                <a:ext uri="{FF2B5EF4-FFF2-40B4-BE49-F238E27FC236}">
                  <a16:creationId xmlns:a16="http://schemas.microsoft.com/office/drawing/2014/main" id="{73EADE5A-DD5D-4435-ABE0-2F604B1C1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432"/>
              <a:ext cx="232" cy="321"/>
              <a:chOff x="1383" y="890"/>
              <a:chExt cx="232" cy="321"/>
            </a:xfrm>
          </p:grpSpPr>
          <p:sp>
            <p:nvSpPr>
              <p:cNvPr id="12322" name="Rectangle 489">
                <a:extLst>
                  <a:ext uri="{FF2B5EF4-FFF2-40B4-BE49-F238E27FC236}">
                    <a16:creationId xmlns:a16="http://schemas.microsoft.com/office/drawing/2014/main" id="{038D0983-3D04-48F0-B1C2-961A3D3B0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2323" name="Rectangle 490">
                <a:extLst>
                  <a:ext uri="{FF2B5EF4-FFF2-40B4-BE49-F238E27FC236}">
                    <a16:creationId xmlns:a16="http://schemas.microsoft.com/office/drawing/2014/main" id="{8ECDB162-9F80-423B-AA22-A38200ED3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18" name="Rectangle 491">
              <a:extLst>
                <a:ext uri="{FF2B5EF4-FFF2-40B4-BE49-F238E27FC236}">
                  <a16:creationId xmlns:a16="http://schemas.microsoft.com/office/drawing/2014/main" id="{D8065FA6-DCE5-41DE-A94C-D2F8078A7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2432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2400"/>
            </a:p>
          </p:txBody>
        </p:sp>
        <p:grpSp>
          <p:nvGrpSpPr>
            <p:cNvPr id="12319" name="Group 492">
              <a:extLst>
                <a:ext uri="{FF2B5EF4-FFF2-40B4-BE49-F238E27FC236}">
                  <a16:creationId xmlns:a16="http://schemas.microsoft.com/office/drawing/2014/main" id="{D1EA39A9-7E5F-49CA-975E-DE52A6F57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432"/>
              <a:ext cx="232" cy="321"/>
              <a:chOff x="1383" y="890"/>
              <a:chExt cx="232" cy="321"/>
            </a:xfrm>
          </p:grpSpPr>
          <p:sp>
            <p:nvSpPr>
              <p:cNvPr id="12320" name="Rectangle 493">
                <a:extLst>
                  <a:ext uri="{FF2B5EF4-FFF2-40B4-BE49-F238E27FC236}">
                    <a16:creationId xmlns:a16="http://schemas.microsoft.com/office/drawing/2014/main" id="{02229150-6C5C-4760-A202-61D3CAA00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321" name="Rectangle 494">
                <a:extLst>
                  <a:ext uri="{FF2B5EF4-FFF2-40B4-BE49-F238E27FC236}">
                    <a16:creationId xmlns:a16="http://schemas.microsoft.com/office/drawing/2014/main" id="{491DA810-B893-4751-873D-7CAC2F1C3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</p:grpSp>
      <p:grpSp>
        <p:nvGrpSpPr>
          <p:cNvPr id="384511" name="Group 511">
            <a:extLst>
              <a:ext uri="{FF2B5EF4-FFF2-40B4-BE49-F238E27FC236}">
                <a16:creationId xmlns:a16="http://schemas.microsoft.com/office/drawing/2014/main" id="{363CD769-1DB6-43D1-84F7-0E0057D22BE7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5865813"/>
            <a:ext cx="3608387" cy="515937"/>
            <a:chOff x="612" y="2976"/>
            <a:chExt cx="2273" cy="325"/>
          </a:xfrm>
        </p:grpSpPr>
        <p:grpSp>
          <p:nvGrpSpPr>
            <p:cNvPr id="12295" name="Group 335">
              <a:extLst>
                <a:ext uri="{FF2B5EF4-FFF2-40B4-BE49-F238E27FC236}">
                  <a16:creationId xmlns:a16="http://schemas.microsoft.com/office/drawing/2014/main" id="{823567CD-AB17-420C-A740-DE74E51CA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980"/>
              <a:ext cx="227" cy="321"/>
              <a:chOff x="521" y="890"/>
              <a:chExt cx="227" cy="321"/>
            </a:xfrm>
          </p:grpSpPr>
          <p:sp>
            <p:nvSpPr>
              <p:cNvPr id="12312" name="Rectangle 216">
                <a:extLst>
                  <a:ext uri="{FF2B5EF4-FFF2-40B4-BE49-F238E27FC236}">
                    <a16:creationId xmlns:a16="http://schemas.microsoft.com/office/drawing/2014/main" id="{9B1A6770-216B-4CB7-A750-D5BC591D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2313" name="Rectangle 223">
                <a:extLst>
                  <a:ext uri="{FF2B5EF4-FFF2-40B4-BE49-F238E27FC236}">
                    <a16:creationId xmlns:a16="http://schemas.microsoft.com/office/drawing/2014/main" id="{2033752B-613C-45F9-ACE1-84891B27F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890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/>
              </a:p>
            </p:txBody>
          </p:sp>
        </p:grpSp>
        <p:sp>
          <p:nvSpPr>
            <p:cNvPr id="12296" name="Rectangle 495">
              <a:extLst>
                <a:ext uri="{FF2B5EF4-FFF2-40B4-BE49-F238E27FC236}">
                  <a16:creationId xmlns:a16="http://schemas.microsoft.com/office/drawing/2014/main" id="{EEFCBB19-50CF-4657-9704-6D00AA41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" y="2976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400"/>
            </a:p>
          </p:txBody>
        </p:sp>
        <p:sp>
          <p:nvSpPr>
            <p:cNvPr id="12297" name="Rectangle 496">
              <a:extLst>
                <a:ext uri="{FF2B5EF4-FFF2-40B4-BE49-F238E27FC236}">
                  <a16:creationId xmlns:a16="http://schemas.microsoft.com/office/drawing/2014/main" id="{C8E6FD91-AB77-43FF-A42C-C67B6C255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297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2400"/>
            </a:p>
          </p:txBody>
        </p:sp>
        <p:grpSp>
          <p:nvGrpSpPr>
            <p:cNvPr id="12298" name="Group 497">
              <a:extLst>
                <a:ext uri="{FF2B5EF4-FFF2-40B4-BE49-F238E27FC236}">
                  <a16:creationId xmlns:a16="http://schemas.microsoft.com/office/drawing/2014/main" id="{1E26C8F7-DD7D-48AE-B2D9-B2CD6CC13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5" y="2976"/>
              <a:ext cx="226" cy="321"/>
              <a:chOff x="930" y="890"/>
              <a:chExt cx="226" cy="321"/>
            </a:xfrm>
          </p:grpSpPr>
          <p:sp>
            <p:nvSpPr>
              <p:cNvPr id="12310" name="Rectangle 498">
                <a:extLst>
                  <a:ext uri="{FF2B5EF4-FFF2-40B4-BE49-F238E27FC236}">
                    <a16:creationId xmlns:a16="http://schemas.microsoft.com/office/drawing/2014/main" id="{92BABCBF-0A91-4293-B02A-6B62ED732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/>
              </a:p>
            </p:txBody>
          </p:sp>
          <p:sp>
            <p:nvSpPr>
              <p:cNvPr id="12311" name="Rectangle 499">
                <a:extLst>
                  <a:ext uri="{FF2B5EF4-FFF2-40B4-BE49-F238E27FC236}">
                    <a16:creationId xmlns:a16="http://schemas.microsoft.com/office/drawing/2014/main" id="{4FA13F4A-EC29-4A7A-99A2-2A88743B3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grpSp>
          <p:nvGrpSpPr>
            <p:cNvPr id="12299" name="Group 500">
              <a:extLst>
                <a:ext uri="{FF2B5EF4-FFF2-40B4-BE49-F238E27FC236}">
                  <a16:creationId xmlns:a16="http://schemas.microsoft.com/office/drawing/2014/main" id="{957A31E0-4290-4127-A9AF-F7F298640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4" y="2976"/>
              <a:ext cx="232" cy="321"/>
              <a:chOff x="1383" y="890"/>
              <a:chExt cx="232" cy="321"/>
            </a:xfrm>
          </p:grpSpPr>
          <p:sp>
            <p:nvSpPr>
              <p:cNvPr id="12308" name="Rectangle 501">
                <a:extLst>
                  <a:ext uri="{FF2B5EF4-FFF2-40B4-BE49-F238E27FC236}">
                    <a16:creationId xmlns:a16="http://schemas.microsoft.com/office/drawing/2014/main" id="{A8EF4325-F062-4196-9DFF-825FE5D9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/>
              </a:p>
            </p:txBody>
          </p:sp>
          <p:sp>
            <p:nvSpPr>
              <p:cNvPr id="12309" name="Rectangle 502">
                <a:extLst>
                  <a:ext uri="{FF2B5EF4-FFF2-40B4-BE49-F238E27FC236}">
                    <a16:creationId xmlns:a16="http://schemas.microsoft.com/office/drawing/2014/main" id="{AD31E170-75CF-4B0E-8892-D70934D4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00" name="Rectangle 503">
              <a:extLst>
                <a:ext uri="{FF2B5EF4-FFF2-40B4-BE49-F238E27FC236}">
                  <a16:creationId xmlns:a16="http://schemas.microsoft.com/office/drawing/2014/main" id="{9E5D3B28-560D-46DA-BD57-F0E21634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97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2400"/>
            </a:p>
          </p:txBody>
        </p:sp>
        <p:grpSp>
          <p:nvGrpSpPr>
            <p:cNvPr id="12301" name="Group 504">
              <a:extLst>
                <a:ext uri="{FF2B5EF4-FFF2-40B4-BE49-F238E27FC236}">
                  <a16:creationId xmlns:a16="http://schemas.microsoft.com/office/drawing/2014/main" id="{3C2E2985-85AC-44B8-909A-39738DA05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976"/>
              <a:ext cx="232" cy="321"/>
              <a:chOff x="1383" y="890"/>
              <a:chExt cx="232" cy="321"/>
            </a:xfrm>
          </p:grpSpPr>
          <p:sp>
            <p:nvSpPr>
              <p:cNvPr id="12306" name="Rectangle 505">
                <a:extLst>
                  <a:ext uri="{FF2B5EF4-FFF2-40B4-BE49-F238E27FC236}">
                    <a16:creationId xmlns:a16="http://schemas.microsoft.com/office/drawing/2014/main" id="{8EB06362-C7A8-4244-96F5-C472C10BB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/>
              </a:p>
            </p:txBody>
          </p:sp>
          <p:sp>
            <p:nvSpPr>
              <p:cNvPr id="12307" name="Rectangle 506">
                <a:extLst>
                  <a:ext uri="{FF2B5EF4-FFF2-40B4-BE49-F238E27FC236}">
                    <a16:creationId xmlns:a16="http://schemas.microsoft.com/office/drawing/2014/main" id="{3817F8A6-FA10-4AB1-AFC9-548709089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  <p:sp>
          <p:nvSpPr>
            <p:cNvPr id="12302" name="Rectangle 507">
              <a:extLst>
                <a:ext uri="{FF2B5EF4-FFF2-40B4-BE49-F238E27FC236}">
                  <a16:creationId xmlns:a16="http://schemas.microsoft.com/office/drawing/2014/main" id="{96541D56-DF16-4DEF-B055-29E6ABFF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976"/>
              <a:ext cx="1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2400"/>
            </a:p>
          </p:txBody>
        </p:sp>
        <p:grpSp>
          <p:nvGrpSpPr>
            <p:cNvPr id="12303" name="Group 508">
              <a:extLst>
                <a:ext uri="{FF2B5EF4-FFF2-40B4-BE49-F238E27FC236}">
                  <a16:creationId xmlns:a16="http://schemas.microsoft.com/office/drawing/2014/main" id="{0CB9F829-B130-4D0B-BB06-212607B11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2976"/>
              <a:ext cx="232" cy="321"/>
              <a:chOff x="1383" y="890"/>
              <a:chExt cx="232" cy="321"/>
            </a:xfrm>
          </p:grpSpPr>
          <p:sp>
            <p:nvSpPr>
              <p:cNvPr id="12304" name="Rectangle 509">
                <a:extLst>
                  <a:ext uri="{FF2B5EF4-FFF2-40B4-BE49-F238E27FC236}">
                    <a16:creationId xmlns:a16="http://schemas.microsoft.com/office/drawing/2014/main" id="{AB66AE01-DCD5-4038-9DDE-B24DC43CA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9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400"/>
              </a:p>
            </p:txBody>
          </p:sp>
          <p:sp>
            <p:nvSpPr>
              <p:cNvPr id="12305" name="Rectangle 510">
                <a:extLst>
                  <a:ext uri="{FF2B5EF4-FFF2-40B4-BE49-F238E27FC236}">
                    <a16:creationId xmlns:a16="http://schemas.microsoft.com/office/drawing/2014/main" id="{1ABE7306-BE90-4734-8DCB-71C0442DF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890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/>
              </a:p>
            </p:txBody>
          </p:sp>
        </p:grpSp>
      </p:grpSp>
      <p:graphicFrame>
        <p:nvGraphicFramePr>
          <p:cNvPr id="384534" name="Object 534">
            <a:extLst>
              <a:ext uri="{FF2B5EF4-FFF2-40B4-BE49-F238E27FC236}">
                <a16:creationId xmlns:a16="http://schemas.microsoft.com/office/drawing/2014/main" id="{1F3C2A4B-DCB0-4AFA-BFB6-03B226BC3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123950"/>
          <a:ext cx="5976937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图片" r:id="rId4" imgW="3286979" imgH="1485520" progId="Word.Picture.8">
                  <p:embed/>
                </p:oleObj>
              </mc:Choice>
              <mc:Fallback>
                <p:oleObj name="图片" r:id="rId4" imgW="3286979" imgH="1485520" progId="Word.Picture.8">
                  <p:embed/>
                  <p:pic>
                    <p:nvPicPr>
                      <p:cNvPr id="0" name="Object 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23950"/>
                        <a:ext cx="5976937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8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44" name="Rectangle 20">
            <a:extLst>
              <a:ext uri="{FF2B5EF4-FFF2-40B4-BE49-F238E27FC236}">
                <a16:creationId xmlns:a16="http://schemas.microsoft.com/office/drawing/2014/main" id="{884E0181-E1E1-4A9B-914B-7A34CF4DA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9275"/>
            <a:ext cx="459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(3)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根据逻辑表达式，画出逻辑图</a:t>
            </a:r>
          </a:p>
        </p:txBody>
      </p:sp>
      <p:sp>
        <p:nvSpPr>
          <p:cNvPr id="13315" name="Rectangle 22">
            <a:extLst>
              <a:ext uri="{FF2B5EF4-FFF2-40B4-BE49-F238E27FC236}">
                <a16:creationId xmlns:a16="http://schemas.microsoft.com/office/drawing/2014/main" id="{E6415D91-B332-48E7-946C-ACEA3BB1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16" name="Rectangle 24">
            <a:extLst>
              <a:ext uri="{FF2B5EF4-FFF2-40B4-BE49-F238E27FC236}">
                <a16:creationId xmlns:a16="http://schemas.microsoft.com/office/drawing/2014/main" id="{5C3344FA-12CC-45DE-B4E6-764ECB467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85047" name="Object 23">
            <a:extLst>
              <a:ext uri="{FF2B5EF4-FFF2-40B4-BE49-F238E27FC236}">
                <a16:creationId xmlns:a16="http://schemas.microsoft.com/office/drawing/2014/main" id="{904ECE63-DFA9-4AE6-97BC-DED5595E3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141663"/>
          <a:ext cx="4824413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图片" r:id="rId5" imgW="2423409" imgH="1015897" progId="Word.Picture.8">
                  <p:embed/>
                </p:oleObj>
              </mc:Choice>
              <mc:Fallback>
                <p:oleObj name="图片" r:id="rId5" imgW="2423409" imgH="1015897" progId="Word.Picture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13"/>
                      <a:stretch>
                        <a:fillRect/>
                      </a:stretch>
                    </p:blipFill>
                    <p:spPr bwMode="auto">
                      <a:xfrm>
                        <a:off x="2051050" y="3141663"/>
                        <a:ext cx="4824413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49" name="Rectangle 25">
            <a:extLst>
              <a:ext uri="{FF2B5EF4-FFF2-40B4-BE49-F238E27FC236}">
                <a16:creationId xmlns:a16="http://schemas.microsoft.com/office/drawing/2014/main" id="{51486CEC-5203-461F-AFDA-A0D78ABB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00213"/>
            <a:ext cx="8064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用异或门代替与门和或门能使逻辑电路比较简单。考虑相同乘积项</a:t>
            </a:r>
            <a:r>
              <a:rPr kumimoji="1" lang="zh-CN" altLang="en-US" sz="1800">
                <a:ea typeface="宋体" panose="02010600030101010101" pitchFamily="2" charset="-122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可以减少门电路数目，降低实现电路的成本。</a:t>
            </a:r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4" grpId="0"/>
      <p:bldP spid="385049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16110</TotalTime>
  <Words>1450</Words>
  <Application>Microsoft Office PowerPoint</Application>
  <PresentationFormat>全屏显示(4:3)</PresentationFormat>
  <Paragraphs>271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 Narrow</vt:lpstr>
      <vt:lpstr>宋体</vt:lpstr>
      <vt:lpstr>Arial</vt:lpstr>
      <vt:lpstr>楷体_GB2312</vt:lpstr>
      <vt:lpstr>Wingdings</vt:lpstr>
      <vt:lpstr>Times New Roman</vt:lpstr>
      <vt:lpstr>Verdana</vt:lpstr>
      <vt:lpstr>华康简宋</vt:lpstr>
      <vt:lpstr>Symbol</vt:lpstr>
      <vt:lpstr>黑体</vt:lpstr>
      <vt:lpstr>Profile</vt:lpstr>
      <vt:lpstr>Microsoft 公式 3.0</vt:lpstr>
      <vt:lpstr>Microsoft Word 图片</vt:lpstr>
      <vt:lpstr>Microsoft Equation 3.0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设计实例4</vt:lpstr>
      <vt:lpstr>设计实例4真值表</vt:lpstr>
      <vt:lpstr>设计实例4化简</vt:lpstr>
      <vt:lpstr>设计实例4逻辑图</vt:lpstr>
      <vt:lpstr>设计实例5</vt:lpstr>
      <vt:lpstr>设计实例5真值表、表达式</vt:lpstr>
      <vt:lpstr>设计实例5化简</vt:lpstr>
      <vt:lpstr>设计实例5逻辑图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Wang Moby</cp:lastModifiedBy>
  <cp:revision>1723</cp:revision>
  <dcterms:created xsi:type="dcterms:W3CDTF">2004-08-29T02:51:05Z</dcterms:created>
  <dcterms:modified xsi:type="dcterms:W3CDTF">2020-04-25T08:34:54Z</dcterms:modified>
</cp:coreProperties>
</file>