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8"/>
  </p:notesMasterIdLst>
  <p:handoutMasterIdLst>
    <p:handoutMasterId r:id="rId9"/>
  </p:handoutMasterIdLst>
  <p:sldIdLst>
    <p:sldId id="462" r:id="rId2"/>
    <p:sldId id="455" r:id="rId3"/>
    <p:sldId id="456" r:id="rId4"/>
    <p:sldId id="460" r:id="rId5"/>
    <p:sldId id="461" r:id="rId6"/>
    <p:sldId id="457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FF"/>
    <a:srgbClr val="0000CC"/>
    <a:srgbClr val="339933"/>
    <a:srgbClr val="FF0000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731" autoAdjust="0"/>
  </p:normalViewPr>
  <p:slideViewPr>
    <p:cSldViewPr>
      <p:cViewPr varScale="1">
        <p:scale>
          <a:sx n="44" d="100"/>
          <a:sy n="44" d="100"/>
        </p:scale>
        <p:origin x="1000" y="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BB6E153F-9BBC-45F7-9B2D-8870022985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045FA64C-9035-486A-BDF4-EC3ECD5F25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8340" name="Rectangle 4">
            <a:extLst>
              <a:ext uri="{FF2B5EF4-FFF2-40B4-BE49-F238E27FC236}">
                <a16:creationId xmlns:a16="http://schemas.microsoft.com/office/drawing/2014/main" id="{8B8BC3A4-1FE2-41A4-90A2-D34940F1F82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8341" name="Rectangle 5">
            <a:extLst>
              <a:ext uri="{FF2B5EF4-FFF2-40B4-BE49-F238E27FC236}">
                <a16:creationId xmlns:a16="http://schemas.microsoft.com/office/drawing/2014/main" id="{803393AF-1F04-4A61-8004-6D7861E4DB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B76C3A6-95B6-44F2-A2C8-332AC60BA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18218578-0FAF-4731-A534-E9232439AF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83A63DDD-77A4-484D-879A-7A96031EE07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AABA8B0-F3BC-4734-9FC4-A955B7C70A7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66E248F9-2A00-4EC2-A8F3-4461D7DC8E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DC151006-2826-4BB9-9FE0-E34A848CAE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089B232F-3497-48E1-A956-D1AB1BE915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6C7F635-A108-438F-AF50-5A3E251D86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CE52F4E2-6E80-4EDA-89E0-3EF8F2837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AB7627-D813-41F4-A11B-32371D9CAA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D77C44D-072F-4090-9D83-524DAD5E79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942E396-9BF8-44F8-BFC3-9FFB0E9B78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B547A15-6681-4E78-9EC0-1CA285549A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3326067-6A80-4A96-828D-21FADCB8C1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97BE4A6-FD90-45A3-8FDB-D37AD55A56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6CC3CE-C86D-48D5-9F4A-977D35CEB0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152577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3EDB08-BD13-424F-AE89-EFA7C4BC4D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834E11D-1414-425E-9779-D6963DACF8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23127-935B-4524-9082-F273171BD5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1125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27CB87-E612-481E-9C00-C4369952D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E1C1037-CAA5-4069-9906-252002B1C0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C1DDD-49BE-405E-AE87-50218D16B7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40360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5056216-8CAF-4FD3-B72B-B6BF12D9F2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FBE3D70-BC64-48A6-AB6A-0D0FC3F586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2BFD6-4E73-492A-AB13-BD571DB8DF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96209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E4DE83-CA9F-4E32-A6A9-E8BA57586A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0F78933-009D-4144-8DD5-891CEDAE3A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689A1-7CC6-4B44-A1BB-840DB1D95D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28774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6970D74-C76C-467B-9E73-67FFE898D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B02C249-24B3-4675-BD01-EE61A76484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A399C-6573-44FA-8D92-8D05D47961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00545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FCE91D-54D0-4715-B09A-E7B02A9CB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9B268DF-7421-4ED0-BFD5-31F5C9E9E6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5AAFD-623E-4694-9AAE-7ADBDFC1CA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06357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D13C500-73DD-49A9-9511-EC1B3D3881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3C571BB-F093-49BA-8F59-C8E4C463E2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96859-D718-4E2B-B224-175906C43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54304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94B80CE-9FBA-4FA9-ABFC-772046DBB5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963BE361-2F26-4192-9820-3B6E3010F1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96D7A-4EBA-4B02-B01F-2D351D8BC4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42769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C55DF5-E101-4B47-9B6C-6DD7897BFB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DA17D4-16D0-4E7E-A865-884F770350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472-412E-4B06-8BE1-6C6E357DB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58721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305638-BE61-48AD-98D1-5E5F93A479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2FFED6D-351F-4FB6-AACD-73F6EC6400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A9CF5-5012-48BD-B5DC-E3C292087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44681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EF186D-AF74-436A-912D-87EB4DF59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B3FC506-9DC9-43FF-BA54-AD11F999E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3006398-2215-4167-ABDE-1A0AB344A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11437250-566C-4FD1-A829-9B793E3A47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F03523F1-140D-484F-98B4-956184C26C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58B36348-37F8-41DF-96B8-264CAD208E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D1C7E1C-EF22-426E-98E4-6EAD3BF1EB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63A822-4FDA-4359-8692-25D556531C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590B212-B161-4C24-82C8-557C3CD152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3893A64-1279-4E40-BA4D-A9A6A9736D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8FADF671-64C0-4A1C-87CC-66D66FC35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368425"/>
            <a:ext cx="6491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4.3</a:t>
            </a:r>
            <a:r>
              <a:rPr lang="en-US" altLang="zh-CN" sz="36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组合逻辑电路中的竞争冒险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B9D26C01-38C4-4F5B-8E90-6DE763B0F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705100"/>
            <a:ext cx="5281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4.3.1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产生的竞争冒险的原因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CE2A2B4C-7E0B-4E87-9B4C-A39B741F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6338"/>
            <a:ext cx="4873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4.3.2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消去竞争冒险的方法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279" name="Object 207">
            <a:extLst>
              <a:ext uri="{FF2B5EF4-FFF2-40B4-BE49-F238E27FC236}">
                <a16:creationId xmlns:a16="http://schemas.microsoft.com/office/drawing/2014/main" id="{24F33C11-EFB9-4A8D-BA78-CBF452F73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8500" y="2647950"/>
          <a:ext cx="5330825" cy="398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图片" r:id="rId4" imgW="2253996" imgH="1682496" progId="Word.Picture.8">
                  <p:embed/>
                </p:oleObj>
              </mc:Choice>
              <mc:Fallback>
                <p:oleObj name="图片" r:id="rId4" imgW="2253996" imgH="1682496" progId="Word.Picture.8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277"/>
                      <a:stretch>
                        <a:fillRect/>
                      </a:stretch>
                    </p:blipFill>
                    <p:spPr bwMode="auto">
                      <a:xfrm>
                        <a:off x="1968500" y="2647950"/>
                        <a:ext cx="5330825" cy="3984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105">
            <a:extLst>
              <a:ext uri="{FF2B5EF4-FFF2-40B4-BE49-F238E27FC236}">
                <a16:creationId xmlns:a16="http://schemas.microsoft.com/office/drawing/2014/main" id="{5FF6FEAD-154C-47F8-B4AC-8A7443D6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88938"/>
            <a:ext cx="6491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4.3</a:t>
            </a:r>
            <a:r>
              <a:rPr lang="en-US" altLang="zh-CN" sz="36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组合逻辑电路中的竞争冒险</a:t>
            </a:r>
          </a:p>
        </p:txBody>
      </p:sp>
      <p:sp>
        <p:nvSpPr>
          <p:cNvPr id="387269" name="Rectangle 197">
            <a:extLst>
              <a:ext uri="{FF2B5EF4-FFF2-40B4-BE49-F238E27FC236}">
                <a16:creationId xmlns:a16="http://schemas.microsoft.com/office/drawing/2014/main" id="{2C1999E6-DD6C-421A-9049-3426037F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717925"/>
            <a:ext cx="5761037" cy="287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7272" name="Object 200">
            <a:extLst>
              <a:ext uri="{FF2B5EF4-FFF2-40B4-BE49-F238E27FC236}">
                <a16:creationId xmlns:a16="http://schemas.microsoft.com/office/drawing/2014/main" id="{4F920B71-9E4E-4FAA-93B3-3A826D5E20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5850" y="2205038"/>
          <a:ext cx="26797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6" imgW="1149362" imgH="184334" progId="Equation.3">
                  <p:embed/>
                </p:oleObj>
              </mc:Choice>
              <mc:Fallback>
                <p:oleObj name="公式" r:id="rId6" imgW="1149362" imgH="184334" progId="Equation.3">
                  <p:embed/>
                  <p:pic>
                    <p:nvPicPr>
                      <p:cNvPr id="0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2205038"/>
                        <a:ext cx="2679700" cy="354012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28575">
                        <a:solidFill>
                          <a:srgbClr val="FFFF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270" name="Object 198">
            <a:extLst>
              <a:ext uri="{FF2B5EF4-FFF2-40B4-BE49-F238E27FC236}">
                <a16:creationId xmlns:a16="http://schemas.microsoft.com/office/drawing/2014/main" id="{2EFAF500-6DE0-46C3-86BC-614F885F5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168525"/>
          <a:ext cx="229393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8" imgW="984435" imgH="197019" progId="Equation.3">
                  <p:embed/>
                </p:oleObj>
              </mc:Choice>
              <mc:Fallback>
                <p:oleObj name="公式" r:id="rId8" imgW="984435" imgH="197019" progId="Equation.3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168525"/>
                        <a:ext cx="2293938" cy="37623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28575">
                        <a:solidFill>
                          <a:srgbClr val="FFFF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205">
            <a:extLst>
              <a:ext uri="{FF2B5EF4-FFF2-40B4-BE49-F238E27FC236}">
                <a16:creationId xmlns:a16="http://schemas.microsoft.com/office/drawing/2014/main" id="{740DCD38-C956-4958-B5ED-D52C13CB7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96975"/>
            <a:ext cx="4646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4.3.1</a:t>
            </a:r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产生的竞争冒险的原因</a:t>
            </a:r>
          </a:p>
        </p:txBody>
      </p:sp>
      <p:grpSp>
        <p:nvGrpSpPr>
          <p:cNvPr id="387282" name="Group 210">
            <a:extLst>
              <a:ext uri="{FF2B5EF4-FFF2-40B4-BE49-F238E27FC236}">
                <a16:creationId xmlns:a16="http://schemas.microsoft.com/office/drawing/2014/main" id="{8DEAE5A9-77EF-41A6-BA10-723465E6D2BE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700213"/>
            <a:ext cx="5616575" cy="457200"/>
            <a:chOff x="476" y="1071"/>
            <a:chExt cx="3538" cy="288"/>
          </a:xfrm>
        </p:grpSpPr>
        <p:sp>
          <p:nvSpPr>
            <p:cNvPr id="6156" name="Rectangle 199">
              <a:extLst>
                <a:ext uri="{FF2B5EF4-FFF2-40B4-BE49-F238E27FC236}">
                  <a16:creationId xmlns:a16="http://schemas.microsoft.com/office/drawing/2014/main" id="{64D2926A-9B14-42D2-84CC-517259AE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071"/>
              <a:ext cx="3538" cy="288"/>
            </a:xfrm>
            <a:prstGeom prst="rect">
              <a:avLst/>
            </a:prstGeom>
            <a:solidFill>
              <a:srgbClr val="A3B2C1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不考虑门的延时时间，且</a:t>
              </a:r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6157" name="Line 209">
              <a:extLst>
                <a:ext uri="{FF2B5EF4-FFF2-40B4-BE49-F238E27FC236}">
                  <a16:creationId xmlns:a16="http://schemas.microsoft.com/office/drawing/2014/main" id="{1A7030E4-5F6B-4DB6-907F-411B17593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117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7286" name="Group 214">
            <a:extLst>
              <a:ext uri="{FF2B5EF4-FFF2-40B4-BE49-F238E27FC236}">
                <a16:creationId xmlns:a16="http://schemas.microsoft.com/office/drawing/2014/main" id="{4B72FE54-92E8-48B5-810E-7D822ED5BCF5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3789363"/>
            <a:ext cx="6877050" cy="457200"/>
            <a:chOff x="680" y="2387"/>
            <a:chExt cx="4332" cy="288"/>
          </a:xfrm>
        </p:grpSpPr>
        <p:sp>
          <p:nvSpPr>
            <p:cNvPr id="6154" name="Rectangle 212">
              <a:extLst>
                <a:ext uri="{FF2B5EF4-FFF2-40B4-BE49-F238E27FC236}">
                  <a16:creationId xmlns:a16="http://schemas.microsoft.com/office/drawing/2014/main" id="{440D1FD1-F626-487D-9B8F-197D0B40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2387"/>
              <a:ext cx="4332" cy="288"/>
            </a:xfrm>
            <a:prstGeom prst="rect">
              <a:avLst/>
            </a:prstGeom>
            <a:solidFill>
              <a:srgbClr val="A3B2C1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考虑门的延时时间，且用非门实现</a:t>
              </a:r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</a:t>
              </a:r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时</a:t>
              </a:r>
            </a:p>
          </p:txBody>
        </p:sp>
        <p:sp>
          <p:nvSpPr>
            <p:cNvPr id="6155" name="Line 213">
              <a:extLst>
                <a:ext uri="{FF2B5EF4-FFF2-40B4-BE49-F238E27FC236}">
                  <a16:creationId xmlns:a16="http://schemas.microsoft.com/office/drawing/2014/main" id="{F0BD7BEF-8FD2-4BCB-AA7F-A75DCCF1F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2" y="2455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387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4">
            <a:extLst>
              <a:ext uri="{FF2B5EF4-FFF2-40B4-BE49-F238E27FC236}">
                <a16:creationId xmlns:a16="http://schemas.microsoft.com/office/drawing/2014/main" id="{B72DA40A-0FD5-4914-B11D-DF7A46CC6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8159" name="Object 63">
            <a:extLst>
              <a:ext uri="{FF2B5EF4-FFF2-40B4-BE49-F238E27FC236}">
                <a16:creationId xmlns:a16="http://schemas.microsoft.com/office/drawing/2014/main" id="{93874C27-D67B-453D-B63E-759C5EC32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3850" y="1412875"/>
          <a:ext cx="3425825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图片" r:id="rId4" imgW="1297172" imgH="1303248" progId="Word.Picture.8">
                  <p:embed/>
                </p:oleObj>
              </mc:Choice>
              <mc:Fallback>
                <p:oleObj name="图片" r:id="rId4" imgW="1297172" imgH="1303248" progId="Word.Picture.8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1412875"/>
                        <a:ext cx="3425825" cy="2736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63" name="Rectangle 67">
            <a:extLst>
              <a:ext uri="{FF2B5EF4-FFF2-40B4-BE49-F238E27FC236}">
                <a16:creationId xmlns:a16="http://schemas.microsoft.com/office/drawing/2014/main" id="{37643900-EDE3-49F0-A670-9FDF32162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221163"/>
            <a:ext cx="84597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竞争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当一个逻辑门的两个输入端的信号同时向相反方向变化，而变化的时间有差异的现象。</a:t>
            </a:r>
          </a:p>
        </p:txBody>
      </p:sp>
      <p:sp>
        <p:nvSpPr>
          <p:cNvPr id="388166" name="Rectangle 70">
            <a:extLst>
              <a:ext uri="{FF2B5EF4-FFF2-40B4-BE49-F238E27FC236}">
                <a16:creationId xmlns:a16="http://schemas.microsoft.com/office/drawing/2014/main" id="{6AAF7F2A-5574-492F-8824-A9E3983A6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5084763"/>
            <a:ext cx="85328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rPr>
              <a:t>冒险</a:t>
            </a:r>
            <a:r>
              <a:rPr kumimoji="1" lang="en-US" altLang="zh-CN" sz="2400">
                <a:solidFill>
                  <a:schemeClr val="accent2"/>
                </a:solidFill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两个输入端的信号取值的变化方向是相反时，如门电路输出端的逻辑表达式简化成两个互补信号相乘或者相加，</a:t>
            </a:r>
            <a:r>
              <a:rPr kumimoji="1" lang="zh-CN" altLang="en-US" sz="240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由竞争而可能产生输出干扰脉冲的现象。</a:t>
            </a:r>
          </a:p>
        </p:txBody>
      </p:sp>
      <p:graphicFrame>
        <p:nvGraphicFramePr>
          <p:cNvPr id="388167" name="Object 71">
            <a:extLst>
              <a:ext uri="{FF2B5EF4-FFF2-40B4-BE49-F238E27FC236}">
                <a16:creationId xmlns:a16="http://schemas.microsoft.com/office/drawing/2014/main" id="{94B257A4-C800-44D3-BC96-045D82EEE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277938"/>
          <a:ext cx="4968875" cy="279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图片" r:id="rId6" imgW="2299335" imgH="1281897" progId="Word.Picture.8">
                  <p:embed/>
                </p:oleObj>
              </mc:Choice>
              <mc:Fallback>
                <p:oleObj name="图片" r:id="rId6" imgW="2299335" imgH="1281897" progId="Word.Picture.8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404"/>
                      <a:stretch>
                        <a:fillRect/>
                      </a:stretch>
                    </p:blipFill>
                    <p:spPr bwMode="auto">
                      <a:xfrm>
                        <a:off x="250825" y="1277938"/>
                        <a:ext cx="4968875" cy="2798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63" grpId="0"/>
      <p:bldP spid="3881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DD192EEC-E3CC-4FE1-B10C-18A57ACA0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6250"/>
            <a:ext cx="4289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4.3.2</a:t>
            </a:r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消去竞争冒险的方法</a:t>
            </a:r>
          </a:p>
        </p:txBody>
      </p:sp>
      <p:sp>
        <p:nvSpPr>
          <p:cNvPr id="8195" name="Rectangle 6">
            <a:extLst>
              <a:ext uri="{FF2B5EF4-FFF2-40B4-BE49-F238E27FC236}">
                <a16:creationId xmlns:a16="http://schemas.microsoft.com/office/drawing/2014/main" id="{A6EE6BCD-3340-46FB-8B86-E2CC65ED4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2875"/>
            <a:ext cx="3582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发现并消除互补变量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95323" name="Rectangle 59">
            <a:extLst>
              <a:ext uri="{FF2B5EF4-FFF2-40B4-BE49-F238E27FC236}">
                <a16:creationId xmlns:a16="http://schemas.microsoft.com/office/drawing/2014/main" id="{A0A1B187-9105-47B2-9F18-09D4543B1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852738"/>
            <a:ext cx="1954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= C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0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</a:t>
            </a:r>
          </a:p>
        </p:txBody>
      </p:sp>
      <p:grpSp>
        <p:nvGrpSpPr>
          <p:cNvPr id="395324" name="Group 60">
            <a:extLst>
              <a:ext uri="{FF2B5EF4-FFF2-40B4-BE49-F238E27FC236}">
                <a16:creationId xmlns:a16="http://schemas.microsoft.com/office/drawing/2014/main" id="{85CA7A31-E9C0-4BAE-9BF4-6930AC354A30}"/>
              </a:ext>
            </a:extLst>
          </p:cNvPr>
          <p:cNvGrpSpPr>
            <a:grpSpLocks/>
          </p:cNvGrpSpPr>
          <p:nvPr/>
        </p:nvGrpSpPr>
        <p:grpSpPr bwMode="auto">
          <a:xfrm>
            <a:off x="573088" y="5094288"/>
            <a:ext cx="4378325" cy="457200"/>
            <a:chOff x="154" y="3353"/>
            <a:chExt cx="2758" cy="288"/>
          </a:xfrm>
        </p:grpSpPr>
        <p:sp>
          <p:nvSpPr>
            <p:cNvPr id="8262" name="Line 61">
              <a:extLst>
                <a:ext uri="{FF2B5EF4-FFF2-40B4-BE49-F238E27FC236}">
                  <a16:creationId xmlns:a16="http://schemas.microsoft.com/office/drawing/2014/main" id="{15D45C2A-EEBF-49A5-9D92-5F39EB627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408"/>
              <a:ext cx="14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Rectangle 62">
              <a:extLst>
                <a:ext uri="{FF2B5EF4-FFF2-40B4-BE49-F238E27FC236}">
                  <a16:creationId xmlns:a16="http://schemas.microsoft.com/office/drawing/2014/main" id="{FAB0B53C-9F29-4190-AACE-D2023F520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3353"/>
              <a:ext cx="27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为消掉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AA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，变换逻辑函数式为 </a:t>
              </a:r>
            </a:p>
          </p:txBody>
        </p:sp>
      </p:grpSp>
      <p:grpSp>
        <p:nvGrpSpPr>
          <p:cNvPr id="395327" name="Group 63">
            <a:extLst>
              <a:ext uri="{FF2B5EF4-FFF2-40B4-BE49-F238E27FC236}">
                <a16:creationId xmlns:a16="http://schemas.microsoft.com/office/drawing/2014/main" id="{7AF73E51-F284-4E93-9887-522D2A2BE1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0563" y="1916113"/>
            <a:ext cx="4419600" cy="565150"/>
            <a:chOff x="2699" y="572"/>
            <a:chExt cx="1968" cy="243"/>
          </a:xfrm>
        </p:grpSpPr>
        <p:sp>
          <p:nvSpPr>
            <p:cNvPr id="8249" name="AutoShape 64">
              <a:extLst>
                <a:ext uri="{FF2B5EF4-FFF2-40B4-BE49-F238E27FC236}">
                  <a16:creationId xmlns:a16="http://schemas.microsoft.com/office/drawing/2014/main" id="{6FAEE30F-8118-4636-8163-F7E5C714D53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699" y="572"/>
              <a:ext cx="1968" cy="243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0" name="Line 65">
              <a:extLst>
                <a:ext uri="{FF2B5EF4-FFF2-40B4-BE49-F238E27FC236}">
                  <a16:creationId xmlns:a16="http://schemas.microsoft.com/office/drawing/2014/main" id="{B26B59D0-6707-4A76-9F4E-A1AD058F5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" y="609"/>
              <a:ext cx="15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Rectangle 66">
              <a:extLst>
                <a:ext uri="{FF2B5EF4-FFF2-40B4-BE49-F238E27FC236}">
                  <a16:creationId xmlns:a16="http://schemas.microsoft.com/office/drawing/2014/main" id="{C8AAED6E-1B39-4368-BCC4-727431C22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604"/>
              <a:ext cx="4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52" name="Rectangle 67">
              <a:extLst>
                <a:ext uri="{FF2B5EF4-FFF2-40B4-BE49-F238E27FC236}">
                  <a16:creationId xmlns:a16="http://schemas.microsoft.com/office/drawing/2014/main" id="{0F46230D-E836-4103-A836-34EDD26E4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604"/>
              <a:ext cx="91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)(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53" name="Rectangle 68">
              <a:extLst>
                <a:ext uri="{FF2B5EF4-FFF2-40B4-BE49-F238E27FC236}">
                  <a16:creationId xmlns:a16="http://schemas.microsoft.com/office/drawing/2014/main" id="{1CF0470A-4ABF-4B16-8BB2-A77B9385D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604"/>
              <a:ext cx="4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54" name="Rectangle 69">
              <a:extLst>
                <a:ext uri="{FF2B5EF4-FFF2-40B4-BE49-F238E27FC236}">
                  <a16:creationId xmlns:a16="http://schemas.microsoft.com/office/drawing/2014/main" id="{56A3A7C0-318C-43D0-AD2B-8736F36E9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604"/>
              <a:ext cx="9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55" name="Rectangle 70">
              <a:extLst>
                <a:ext uri="{FF2B5EF4-FFF2-40B4-BE49-F238E27FC236}">
                  <a16:creationId xmlns:a16="http://schemas.microsoft.com/office/drawing/2014/main" id="{D39793D2-A05F-4789-8569-FC15CE029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604"/>
              <a:ext cx="91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56" name="Rectangle 71">
              <a:extLst>
                <a:ext uri="{FF2B5EF4-FFF2-40B4-BE49-F238E27FC236}">
                  <a16:creationId xmlns:a16="http://schemas.microsoft.com/office/drawing/2014/main" id="{52E25257-EE95-4189-B749-13A9C4CAC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604"/>
              <a:ext cx="9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57" name="Rectangle 72">
              <a:extLst>
                <a:ext uri="{FF2B5EF4-FFF2-40B4-BE49-F238E27FC236}">
                  <a16:creationId xmlns:a16="http://schemas.microsoft.com/office/drawing/2014/main" id="{C52F4401-734B-46CC-A3FD-728DC3B6A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604"/>
              <a:ext cx="9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58" name="Rectangle 73">
              <a:extLst>
                <a:ext uri="{FF2B5EF4-FFF2-40B4-BE49-F238E27FC236}">
                  <a16:creationId xmlns:a16="http://schemas.microsoft.com/office/drawing/2014/main" id="{2D4077A3-F981-46AC-B4AD-0485BB9CC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604"/>
              <a:ext cx="8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59" name="Rectangle 74">
              <a:extLst>
                <a:ext uri="{FF2B5EF4-FFF2-40B4-BE49-F238E27FC236}">
                  <a16:creationId xmlns:a16="http://schemas.microsoft.com/office/drawing/2014/main" id="{D09AB1D1-16B7-4E75-A88E-1AEC967F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585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60" name="Rectangle 75">
              <a:extLst>
                <a:ext uri="{FF2B5EF4-FFF2-40B4-BE49-F238E27FC236}">
                  <a16:creationId xmlns:a16="http://schemas.microsoft.com/office/drawing/2014/main" id="{3B39A7B1-AFF2-437F-9F84-97D206E1A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585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61" name="Rectangle 76">
              <a:extLst>
                <a:ext uri="{FF2B5EF4-FFF2-40B4-BE49-F238E27FC236}">
                  <a16:creationId xmlns:a16="http://schemas.microsoft.com/office/drawing/2014/main" id="{3FFC88D0-CDD1-435F-BF14-002E173B2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585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>
                  <a:solidFill>
                    <a:srgbClr val="000066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95341" name="Group 77">
            <a:extLst>
              <a:ext uri="{FF2B5EF4-FFF2-40B4-BE49-F238E27FC236}">
                <a16:creationId xmlns:a16="http://schemas.microsoft.com/office/drawing/2014/main" id="{D2D05790-178F-43E2-8DA2-FC55EC58B2B6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3716338"/>
            <a:ext cx="2941638" cy="1255712"/>
            <a:chOff x="3198" y="2341"/>
            <a:chExt cx="1853" cy="791"/>
          </a:xfrm>
        </p:grpSpPr>
        <p:sp>
          <p:nvSpPr>
            <p:cNvPr id="8241" name="Rectangle 78">
              <a:extLst>
                <a:ext uri="{FF2B5EF4-FFF2-40B4-BE49-F238E27FC236}">
                  <a16:creationId xmlns:a16="http://schemas.microsoft.com/office/drawing/2014/main" id="{A56A953C-A076-419F-AC75-4295407DD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614"/>
              <a:ext cx="185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可能出现竞争冒险。</a:t>
              </a:r>
            </a:p>
          </p:txBody>
        </p:sp>
        <p:grpSp>
          <p:nvGrpSpPr>
            <p:cNvPr id="8242" name="Group 79">
              <a:extLst>
                <a:ext uri="{FF2B5EF4-FFF2-40B4-BE49-F238E27FC236}">
                  <a16:creationId xmlns:a16="http://schemas.microsoft.com/office/drawing/2014/main" id="{536E37A1-0593-43FE-97B3-402AD3596F0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43" y="2341"/>
              <a:ext cx="864" cy="291"/>
              <a:chOff x="2037" y="3037"/>
              <a:chExt cx="864" cy="291"/>
            </a:xfrm>
          </p:grpSpPr>
          <p:sp>
            <p:nvSpPr>
              <p:cNvPr id="8243" name="AutoShape 80">
                <a:extLst>
                  <a:ext uri="{FF2B5EF4-FFF2-40B4-BE49-F238E27FC236}">
                    <a16:creationId xmlns:a16="http://schemas.microsoft.com/office/drawing/2014/main" id="{4CE033B8-3D29-4950-9FD5-5A7308C522E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037" y="3037"/>
                <a:ext cx="864" cy="263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4" name="Line 81">
                <a:extLst>
                  <a:ext uri="{FF2B5EF4-FFF2-40B4-BE49-F238E27FC236}">
                    <a16:creationId xmlns:a16="http://schemas.microsoft.com/office/drawing/2014/main" id="{7A0713ED-EB4C-482C-9D21-E3E16E496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" y="3085"/>
                <a:ext cx="15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5" name="Rectangle 82">
                <a:extLst>
                  <a:ext uri="{FF2B5EF4-FFF2-40B4-BE49-F238E27FC236}">
                    <a16:creationId xmlns:a16="http://schemas.microsoft.com/office/drawing/2014/main" id="{65351068-5535-4B24-BADB-0A0038A06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3078"/>
                <a:ext cx="1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600" i="1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0">
                  <a:solidFill>
                    <a:srgbClr val="000066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246" name="Rectangle 83">
                <a:extLst>
                  <a:ext uri="{FF2B5EF4-FFF2-40B4-BE49-F238E27FC236}">
                    <a16:creationId xmlns:a16="http://schemas.microsoft.com/office/drawing/2014/main" id="{3872DC9D-6047-49A4-8E55-4E2AE8A65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5" y="3078"/>
                <a:ext cx="1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600" i="1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0">
                  <a:solidFill>
                    <a:srgbClr val="000066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247" name="Rectangle 84">
                <a:extLst>
                  <a:ext uri="{FF2B5EF4-FFF2-40B4-BE49-F238E27FC236}">
                    <a16:creationId xmlns:a16="http://schemas.microsoft.com/office/drawing/2014/main" id="{7BAD43C6-3481-4204-BD3F-C3F626C49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3078"/>
                <a:ext cx="139" cy="25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600" i="1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b="0">
                  <a:solidFill>
                    <a:srgbClr val="000066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248" name="Rectangle 85">
                <a:extLst>
                  <a:ext uri="{FF2B5EF4-FFF2-40B4-BE49-F238E27FC236}">
                    <a16:creationId xmlns:a16="http://schemas.microsoft.com/office/drawing/2014/main" id="{7330E5D1-8771-4B04-B409-D1D14290C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3054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600">
                    <a:solidFill>
                      <a:srgbClr val="000066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b="0">
                  <a:solidFill>
                    <a:srgbClr val="000066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grpSp>
        <p:nvGrpSpPr>
          <p:cNvPr id="395350" name="Group 86">
            <a:extLst>
              <a:ext uri="{FF2B5EF4-FFF2-40B4-BE49-F238E27FC236}">
                <a16:creationId xmlns:a16="http://schemas.microsoft.com/office/drawing/2014/main" id="{48170B73-C06B-487F-B9D4-4E42B95643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19250" y="5589588"/>
            <a:ext cx="4175125" cy="700087"/>
            <a:chOff x="2064" y="3689"/>
            <a:chExt cx="1680" cy="247"/>
          </a:xfrm>
        </p:grpSpPr>
        <p:sp>
          <p:nvSpPr>
            <p:cNvPr id="8231" name="AutoShape 87">
              <a:extLst>
                <a:ext uri="{FF2B5EF4-FFF2-40B4-BE49-F238E27FC236}">
                  <a16:creationId xmlns:a16="http://schemas.microsoft.com/office/drawing/2014/main" id="{578E3466-5E73-429A-A04F-3265612B15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64" y="3689"/>
              <a:ext cx="1680" cy="247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Line 88">
              <a:extLst>
                <a:ext uri="{FF2B5EF4-FFF2-40B4-BE49-F238E27FC236}">
                  <a16:creationId xmlns:a16="http://schemas.microsoft.com/office/drawing/2014/main" id="{9F4AA805-2B13-4114-AA9B-C84AB9BFE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" y="3725"/>
              <a:ext cx="1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Rectangle 89">
              <a:extLst>
                <a:ext uri="{FF2B5EF4-FFF2-40B4-BE49-F238E27FC236}">
                  <a16:creationId xmlns:a16="http://schemas.microsoft.com/office/drawing/2014/main" id="{2830A40D-F094-4C62-A746-508F44F72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737"/>
              <a:ext cx="190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BC</a:t>
              </a:r>
              <a:endParaRPr lang="en-US" altLang="zh-CN" sz="28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34" name="Rectangle 90">
              <a:extLst>
                <a:ext uri="{FF2B5EF4-FFF2-40B4-BE49-F238E27FC236}">
                  <a16:creationId xmlns:a16="http://schemas.microsoft.com/office/drawing/2014/main" id="{756EFA11-07AE-44E1-A001-132B46DD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3737"/>
              <a:ext cx="9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35" name="Rectangle 91">
              <a:extLst>
                <a:ext uri="{FF2B5EF4-FFF2-40B4-BE49-F238E27FC236}">
                  <a16:creationId xmlns:a16="http://schemas.microsoft.com/office/drawing/2014/main" id="{76529C44-3A61-4979-9E82-A5917D652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3737"/>
              <a:ext cx="9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36" name="Rectangle 92">
              <a:extLst>
                <a:ext uri="{FF2B5EF4-FFF2-40B4-BE49-F238E27FC236}">
                  <a16:creationId xmlns:a16="http://schemas.microsoft.com/office/drawing/2014/main" id="{52A4DE91-095B-488F-B6B6-2B31400B4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737"/>
              <a:ext cx="190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AC</a:t>
              </a:r>
              <a:endParaRPr lang="en-US" altLang="zh-CN" sz="28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37" name="Rectangle 93">
              <a:extLst>
                <a:ext uri="{FF2B5EF4-FFF2-40B4-BE49-F238E27FC236}">
                  <a16:creationId xmlns:a16="http://schemas.microsoft.com/office/drawing/2014/main" id="{4F95189E-5FEF-402C-B0AA-88BE4C739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3737"/>
              <a:ext cx="9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8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38" name="Rectangle 94">
              <a:extLst>
                <a:ext uri="{FF2B5EF4-FFF2-40B4-BE49-F238E27FC236}">
                  <a16:creationId xmlns:a16="http://schemas.microsoft.com/office/drawing/2014/main" id="{8650272B-809E-425E-A76C-1DCB15A0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717"/>
              <a:ext cx="9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8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39" name="Rectangle 95">
              <a:extLst>
                <a:ext uri="{FF2B5EF4-FFF2-40B4-BE49-F238E27FC236}">
                  <a16:creationId xmlns:a16="http://schemas.microsoft.com/office/drawing/2014/main" id="{55A5A511-F42F-43DF-99E8-3EEC9335F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3717"/>
              <a:ext cx="78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8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40" name="Rectangle 96">
              <a:extLst>
                <a:ext uri="{FF2B5EF4-FFF2-40B4-BE49-F238E27FC236}">
                  <a16:creationId xmlns:a16="http://schemas.microsoft.com/office/drawing/2014/main" id="{B6171133-084D-470E-B16E-5085B8751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3717"/>
              <a:ext cx="7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rgbClr val="000066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95367" name="Group 103">
            <a:extLst>
              <a:ext uri="{FF2B5EF4-FFF2-40B4-BE49-F238E27FC236}">
                <a16:creationId xmlns:a16="http://schemas.microsoft.com/office/drawing/2014/main" id="{69C4913E-185F-445B-A495-4132E0E486EF}"/>
              </a:ext>
            </a:extLst>
          </p:cNvPr>
          <p:cNvGrpSpPr>
            <a:grpSpLocks/>
          </p:cNvGrpSpPr>
          <p:nvPr/>
        </p:nvGrpSpPr>
        <p:grpSpPr bwMode="auto">
          <a:xfrm>
            <a:off x="119063" y="2209800"/>
            <a:ext cx="4597400" cy="2514600"/>
            <a:chOff x="75" y="1392"/>
            <a:chExt cx="2896" cy="1584"/>
          </a:xfrm>
        </p:grpSpPr>
        <p:sp>
          <p:nvSpPr>
            <p:cNvPr id="8204" name="AutoShape 8">
              <a:extLst>
                <a:ext uri="{FF2B5EF4-FFF2-40B4-BE49-F238E27FC236}">
                  <a16:creationId xmlns:a16="http://schemas.microsoft.com/office/drawing/2014/main" id="{7C61FCF5-C2D4-4537-B6D5-F6D2F5575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" y="1392"/>
              <a:ext cx="2896" cy="1584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5" name="Rectangle 10">
              <a:extLst>
                <a:ext uri="{FF2B5EF4-FFF2-40B4-BE49-F238E27FC236}">
                  <a16:creationId xmlns:a16="http://schemas.microsoft.com/office/drawing/2014/main" id="{86E9F39F-875D-4F7B-A9A0-CCE5443DF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" y="1584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b="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6" name="Rectangle 12">
              <a:extLst>
                <a:ext uri="{FF2B5EF4-FFF2-40B4-BE49-F238E27FC236}">
                  <a16:creationId xmlns:a16="http://schemas.microsoft.com/office/drawing/2014/main" id="{1EA70712-C254-4771-BFCF-E8D981E67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" y="1877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b="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7" name="Rectangle 15">
              <a:extLst>
                <a:ext uri="{FF2B5EF4-FFF2-40B4-BE49-F238E27FC236}">
                  <a16:creationId xmlns:a16="http://schemas.microsoft.com/office/drawing/2014/main" id="{B21E888D-4692-458D-89FF-25414E970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" y="258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b="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8" name="Line 17">
              <a:extLst>
                <a:ext uri="{FF2B5EF4-FFF2-40B4-BE49-F238E27FC236}">
                  <a16:creationId xmlns:a16="http://schemas.microsoft.com/office/drawing/2014/main" id="{DAD0F349-B8FD-4D7B-A222-F56BB08BD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828"/>
              <a:ext cx="97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18">
              <a:extLst>
                <a:ext uri="{FF2B5EF4-FFF2-40B4-BE49-F238E27FC236}">
                  <a16:creationId xmlns:a16="http://schemas.microsoft.com/office/drawing/2014/main" id="{9182CEAE-F96B-4B93-B9DB-54D21F661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9" y="2588"/>
              <a:ext cx="23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22">
              <a:extLst>
                <a:ext uri="{FF2B5EF4-FFF2-40B4-BE49-F238E27FC236}">
                  <a16:creationId xmlns:a16="http://schemas.microsoft.com/office/drawing/2014/main" id="{4C8C685F-35B6-4D3F-B969-36DAD9AF5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840"/>
              <a:ext cx="1043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23">
              <a:extLst>
                <a:ext uri="{FF2B5EF4-FFF2-40B4-BE49-F238E27FC236}">
                  <a16:creationId xmlns:a16="http://schemas.microsoft.com/office/drawing/2014/main" id="{57E10680-44C3-4585-90C3-58B24BD34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" y="1728"/>
              <a:ext cx="4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24">
              <a:extLst>
                <a:ext uri="{FF2B5EF4-FFF2-40B4-BE49-F238E27FC236}">
                  <a16:creationId xmlns:a16="http://schemas.microsoft.com/office/drawing/2014/main" id="{2E64FA63-12A6-453B-B3FD-BFF914A1B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" y="1972"/>
              <a:ext cx="4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28">
              <a:extLst>
                <a:ext uri="{FF2B5EF4-FFF2-40B4-BE49-F238E27FC236}">
                  <a16:creationId xmlns:a16="http://schemas.microsoft.com/office/drawing/2014/main" id="{A5C0DCFF-3DDD-44A5-A2EC-2172909E0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2386"/>
              <a:ext cx="3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33">
              <a:extLst>
                <a:ext uri="{FF2B5EF4-FFF2-40B4-BE49-F238E27FC236}">
                  <a16:creationId xmlns:a16="http://schemas.microsoft.com/office/drawing/2014/main" id="{355E18F9-C51E-48C4-B12B-39DEBD3F1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396"/>
              <a:ext cx="31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Rectangle 37">
              <a:extLst>
                <a:ext uri="{FF2B5EF4-FFF2-40B4-BE49-F238E27FC236}">
                  <a16:creationId xmlns:a16="http://schemas.microsoft.com/office/drawing/2014/main" id="{380EB6A2-FDCB-4C45-A875-12DC97B04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244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b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6" name="Line 38">
              <a:extLst>
                <a:ext uri="{FF2B5EF4-FFF2-40B4-BE49-F238E27FC236}">
                  <a16:creationId xmlns:a16="http://schemas.microsoft.com/office/drawing/2014/main" id="{33980FEB-901D-43E5-B77B-DC0DDDE0E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9" y="2588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39">
              <a:extLst>
                <a:ext uri="{FF2B5EF4-FFF2-40B4-BE49-F238E27FC236}">
                  <a16:creationId xmlns:a16="http://schemas.microsoft.com/office/drawing/2014/main" id="{91965533-4B91-4F7C-A363-CFC102A1D7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" y="1728"/>
              <a:ext cx="1" cy="6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Freeform 40">
              <a:extLst>
                <a:ext uri="{FF2B5EF4-FFF2-40B4-BE49-F238E27FC236}">
                  <a16:creationId xmlns:a16="http://schemas.microsoft.com/office/drawing/2014/main" id="{19668874-D249-4238-AF49-9B96BB2C2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" y="1701"/>
              <a:ext cx="54" cy="54"/>
            </a:xfrm>
            <a:custGeom>
              <a:avLst/>
              <a:gdLst>
                <a:gd name="T0" fmla="*/ 25 w 77"/>
                <a:gd name="T1" fmla="*/ 54 h 54"/>
                <a:gd name="T2" fmla="*/ 20 w 77"/>
                <a:gd name="T3" fmla="*/ 54 h 54"/>
                <a:gd name="T4" fmla="*/ 17 w 77"/>
                <a:gd name="T5" fmla="*/ 54 h 54"/>
                <a:gd name="T6" fmla="*/ 8 w 77"/>
                <a:gd name="T7" fmla="*/ 45 h 54"/>
                <a:gd name="T8" fmla="*/ 0 w 77"/>
                <a:gd name="T9" fmla="*/ 36 h 54"/>
                <a:gd name="T10" fmla="*/ 0 w 77"/>
                <a:gd name="T11" fmla="*/ 32 h 54"/>
                <a:gd name="T12" fmla="*/ 0 w 77"/>
                <a:gd name="T13" fmla="*/ 27 h 54"/>
                <a:gd name="T14" fmla="*/ 0 w 77"/>
                <a:gd name="T15" fmla="*/ 23 h 54"/>
                <a:gd name="T16" fmla="*/ 0 w 77"/>
                <a:gd name="T17" fmla="*/ 14 h 54"/>
                <a:gd name="T18" fmla="*/ 8 w 77"/>
                <a:gd name="T19" fmla="*/ 5 h 54"/>
                <a:gd name="T20" fmla="*/ 17 w 77"/>
                <a:gd name="T21" fmla="*/ 0 h 54"/>
                <a:gd name="T22" fmla="*/ 20 w 77"/>
                <a:gd name="T23" fmla="*/ 0 h 54"/>
                <a:gd name="T24" fmla="*/ 25 w 77"/>
                <a:gd name="T25" fmla="*/ 0 h 54"/>
                <a:gd name="T26" fmla="*/ 29 w 77"/>
                <a:gd name="T27" fmla="*/ 0 h 54"/>
                <a:gd name="T28" fmla="*/ 37 w 77"/>
                <a:gd name="T29" fmla="*/ 0 h 54"/>
                <a:gd name="T30" fmla="*/ 46 w 77"/>
                <a:gd name="T31" fmla="*/ 5 h 54"/>
                <a:gd name="T32" fmla="*/ 50 w 77"/>
                <a:gd name="T33" fmla="*/ 14 h 54"/>
                <a:gd name="T34" fmla="*/ 50 w 77"/>
                <a:gd name="T35" fmla="*/ 23 h 54"/>
                <a:gd name="T36" fmla="*/ 54 w 77"/>
                <a:gd name="T37" fmla="*/ 27 h 54"/>
                <a:gd name="T38" fmla="*/ 50 w 77"/>
                <a:gd name="T39" fmla="*/ 32 h 54"/>
                <a:gd name="T40" fmla="*/ 50 w 77"/>
                <a:gd name="T41" fmla="*/ 36 h 54"/>
                <a:gd name="T42" fmla="*/ 46 w 77"/>
                <a:gd name="T43" fmla="*/ 45 h 54"/>
                <a:gd name="T44" fmla="*/ 37 w 77"/>
                <a:gd name="T45" fmla="*/ 54 h 54"/>
                <a:gd name="T46" fmla="*/ 29 w 77"/>
                <a:gd name="T47" fmla="*/ 54 h 54"/>
                <a:gd name="T48" fmla="*/ 25 w 77"/>
                <a:gd name="T49" fmla="*/ 54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7" h="54">
                  <a:moveTo>
                    <a:pt x="35" y="54"/>
                  </a:moveTo>
                  <a:lnTo>
                    <a:pt x="29" y="54"/>
                  </a:lnTo>
                  <a:lnTo>
                    <a:pt x="24" y="54"/>
                  </a:lnTo>
                  <a:lnTo>
                    <a:pt x="12" y="45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12" y="5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5" y="5"/>
                  </a:lnTo>
                  <a:lnTo>
                    <a:pt x="71" y="14"/>
                  </a:lnTo>
                  <a:lnTo>
                    <a:pt x="71" y="23"/>
                  </a:lnTo>
                  <a:lnTo>
                    <a:pt x="77" y="27"/>
                  </a:lnTo>
                  <a:lnTo>
                    <a:pt x="71" y="32"/>
                  </a:lnTo>
                  <a:lnTo>
                    <a:pt x="71" y="36"/>
                  </a:lnTo>
                  <a:lnTo>
                    <a:pt x="65" y="45"/>
                  </a:lnTo>
                  <a:lnTo>
                    <a:pt x="53" y="54"/>
                  </a:lnTo>
                  <a:lnTo>
                    <a:pt x="41" y="54"/>
                  </a:lnTo>
                  <a:lnTo>
                    <a:pt x="35" y="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Freeform 41">
              <a:extLst>
                <a:ext uri="{FF2B5EF4-FFF2-40B4-BE49-F238E27FC236}">
                  <a16:creationId xmlns:a16="http://schemas.microsoft.com/office/drawing/2014/main" id="{1CC342FB-F8A0-4CF2-AEF3-352406FA8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" y="1701"/>
              <a:ext cx="54" cy="54"/>
            </a:xfrm>
            <a:custGeom>
              <a:avLst/>
              <a:gdLst>
                <a:gd name="T0" fmla="*/ 25 w 77"/>
                <a:gd name="T1" fmla="*/ 54 h 54"/>
                <a:gd name="T2" fmla="*/ 20 w 77"/>
                <a:gd name="T3" fmla="*/ 54 h 54"/>
                <a:gd name="T4" fmla="*/ 17 w 77"/>
                <a:gd name="T5" fmla="*/ 54 h 54"/>
                <a:gd name="T6" fmla="*/ 8 w 77"/>
                <a:gd name="T7" fmla="*/ 45 h 54"/>
                <a:gd name="T8" fmla="*/ 0 w 77"/>
                <a:gd name="T9" fmla="*/ 36 h 54"/>
                <a:gd name="T10" fmla="*/ 0 w 77"/>
                <a:gd name="T11" fmla="*/ 32 h 54"/>
                <a:gd name="T12" fmla="*/ 0 w 77"/>
                <a:gd name="T13" fmla="*/ 27 h 54"/>
                <a:gd name="T14" fmla="*/ 0 w 77"/>
                <a:gd name="T15" fmla="*/ 23 h 54"/>
                <a:gd name="T16" fmla="*/ 0 w 77"/>
                <a:gd name="T17" fmla="*/ 14 h 54"/>
                <a:gd name="T18" fmla="*/ 8 w 77"/>
                <a:gd name="T19" fmla="*/ 5 h 54"/>
                <a:gd name="T20" fmla="*/ 17 w 77"/>
                <a:gd name="T21" fmla="*/ 0 h 54"/>
                <a:gd name="T22" fmla="*/ 20 w 77"/>
                <a:gd name="T23" fmla="*/ 0 h 54"/>
                <a:gd name="T24" fmla="*/ 25 w 77"/>
                <a:gd name="T25" fmla="*/ 0 h 54"/>
                <a:gd name="T26" fmla="*/ 29 w 77"/>
                <a:gd name="T27" fmla="*/ 0 h 54"/>
                <a:gd name="T28" fmla="*/ 37 w 77"/>
                <a:gd name="T29" fmla="*/ 0 h 54"/>
                <a:gd name="T30" fmla="*/ 46 w 77"/>
                <a:gd name="T31" fmla="*/ 5 h 54"/>
                <a:gd name="T32" fmla="*/ 50 w 77"/>
                <a:gd name="T33" fmla="*/ 14 h 54"/>
                <a:gd name="T34" fmla="*/ 50 w 77"/>
                <a:gd name="T35" fmla="*/ 23 h 54"/>
                <a:gd name="T36" fmla="*/ 54 w 77"/>
                <a:gd name="T37" fmla="*/ 27 h 54"/>
                <a:gd name="T38" fmla="*/ 50 w 77"/>
                <a:gd name="T39" fmla="*/ 32 h 54"/>
                <a:gd name="T40" fmla="*/ 50 w 77"/>
                <a:gd name="T41" fmla="*/ 36 h 54"/>
                <a:gd name="T42" fmla="*/ 46 w 77"/>
                <a:gd name="T43" fmla="*/ 45 h 54"/>
                <a:gd name="T44" fmla="*/ 37 w 77"/>
                <a:gd name="T45" fmla="*/ 54 h 54"/>
                <a:gd name="T46" fmla="*/ 29 w 77"/>
                <a:gd name="T47" fmla="*/ 54 h 54"/>
                <a:gd name="T48" fmla="*/ 25 w 77"/>
                <a:gd name="T49" fmla="*/ 54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7" h="54">
                  <a:moveTo>
                    <a:pt x="35" y="54"/>
                  </a:moveTo>
                  <a:lnTo>
                    <a:pt x="29" y="54"/>
                  </a:lnTo>
                  <a:lnTo>
                    <a:pt x="24" y="54"/>
                  </a:lnTo>
                  <a:lnTo>
                    <a:pt x="12" y="45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12" y="5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5" y="5"/>
                  </a:lnTo>
                  <a:lnTo>
                    <a:pt x="71" y="14"/>
                  </a:lnTo>
                  <a:lnTo>
                    <a:pt x="71" y="23"/>
                  </a:lnTo>
                  <a:lnTo>
                    <a:pt x="77" y="27"/>
                  </a:lnTo>
                  <a:lnTo>
                    <a:pt x="71" y="32"/>
                  </a:lnTo>
                  <a:lnTo>
                    <a:pt x="71" y="36"/>
                  </a:lnTo>
                  <a:lnTo>
                    <a:pt x="65" y="45"/>
                  </a:lnTo>
                  <a:lnTo>
                    <a:pt x="53" y="54"/>
                  </a:lnTo>
                  <a:lnTo>
                    <a:pt x="41" y="54"/>
                  </a:lnTo>
                  <a:lnTo>
                    <a:pt x="35" y="54"/>
                  </a:lnTo>
                </a:path>
              </a:pathLst>
            </a:custGeom>
            <a:noFill/>
            <a:ln w="476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Rectangle 42">
              <a:extLst>
                <a:ext uri="{FF2B5EF4-FFF2-40B4-BE49-F238E27FC236}">
                  <a16:creationId xmlns:a16="http://schemas.microsoft.com/office/drawing/2014/main" id="{1088AF0C-21D0-47FE-BA85-5F362BE1F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24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1" name="Line 55">
              <a:extLst>
                <a:ext uri="{FF2B5EF4-FFF2-40B4-BE49-F238E27FC236}">
                  <a16:creationId xmlns:a16="http://schemas.microsoft.com/office/drawing/2014/main" id="{DDD876A0-CA0A-47DB-A936-BBB80EC46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9" y="2501"/>
              <a:ext cx="1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56">
              <a:extLst>
                <a:ext uri="{FF2B5EF4-FFF2-40B4-BE49-F238E27FC236}">
                  <a16:creationId xmlns:a16="http://schemas.microsoft.com/office/drawing/2014/main" id="{80E1BBF7-1CD8-49FD-BBE8-FF94278C3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" y="2069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57">
              <a:extLst>
                <a:ext uri="{FF2B5EF4-FFF2-40B4-BE49-F238E27FC236}">
                  <a16:creationId xmlns:a16="http://schemas.microsoft.com/office/drawing/2014/main" id="{09EADA96-9F2E-4ECA-AAB8-3847BE382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8" y="2069"/>
              <a:ext cx="13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58">
              <a:extLst>
                <a:ext uri="{FF2B5EF4-FFF2-40B4-BE49-F238E27FC236}">
                  <a16:creationId xmlns:a16="http://schemas.microsoft.com/office/drawing/2014/main" id="{DD5FAE7E-DD24-4E19-94A2-9A1F1AA73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964"/>
              <a:ext cx="27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Freeform 97">
              <a:extLst>
                <a:ext uri="{FF2B5EF4-FFF2-40B4-BE49-F238E27FC236}">
                  <a16:creationId xmlns:a16="http://schemas.microsoft.com/office/drawing/2014/main" id="{4D3F4A19-C760-44D8-9747-B6165481C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" y="1616"/>
              <a:ext cx="544" cy="396"/>
            </a:xfrm>
            <a:custGeom>
              <a:avLst/>
              <a:gdLst>
                <a:gd name="T0" fmla="*/ 3 w 554"/>
                <a:gd name="T1" fmla="*/ 0 h 405"/>
                <a:gd name="T2" fmla="*/ 38 w 554"/>
                <a:gd name="T3" fmla="*/ 54 h 405"/>
                <a:gd name="T4" fmla="*/ 57 w 554"/>
                <a:gd name="T5" fmla="*/ 98 h 405"/>
                <a:gd name="T6" fmla="*/ 75 w 554"/>
                <a:gd name="T7" fmla="*/ 151 h 405"/>
                <a:gd name="T8" fmla="*/ 79 w 554"/>
                <a:gd name="T9" fmla="*/ 198 h 405"/>
                <a:gd name="T10" fmla="*/ 75 w 554"/>
                <a:gd name="T11" fmla="*/ 252 h 405"/>
                <a:gd name="T12" fmla="*/ 60 w 554"/>
                <a:gd name="T13" fmla="*/ 299 h 405"/>
                <a:gd name="T14" fmla="*/ 32 w 554"/>
                <a:gd name="T15" fmla="*/ 347 h 405"/>
                <a:gd name="T16" fmla="*/ 0 w 554"/>
                <a:gd name="T17" fmla="*/ 396 h 405"/>
                <a:gd name="T18" fmla="*/ 301 w 554"/>
                <a:gd name="T19" fmla="*/ 395 h 405"/>
                <a:gd name="T20" fmla="*/ 349 w 554"/>
                <a:gd name="T21" fmla="*/ 381 h 405"/>
                <a:gd name="T22" fmla="*/ 394 w 554"/>
                <a:gd name="T23" fmla="*/ 361 h 405"/>
                <a:gd name="T24" fmla="*/ 434 w 554"/>
                <a:gd name="T25" fmla="*/ 330 h 405"/>
                <a:gd name="T26" fmla="*/ 470 w 554"/>
                <a:gd name="T27" fmla="*/ 293 h 405"/>
                <a:gd name="T28" fmla="*/ 509 w 554"/>
                <a:gd name="T29" fmla="*/ 252 h 405"/>
                <a:gd name="T30" fmla="*/ 544 w 554"/>
                <a:gd name="T31" fmla="*/ 199 h 405"/>
                <a:gd name="T32" fmla="*/ 506 w 554"/>
                <a:gd name="T33" fmla="*/ 147 h 405"/>
                <a:gd name="T34" fmla="*/ 470 w 554"/>
                <a:gd name="T35" fmla="*/ 106 h 405"/>
                <a:gd name="T36" fmla="*/ 434 w 554"/>
                <a:gd name="T37" fmla="*/ 69 h 405"/>
                <a:gd name="T38" fmla="*/ 394 w 554"/>
                <a:gd name="T39" fmla="*/ 38 h 405"/>
                <a:gd name="T40" fmla="*/ 349 w 554"/>
                <a:gd name="T41" fmla="*/ 18 h 405"/>
                <a:gd name="T42" fmla="*/ 301 w 554"/>
                <a:gd name="T43" fmla="*/ 1 h 405"/>
                <a:gd name="T44" fmla="*/ 3 w 554"/>
                <a:gd name="T45" fmla="*/ 0 h 40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54" h="405">
                  <a:moveTo>
                    <a:pt x="3" y="0"/>
                  </a:moveTo>
                  <a:lnTo>
                    <a:pt x="39" y="55"/>
                  </a:lnTo>
                  <a:lnTo>
                    <a:pt x="58" y="100"/>
                  </a:lnTo>
                  <a:lnTo>
                    <a:pt x="76" y="154"/>
                  </a:lnTo>
                  <a:lnTo>
                    <a:pt x="80" y="202"/>
                  </a:lnTo>
                  <a:lnTo>
                    <a:pt x="76" y="258"/>
                  </a:lnTo>
                  <a:lnTo>
                    <a:pt x="61" y="306"/>
                  </a:lnTo>
                  <a:lnTo>
                    <a:pt x="33" y="355"/>
                  </a:lnTo>
                  <a:lnTo>
                    <a:pt x="0" y="405"/>
                  </a:lnTo>
                  <a:lnTo>
                    <a:pt x="307" y="404"/>
                  </a:lnTo>
                  <a:lnTo>
                    <a:pt x="355" y="390"/>
                  </a:lnTo>
                  <a:lnTo>
                    <a:pt x="401" y="369"/>
                  </a:lnTo>
                  <a:lnTo>
                    <a:pt x="442" y="337"/>
                  </a:lnTo>
                  <a:lnTo>
                    <a:pt x="479" y="300"/>
                  </a:lnTo>
                  <a:lnTo>
                    <a:pt x="518" y="258"/>
                  </a:lnTo>
                  <a:lnTo>
                    <a:pt x="554" y="204"/>
                  </a:lnTo>
                  <a:lnTo>
                    <a:pt x="515" y="150"/>
                  </a:lnTo>
                  <a:lnTo>
                    <a:pt x="479" y="108"/>
                  </a:lnTo>
                  <a:lnTo>
                    <a:pt x="442" y="71"/>
                  </a:lnTo>
                  <a:lnTo>
                    <a:pt x="401" y="39"/>
                  </a:lnTo>
                  <a:lnTo>
                    <a:pt x="355" y="18"/>
                  </a:lnTo>
                  <a:lnTo>
                    <a:pt x="307" y="1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571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26" name="Group 98">
              <a:extLst>
                <a:ext uri="{FF2B5EF4-FFF2-40B4-BE49-F238E27FC236}">
                  <a16:creationId xmlns:a16="http://schemas.microsoft.com/office/drawing/2014/main" id="{DCE32501-C0BC-4479-9DB0-45DCDCC54C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2205"/>
              <a:ext cx="408" cy="371"/>
              <a:chOff x="15110" y="9970"/>
              <a:chExt cx="444" cy="403"/>
            </a:xfrm>
          </p:grpSpPr>
          <p:sp>
            <p:nvSpPr>
              <p:cNvPr id="8229" name="AutoShape 99">
                <a:extLst>
                  <a:ext uri="{FF2B5EF4-FFF2-40B4-BE49-F238E27FC236}">
                    <a16:creationId xmlns:a16="http://schemas.microsoft.com/office/drawing/2014/main" id="{9DB5D951-93B7-4125-A197-5921BD1E7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15082" y="9998"/>
                <a:ext cx="403" cy="34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0" name="Oval 100">
                <a:extLst>
                  <a:ext uri="{FF2B5EF4-FFF2-40B4-BE49-F238E27FC236}">
                    <a16:creationId xmlns:a16="http://schemas.microsoft.com/office/drawing/2014/main" id="{8E0BC214-BAE7-4B71-8709-5AEBE9477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672986">
                <a:off x="15458" y="10121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571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227" name="Freeform 101">
              <a:extLst>
                <a:ext uri="{FF2B5EF4-FFF2-40B4-BE49-F238E27FC236}">
                  <a16:creationId xmlns:a16="http://schemas.microsoft.com/office/drawing/2014/main" id="{9972508B-461C-455B-B855-B8D80EBC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296"/>
              <a:ext cx="544" cy="396"/>
            </a:xfrm>
            <a:custGeom>
              <a:avLst/>
              <a:gdLst>
                <a:gd name="T0" fmla="*/ 3 w 554"/>
                <a:gd name="T1" fmla="*/ 0 h 405"/>
                <a:gd name="T2" fmla="*/ 38 w 554"/>
                <a:gd name="T3" fmla="*/ 54 h 405"/>
                <a:gd name="T4" fmla="*/ 57 w 554"/>
                <a:gd name="T5" fmla="*/ 98 h 405"/>
                <a:gd name="T6" fmla="*/ 75 w 554"/>
                <a:gd name="T7" fmla="*/ 151 h 405"/>
                <a:gd name="T8" fmla="*/ 79 w 554"/>
                <a:gd name="T9" fmla="*/ 198 h 405"/>
                <a:gd name="T10" fmla="*/ 75 w 554"/>
                <a:gd name="T11" fmla="*/ 252 h 405"/>
                <a:gd name="T12" fmla="*/ 60 w 554"/>
                <a:gd name="T13" fmla="*/ 299 h 405"/>
                <a:gd name="T14" fmla="*/ 32 w 554"/>
                <a:gd name="T15" fmla="*/ 347 h 405"/>
                <a:gd name="T16" fmla="*/ 0 w 554"/>
                <a:gd name="T17" fmla="*/ 396 h 405"/>
                <a:gd name="T18" fmla="*/ 301 w 554"/>
                <a:gd name="T19" fmla="*/ 395 h 405"/>
                <a:gd name="T20" fmla="*/ 349 w 554"/>
                <a:gd name="T21" fmla="*/ 381 h 405"/>
                <a:gd name="T22" fmla="*/ 394 w 554"/>
                <a:gd name="T23" fmla="*/ 361 h 405"/>
                <a:gd name="T24" fmla="*/ 434 w 554"/>
                <a:gd name="T25" fmla="*/ 330 h 405"/>
                <a:gd name="T26" fmla="*/ 470 w 554"/>
                <a:gd name="T27" fmla="*/ 293 h 405"/>
                <a:gd name="T28" fmla="*/ 509 w 554"/>
                <a:gd name="T29" fmla="*/ 252 h 405"/>
                <a:gd name="T30" fmla="*/ 544 w 554"/>
                <a:gd name="T31" fmla="*/ 199 h 405"/>
                <a:gd name="T32" fmla="*/ 506 w 554"/>
                <a:gd name="T33" fmla="*/ 147 h 405"/>
                <a:gd name="T34" fmla="*/ 470 w 554"/>
                <a:gd name="T35" fmla="*/ 106 h 405"/>
                <a:gd name="T36" fmla="*/ 434 w 554"/>
                <a:gd name="T37" fmla="*/ 69 h 405"/>
                <a:gd name="T38" fmla="*/ 394 w 554"/>
                <a:gd name="T39" fmla="*/ 38 h 405"/>
                <a:gd name="T40" fmla="*/ 349 w 554"/>
                <a:gd name="T41" fmla="*/ 18 h 405"/>
                <a:gd name="T42" fmla="*/ 301 w 554"/>
                <a:gd name="T43" fmla="*/ 1 h 405"/>
                <a:gd name="T44" fmla="*/ 3 w 554"/>
                <a:gd name="T45" fmla="*/ 0 h 40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54" h="405">
                  <a:moveTo>
                    <a:pt x="3" y="0"/>
                  </a:moveTo>
                  <a:lnTo>
                    <a:pt x="39" y="55"/>
                  </a:lnTo>
                  <a:lnTo>
                    <a:pt x="58" y="100"/>
                  </a:lnTo>
                  <a:lnTo>
                    <a:pt x="76" y="154"/>
                  </a:lnTo>
                  <a:lnTo>
                    <a:pt x="80" y="202"/>
                  </a:lnTo>
                  <a:lnTo>
                    <a:pt x="76" y="258"/>
                  </a:lnTo>
                  <a:lnTo>
                    <a:pt x="61" y="306"/>
                  </a:lnTo>
                  <a:lnTo>
                    <a:pt x="33" y="355"/>
                  </a:lnTo>
                  <a:lnTo>
                    <a:pt x="0" y="405"/>
                  </a:lnTo>
                  <a:lnTo>
                    <a:pt x="307" y="404"/>
                  </a:lnTo>
                  <a:lnTo>
                    <a:pt x="355" y="390"/>
                  </a:lnTo>
                  <a:lnTo>
                    <a:pt x="401" y="369"/>
                  </a:lnTo>
                  <a:lnTo>
                    <a:pt x="442" y="337"/>
                  </a:lnTo>
                  <a:lnTo>
                    <a:pt x="479" y="300"/>
                  </a:lnTo>
                  <a:lnTo>
                    <a:pt x="518" y="258"/>
                  </a:lnTo>
                  <a:lnTo>
                    <a:pt x="554" y="204"/>
                  </a:lnTo>
                  <a:lnTo>
                    <a:pt x="515" y="150"/>
                  </a:lnTo>
                  <a:lnTo>
                    <a:pt x="479" y="108"/>
                  </a:lnTo>
                  <a:lnTo>
                    <a:pt x="442" y="71"/>
                  </a:lnTo>
                  <a:lnTo>
                    <a:pt x="401" y="39"/>
                  </a:lnTo>
                  <a:lnTo>
                    <a:pt x="355" y="18"/>
                  </a:lnTo>
                  <a:lnTo>
                    <a:pt x="307" y="1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571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AutoShape 102">
              <a:extLst>
                <a:ext uri="{FF2B5EF4-FFF2-40B4-BE49-F238E27FC236}">
                  <a16:creationId xmlns:a16="http://schemas.microsoft.com/office/drawing/2014/main" id="{A4AD24B3-11BB-4AFB-98F4-8083EF2CE9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2200" y="1752"/>
              <a:ext cx="453" cy="384"/>
            </a:xfrm>
            <a:prstGeom prst="flowChartDelay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202" name="Rectangle 105">
            <a:extLst>
              <a:ext uri="{FF2B5EF4-FFF2-40B4-BE49-F238E27FC236}">
                <a16:creationId xmlns:a16="http://schemas.microsoft.com/office/drawing/2014/main" id="{02E15041-1E79-4A81-B8EA-E01478E3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5368" name="Object 104">
            <a:extLst>
              <a:ext uri="{FF2B5EF4-FFF2-40B4-BE49-F238E27FC236}">
                <a16:creationId xmlns:a16="http://schemas.microsoft.com/office/drawing/2014/main" id="{AC9B83F8-8D91-4C4C-8F12-25C2E6FE8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276475"/>
          <a:ext cx="4464050" cy="240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图片" r:id="rId3" imgW="2415540" imgH="1321308" progId="Word.Picture.8">
                  <p:embed/>
                </p:oleObj>
              </mc:Choice>
              <mc:Fallback>
                <p:oleObj name="图片" r:id="rId3" imgW="2415540" imgH="1321308" progId="Word.Picture.8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00"/>
                      <a:stretch>
                        <a:fillRect/>
                      </a:stretch>
                    </p:blipFill>
                    <p:spPr bwMode="auto">
                      <a:xfrm>
                        <a:off x="179388" y="2276475"/>
                        <a:ext cx="4464050" cy="2405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9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9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9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3965ACAB-F059-437E-A3DA-1244FE0F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49275"/>
            <a:ext cx="5275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en-US" altLang="zh-CN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增加乘积项</a:t>
            </a:r>
            <a:r>
              <a:rPr lang="en-US" altLang="zh-CN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避免互补项相加 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833AA7AF-66CE-4495-BEFC-47F2D69F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1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6296" name="Rectangle 8">
            <a:extLst>
              <a:ext uri="{FF2B5EF4-FFF2-40B4-BE49-F238E27FC236}">
                <a16:creationId xmlns:a16="http://schemas.microsoft.com/office/drawing/2014/main" id="{3131A31F-DDE4-4F1E-8548-26549EC4C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797425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A=B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时，根据逻辑表达式有</a:t>
            </a:r>
          </a:p>
        </p:txBody>
      </p:sp>
      <p:sp>
        <p:nvSpPr>
          <p:cNvPr id="9221" name="AutoShape 9">
            <a:extLst>
              <a:ext uri="{FF2B5EF4-FFF2-40B4-BE49-F238E27FC236}">
                <a16:creationId xmlns:a16="http://schemas.microsoft.com/office/drawing/2014/main" id="{2791F2E7-4A98-4E09-908E-8199DABDCA9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11188" y="1196975"/>
            <a:ext cx="6121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6298" name="Group 10">
            <a:extLst>
              <a:ext uri="{FF2B5EF4-FFF2-40B4-BE49-F238E27FC236}">
                <a16:creationId xmlns:a16="http://schemas.microsoft.com/office/drawing/2014/main" id="{697CC1DC-6A8D-439C-97BE-33221DB8338A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1268413"/>
            <a:ext cx="2233613" cy="487362"/>
            <a:chOff x="531" y="1136"/>
            <a:chExt cx="1609" cy="430"/>
          </a:xfrm>
        </p:grpSpPr>
        <p:sp>
          <p:nvSpPr>
            <p:cNvPr id="9401" name="Line 11">
              <a:extLst>
                <a:ext uri="{FF2B5EF4-FFF2-40B4-BE49-F238E27FC236}">
                  <a16:creationId xmlns:a16="http://schemas.microsoft.com/office/drawing/2014/main" id="{D390D8C0-3765-49F2-A399-81714AE9E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1171"/>
              <a:ext cx="20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Rectangle 12">
              <a:extLst>
                <a:ext uri="{FF2B5EF4-FFF2-40B4-BE49-F238E27FC236}">
                  <a16:creationId xmlns:a16="http://schemas.microsoft.com/office/drawing/2014/main" id="{5E644130-76F0-4838-8369-EAFA7AF6C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163"/>
              <a:ext cx="18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b="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03" name="Rectangle 13">
              <a:extLst>
                <a:ext uri="{FF2B5EF4-FFF2-40B4-BE49-F238E27FC236}">
                  <a16:creationId xmlns:a16="http://schemas.microsoft.com/office/drawing/2014/main" id="{8177C3E4-C8E5-4A3A-A32D-5E5DB9BBF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" y="1163"/>
              <a:ext cx="16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b="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04" name="Rectangle 14">
              <a:extLst>
                <a:ext uri="{FF2B5EF4-FFF2-40B4-BE49-F238E27FC236}">
                  <a16:creationId xmlns:a16="http://schemas.microsoft.com/office/drawing/2014/main" id="{37AA706C-C589-49AB-B5AB-DBD362ACD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1163"/>
              <a:ext cx="35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b="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AC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05" name="Rectangle 15">
              <a:extLst>
                <a:ext uri="{FF2B5EF4-FFF2-40B4-BE49-F238E27FC236}">
                  <a16:creationId xmlns:a16="http://schemas.microsoft.com/office/drawing/2014/main" id="{C4D3873F-EB98-4705-8569-016A7E023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" y="1163"/>
              <a:ext cx="15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b="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06" name="Rectangle 16">
              <a:extLst>
                <a:ext uri="{FF2B5EF4-FFF2-40B4-BE49-F238E27FC236}">
                  <a16:creationId xmlns:a16="http://schemas.microsoft.com/office/drawing/2014/main" id="{A41FF8C6-2244-49B9-8DF1-4DAF28C6A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1136"/>
              <a:ext cx="15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07" name="Rectangle 17">
              <a:extLst>
                <a:ext uri="{FF2B5EF4-FFF2-40B4-BE49-F238E27FC236}">
                  <a16:creationId xmlns:a16="http://schemas.microsoft.com/office/drawing/2014/main" id="{334AC087-AB45-480A-8951-96A4D5294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136"/>
              <a:ext cx="15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=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96306" name="Rectangle 18">
            <a:extLst>
              <a:ext uri="{FF2B5EF4-FFF2-40B4-BE49-F238E27FC236}">
                <a16:creationId xmlns:a16="http://schemas.microsoft.com/office/drawing/2014/main" id="{44D03F48-300D-4E46-9F9C-C9A5EB65B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974850"/>
            <a:ext cx="170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A=B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</a:t>
            </a:r>
          </a:p>
        </p:txBody>
      </p:sp>
      <p:grpSp>
        <p:nvGrpSpPr>
          <p:cNvPr id="396307" name="Group 19">
            <a:extLst>
              <a:ext uri="{FF2B5EF4-FFF2-40B4-BE49-F238E27FC236}">
                <a16:creationId xmlns:a16="http://schemas.microsoft.com/office/drawing/2014/main" id="{9FD8B5DB-DFA8-4DE8-96DA-6D104716226E}"/>
              </a:ext>
            </a:extLst>
          </p:cNvPr>
          <p:cNvGrpSpPr>
            <a:grpSpLocks/>
          </p:cNvGrpSpPr>
          <p:nvPr/>
        </p:nvGrpSpPr>
        <p:grpSpPr bwMode="auto">
          <a:xfrm>
            <a:off x="5362575" y="3271838"/>
            <a:ext cx="2449513" cy="500062"/>
            <a:chOff x="3061" y="1979"/>
            <a:chExt cx="1543" cy="315"/>
          </a:xfrm>
        </p:grpSpPr>
        <p:sp>
          <p:nvSpPr>
            <p:cNvPr id="9394" name="Line 20">
              <a:extLst>
                <a:ext uri="{FF2B5EF4-FFF2-40B4-BE49-F238E27FC236}">
                  <a16:creationId xmlns:a16="http://schemas.microsoft.com/office/drawing/2014/main" id="{4B9544BA-1BD5-4F2D-B552-1D5AE8A52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" y="2014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Rectangle 21">
              <a:extLst>
                <a:ext uri="{FF2B5EF4-FFF2-40B4-BE49-F238E27FC236}">
                  <a16:creationId xmlns:a16="http://schemas.microsoft.com/office/drawing/2014/main" id="{BF962E8D-5B30-41CD-AC5A-D5ACB445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" y="200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96" name="Rectangle 22">
              <a:extLst>
                <a:ext uri="{FF2B5EF4-FFF2-40B4-BE49-F238E27FC236}">
                  <a16:creationId xmlns:a16="http://schemas.microsoft.com/office/drawing/2014/main" id="{A0BDCB48-9D90-4D14-8224-5D909544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00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97" name="Rectangle 23">
              <a:extLst>
                <a:ext uri="{FF2B5EF4-FFF2-40B4-BE49-F238E27FC236}">
                  <a16:creationId xmlns:a16="http://schemas.microsoft.com/office/drawing/2014/main" id="{ECD8C31E-18F6-4939-90F8-BFCDBE739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2006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AC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98" name="Rectangle 24">
              <a:extLst>
                <a:ext uri="{FF2B5EF4-FFF2-40B4-BE49-F238E27FC236}">
                  <a16:creationId xmlns:a16="http://schemas.microsoft.com/office/drawing/2014/main" id="{7A5A89A7-F17D-4AC0-BBE7-486E89CB6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006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b="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99" name="Rectangle 25">
              <a:extLst>
                <a:ext uri="{FF2B5EF4-FFF2-40B4-BE49-F238E27FC236}">
                  <a16:creationId xmlns:a16="http://schemas.microsoft.com/office/drawing/2014/main" id="{8A2FF418-3213-4A66-990E-74BC9F927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1979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400" name="Rectangle 26">
              <a:extLst>
                <a:ext uri="{FF2B5EF4-FFF2-40B4-BE49-F238E27FC236}">
                  <a16:creationId xmlns:a16="http://schemas.microsoft.com/office/drawing/2014/main" id="{67DB8E93-0038-4932-8486-46D975807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979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=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  <p:graphicFrame>
        <p:nvGraphicFramePr>
          <p:cNvPr id="396315" name="Object 27">
            <a:extLst>
              <a:ext uri="{FF2B5EF4-FFF2-40B4-BE49-F238E27FC236}">
                <a16:creationId xmlns:a16="http://schemas.microsoft.com/office/drawing/2014/main" id="{7A694DF9-BCD0-479A-8546-577E815B5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5430838"/>
          <a:ext cx="26670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8" name="公式" r:id="rId3" imgW="749300" imgH="190500" progId="Equation.3">
                  <p:embed/>
                </p:oleObj>
              </mc:Choice>
              <mc:Fallback>
                <p:oleObj name="公式" r:id="rId3" imgW="749300" imgH="1905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430838"/>
                        <a:ext cx="2667000" cy="446087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6316" name="Group 28">
            <a:extLst>
              <a:ext uri="{FF2B5EF4-FFF2-40B4-BE49-F238E27FC236}">
                <a16:creationId xmlns:a16="http://schemas.microsoft.com/office/drawing/2014/main" id="{F446492A-4E5D-4081-A2E9-ED198AAB0DEE}"/>
              </a:ext>
            </a:extLst>
          </p:cNvPr>
          <p:cNvGrpSpPr>
            <a:grpSpLocks/>
          </p:cNvGrpSpPr>
          <p:nvPr/>
        </p:nvGrpSpPr>
        <p:grpSpPr bwMode="auto">
          <a:xfrm>
            <a:off x="5356225" y="4064000"/>
            <a:ext cx="3392488" cy="503238"/>
            <a:chOff x="3059" y="2478"/>
            <a:chExt cx="2137" cy="317"/>
          </a:xfrm>
        </p:grpSpPr>
        <p:sp>
          <p:nvSpPr>
            <p:cNvPr id="9385" name="Line 29">
              <a:extLst>
                <a:ext uri="{FF2B5EF4-FFF2-40B4-BE49-F238E27FC236}">
                  <a16:creationId xmlns:a16="http://schemas.microsoft.com/office/drawing/2014/main" id="{3AA19A5E-3266-429D-8547-4B02EDB4F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5" y="2515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6" name="Rectangle 30">
              <a:extLst>
                <a:ext uri="{FF2B5EF4-FFF2-40B4-BE49-F238E27FC236}">
                  <a16:creationId xmlns:a16="http://schemas.microsoft.com/office/drawing/2014/main" id="{D973BDA2-426E-4D08-A845-BA661994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250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87" name="Rectangle 31">
              <a:extLst>
                <a:ext uri="{FF2B5EF4-FFF2-40B4-BE49-F238E27FC236}">
                  <a16:creationId xmlns:a16="http://schemas.microsoft.com/office/drawing/2014/main" id="{4A515E4B-1439-465F-A8DE-6C1AF05E1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50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88" name="Rectangle 32">
              <a:extLst>
                <a:ext uri="{FF2B5EF4-FFF2-40B4-BE49-F238E27FC236}">
                  <a16:creationId xmlns:a16="http://schemas.microsoft.com/office/drawing/2014/main" id="{76FF7D85-E398-486B-A64D-7FE5DAADF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507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AC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89" name="Rectangle 33">
              <a:extLst>
                <a:ext uri="{FF2B5EF4-FFF2-40B4-BE49-F238E27FC236}">
                  <a16:creationId xmlns:a16="http://schemas.microsoft.com/office/drawing/2014/main" id="{11C1C40D-AAC1-4FB1-A20C-755DBAF53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507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90" name="Rectangle 34">
              <a:extLst>
                <a:ext uri="{FF2B5EF4-FFF2-40B4-BE49-F238E27FC236}">
                  <a16:creationId xmlns:a16="http://schemas.microsoft.com/office/drawing/2014/main" id="{5162FC0F-B67E-4E39-92C7-BAEF41225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48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91" name="Rectangle 35">
              <a:extLst>
                <a:ext uri="{FF2B5EF4-FFF2-40B4-BE49-F238E27FC236}">
                  <a16:creationId xmlns:a16="http://schemas.microsoft.com/office/drawing/2014/main" id="{3720EFC9-0010-413D-AC5F-B2CFD3AA9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248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=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92" name="Rectangle 36">
              <a:extLst>
                <a:ext uri="{FF2B5EF4-FFF2-40B4-BE49-F238E27FC236}">
                  <a16:creationId xmlns:a16="http://schemas.microsoft.com/office/drawing/2014/main" id="{4C5B133B-5EB2-4ADB-9398-190A6DED3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2478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93" name="Rectangle 37">
              <a:extLst>
                <a:ext uri="{FF2B5EF4-FFF2-40B4-BE49-F238E27FC236}">
                  <a16:creationId xmlns:a16="http://schemas.microsoft.com/office/drawing/2014/main" id="{317AF518-D496-4F44-8733-B26363C6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2478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AB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96326" name="Group 38">
            <a:extLst>
              <a:ext uri="{FF2B5EF4-FFF2-40B4-BE49-F238E27FC236}">
                <a16:creationId xmlns:a16="http://schemas.microsoft.com/office/drawing/2014/main" id="{91CEAB35-3DDA-4128-A5E9-A80F487B88C9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2551113"/>
            <a:ext cx="1862138" cy="500062"/>
            <a:chOff x="4510" y="1480"/>
            <a:chExt cx="1173" cy="315"/>
          </a:xfrm>
        </p:grpSpPr>
        <p:sp>
          <p:nvSpPr>
            <p:cNvPr id="9379" name="Line 39">
              <a:extLst>
                <a:ext uri="{FF2B5EF4-FFF2-40B4-BE49-F238E27FC236}">
                  <a16:creationId xmlns:a16="http://schemas.microsoft.com/office/drawing/2014/main" id="{7E3A566E-5F46-4519-A1E0-D430DDCD3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6" y="1515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0" name="Rectangle 40">
              <a:extLst>
                <a:ext uri="{FF2B5EF4-FFF2-40B4-BE49-F238E27FC236}">
                  <a16:creationId xmlns:a16="http://schemas.microsoft.com/office/drawing/2014/main" id="{ECD4E0A8-E989-4044-A723-9EA994C05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150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81" name="Rectangle 41">
              <a:extLst>
                <a:ext uri="{FF2B5EF4-FFF2-40B4-BE49-F238E27FC236}">
                  <a16:creationId xmlns:a16="http://schemas.microsoft.com/office/drawing/2014/main" id="{C3A54299-1C01-42A4-96C0-9979DCD4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150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82" name="Rectangle 42">
              <a:extLst>
                <a:ext uri="{FF2B5EF4-FFF2-40B4-BE49-F238E27FC236}">
                  <a16:creationId xmlns:a16="http://schemas.microsoft.com/office/drawing/2014/main" id="{5C1D4D6F-8CC8-4CF6-A9F9-15C83A6A3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1507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83" name="Rectangle 43">
              <a:extLst>
                <a:ext uri="{FF2B5EF4-FFF2-40B4-BE49-F238E27FC236}">
                  <a16:creationId xmlns:a16="http://schemas.microsoft.com/office/drawing/2014/main" id="{AAF6C7EE-78EE-4527-A517-67CE587B5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148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384" name="Rectangle 44">
              <a:extLst>
                <a:ext uri="{FF2B5EF4-FFF2-40B4-BE49-F238E27FC236}">
                  <a16:creationId xmlns:a16="http://schemas.microsoft.com/office/drawing/2014/main" id="{BDA3256A-F454-4D97-AEA1-A44485C6A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148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=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9228" name="AutoShape 45">
            <a:extLst>
              <a:ext uri="{FF2B5EF4-FFF2-40B4-BE49-F238E27FC236}">
                <a16:creationId xmlns:a16="http://schemas.microsoft.com/office/drawing/2014/main" id="{DDFF6607-4525-47FD-A2AB-B487770CA98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14388" y="4005263"/>
            <a:ext cx="3757612" cy="242093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334" name="Freeform 46">
            <a:extLst>
              <a:ext uri="{FF2B5EF4-FFF2-40B4-BE49-F238E27FC236}">
                <a16:creationId xmlns:a16="http://schemas.microsoft.com/office/drawing/2014/main" id="{959725C2-1B3A-4E55-A810-4ACA61882129}"/>
              </a:ext>
            </a:extLst>
          </p:cNvPr>
          <p:cNvSpPr>
            <a:spLocks noEditPoints="1"/>
          </p:cNvSpPr>
          <p:nvPr/>
        </p:nvSpPr>
        <p:spPr bwMode="auto">
          <a:xfrm>
            <a:off x="2857500" y="5880100"/>
            <a:ext cx="904875" cy="361950"/>
          </a:xfrm>
          <a:custGeom>
            <a:avLst/>
            <a:gdLst>
              <a:gd name="T0" fmla="*/ 738188 w 570"/>
              <a:gd name="T1" fmla="*/ 14288 h 228"/>
              <a:gd name="T2" fmla="*/ 819150 w 570"/>
              <a:gd name="T3" fmla="*/ 0 h 228"/>
              <a:gd name="T4" fmla="*/ 819150 w 570"/>
              <a:gd name="T5" fmla="*/ 22225 h 228"/>
              <a:gd name="T6" fmla="*/ 579438 w 570"/>
              <a:gd name="T7" fmla="*/ 14288 h 228"/>
              <a:gd name="T8" fmla="*/ 587375 w 570"/>
              <a:gd name="T9" fmla="*/ 0 h 228"/>
              <a:gd name="T10" fmla="*/ 666750 w 570"/>
              <a:gd name="T11" fmla="*/ 22225 h 228"/>
              <a:gd name="T12" fmla="*/ 427038 w 570"/>
              <a:gd name="T13" fmla="*/ 22225 h 228"/>
              <a:gd name="T14" fmla="*/ 427038 w 570"/>
              <a:gd name="T15" fmla="*/ 0 h 228"/>
              <a:gd name="T16" fmla="*/ 514350 w 570"/>
              <a:gd name="T17" fmla="*/ 14288 h 228"/>
              <a:gd name="T18" fmla="*/ 276225 w 570"/>
              <a:gd name="T19" fmla="*/ 22225 h 228"/>
              <a:gd name="T20" fmla="*/ 268288 w 570"/>
              <a:gd name="T21" fmla="*/ 6350 h 228"/>
              <a:gd name="T22" fmla="*/ 347663 w 570"/>
              <a:gd name="T23" fmla="*/ 6350 h 228"/>
              <a:gd name="T24" fmla="*/ 180975 w 570"/>
              <a:gd name="T25" fmla="*/ 22225 h 228"/>
              <a:gd name="T26" fmla="*/ 101600 w 570"/>
              <a:gd name="T27" fmla="*/ 6350 h 228"/>
              <a:gd name="T28" fmla="*/ 188913 w 570"/>
              <a:gd name="T29" fmla="*/ 0 h 228"/>
              <a:gd name="T30" fmla="*/ 180975 w 570"/>
              <a:gd name="T31" fmla="*/ 22225 h 228"/>
              <a:gd name="T32" fmla="*/ 28575 w 570"/>
              <a:gd name="T33" fmla="*/ 50800 h 228"/>
              <a:gd name="T34" fmla="*/ 14288 w 570"/>
              <a:gd name="T35" fmla="*/ 107950 h 228"/>
              <a:gd name="T36" fmla="*/ 0 w 570"/>
              <a:gd name="T37" fmla="*/ 65088 h 228"/>
              <a:gd name="T38" fmla="*/ 22225 w 570"/>
              <a:gd name="T39" fmla="*/ 22225 h 228"/>
              <a:gd name="T40" fmla="*/ 36513 w 570"/>
              <a:gd name="T41" fmla="*/ 28575 h 228"/>
              <a:gd name="T42" fmla="*/ 22225 w 570"/>
              <a:gd name="T43" fmla="*/ 260350 h 228"/>
              <a:gd name="T44" fmla="*/ 0 w 570"/>
              <a:gd name="T45" fmla="*/ 180975 h 228"/>
              <a:gd name="T46" fmla="*/ 14288 w 570"/>
              <a:gd name="T47" fmla="*/ 173038 h 228"/>
              <a:gd name="T48" fmla="*/ 50800 w 570"/>
              <a:gd name="T49" fmla="*/ 339725 h 228"/>
              <a:gd name="T50" fmla="*/ 95250 w 570"/>
              <a:gd name="T51" fmla="*/ 339725 h 228"/>
              <a:gd name="T52" fmla="*/ 95250 w 570"/>
              <a:gd name="T53" fmla="*/ 361950 h 228"/>
              <a:gd name="T54" fmla="*/ 22225 w 570"/>
              <a:gd name="T55" fmla="*/ 346075 h 228"/>
              <a:gd name="T56" fmla="*/ 36513 w 570"/>
              <a:gd name="T57" fmla="*/ 325438 h 228"/>
              <a:gd name="T58" fmla="*/ 260350 w 570"/>
              <a:gd name="T59" fmla="*/ 346075 h 228"/>
              <a:gd name="T60" fmla="*/ 180975 w 570"/>
              <a:gd name="T61" fmla="*/ 361950 h 228"/>
              <a:gd name="T62" fmla="*/ 174625 w 570"/>
              <a:gd name="T63" fmla="*/ 346075 h 228"/>
              <a:gd name="T64" fmla="*/ 341313 w 570"/>
              <a:gd name="T65" fmla="*/ 339725 h 228"/>
              <a:gd name="T66" fmla="*/ 420688 w 570"/>
              <a:gd name="T67" fmla="*/ 361950 h 228"/>
              <a:gd name="T68" fmla="*/ 333375 w 570"/>
              <a:gd name="T69" fmla="*/ 361950 h 228"/>
              <a:gd name="T70" fmla="*/ 341313 w 570"/>
              <a:gd name="T71" fmla="*/ 339725 h 228"/>
              <a:gd name="T72" fmla="*/ 573088 w 570"/>
              <a:gd name="T73" fmla="*/ 339725 h 228"/>
              <a:gd name="T74" fmla="*/ 565150 w 570"/>
              <a:gd name="T75" fmla="*/ 361950 h 228"/>
              <a:gd name="T76" fmla="*/ 492125 w 570"/>
              <a:gd name="T77" fmla="*/ 354013 h 228"/>
              <a:gd name="T78" fmla="*/ 500063 w 570"/>
              <a:gd name="T79" fmla="*/ 339725 h 228"/>
              <a:gd name="T80" fmla="*/ 738188 w 570"/>
              <a:gd name="T81" fmla="*/ 354013 h 228"/>
              <a:gd name="T82" fmla="*/ 652463 w 570"/>
              <a:gd name="T83" fmla="*/ 361950 h 228"/>
              <a:gd name="T84" fmla="*/ 652463 w 570"/>
              <a:gd name="T85" fmla="*/ 346075 h 228"/>
              <a:gd name="T86" fmla="*/ 839788 w 570"/>
              <a:gd name="T87" fmla="*/ 339725 h 228"/>
              <a:gd name="T88" fmla="*/ 869950 w 570"/>
              <a:gd name="T89" fmla="*/ 331788 h 228"/>
              <a:gd name="T90" fmla="*/ 890588 w 570"/>
              <a:gd name="T91" fmla="*/ 339725 h 228"/>
              <a:gd name="T92" fmla="*/ 839788 w 570"/>
              <a:gd name="T93" fmla="*/ 361950 h 228"/>
              <a:gd name="T94" fmla="*/ 803275 w 570"/>
              <a:gd name="T95" fmla="*/ 361950 h 228"/>
              <a:gd name="T96" fmla="*/ 819150 w 570"/>
              <a:gd name="T97" fmla="*/ 339725 h 228"/>
              <a:gd name="T98" fmla="*/ 890588 w 570"/>
              <a:gd name="T99" fmla="*/ 173038 h 228"/>
              <a:gd name="T100" fmla="*/ 904875 w 570"/>
              <a:gd name="T101" fmla="*/ 173038 h 228"/>
              <a:gd name="T102" fmla="*/ 898525 w 570"/>
              <a:gd name="T103" fmla="*/ 260350 h 228"/>
              <a:gd name="T104" fmla="*/ 884238 w 570"/>
              <a:gd name="T105" fmla="*/ 246063 h 228"/>
              <a:gd name="T106" fmla="*/ 884238 w 570"/>
              <a:gd name="T107" fmla="*/ 50800 h 228"/>
              <a:gd name="T108" fmla="*/ 862013 w 570"/>
              <a:gd name="T109" fmla="*/ 28575 h 228"/>
              <a:gd name="T110" fmla="*/ 884238 w 570"/>
              <a:gd name="T111" fmla="*/ 22225 h 228"/>
              <a:gd name="T112" fmla="*/ 904875 w 570"/>
              <a:gd name="T113" fmla="*/ 71438 h 228"/>
              <a:gd name="T114" fmla="*/ 898525 w 570"/>
              <a:gd name="T115" fmla="*/ 101600 h 228"/>
              <a:gd name="T116" fmla="*/ 884238 w 570"/>
              <a:gd name="T117" fmla="*/ 93663 h 22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570" h="228">
                <a:moveTo>
                  <a:pt x="516" y="14"/>
                </a:moveTo>
                <a:lnTo>
                  <a:pt x="470" y="14"/>
                </a:lnTo>
                <a:lnTo>
                  <a:pt x="465" y="14"/>
                </a:lnTo>
                <a:lnTo>
                  <a:pt x="465" y="9"/>
                </a:lnTo>
                <a:lnTo>
                  <a:pt x="465" y="4"/>
                </a:lnTo>
                <a:lnTo>
                  <a:pt x="470" y="0"/>
                </a:lnTo>
                <a:lnTo>
                  <a:pt x="516" y="0"/>
                </a:lnTo>
                <a:lnTo>
                  <a:pt x="520" y="4"/>
                </a:lnTo>
                <a:lnTo>
                  <a:pt x="520" y="9"/>
                </a:lnTo>
                <a:lnTo>
                  <a:pt x="520" y="14"/>
                </a:lnTo>
                <a:lnTo>
                  <a:pt x="516" y="14"/>
                </a:lnTo>
                <a:close/>
                <a:moveTo>
                  <a:pt x="415" y="14"/>
                </a:moveTo>
                <a:lnTo>
                  <a:pt x="370" y="14"/>
                </a:lnTo>
                <a:lnTo>
                  <a:pt x="365" y="14"/>
                </a:lnTo>
                <a:lnTo>
                  <a:pt x="365" y="9"/>
                </a:lnTo>
                <a:lnTo>
                  <a:pt x="365" y="4"/>
                </a:lnTo>
                <a:lnTo>
                  <a:pt x="370" y="0"/>
                </a:lnTo>
                <a:lnTo>
                  <a:pt x="415" y="0"/>
                </a:lnTo>
                <a:lnTo>
                  <a:pt x="420" y="4"/>
                </a:lnTo>
                <a:lnTo>
                  <a:pt x="420" y="9"/>
                </a:lnTo>
                <a:lnTo>
                  <a:pt x="420" y="14"/>
                </a:lnTo>
                <a:lnTo>
                  <a:pt x="415" y="14"/>
                </a:lnTo>
                <a:close/>
                <a:moveTo>
                  <a:pt x="315" y="14"/>
                </a:moveTo>
                <a:lnTo>
                  <a:pt x="274" y="14"/>
                </a:lnTo>
                <a:lnTo>
                  <a:pt x="269" y="14"/>
                </a:lnTo>
                <a:lnTo>
                  <a:pt x="265" y="9"/>
                </a:lnTo>
                <a:lnTo>
                  <a:pt x="265" y="4"/>
                </a:lnTo>
                <a:lnTo>
                  <a:pt x="269" y="4"/>
                </a:lnTo>
                <a:lnTo>
                  <a:pt x="269" y="0"/>
                </a:lnTo>
                <a:lnTo>
                  <a:pt x="274" y="0"/>
                </a:lnTo>
                <a:lnTo>
                  <a:pt x="315" y="0"/>
                </a:lnTo>
                <a:lnTo>
                  <a:pt x="319" y="0"/>
                </a:lnTo>
                <a:lnTo>
                  <a:pt x="319" y="4"/>
                </a:lnTo>
                <a:lnTo>
                  <a:pt x="324" y="9"/>
                </a:lnTo>
                <a:lnTo>
                  <a:pt x="319" y="14"/>
                </a:lnTo>
                <a:lnTo>
                  <a:pt x="315" y="14"/>
                </a:lnTo>
                <a:close/>
                <a:moveTo>
                  <a:pt x="215" y="14"/>
                </a:moveTo>
                <a:lnTo>
                  <a:pt x="174" y="14"/>
                </a:lnTo>
                <a:lnTo>
                  <a:pt x="169" y="14"/>
                </a:lnTo>
                <a:lnTo>
                  <a:pt x="164" y="9"/>
                </a:lnTo>
                <a:lnTo>
                  <a:pt x="164" y="4"/>
                </a:lnTo>
                <a:lnTo>
                  <a:pt x="169" y="4"/>
                </a:lnTo>
                <a:lnTo>
                  <a:pt x="169" y="0"/>
                </a:lnTo>
                <a:lnTo>
                  <a:pt x="174" y="0"/>
                </a:lnTo>
                <a:lnTo>
                  <a:pt x="215" y="0"/>
                </a:lnTo>
                <a:lnTo>
                  <a:pt x="219" y="0"/>
                </a:lnTo>
                <a:lnTo>
                  <a:pt x="219" y="4"/>
                </a:lnTo>
                <a:lnTo>
                  <a:pt x="224" y="9"/>
                </a:lnTo>
                <a:lnTo>
                  <a:pt x="219" y="14"/>
                </a:lnTo>
                <a:lnTo>
                  <a:pt x="215" y="14"/>
                </a:lnTo>
                <a:close/>
                <a:moveTo>
                  <a:pt x="114" y="14"/>
                </a:moveTo>
                <a:lnTo>
                  <a:pt x="73" y="14"/>
                </a:lnTo>
                <a:lnTo>
                  <a:pt x="69" y="14"/>
                </a:lnTo>
                <a:lnTo>
                  <a:pt x="64" y="9"/>
                </a:lnTo>
                <a:lnTo>
                  <a:pt x="64" y="4"/>
                </a:lnTo>
                <a:lnTo>
                  <a:pt x="69" y="4"/>
                </a:lnTo>
                <a:lnTo>
                  <a:pt x="69" y="0"/>
                </a:lnTo>
                <a:lnTo>
                  <a:pt x="73" y="0"/>
                </a:lnTo>
                <a:lnTo>
                  <a:pt x="114" y="0"/>
                </a:lnTo>
                <a:lnTo>
                  <a:pt x="119" y="0"/>
                </a:lnTo>
                <a:lnTo>
                  <a:pt x="119" y="4"/>
                </a:lnTo>
                <a:lnTo>
                  <a:pt x="123" y="9"/>
                </a:lnTo>
                <a:lnTo>
                  <a:pt x="119" y="14"/>
                </a:lnTo>
                <a:lnTo>
                  <a:pt x="114" y="14"/>
                </a:lnTo>
                <a:close/>
                <a:moveTo>
                  <a:pt x="23" y="23"/>
                </a:moveTo>
                <a:lnTo>
                  <a:pt x="23" y="23"/>
                </a:lnTo>
                <a:lnTo>
                  <a:pt x="18" y="36"/>
                </a:lnTo>
                <a:lnTo>
                  <a:pt x="18" y="32"/>
                </a:lnTo>
                <a:lnTo>
                  <a:pt x="14" y="45"/>
                </a:lnTo>
                <a:lnTo>
                  <a:pt x="14" y="59"/>
                </a:lnTo>
                <a:lnTo>
                  <a:pt x="14" y="64"/>
                </a:lnTo>
                <a:lnTo>
                  <a:pt x="9" y="68"/>
                </a:lnTo>
                <a:lnTo>
                  <a:pt x="5" y="64"/>
                </a:lnTo>
                <a:lnTo>
                  <a:pt x="0" y="64"/>
                </a:lnTo>
                <a:lnTo>
                  <a:pt x="0" y="59"/>
                </a:lnTo>
                <a:lnTo>
                  <a:pt x="0" y="45"/>
                </a:lnTo>
                <a:lnTo>
                  <a:pt x="0" y="41"/>
                </a:lnTo>
                <a:lnTo>
                  <a:pt x="5" y="27"/>
                </a:lnTo>
                <a:lnTo>
                  <a:pt x="14" y="14"/>
                </a:lnTo>
                <a:lnTo>
                  <a:pt x="18" y="14"/>
                </a:lnTo>
                <a:lnTo>
                  <a:pt x="23" y="14"/>
                </a:lnTo>
                <a:lnTo>
                  <a:pt x="23" y="18"/>
                </a:lnTo>
                <a:lnTo>
                  <a:pt x="23" y="23"/>
                </a:lnTo>
                <a:close/>
                <a:moveTo>
                  <a:pt x="14" y="114"/>
                </a:moveTo>
                <a:lnTo>
                  <a:pt x="14" y="159"/>
                </a:lnTo>
                <a:lnTo>
                  <a:pt x="14" y="164"/>
                </a:lnTo>
                <a:lnTo>
                  <a:pt x="9" y="164"/>
                </a:lnTo>
                <a:lnTo>
                  <a:pt x="5" y="164"/>
                </a:lnTo>
                <a:lnTo>
                  <a:pt x="0" y="159"/>
                </a:lnTo>
                <a:lnTo>
                  <a:pt x="0" y="114"/>
                </a:lnTo>
                <a:lnTo>
                  <a:pt x="5" y="109"/>
                </a:lnTo>
                <a:lnTo>
                  <a:pt x="9" y="109"/>
                </a:lnTo>
                <a:lnTo>
                  <a:pt x="14" y="109"/>
                </a:lnTo>
                <a:lnTo>
                  <a:pt x="14" y="114"/>
                </a:lnTo>
                <a:close/>
                <a:moveTo>
                  <a:pt x="23" y="205"/>
                </a:moveTo>
                <a:lnTo>
                  <a:pt x="32" y="214"/>
                </a:lnTo>
                <a:lnTo>
                  <a:pt x="46" y="214"/>
                </a:lnTo>
                <a:lnTo>
                  <a:pt x="41" y="214"/>
                </a:lnTo>
                <a:lnTo>
                  <a:pt x="60" y="214"/>
                </a:lnTo>
                <a:lnTo>
                  <a:pt x="64" y="218"/>
                </a:lnTo>
                <a:lnTo>
                  <a:pt x="64" y="223"/>
                </a:lnTo>
                <a:lnTo>
                  <a:pt x="64" y="228"/>
                </a:lnTo>
                <a:lnTo>
                  <a:pt x="60" y="228"/>
                </a:lnTo>
                <a:lnTo>
                  <a:pt x="41" y="228"/>
                </a:lnTo>
                <a:lnTo>
                  <a:pt x="28" y="228"/>
                </a:lnTo>
                <a:lnTo>
                  <a:pt x="14" y="218"/>
                </a:lnTo>
                <a:lnTo>
                  <a:pt x="14" y="214"/>
                </a:lnTo>
                <a:lnTo>
                  <a:pt x="14" y="209"/>
                </a:lnTo>
                <a:lnTo>
                  <a:pt x="18" y="205"/>
                </a:lnTo>
                <a:lnTo>
                  <a:pt x="23" y="205"/>
                </a:lnTo>
                <a:close/>
                <a:moveTo>
                  <a:pt x="114" y="214"/>
                </a:moveTo>
                <a:lnTo>
                  <a:pt x="160" y="214"/>
                </a:lnTo>
                <a:lnTo>
                  <a:pt x="164" y="218"/>
                </a:lnTo>
                <a:lnTo>
                  <a:pt x="164" y="223"/>
                </a:lnTo>
                <a:lnTo>
                  <a:pt x="164" y="228"/>
                </a:lnTo>
                <a:lnTo>
                  <a:pt x="160" y="228"/>
                </a:lnTo>
                <a:lnTo>
                  <a:pt x="114" y="228"/>
                </a:lnTo>
                <a:lnTo>
                  <a:pt x="110" y="228"/>
                </a:lnTo>
                <a:lnTo>
                  <a:pt x="110" y="223"/>
                </a:lnTo>
                <a:lnTo>
                  <a:pt x="110" y="218"/>
                </a:lnTo>
                <a:lnTo>
                  <a:pt x="114" y="214"/>
                </a:lnTo>
                <a:close/>
                <a:moveTo>
                  <a:pt x="215" y="214"/>
                </a:moveTo>
                <a:lnTo>
                  <a:pt x="260" y="214"/>
                </a:lnTo>
                <a:lnTo>
                  <a:pt x="265" y="218"/>
                </a:lnTo>
                <a:lnTo>
                  <a:pt x="265" y="223"/>
                </a:lnTo>
                <a:lnTo>
                  <a:pt x="265" y="228"/>
                </a:lnTo>
                <a:lnTo>
                  <a:pt x="260" y="228"/>
                </a:lnTo>
                <a:lnTo>
                  <a:pt x="215" y="228"/>
                </a:lnTo>
                <a:lnTo>
                  <a:pt x="210" y="228"/>
                </a:lnTo>
                <a:lnTo>
                  <a:pt x="210" y="223"/>
                </a:lnTo>
                <a:lnTo>
                  <a:pt x="210" y="218"/>
                </a:lnTo>
                <a:lnTo>
                  <a:pt x="215" y="214"/>
                </a:lnTo>
                <a:close/>
                <a:moveTo>
                  <a:pt x="315" y="214"/>
                </a:moveTo>
                <a:lnTo>
                  <a:pt x="356" y="214"/>
                </a:lnTo>
                <a:lnTo>
                  <a:pt x="361" y="214"/>
                </a:lnTo>
                <a:lnTo>
                  <a:pt x="365" y="218"/>
                </a:lnTo>
                <a:lnTo>
                  <a:pt x="365" y="223"/>
                </a:lnTo>
                <a:lnTo>
                  <a:pt x="365" y="228"/>
                </a:lnTo>
                <a:lnTo>
                  <a:pt x="361" y="228"/>
                </a:lnTo>
                <a:lnTo>
                  <a:pt x="356" y="228"/>
                </a:lnTo>
                <a:lnTo>
                  <a:pt x="315" y="228"/>
                </a:lnTo>
                <a:lnTo>
                  <a:pt x="310" y="228"/>
                </a:lnTo>
                <a:lnTo>
                  <a:pt x="310" y="223"/>
                </a:lnTo>
                <a:lnTo>
                  <a:pt x="310" y="218"/>
                </a:lnTo>
                <a:lnTo>
                  <a:pt x="310" y="214"/>
                </a:lnTo>
                <a:lnTo>
                  <a:pt x="315" y="214"/>
                </a:lnTo>
                <a:close/>
                <a:moveTo>
                  <a:pt x="415" y="214"/>
                </a:moveTo>
                <a:lnTo>
                  <a:pt x="456" y="214"/>
                </a:lnTo>
                <a:lnTo>
                  <a:pt x="461" y="214"/>
                </a:lnTo>
                <a:lnTo>
                  <a:pt x="461" y="218"/>
                </a:lnTo>
                <a:lnTo>
                  <a:pt x="465" y="223"/>
                </a:lnTo>
                <a:lnTo>
                  <a:pt x="461" y="228"/>
                </a:lnTo>
                <a:lnTo>
                  <a:pt x="456" y="228"/>
                </a:lnTo>
                <a:lnTo>
                  <a:pt x="415" y="228"/>
                </a:lnTo>
                <a:lnTo>
                  <a:pt x="411" y="228"/>
                </a:lnTo>
                <a:lnTo>
                  <a:pt x="406" y="223"/>
                </a:lnTo>
                <a:lnTo>
                  <a:pt x="411" y="218"/>
                </a:lnTo>
                <a:lnTo>
                  <a:pt x="411" y="214"/>
                </a:lnTo>
                <a:lnTo>
                  <a:pt x="415" y="214"/>
                </a:lnTo>
                <a:close/>
                <a:moveTo>
                  <a:pt x="516" y="214"/>
                </a:moveTo>
                <a:lnTo>
                  <a:pt x="529" y="214"/>
                </a:lnTo>
                <a:lnTo>
                  <a:pt x="543" y="214"/>
                </a:lnTo>
                <a:lnTo>
                  <a:pt x="538" y="214"/>
                </a:lnTo>
                <a:lnTo>
                  <a:pt x="548" y="205"/>
                </a:lnTo>
                <a:lnTo>
                  <a:pt x="548" y="209"/>
                </a:lnTo>
                <a:lnTo>
                  <a:pt x="552" y="205"/>
                </a:lnTo>
                <a:lnTo>
                  <a:pt x="557" y="205"/>
                </a:lnTo>
                <a:lnTo>
                  <a:pt x="561" y="209"/>
                </a:lnTo>
                <a:lnTo>
                  <a:pt x="561" y="214"/>
                </a:lnTo>
                <a:lnTo>
                  <a:pt x="561" y="218"/>
                </a:lnTo>
                <a:lnTo>
                  <a:pt x="557" y="218"/>
                </a:lnTo>
                <a:lnTo>
                  <a:pt x="548" y="228"/>
                </a:lnTo>
                <a:lnTo>
                  <a:pt x="543" y="228"/>
                </a:lnTo>
                <a:lnTo>
                  <a:pt x="529" y="228"/>
                </a:lnTo>
                <a:lnTo>
                  <a:pt x="516" y="228"/>
                </a:lnTo>
                <a:lnTo>
                  <a:pt x="511" y="228"/>
                </a:lnTo>
                <a:lnTo>
                  <a:pt x="506" y="228"/>
                </a:lnTo>
                <a:lnTo>
                  <a:pt x="506" y="223"/>
                </a:lnTo>
                <a:lnTo>
                  <a:pt x="506" y="218"/>
                </a:lnTo>
                <a:lnTo>
                  <a:pt x="511" y="218"/>
                </a:lnTo>
                <a:lnTo>
                  <a:pt x="511" y="214"/>
                </a:lnTo>
                <a:lnTo>
                  <a:pt x="516" y="214"/>
                </a:lnTo>
                <a:close/>
                <a:moveTo>
                  <a:pt x="557" y="155"/>
                </a:moveTo>
                <a:lnTo>
                  <a:pt x="557" y="114"/>
                </a:lnTo>
                <a:lnTo>
                  <a:pt x="557" y="109"/>
                </a:lnTo>
                <a:lnTo>
                  <a:pt x="561" y="109"/>
                </a:lnTo>
                <a:lnTo>
                  <a:pt x="566" y="109"/>
                </a:lnTo>
                <a:lnTo>
                  <a:pt x="570" y="109"/>
                </a:lnTo>
                <a:lnTo>
                  <a:pt x="570" y="114"/>
                </a:lnTo>
                <a:lnTo>
                  <a:pt x="570" y="155"/>
                </a:lnTo>
                <a:lnTo>
                  <a:pt x="570" y="159"/>
                </a:lnTo>
                <a:lnTo>
                  <a:pt x="570" y="164"/>
                </a:lnTo>
                <a:lnTo>
                  <a:pt x="566" y="164"/>
                </a:lnTo>
                <a:lnTo>
                  <a:pt x="561" y="164"/>
                </a:lnTo>
                <a:lnTo>
                  <a:pt x="557" y="159"/>
                </a:lnTo>
                <a:lnTo>
                  <a:pt x="557" y="155"/>
                </a:lnTo>
                <a:close/>
                <a:moveTo>
                  <a:pt x="557" y="59"/>
                </a:moveTo>
                <a:lnTo>
                  <a:pt x="557" y="45"/>
                </a:lnTo>
                <a:lnTo>
                  <a:pt x="557" y="32"/>
                </a:lnTo>
                <a:lnTo>
                  <a:pt x="557" y="36"/>
                </a:lnTo>
                <a:lnTo>
                  <a:pt x="548" y="23"/>
                </a:lnTo>
                <a:lnTo>
                  <a:pt x="543" y="18"/>
                </a:lnTo>
                <a:lnTo>
                  <a:pt x="548" y="14"/>
                </a:lnTo>
                <a:lnTo>
                  <a:pt x="552" y="9"/>
                </a:lnTo>
                <a:lnTo>
                  <a:pt x="557" y="14"/>
                </a:lnTo>
                <a:lnTo>
                  <a:pt x="561" y="14"/>
                </a:lnTo>
                <a:lnTo>
                  <a:pt x="566" y="27"/>
                </a:lnTo>
                <a:lnTo>
                  <a:pt x="570" y="27"/>
                </a:lnTo>
                <a:lnTo>
                  <a:pt x="570" y="41"/>
                </a:lnTo>
                <a:lnTo>
                  <a:pt x="570" y="45"/>
                </a:lnTo>
                <a:lnTo>
                  <a:pt x="570" y="59"/>
                </a:lnTo>
                <a:lnTo>
                  <a:pt x="570" y="64"/>
                </a:lnTo>
                <a:lnTo>
                  <a:pt x="566" y="64"/>
                </a:lnTo>
                <a:lnTo>
                  <a:pt x="561" y="64"/>
                </a:lnTo>
                <a:lnTo>
                  <a:pt x="557" y="59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FF006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96335" name="Group 47">
            <a:extLst>
              <a:ext uri="{FF2B5EF4-FFF2-40B4-BE49-F238E27FC236}">
                <a16:creationId xmlns:a16="http://schemas.microsoft.com/office/drawing/2014/main" id="{A817B9AB-4170-4E73-AB50-532ABDACCDDA}"/>
              </a:ext>
            </a:extLst>
          </p:cNvPr>
          <p:cNvGrpSpPr>
            <a:grpSpLocks/>
          </p:cNvGrpSpPr>
          <p:nvPr/>
        </p:nvGrpSpPr>
        <p:grpSpPr bwMode="auto">
          <a:xfrm>
            <a:off x="3721100" y="6024563"/>
            <a:ext cx="1379538" cy="355600"/>
            <a:chOff x="4604" y="3974"/>
            <a:chExt cx="642" cy="2231"/>
          </a:xfrm>
        </p:grpSpPr>
        <p:sp>
          <p:nvSpPr>
            <p:cNvPr id="9377" name="Line 48">
              <a:extLst>
                <a:ext uri="{FF2B5EF4-FFF2-40B4-BE49-F238E27FC236}">
                  <a16:creationId xmlns:a16="http://schemas.microsoft.com/office/drawing/2014/main" id="{B4596F7E-8A96-4375-A099-09B5E2718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3974"/>
              <a:ext cx="374" cy="218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78" name="Rectangle 49">
              <a:extLst>
                <a:ext uri="{FF2B5EF4-FFF2-40B4-BE49-F238E27FC236}">
                  <a16:creationId xmlns:a16="http://schemas.microsoft.com/office/drawing/2014/main" id="{B620E5D3-78F5-4BB7-9032-319BBD979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4103"/>
              <a:ext cx="234" cy="2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AB</a:t>
              </a:r>
              <a:endParaRPr lang="en-US" altLang="zh-CN">
                <a:solidFill>
                  <a:srgbClr val="FF0066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396338" name="Group 50">
            <a:extLst>
              <a:ext uri="{FF2B5EF4-FFF2-40B4-BE49-F238E27FC236}">
                <a16:creationId xmlns:a16="http://schemas.microsoft.com/office/drawing/2014/main" id="{C96522E7-BA85-4475-9408-8470D0E31A34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613275"/>
            <a:ext cx="3654425" cy="2271713"/>
            <a:chOff x="513" y="2859"/>
            <a:chExt cx="2302" cy="1431"/>
          </a:xfrm>
        </p:grpSpPr>
        <p:sp>
          <p:nvSpPr>
            <p:cNvPr id="9234" name="Rectangle 51">
              <a:extLst>
                <a:ext uri="{FF2B5EF4-FFF2-40B4-BE49-F238E27FC236}">
                  <a16:creationId xmlns:a16="http://schemas.microsoft.com/office/drawing/2014/main" id="{983478E4-A97A-4867-B52E-0B518E33A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859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35" name="Rectangle 52">
              <a:extLst>
                <a:ext uri="{FF2B5EF4-FFF2-40B4-BE49-F238E27FC236}">
                  <a16:creationId xmlns:a16="http://schemas.microsoft.com/office/drawing/2014/main" id="{5D816F96-6FFA-4AF4-B66E-7832C94C5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3241"/>
              <a:ext cx="278" cy="6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6" name="Rectangle 53">
              <a:extLst>
                <a:ext uri="{FF2B5EF4-FFF2-40B4-BE49-F238E27FC236}">
                  <a16:creationId xmlns:a16="http://schemas.microsoft.com/office/drawing/2014/main" id="{CCA967EB-A146-4B61-AADB-56E9DC88F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" y="3364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37" name="Rectangle 54">
              <a:extLst>
                <a:ext uri="{FF2B5EF4-FFF2-40B4-BE49-F238E27FC236}">
                  <a16:creationId xmlns:a16="http://schemas.microsoft.com/office/drawing/2014/main" id="{E2ECE7DB-58B8-4EFB-9122-4098680D3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3364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38" name="Rectangle 55">
              <a:extLst>
                <a:ext uri="{FF2B5EF4-FFF2-40B4-BE49-F238E27FC236}">
                  <a16:creationId xmlns:a16="http://schemas.microsoft.com/office/drawing/2014/main" id="{E1F91D37-84AF-493A-8A38-902E928A2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" y="3660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39" name="Rectangle 56">
              <a:extLst>
                <a:ext uri="{FF2B5EF4-FFF2-40B4-BE49-F238E27FC236}">
                  <a16:creationId xmlns:a16="http://schemas.microsoft.com/office/drawing/2014/main" id="{42DEFC44-3E5C-4173-88D0-DF0B91729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3660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40" name="Rectangle 57">
              <a:extLst>
                <a:ext uri="{FF2B5EF4-FFF2-40B4-BE49-F238E27FC236}">
                  <a16:creationId xmlns:a16="http://schemas.microsoft.com/office/drawing/2014/main" id="{7500AF05-4BC2-4CDA-BE20-0805C9EB3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956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41" name="Rectangle 58">
              <a:extLst>
                <a:ext uri="{FF2B5EF4-FFF2-40B4-BE49-F238E27FC236}">
                  <a16:creationId xmlns:a16="http://schemas.microsoft.com/office/drawing/2014/main" id="{BF961F2C-B8CB-47F7-837F-C49D69AB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2995"/>
              <a:ext cx="279" cy="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2" name="Rectangle 59">
              <a:extLst>
                <a:ext uri="{FF2B5EF4-FFF2-40B4-BE49-F238E27FC236}">
                  <a16:creationId xmlns:a16="http://schemas.microsoft.com/office/drawing/2014/main" id="{66AAB098-D446-4068-B897-C8F1CF90C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3114"/>
              <a:ext cx="1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43" name="Rectangle 60">
              <a:extLst>
                <a:ext uri="{FF2B5EF4-FFF2-40B4-BE49-F238E27FC236}">
                  <a16:creationId xmlns:a16="http://schemas.microsoft.com/office/drawing/2014/main" id="{A3EB98A9-D37D-4FAE-8288-C9098434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311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44" name="Rectangle 61">
              <a:extLst>
                <a:ext uri="{FF2B5EF4-FFF2-40B4-BE49-F238E27FC236}">
                  <a16:creationId xmlns:a16="http://schemas.microsoft.com/office/drawing/2014/main" id="{FE59F6BA-CE56-470A-B715-695C2902C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3328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45" name="Rectangle 62">
              <a:extLst>
                <a:ext uri="{FF2B5EF4-FFF2-40B4-BE49-F238E27FC236}">
                  <a16:creationId xmlns:a16="http://schemas.microsoft.com/office/drawing/2014/main" id="{AA9766CF-1F3E-42B1-BF25-AE2312003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332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46" name="Rectangle 63">
              <a:extLst>
                <a:ext uri="{FF2B5EF4-FFF2-40B4-BE49-F238E27FC236}">
                  <a16:creationId xmlns:a16="http://schemas.microsoft.com/office/drawing/2014/main" id="{3FA30ED0-A72A-4D87-811A-1DDA2A97B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3328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47" name="Rectangle 64">
              <a:extLst>
                <a:ext uri="{FF2B5EF4-FFF2-40B4-BE49-F238E27FC236}">
                  <a16:creationId xmlns:a16="http://schemas.microsoft.com/office/drawing/2014/main" id="{9F51AD2B-8E98-4B7A-BA7E-1CA239649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32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48" name="Rectangle 65">
              <a:extLst>
                <a:ext uri="{FF2B5EF4-FFF2-40B4-BE49-F238E27FC236}">
                  <a16:creationId xmlns:a16="http://schemas.microsoft.com/office/drawing/2014/main" id="{52241023-FEE8-43C4-98B1-D5D873815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3328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49" name="Rectangle 66">
              <a:extLst>
                <a:ext uri="{FF2B5EF4-FFF2-40B4-BE49-F238E27FC236}">
                  <a16:creationId xmlns:a16="http://schemas.microsoft.com/office/drawing/2014/main" id="{F2CB5B90-FF9F-4C71-9952-F5157CF7A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332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50" name="Rectangle 67">
              <a:extLst>
                <a:ext uri="{FF2B5EF4-FFF2-40B4-BE49-F238E27FC236}">
                  <a16:creationId xmlns:a16="http://schemas.microsoft.com/office/drawing/2014/main" id="{91A8822B-E223-4824-9D2C-1AC40AE12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3328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51" name="Rectangle 68">
              <a:extLst>
                <a:ext uri="{FF2B5EF4-FFF2-40B4-BE49-F238E27FC236}">
                  <a16:creationId xmlns:a16="http://schemas.microsoft.com/office/drawing/2014/main" id="{C3F10DEA-CF12-4DFF-A7CA-3C3E6C78B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" y="332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52" name="Rectangle 69">
              <a:extLst>
                <a:ext uri="{FF2B5EF4-FFF2-40B4-BE49-F238E27FC236}">
                  <a16:creationId xmlns:a16="http://schemas.microsoft.com/office/drawing/2014/main" id="{24129B1C-B9ED-41C8-8896-493A0CD58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246"/>
              <a:ext cx="2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3" name="Line 70">
              <a:extLst>
                <a:ext uri="{FF2B5EF4-FFF2-40B4-BE49-F238E27FC236}">
                  <a16:creationId xmlns:a16="http://schemas.microsoft.com/office/drawing/2014/main" id="{3324CF7D-9204-4921-B9E4-03CFF7F0D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246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Rectangle 71">
              <a:extLst>
                <a:ext uri="{FF2B5EF4-FFF2-40B4-BE49-F238E27FC236}">
                  <a16:creationId xmlns:a16="http://schemas.microsoft.com/office/drawing/2014/main" id="{42412278-112C-4B7D-A9E7-3C6BC2040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232"/>
              <a:ext cx="28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5" name="Line 72">
              <a:extLst>
                <a:ext uri="{FF2B5EF4-FFF2-40B4-BE49-F238E27FC236}">
                  <a16:creationId xmlns:a16="http://schemas.microsoft.com/office/drawing/2014/main" id="{CB5EF310-E061-4EA6-B71D-8554C9C3B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232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Rectangle 73">
              <a:extLst>
                <a:ext uri="{FF2B5EF4-FFF2-40B4-BE49-F238E27FC236}">
                  <a16:creationId xmlns:a16="http://schemas.microsoft.com/office/drawing/2014/main" id="{FDD0ED5F-1A6D-4F25-B00C-27EA3E043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3232"/>
              <a:ext cx="355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7" name="Line 74">
              <a:extLst>
                <a:ext uri="{FF2B5EF4-FFF2-40B4-BE49-F238E27FC236}">
                  <a16:creationId xmlns:a16="http://schemas.microsoft.com/office/drawing/2014/main" id="{97E5A8F1-C0F0-4A9E-AE16-061050251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" y="3232"/>
              <a:ext cx="3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Rectangle 75">
              <a:extLst>
                <a:ext uri="{FF2B5EF4-FFF2-40B4-BE49-F238E27FC236}">
                  <a16:creationId xmlns:a16="http://schemas.microsoft.com/office/drawing/2014/main" id="{FDF24C1C-41BA-48E5-8C1E-34DD1A59A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232"/>
              <a:ext cx="14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9" name="Line 76">
              <a:extLst>
                <a:ext uri="{FF2B5EF4-FFF2-40B4-BE49-F238E27FC236}">
                  <a16:creationId xmlns:a16="http://schemas.microsoft.com/office/drawing/2014/main" id="{6577CB05-54EE-4A01-9D6A-2633EC3A0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232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Rectangle 77">
              <a:extLst>
                <a:ext uri="{FF2B5EF4-FFF2-40B4-BE49-F238E27FC236}">
                  <a16:creationId xmlns:a16="http://schemas.microsoft.com/office/drawing/2014/main" id="{AC748092-CEE0-4349-95B2-10D157947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232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1" name="Line 78">
              <a:extLst>
                <a:ext uri="{FF2B5EF4-FFF2-40B4-BE49-F238E27FC236}">
                  <a16:creationId xmlns:a16="http://schemas.microsoft.com/office/drawing/2014/main" id="{C0F77834-E8AE-4F20-AAF8-235BF2D9D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232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79">
              <a:extLst>
                <a:ext uri="{FF2B5EF4-FFF2-40B4-BE49-F238E27FC236}">
                  <a16:creationId xmlns:a16="http://schemas.microsoft.com/office/drawing/2014/main" id="{D4E2B098-62F5-4625-A9B6-4FC44747F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232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Rectangle 80">
              <a:extLst>
                <a:ext uri="{FF2B5EF4-FFF2-40B4-BE49-F238E27FC236}">
                  <a16:creationId xmlns:a16="http://schemas.microsoft.com/office/drawing/2014/main" id="{AAEBA43C-6D42-44D2-92B0-2F03E0196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3232"/>
              <a:ext cx="365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4" name="Line 81">
              <a:extLst>
                <a:ext uri="{FF2B5EF4-FFF2-40B4-BE49-F238E27FC236}">
                  <a16:creationId xmlns:a16="http://schemas.microsoft.com/office/drawing/2014/main" id="{07DB826B-AACB-464C-AAC2-3DCF7228A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3232"/>
              <a:ext cx="3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Rectangle 82">
              <a:extLst>
                <a:ext uri="{FF2B5EF4-FFF2-40B4-BE49-F238E27FC236}">
                  <a16:creationId xmlns:a16="http://schemas.microsoft.com/office/drawing/2014/main" id="{D3F68985-8DDD-4D13-87DB-1CC7730AE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3232"/>
              <a:ext cx="2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6" name="Line 83">
              <a:extLst>
                <a:ext uri="{FF2B5EF4-FFF2-40B4-BE49-F238E27FC236}">
                  <a16:creationId xmlns:a16="http://schemas.microsoft.com/office/drawing/2014/main" id="{0893BA4F-FB74-4765-A3D0-98A439556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3232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84">
              <a:extLst>
                <a:ext uri="{FF2B5EF4-FFF2-40B4-BE49-F238E27FC236}">
                  <a16:creationId xmlns:a16="http://schemas.microsoft.com/office/drawing/2014/main" id="{6EECF1AA-1E07-4618-99B3-96A245230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3232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8" name="Rectangle 85">
              <a:extLst>
                <a:ext uri="{FF2B5EF4-FFF2-40B4-BE49-F238E27FC236}">
                  <a16:creationId xmlns:a16="http://schemas.microsoft.com/office/drawing/2014/main" id="{67F58AEF-F970-419E-B946-FA705A092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3232"/>
              <a:ext cx="34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9" name="Line 86">
              <a:extLst>
                <a:ext uri="{FF2B5EF4-FFF2-40B4-BE49-F238E27FC236}">
                  <a16:creationId xmlns:a16="http://schemas.microsoft.com/office/drawing/2014/main" id="{17DA3D8A-F298-448F-9B8F-4C6CD8BCA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" y="3232"/>
              <a:ext cx="3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0" name="Rectangle 87">
              <a:extLst>
                <a:ext uri="{FF2B5EF4-FFF2-40B4-BE49-F238E27FC236}">
                  <a16:creationId xmlns:a16="http://schemas.microsoft.com/office/drawing/2014/main" id="{B621FFAD-13B1-49D4-BF65-E8D0F29D6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232"/>
              <a:ext cx="2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1" name="Line 88">
              <a:extLst>
                <a:ext uri="{FF2B5EF4-FFF2-40B4-BE49-F238E27FC236}">
                  <a16:creationId xmlns:a16="http://schemas.microsoft.com/office/drawing/2014/main" id="{2BD17928-7C13-4448-85DC-7E81F7558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3232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Line 89">
              <a:extLst>
                <a:ext uri="{FF2B5EF4-FFF2-40B4-BE49-F238E27FC236}">
                  <a16:creationId xmlns:a16="http://schemas.microsoft.com/office/drawing/2014/main" id="{82510FBE-B579-4D68-ABAC-BEAF0E550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3232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Rectangle 90">
              <a:extLst>
                <a:ext uri="{FF2B5EF4-FFF2-40B4-BE49-F238E27FC236}">
                  <a16:creationId xmlns:a16="http://schemas.microsoft.com/office/drawing/2014/main" id="{AB2044C8-F71F-4002-B036-E3B2712B7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3232"/>
              <a:ext cx="34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4" name="Line 91">
              <a:extLst>
                <a:ext uri="{FF2B5EF4-FFF2-40B4-BE49-F238E27FC236}">
                  <a16:creationId xmlns:a16="http://schemas.microsoft.com/office/drawing/2014/main" id="{75B720B7-6C6F-4E60-AD55-BCE0A109D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3232"/>
              <a:ext cx="3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Rectangle 92">
              <a:extLst>
                <a:ext uri="{FF2B5EF4-FFF2-40B4-BE49-F238E27FC236}">
                  <a16:creationId xmlns:a16="http://schemas.microsoft.com/office/drawing/2014/main" id="{20F532DC-2622-43E0-8D97-6F952857A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3232"/>
              <a:ext cx="2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6" name="Line 93">
              <a:extLst>
                <a:ext uri="{FF2B5EF4-FFF2-40B4-BE49-F238E27FC236}">
                  <a16:creationId xmlns:a16="http://schemas.microsoft.com/office/drawing/2014/main" id="{0587179B-87BE-42E1-9027-B61E44702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232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94">
              <a:extLst>
                <a:ext uri="{FF2B5EF4-FFF2-40B4-BE49-F238E27FC236}">
                  <a16:creationId xmlns:a16="http://schemas.microsoft.com/office/drawing/2014/main" id="{2B03274F-352A-410D-920B-D59A95BE6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232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Rectangle 95">
              <a:extLst>
                <a:ext uri="{FF2B5EF4-FFF2-40B4-BE49-F238E27FC236}">
                  <a16:creationId xmlns:a16="http://schemas.microsoft.com/office/drawing/2014/main" id="{5A049312-74AB-4F14-A738-F46C93BED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3232"/>
              <a:ext cx="2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9" name="Line 96">
              <a:extLst>
                <a:ext uri="{FF2B5EF4-FFF2-40B4-BE49-F238E27FC236}">
                  <a16:creationId xmlns:a16="http://schemas.microsoft.com/office/drawing/2014/main" id="{0BAD829D-3D1B-4834-97F5-C757361FB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232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Line 97">
              <a:extLst>
                <a:ext uri="{FF2B5EF4-FFF2-40B4-BE49-F238E27FC236}">
                  <a16:creationId xmlns:a16="http://schemas.microsoft.com/office/drawing/2014/main" id="{8B245E1F-033F-47C9-8A1D-D55738770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232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Rectangle 98">
              <a:extLst>
                <a:ext uri="{FF2B5EF4-FFF2-40B4-BE49-F238E27FC236}">
                  <a16:creationId xmlns:a16="http://schemas.microsoft.com/office/drawing/2014/main" id="{62298BC4-734E-4285-9992-0147D535E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259"/>
              <a:ext cx="28" cy="3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2" name="Line 99">
              <a:extLst>
                <a:ext uri="{FF2B5EF4-FFF2-40B4-BE49-F238E27FC236}">
                  <a16:creationId xmlns:a16="http://schemas.microsoft.com/office/drawing/2014/main" id="{752D58C4-2F2F-4FD8-88ED-98A2F8936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259"/>
              <a:ext cx="1" cy="3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Rectangle 100">
              <a:extLst>
                <a:ext uri="{FF2B5EF4-FFF2-40B4-BE49-F238E27FC236}">
                  <a16:creationId xmlns:a16="http://schemas.microsoft.com/office/drawing/2014/main" id="{EB9754F5-79DC-45FF-9610-0B37908E1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259"/>
              <a:ext cx="14" cy="3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4" name="Line 101">
              <a:extLst>
                <a:ext uri="{FF2B5EF4-FFF2-40B4-BE49-F238E27FC236}">
                  <a16:creationId xmlns:a16="http://schemas.microsoft.com/office/drawing/2014/main" id="{4E6C8346-EB98-438C-8A41-B448698F6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259"/>
              <a:ext cx="1" cy="3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5" name="Rectangle 102">
              <a:extLst>
                <a:ext uri="{FF2B5EF4-FFF2-40B4-BE49-F238E27FC236}">
                  <a16:creationId xmlns:a16="http://schemas.microsoft.com/office/drawing/2014/main" id="{C367EDA2-196E-4544-BA78-C85DB406D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3259"/>
              <a:ext cx="13" cy="3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6" name="Line 103">
              <a:extLst>
                <a:ext uri="{FF2B5EF4-FFF2-40B4-BE49-F238E27FC236}">
                  <a16:creationId xmlns:a16="http://schemas.microsoft.com/office/drawing/2014/main" id="{F4C48103-B674-4324-AB7D-3C4685B2A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3259"/>
              <a:ext cx="1" cy="3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7" name="Rectangle 104">
              <a:extLst>
                <a:ext uri="{FF2B5EF4-FFF2-40B4-BE49-F238E27FC236}">
                  <a16:creationId xmlns:a16="http://schemas.microsoft.com/office/drawing/2014/main" id="{E7B706C4-7070-4088-B43E-FDD4E725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259"/>
              <a:ext cx="13" cy="3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8" name="Line 105">
              <a:extLst>
                <a:ext uri="{FF2B5EF4-FFF2-40B4-BE49-F238E27FC236}">
                  <a16:creationId xmlns:a16="http://schemas.microsoft.com/office/drawing/2014/main" id="{B8A2D130-25AC-410C-A6DB-7F30F154D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3259"/>
              <a:ext cx="1" cy="3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Rectangle 106">
              <a:extLst>
                <a:ext uri="{FF2B5EF4-FFF2-40B4-BE49-F238E27FC236}">
                  <a16:creationId xmlns:a16="http://schemas.microsoft.com/office/drawing/2014/main" id="{423C8EC6-81F9-4408-A90C-9EBF836FA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3259"/>
              <a:ext cx="27" cy="3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90" name="Line 107">
              <a:extLst>
                <a:ext uri="{FF2B5EF4-FFF2-40B4-BE49-F238E27FC236}">
                  <a16:creationId xmlns:a16="http://schemas.microsoft.com/office/drawing/2014/main" id="{84CE3FE3-04B0-465F-AAD7-10968D0F9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259"/>
              <a:ext cx="1" cy="3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Rectangle 108">
              <a:extLst>
                <a:ext uri="{FF2B5EF4-FFF2-40B4-BE49-F238E27FC236}">
                  <a16:creationId xmlns:a16="http://schemas.microsoft.com/office/drawing/2014/main" id="{AA5B05FF-0C4A-4D41-B917-9376080C0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366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92" name="Rectangle 109">
              <a:extLst>
                <a:ext uri="{FF2B5EF4-FFF2-40B4-BE49-F238E27FC236}">
                  <a16:creationId xmlns:a16="http://schemas.microsoft.com/office/drawing/2014/main" id="{1DD0623B-4C90-4F53-A02A-D30508EEF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366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93" name="Rectangle 110">
              <a:extLst>
                <a:ext uri="{FF2B5EF4-FFF2-40B4-BE49-F238E27FC236}">
                  <a16:creationId xmlns:a16="http://schemas.microsoft.com/office/drawing/2014/main" id="{2A560109-0D4A-476D-81C5-CE6BD489F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366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94" name="Rectangle 111">
              <a:extLst>
                <a:ext uri="{FF2B5EF4-FFF2-40B4-BE49-F238E27FC236}">
                  <a16:creationId xmlns:a16="http://schemas.microsoft.com/office/drawing/2014/main" id="{ED4171EE-20CD-4AF4-97BA-B224768BA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66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95" name="Rectangle 112">
              <a:extLst>
                <a:ext uri="{FF2B5EF4-FFF2-40B4-BE49-F238E27FC236}">
                  <a16:creationId xmlns:a16="http://schemas.microsoft.com/office/drawing/2014/main" id="{64B9EBB2-F7CA-4429-9772-2FB011A06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366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96" name="Rectangle 113">
              <a:extLst>
                <a:ext uri="{FF2B5EF4-FFF2-40B4-BE49-F238E27FC236}">
                  <a16:creationId xmlns:a16="http://schemas.microsoft.com/office/drawing/2014/main" id="{FF8B06EB-5930-409E-8FAC-F105C00AA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366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97" name="Rectangle 114">
              <a:extLst>
                <a:ext uri="{FF2B5EF4-FFF2-40B4-BE49-F238E27FC236}">
                  <a16:creationId xmlns:a16="http://schemas.microsoft.com/office/drawing/2014/main" id="{C4D75070-9D79-49F8-83B5-3CD94B202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366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98" name="Rectangle 115">
              <a:extLst>
                <a:ext uri="{FF2B5EF4-FFF2-40B4-BE49-F238E27FC236}">
                  <a16:creationId xmlns:a16="http://schemas.microsoft.com/office/drawing/2014/main" id="{AC2CDF94-3CCC-4D5B-AEC9-5D0C147BA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" y="366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299" name="Rectangle 116">
              <a:extLst>
                <a:ext uri="{FF2B5EF4-FFF2-40B4-BE49-F238E27FC236}">
                  <a16:creationId xmlns:a16="http://schemas.microsoft.com/office/drawing/2014/main" id="{98D06FDD-E1DB-4CED-806C-A6B0084B8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583"/>
              <a:ext cx="2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00" name="Line 117">
              <a:extLst>
                <a:ext uri="{FF2B5EF4-FFF2-40B4-BE49-F238E27FC236}">
                  <a16:creationId xmlns:a16="http://schemas.microsoft.com/office/drawing/2014/main" id="{1734D1FE-7D22-4014-A558-CD8BC4143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583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Rectangle 118">
              <a:extLst>
                <a:ext uri="{FF2B5EF4-FFF2-40B4-BE49-F238E27FC236}">
                  <a16:creationId xmlns:a16="http://schemas.microsoft.com/office/drawing/2014/main" id="{D305FD98-74D8-4EEC-A05B-38566F9AD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3583"/>
              <a:ext cx="35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02" name="Line 119">
              <a:extLst>
                <a:ext uri="{FF2B5EF4-FFF2-40B4-BE49-F238E27FC236}">
                  <a16:creationId xmlns:a16="http://schemas.microsoft.com/office/drawing/2014/main" id="{7B779B5A-FF9B-4BB4-A177-0AB21EAE7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" y="3583"/>
              <a:ext cx="3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Rectangle 120">
              <a:extLst>
                <a:ext uri="{FF2B5EF4-FFF2-40B4-BE49-F238E27FC236}">
                  <a16:creationId xmlns:a16="http://schemas.microsoft.com/office/drawing/2014/main" id="{323B5D48-5571-4A2F-9973-DC9E1DCCC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583"/>
              <a:ext cx="14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04" name="Line 121">
              <a:extLst>
                <a:ext uri="{FF2B5EF4-FFF2-40B4-BE49-F238E27FC236}">
                  <a16:creationId xmlns:a16="http://schemas.microsoft.com/office/drawing/2014/main" id="{7AEFF938-6557-4681-82A8-88AA2D11A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583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Line 122">
              <a:extLst>
                <a:ext uri="{FF2B5EF4-FFF2-40B4-BE49-F238E27FC236}">
                  <a16:creationId xmlns:a16="http://schemas.microsoft.com/office/drawing/2014/main" id="{AD14E5AF-8EEA-4922-8AFE-B81801820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583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Rectangle 123">
              <a:extLst>
                <a:ext uri="{FF2B5EF4-FFF2-40B4-BE49-F238E27FC236}">
                  <a16:creationId xmlns:a16="http://schemas.microsoft.com/office/drawing/2014/main" id="{116E5C8E-FC20-4619-84E9-CEB984D51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3583"/>
              <a:ext cx="36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07" name="Line 124">
              <a:extLst>
                <a:ext uri="{FF2B5EF4-FFF2-40B4-BE49-F238E27FC236}">
                  <a16:creationId xmlns:a16="http://schemas.microsoft.com/office/drawing/2014/main" id="{1A69B084-A6E4-4BF0-A665-E6146B989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3583"/>
              <a:ext cx="3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Rectangle 125">
              <a:extLst>
                <a:ext uri="{FF2B5EF4-FFF2-40B4-BE49-F238E27FC236}">
                  <a16:creationId xmlns:a16="http://schemas.microsoft.com/office/drawing/2014/main" id="{1F1F8024-6EC7-4E5C-9A49-3BF4EAFA6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3583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09" name="Line 126">
              <a:extLst>
                <a:ext uri="{FF2B5EF4-FFF2-40B4-BE49-F238E27FC236}">
                  <a16:creationId xmlns:a16="http://schemas.microsoft.com/office/drawing/2014/main" id="{7A96C788-6120-4991-9AC1-7F719CE6A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3583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0" name="Line 127">
              <a:extLst>
                <a:ext uri="{FF2B5EF4-FFF2-40B4-BE49-F238E27FC236}">
                  <a16:creationId xmlns:a16="http://schemas.microsoft.com/office/drawing/2014/main" id="{7651850F-56B2-45D3-A0C2-18A76A859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3583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1" name="Rectangle 128">
              <a:extLst>
                <a:ext uri="{FF2B5EF4-FFF2-40B4-BE49-F238E27FC236}">
                  <a16:creationId xmlns:a16="http://schemas.microsoft.com/office/drawing/2014/main" id="{B56AD0D3-45AC-4DB4-ACA7-82372B016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3583"/>
              <a:ext cx="361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12" name="Line 129">
              <a:extLst>
                <a:ext uri="{FF2B5EF4-FFF2-40B4-BE49-F238E27FC236}">
                  <a16:creationId xmlns:a16="http://schemas.microsoft.com/office/drawing/2014/main" id="{44EAB8C6-4490-41DA-8C5A-B1B8E14B3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3583"/>
              <a:ext cx="36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3" name="Rectangle 130">
              <a:extLst>
                <a:ext uri="{FF2B5EF4-FFF2-40B4-BE49-F238E27FC236}">
                  <a16:creationId xmlns:a16="http://schemas.microsoft.com/office/drawing/2014/main" id="{7956A2D8-9D75-4149-974D-7B1B3D722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583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14" name="Line 131">
              <a:extLst>
                <a:ext uri="{FF2B5EF4-FFF2-40B4-BE49-F238E27FC236}">
                  <a16:creationId xmlns:a16="http://schemas.microsoft.com/office/drawing/2014/main" id="{FA6D9B09-459B-4207-B2AE-89DCEA9D7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3583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5" name="Line 132">
              <a:extLst>
                <a:ext uri="{FF2B5EF4-FFF2-40B4-BE49-F238E27FC236}">
                  <a16:creationId xmlns:a16="http://schemas.microsoft.com/office/drawing/2014/main" id="{CD5A46AD-2300-4A5F-BC51-D66A14BAD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3583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6" name="Rectangle 133">
              <a:extLst>
                <a:ext uri="{FF2B5EF4-FFF2-40B4-BE49-F238E27FC236}">
                  <a16:creationId xmlns:a16="http://schemas.microsoft.com/office/drawing/2014/main" id="{4EBDB277-0839-4862-BAF7-717CA8C0A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3583"/>
              <a:ext cx="361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17" name="Line 134">
              <a:extLst>
                <a:ext uri="{FF2B5EF4-FFF2-40B4-BE49-F238E27FC236}">
                  <a16:creationId xmlns:a16="http://schemas.microsoft.com/office/drawing/2014/main" id="{B71CAB4F-D61B-4D5A-972A-3CC8DFAE4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3583"/>
              <a:ext cx="36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8" name="Rectangle 135">
              <a:extLst>
                <a:ext uri="{FF2B5EF4-FFF2-40B4-BE49-F238E27FC236}">
                  <a16:creationId xmlns:a16="http://schemas.microsoft.com/office/drawing/2014/main" id="{6813D00B-2907-49A4-A86F-D6F8A1B22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3583"/>
              <a:ext cx="27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19" name="Line 136">
              <a:extLst>
                <a:ext uri="{FF2B5EF4-FFF2-40B4-BE49-F238E27FC236}">
                  <a16:creationId xmlns:a16="http://schemas.microsoft.com/office/drawing/2014/main" id="{52867CF3-0948-48D1-8C81-478B0A0FD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583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" name="Rectangle 137">
              <a:extLst>
                <a:ext uri="{FF2B5EF4-FFF2-40B4-BE49-F238E27FC236}">
                  <a16:creationId xmlns:a16="http://schemas.microsoft.com/office/drawing/2014/main" id="{6C8591E4-2E82-441A-8378-6ECA2626E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596"/>
              <a:ext cx="28" cy="3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21" name="Line 138">
              <a:extLst>
                <a:ext uri="{FF2B5EF4-FFF2-40B4-BE49-F238E27FC236}">
                  <a16:creationId xmlns:a16="http://schemas.microsoft.com/office/drawing/2014/main" id="{142296F9-61C0-497C-BB91-519A49A2F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596"/>
              <a:ext cx="1" cy="3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" name="Rectangle 139">
              <a:extLst>
                <a:ext uri="{FF2B5EF4-FFF2-40B4-BE49-F238E27FC236}">
                  <a16:creationId xmlns:a16="http://schemas.microsoft.com/office/drawing/2014/main" id="{B57A9785-F242-4233-BD8F-BD2F56EEF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919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23" name="Line 140">
              <a:extLst>
                <a:ext uri="{FF2B5EF4-FFF2-40B4-BE49-F238E27FC236}">
                  <a16:creationId xmlns:a16="http://schemas.microsoft.com/office/drawing/2014/main" id="{73A92F21-234A-4DC9-91DA-91ED7B3A8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919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" name="Line 141">
              <a:extLst>
                <a:ext uri="{FF2B5EF4-FFF2-40B4-BE49-F238E27FC236}">
                  <a16:creationId xmlns:a16="http://schemas.microsoft.com/office/drawing/2014/main" id="{D1C198CC-1AA6-4BF0-9D64-400DEED3E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" name="Rectangle 142">
              <a:extLst>
                <a:ext uri="{FF2B5EF4-FFF2-40B4-BE49-F238E27FC236}">
                  <a16:creationId xmlns:a16="http://schemas.microsoft.com/office/drawing/2014/main" id="{D3328FAD-A372-4880-8DB9-FC06EE569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919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26" name="Line 143">
              <a:extLst>
                <a:ext uri="{FF2B5EF4-FFF2-40B4-BE49-F238E27FC236}">
                  <a16:creationId xmlns:a16="http://schemas.microsoft.com/office/drawing/2014/main" id="{7755A560-E278-4DC1-812C-CB2CFBA54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919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" name="Line 144">
              <a:extLst>
                <a:ext uri="{FF2B5EF4-FFF2-40B4-BE49-F238E27FC236}">
                  <a16:creationId xmlns:a16="http://schemas.microsoft.com/office/drawing/2014/main" id="{21C1F1EB-C382-4743-9A80-BC4FB5F03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" name="Rectangle 145">
              <a:extLst>
                <a:ext uri="{FF2B5EF4-FFF2-40B4-BE49-F238E27FC236}">
                  <a16:creationId xmlns:a16="http://schemas.microsoft.com/office/drawing/2014/main" id="{6113DF18-5104-4DE6-BEC7-872AAAD8C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3919"/>
              <a:ext cx="355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29" name="Line 146">
              <a:extLst>
                <a:ext uri="{FF2B5EF4-FFF2-40B4-BE49-F238E27FC236}">
                  <a16:creationId xmlns:a16="http://schemas.microsoft.com/office/drawing/2014/main" id="{97EDACE4-6BA5-448D-BDA4-D8B0C8778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" y="3919"/>
              <a:ext cx="3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" name="Rectangle 147">
              <a:extLst>
                <a:ext uri="{FF2B5EF4-FFF2-40B4-BE49-F238E27FC236}">
                  <a16:creationId xmlns:a16="http://schemas.microsoft.com/office/drawing/2014/main" id="{769EFD35-2563-45EA-AA15-86A5E9274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596"/>
              <a:ext cx="14" cy="3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31" name="Line 148">
              <a:extLst>
                <a:ext uri="{FF2B5EF4-FFF2-40B4-BE49-F238E27FC236}">
                  <a16:creationId xmlns:a16="http://schemas.microsoft.com/office/drawing/2014/main" id="{637DB9BC-6DEA-4288-8281-D93A196DC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596"/>
              <a:ext cx="1" cy="3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" name="Rectangle 149">
              <a:extLst>
                <a:ext uri="{FF2B5EF4-FFF2-40B4-BE49-F238E27FC236}">
                  <a16:creationId xmlns:a16="http://schemas.microsoft.com/office/drawing/2014/main" id="{99E22C07-6A1F-4644-AACE-A35D41217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919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33" name="Line 150">
              <a:extLst>
                <a:ext uri="{FF2B5EF4-FFF2-40B4-BE49-F238E27FC236}">
                  <a16:creationId xmlns:a16="http://schemas.microsoft.com/office/drawing/2014/main" id="{FDD2DF8A-8C3A-4C45-AE78-646E86CB9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919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" name="Line 151">
              <a:extLst>
                <a:ext uri="{FF2B5EF4-FFF2-40B4-BE49-F238E27FC236}">
                  <a16:creationId xmlns:a16="http://schemas.microsoft.com/office/drawing/2014/main" id="{8154EC36-87BB-4627-B485-2276242F6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" name="Rectangle 152">
              <a:extLst>
                <a:ext uri="{FF2B5EF4-FFF2-40B4-BE49-F238E27FC236}">
                  <a16:creationId xmlns:a16="http://schemas.microsoft.com/office/drawing/2014/main" id="{BBE23DCC-6E21-49F2-AE4B-EC6B8BED0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3919"/>
              <a:ext cx="351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36" name="Line 153">
              <a:extLst>
                <a:ext uri="{FF2B5EF4-FFF2-40B4-BE49-F238E27FC236}">
                  <a16:creationId xmlns:a16="http://schemas.microsoft.com/office/drawing/2014/main" id="{8F8DE8DF-FBD7-4B63-9155-9C7D27F6E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8" y="3919"/>
              <a:ext cx="3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" name="Rectangle 154">
              <a:extLst>
                <a:ext uri="{FF2B5EF4-FFF2-40B4-BE49-F238E27FC236}">
                  <a16:creationId xmlns:a16="http://schemas.microsoft.com/office/drawing/2014/main" id="{90B9D36C-07AB-472D-B8E6-1F9C997D6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3596"/>
              <a:ext cx="13" cy="3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38" name="Line 155">
              <a:extLst>
                <a:ext uri="{FF2B5EF4-FFF2-40B4-BE49-F238E27FC236}">
                  <a16:creationId xmlns:a16="http://schemas.microsoft.com/office/drawing/2014/main" id="{56EF739A-E2CF-4F6F-AAF9-31628D23B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3596"/>
              <a:ext cx="1" cy="3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9" name="Rectangle 156">
              <a:extLst>
                <a:ext uri="{FF2B5EF4-FFF2-40B4-BE49-F238E27FC236}">
                  <a16:creationId xmlns:a16="http://schemas.microsoft.com/office/drawing/2014/main" id="{894A1C6F-5CC8-4B10-BCCE-5091423CF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3919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40" name="Line 157">
              <a:extLst>
                <a:ext uri="{FF2B5EF4-FFF2-40B4-BE49-F238E27FC236}">
                  <a16:creationId xmlns:a16="http://schemas.microsoft.com/office/drawing/2014/main" id="{62C40553-A7B8-4C4D-B748-6057DFCBC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3919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1" name="Line 158">
              <a:extLst>
                <a:ext uri="{FF2B5EF4-FFF2-40B4-BE49-F238E27FC236}">
                  <a16:creationId xmlns:a16="http://schemas.microsoft.com/office/drawing/2014/main" id="{5EA89B33-03A1-4388-A481-9175255BF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2" name="Rectangle 159">
              <a:extLst>
                <a:ext uri="{FF2B5EF4-FFF2-40B4-BE49-F238E27FC236}">
                  <a16:creationId xmlns:a16="http://schemas.microsoft.com/office/drawing/2014/main" id="{7F6E2221-FDAA-4E83-9E34-F36F6E1B1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3919"/>
              <a:ext cx="34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43" name="Line 160">
              <a:extLst>
                <a:ext uri="{FF2B5EF4-FFF2-40B4-BE49-F238E27FC236}">
                  <a16:creationId xmlns:a16="http://schemas.microsoft.com/office/drawing/2014/main" id="{F3CBAC79-3BCE-4DAF-97CA-72E6B2327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" y="3919"/>
              <a:ext cx="3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4" name="Rectangle 161">
              <a:extLst>
                <a:ext uri="{FF2B5EF4-FFF2-40B4-BE49-F238E27FC236}">
                  <a16:creationId xmlns:a16="http://schemas.microsoft.com/office/drawing/2014/main" id="{15602942-F635-4BF1-9F38-3C6FDA24B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596"/>
              <a:ext cx="13" cy="3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45" name="Line 162">
              <a:extLst>
                <a:ext uri="{FF2B5EF4-FFF2-40B4-BE49-F238E27FC236}">
                  <a16:creationId xmlns:a16="http://schemas.microsoft.com/office/drawing/2014/main" id="{387EB4F8-8A0B-4B65-85DF-3F718DACE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3596"/>
              <a:ext cx="1" cy="3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6" name="Rectangle 163">
              <a:extLst>
                <a:ext uri="{FF2B5EF4-FFF2-40B4-BE49-F238E27FC236}">
                  <a16:creationId xmlns:a16="http://schemas.microsoft.com/office/drawing/2014/main" id="{9B5BA826-2C3A-4F15-AD7A-71187598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919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47" name="Line 164">
              <a:extLst>
                <a:ext uri="{FF2B5EF4-FFF2-40B4-BE49-F238E27FC236}">
                  <a16:creationId xmlns:a16="http://schemas.microsoft.com/office/drawing/2014/main" id="{8B53D60C-F30A-416F-9B53-72BE7CF51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3919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8" name="Line 165">
              <a:extLst>
                <a:ext uri="{FF2B5EF4-FFF2-40B4-BE49-F238E27FC236}">
                  <a16:creationId xmlns:a16="http://schemas.microsoft.com/office/drawing/2014/main" id="{6BE38336-C4FB-4BB8-AAF3-719D119C7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9" name="Rectangle 166">
              <a:extLst>
                <a:ext uri="{FF2B5EF4-FFF2-40B4-BE49-F238E27FC236}">
                  <a16:creationId xmlns:a16="http://schemas.microsoft.com/office/drawing/2014/main" id="{235EB737-A711-43FC-8CF2-A5E9F8909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3919"/>
              <a:ext cx="34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50" name="Line 167">
              <a:extLst>
                <a:ext uri="{FF2B5EF4-FFF2-40B4-BE49-F238E27FC236}">
                  <a16:creationId xmlns:a16="http://schemas.microsoft.com/office/drawing/2014/main" id="{BF50D1AB-CCC5-4499-99EF-5A148EAE0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3919"/>
              <a:ext cx="3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1" name="Rectangle 168">
              <a:extLst>
                <a:ext uri="{FF2B5EF4-FFF2-40B4-BE49-F238E27FC236}">
                  <a16:creationId xmlns:a16="http://schemas.microsoft.com/office/drawing/2014/main" id="{8CFDC67F-BD2C-4BC6-BB36-3A2F99AB6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3596"/>
              <a:ext cx="27" cy="3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52" name="Line 169">
              <a:extLst>
                <a:ext uri="{FF2B5EF4-FFF2-40B4-BE49-F238E27FC236}">
                  <a16:creationId xmlns:a16="http://schemas.microsoft.com/office/drawing/2014/main" id="{00985CE4-5670-4771-9D66-1ACA1D054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596"/>
              <a:ext cx="1" cy="3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3" name="Rectangle 170">
              <a:extLst>
                <a:ext uri="{FF2B5EF4-FFF2-40B4-BE49-F238E27FC236}">
                  <a16:creationId xmlns:a16="http://schemas.microsoft.com/office/drawing/2014/main" id="{A103A048-6658-4107-B4C0-F0E2134A8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3919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54" name="Line 171">
              <a:extLst>
                <a:ext uri="{FF2B5EF4-FFF2-40B4-BE49-F238E27FC236}">
                  <a16:creationId xmlns:a16="http://schemas.microsoft.com/office/drawing/2014/main" id="{7463F53E-48F3-4F6B-93CA-4408C2F85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919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5" name="Line 172">
              <a:extLst>
                <a:ext uri="{FF2B5EF4-FFF2-40B4-BE49-F238E27FC236}">
                  <a16:creationId xmlns:a16="http://schemas.microsoft.com/office/drawing/2014/main" id="{E72BC5D0-F3E3-4AE3-9CD6-AF5F36081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6" name="Rectangle 173">
              <a:extLst>
                <a:ext uri="{FF2B5EF4-FFF2-40B4-BE49-F238E27FC236}">
                  <a16:creationId xmlns:a16="http://schemas.microsoft.com/office/drawing/2014/main" id="{F373A8F8-DDD3-4BF5-88A1-F5973DC94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3919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57" name="Line 174">
              <a:extLst>
                <a:ext uri="{FF2B5EF4-FFF2-40B4-BE49-F238E27FC236}">
                  <a16:creationId xmlns:a16="http://schemas.microsoft.com/office/drawing/2014/main" id="{1F44C9DA-E0F1-474C-B3DB-4DBC6F7A5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919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8" name="Line 175">
              <a:extLst>
                <a:ext uri="{FF2B5EF4-FFF2-40B4-BE49-F238E27FC236}">
                  <a16:creationId xmlns:a16="http://schemas.microsoft.com/office/drawing/2014/main" id="{F10D89D0-EC8A-40ED-B142-17BBD06EF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9" name="Rectangle 176">
              <a:extLst>
                <a:ext uri="{FF2B5EF4-FFF2-40B4-BE49-F238E27FC236}">
                  <a16:creationId xmlns:a16="http://schemas.microsoft.com/office/drawing/2014/main" id="{32A95368-2262-44E6-812B-EB34B6ECC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4011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360" name="Freeform 177">
              <a:extLst>
                <a:ext uri="{FF2B5EF4-FFF2-40B4-BE49-F238E27FC236}">
                  <a16:creationId xmlns:a16="http://schemas.microsoft.com/office/drawing/2014/main" id="{64D72292-DE52-4BB4-9400-8385FAC4B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" y="2859"/>
              <a:ext cx="242" cy="246"/>
            </a:xfrm>
            <a:custGeom>
              <a:avLst/>
              <a:gdLst>
                <a:gd name="T0" fmla="*/ 123 w 242"/>
                <a:gd name="T1" fmla="*/ 0 h 246"/>
                <a:gd name="T2" fmla="*/ 110 w 242"/>
                <a:gd name="T3" fmla="*/ 0 h 246"/>
                <a:gd name="T4" fmla="*/ 96 w 242"/>
                <a:gd name="T5" fmla="*/ 4 h 246"/>
                <a:gd name="T6" fmla="*/ 87 w 242"/>
                <a:gd name="T7" fmla="*/ 9 h 246"/>
                <a:gd name="T8" fmla="*/ 73 w 242"/>
                <a:gd name="T9" fmla="*/ 9 h 246"/>
                <a:gd name="T10" fmla="*/ 55 w 242"/>
                <a:gd name="T11" fmla="*/ 22 h 246"/>
                <a:gd name="T12" fmla="*/ 37 w 242"/>
                <a:gd name="T13" fmla="*/ 36 h 246"/>
                <a:gd name="T14" fmla="*/ 23 w 242"/>
                <a:gd name="T15" fmla="*/ 54 h 246"/>
                <a:gd name="T16" fmla="*/ 9 w 242"/>
                <a:gd name="T17" fmla="*/ 77 h 246"/>
                <a:gd name="T18" fmla="*/ 5 w 242"/>
                <a:gd name="T19" fmla="*/ 86 h 246"/>
                <a:gd name="T20" fmla="*/ 5 w 242"/>
                <a:gd name="T21" fmla="*/ 100 h 246"/>
                <a:gd name="T22" fmla="*/ 0 w 242"/>
                <a:gd name="T23" fmla="*/ 109 h 246"/>
                <a:gd name="T24" fmla="*/ 0 w 242"/>
                <a:gd name="T25" fmla="*/ 123 h 246"/>
                <a:gd name="T26" fmla="*/ 0 w 242"/>
                <a:gd name="T27" fmla="*/ 136 h 246"/>
                <a:gd name="T28" fmla="*/ 5 w 242"/>
                <a:gd name="T29" fmla="*/ 145 h 246"/>
                <a:gd name="T30" fmla="*/ 5 w 242"/>
                <a:gd name="T31" fmla="*/ 159 h 246"/>
                <a:gd name="T32" fmla="*/ 9 w 242"/>
                <a:gd name="T33" fmla="*/ 168 h 246"/>
                <a:gd name="T34" fmla="*/ 23 w 242"/>
                <a:gd name="T35" fmla="*/ 191 h 246"/>
                <a:gd name="T36" fmla="*/ 37 w 242"/>
                <a:gd name="T37" fmla="*/ 209 h 246"/>
                <a:gd name="T38" fmla="*/ 55 w 242"/>
                <a:gd name="T39" fmla="*/ 223 h 246"/>
                <a:gd name="T40" fmla="*/ 73 w 242"/>
                <a:gd name="T41" fmla="*/ 236 h 246"/>
                <a:gd name="T42" fmla="*/ 87 w 242"/>
                <a:gd name="T43" fmla="*/ 236 h 246"/>
                <a:gd name="T44" fmla="*/ 96 w 242"/>
                <a:gd name="T45" fmla="*/ 241 h 246"/>
                <a:gd name="T46" fmla="*/ 110 w 242"/>
                <a:gd name="T47" fmla="*/ 246 h 246"/>
                <a:gd name="T48" fmla="*/ 123 w 242"/>
                <a:gd name="T49" fmla="*/ 246 h 246"/>
                <a:gd name="T50" fmla="*/ 132 w 242"/>
                <a:gd name="T51" fmla="*/ 246 h 246"/>
                <a:gd name="T52" fmla="*/ 146 w 242"/>
                <a:gd name="T53" fmla="*/ 241 h 246"/>
                <a:gd name="T54" fmla="*/ 160 w 242"/>
                <a:gd name="T55" fmla="*/ 236 h 246"/>
                <a:gd name="T56" fmla="*/ 169 w 242"/>
                <a:gd name="T57" fmla="*/ 236 h 246"/>
                <a:gd name="T58" fmla="*/ 192 w 242"/>
                <a:gd name="T59" fmla="*/ 223 h 246"/>
                <a:gd name="T60" fmla="*/ 210 w 242"/>
                <a:gd name="T61" fmla="*/ 209 h 246"/>
                <a:gd name="T62" fmla="*/ 224 w 242"/>
                <a:gd name="T63" fmla="*/ 191 h 246"/>
                <a:gd name="T64" fmla="*/ 233 w 242"/>
                <a:gd name="T65" fmla="*/ 168 h 246"/>
                <a:gd name="T66" fmla="*/ 237 w 242"/>
                <a:gd name="T67" fmla="*/ 159 h 246"/>
                <a:gd name="T68" fmla="*/ 242 w 242"/>
                <a:gd name="T69" fmla="*/ 145 h 246"/>
                <a:gd name="T70" fmla="*/ 242 w 242"/>
                <a:gd name="T71" fmla="*/ 136 h 246"/>
                <a:gd name="T72" fmla="*/ 242 w 242"/>
                <a:gd name="T73" fmla="*/ 123 h 246"/>
                <a:gd name="T74" fmla="*/ 242 w 242"/>
                <a:gd name="T75" fmla="*/ 109 h 246"/>
                <a:gd name="T76" fmla="*/ 242 w 242"/>
                <a:gd name="T77" fmla="*/ 100 h 246"/>
                <a:gd name="T78" fmla="*/ 237 w 242"/>
                <a:gd name="T79" fmla="*/ 86 h 246"/>
                <a:gd name="T80" fmla="*/ 233 w 242"/>
                <a:gd name="T81" fmla="*/ 77 h 246"/>
                <a:gd name="T82" fmla="*/ 224 w 242"/>
                <a:gd name="T83" fmla="*/ 54 h 246"/>
                <a:gd name="T84" fmla="*/ 210 w 242"/>
                <a:gd name="T85" fmla="*/ 36 h 246"/>
                <a:gd name="T86" fmla="*/ 192 w 242"/>
                <a:gd name="T87" fmla="*/ 22 h 246"/>
                <a:gd name="T88" fmla="*/ 169 w 242"/>
                <a:gd name="T89" fmla="*/ 9 h 246"/>
                <a:gd name="T90" fmla="*/ 160 w 242"/>
                <a:gd name="T91" fmla="*/ 9 h 246"/>
                <a:gd name="T92" fmla="*/ 146 w 242"/>
                <a:gd name="T93" fmla="*/ 4 h 246"/>
                <a:gd name="T94" fmla="*/ 132 w 242"/>
                <a:gd name="T95" fmla="*/ 0 h 246"/>
                <a:gd name="T96" fmla="*/ 123 w 242"/>
                <a:gd name="T97" fmla="*/ 0 h 24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2" h="246">
                  <a:moveTo>
                    <a:pt x="123" y="0"/>
                  </a:moveTo>
                  <a:lnTo>
                    <a:pt x="110" y="0"/>
                  </a:lnTo>
                  <a:lnTo>
                    <a:pt x="96" y="4"/>
                  </a:lnTo>
                  <a:lnTo>
                    <a:pt x="87" y="9"/>
                  </a:lnTo>
                  <a:lnTo>
                    <a:pt x="73" y="9"/>
                  </a:lnTo>
                  <a:lnTo>
                    <a:pt x="55" y="22"/>
                  </a:lnTo>
                  <a:lnTo>
                    <a:pt x="37" y="36"/>
                  </a:lnTo>
                  <a:lnTo>
                    <a:pt x="23" y="54"/>
                  </a:lnTo>
                  <a:lnTo>
                    <a:pt x="9" y="77"/>
                  </a:lnTo>
                  <a:lnTo>
                    <a:pt x="5" y="86"/>
                  </a:lnTo>
                  <a:lnTo>
                    <a:pt x="5" y="100"/>
                  </a:lnTo>
                  <a:lnTo>
                    <a:pt x="0" y="109"/>
                  </a:lnTo>
                  <a:lnTo>
                    <a:pt x="0" y="123"/>
                  </a:lnTo>
                  <a:lnTo>
                    <a:pt x="0" y="136"/>
                  </a:lnTo>
                  <a:lnTo>
                    <a:pt x="5" y="145"/>
                  </a:lnTo>
                  <a:lnTo>
                    <a:pt x="5" y="159"/>
                  </a:lnTo>
                  <a:lnTo>
                    <a:pt x="9" y="168"/>
                  </a:lnTo>
                  <a:lnTo>
                    <a:pt x="23" y="191"/>
                  </a:lnTo>
                  <a:lnTo>
                    <a:pt x="37" y="209"/>
                  </a:lnTo>
                  <a:lnTo>
                    <a:pt x="55" y="223"/>
                  </a:lnTo>
                  <a:lnTo>
                    <a:pt x="73" y="236"/>
                  </a:lnTo>
                  <a:lnTo>
                    <a:pt x="87" y="236"/>
                  </a:lnTo>
                  <a:lnTo>
                    <a:pt x="96" y="241"/>
                  </a:lnTo>
                  <a:lnTo>
                    <a:pt x="110" y="246"/>
                  </a:lnTo>
                  <a:lnTo>
                    <a:pt x="123" y="246"/>
                  </a:lnTo>
                  <a:lnTo>
                    <a:pt x="132" y="246"/>
                  </a:lnTo>
                  <a:lnTo>
                    <a:pt x="146" y="241"/>
                  </a:lnTo>
                  <a:lnTo>
                    <a:pt x="160" y="236"/>
                  </a:lnTo>
                  <a:lnTo>
                    <a:pt x="169" y="236"/>
                  </a:lnTo>
                  <a:lnTo>
                    <a:pt x="192" y="223"/>
                  </a:lnTo>
                  <a:lnTo>
                    <a:pt x="210" y="209"/>
                  </a:lnTo>
                  <a:lnTo>
                    <a:pt x="224" y="191"/>
                  </a:lnTo>
                  <a:lnTo>
                    <a:pt x="233" y="168"/>
                  </a:lnTo>
                  <a:lnTo>
                    <a:pt x="237" y="159"/>
                  </a:lnTo>
                  <a:lnTo>
                    <a:pt x="242" y="145"/>
                  </a:lnTo>
                  <a:lnTo>
                    <a:pt x="242" y="136"/>
                  </a:lnTo>
                  <a:lnTo>
                    <a:pt x="242" y="123"/>
                  </a:lnTo>
                  <a:lnTo>
                    <a:pt x="242" y="109"/>
                  </a:lnTo>
                  <a:lnTo>
                    <a:pt x="242" y="100"/>
                  </a:lnTo>
                  <a:lnTo>
                    <a:pt x="237" y="86"/>
                  </a:lnTo>
                  <a:lnTo>
                    <a:pt x="233" y="77"/>
                  </a:lnTo>
                  <a:lnTo>
                    <a:pt x="224" y="54"/>
                  </a:lnTo>
                  <a:lnTo>
                    <a:pt x="210" y="36"/>
                  </a:lnTo>
                  <a:lnTo>
                    <a:pt x="192" y="22"/>
                  </a:lnTo>
                  <a:lnTo>
                    <a:pt x="169" y="9"/>
                  </a:lnTo>
                  <a:lnTo>
                    <a:pt x="160" y="9"/>
                  </a:lnTo>
                  <a:lnTo>
                    <a:pt x="146" y="4"/>
                  </a:lnTo>
                  <a:lnTo>
                    <a:pt x="132" y="0"/>
                  </a:lnTo>
                  <a:lnTo>
                    <a:pt x="123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61" name="Rectangle 178">
              <a:extLst>
                <a:ext uri="{FF2B5EF4-FFF2-40B4-BE49-F238E27FC236}">
                  <a16:creationId xmlns:a16="http://schemas.microsoft.com/office/drawing/2014/main" id="{63A44CB5-5030-4EBF-9232-3E0FCF2D9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2868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362" name="Rectangle 179">
              <a:extLst>
                <a:ext uri="{FF2B5EF4-FFF2-40B4-BE49-F238E27FC236}">
                  <a16:creationId xmlns:a16="http://schemas.microsoft.com/office/drawing/2014/main" id="{7E4D8751-DB93-4AB6-95B5-7AF791DDA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2872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363" name="Line 180">
              <a:extLst>
                <a:ext uri="{FF2B5EF4-FFF2-40B4-BE49-F238E27FC236}">
                  <a16:creationId xmlns:a16="http://schemas.microsoft.com/office/drawing/2014/main" id="{49FFB514-A9F7-4252-A2C8-F7861C9DE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6" y="3045"/>
              <a:ext cx="187" cy="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64" name="Rectangle 181">
              <a:extLst>
                <a:ext uri="{FF2B5EF4-FFF2-40B4-BE49-F238E27FC236}">
                  <a16:creationId xmlns:a16="http://schemas.microsoft.com/office/drawing/2014/main" id="{BC1CB60D-F642-4B30-85BB-445B77D5D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2905"/>
              <a:ext cx="1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365" name="Rectangle 182">
              <a:extLst>
                <a:ext uri="{FF2B5EF4-FFF2-40B4-BE49-F238E27FC236}">
                  <a16:creationId xmlns:a16="http://schemas.microsoft.com/office/drawing/2014/main" id="{37AECBA1-2754-4369-9F71-DB47EA91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290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366" name="Rectangle 183">
              <a:extLst>
                <a:ext uri="{FF2B5EF4-FFF2-40B4-BE49-F238E27FC236}">
                  <a16:creationId xmlns:a16="http://schemas.microsoft.com/office/drawing/2014/main" id="{A28DCEDC-AC60-41F6-BAE7-2E8D5AC06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2905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367" name="Rectangle 184">
              <a:extLst>
                <a:ext uri="{FF2B5EF4-FFF2-40B4-BE49-F238E27FC236}">
                  <a16:creationId xmlns:a16="http://schemas.microsoft.com/office/drawing/2014/main" id="{6A1B2F5F-6CAC-4327-9619-09FACA50D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290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368" name="Rectangle 185">
              <a:extLst>
                <a:ext uri="{FF2B5EF4-FFF2-40B4-BE49-F238E27FC236}">
                  <a16:creationId xmlns:a16="http://schemas.microsoft.com/office/drawing/2014/main" id="{2B5B84A7-4CD6-4FAD-9AF8-6EC1B450A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" y="3204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369" name="Freeform 186">
              <a:extLst>
                <a:ext uri="{FF2B5EF4-FFF2-40B4-BE49-F238E27FC236}">
                  <a16:creationId xmlns:a16="http://schemas.microsoft.com/office/drawing/2014/main" id="{D5F5D173-81A0-44AD-B194-17407DCD9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" y="3660"/>
              <a:ext cx="556" cy="214"/>
            </a:xfrm>
            <a:custGeom>
              <a:avLst/>
              <a:gdLst>
                <a:gd name="T0" fmla="*/ 37 w 556"/>
                <a:gd name="T1" fmla="*/ 0 h 214"/>
                <a:gd name="T2" fmla="*/ 27 w 556"/>
                <a:gd name="T3" fmla="*/ 0 h 214"/>
                <a:gd name="T4" fmla="*/ 23 w 556"/>
                <a:gd name="T5" fmla="*/ 0 h 214"/>
                <a:gd name="T6" fmla="*/ 18 w 556"/>
                <a:gd name="T7" fmla="*/ 4 h 214"/>
                <a:gd name="T8" fmla="*/ 9 w 556"/>
                <a:gd name="T9" fmla="*/ 9 h 214"/>
                <a:gd name="T10" fmla="*/ 5 w 556"/>
                <a:gd name="T11" fmla="*/ 14 h 214"/>
                <a:gd name="T12" fmla="*/ 5 w 556"/>
                <a:gd name="T13" fmla="*/ 23 h 214"/>
                <a:gd name="T14" fmla="*/ 0 w 556"/>
                <a:gd name="T15" fmla="*/ 27 h 214"/>
                <a:gd name="T16" fmla="*/ 0 w 556"/>
                <a:gd name="T17" fmla="*/ 36 h 214"/>
                <a:gd name="T18" fmla="*/ 0 w 556"/>
                <a:gd name="T19" fmla="*/ 177 h 214"/>
                <a:gd name="T20" fmla="*/ 0 w 556"/>
                <a:gd name="T21" fmla="*/ 187 h 214"/>
                <a:gd name="T22" fmla="*/ 5 w 556"/>
                <a:gd name="T23" fmla="*/ 191 h 214"/>
                <a:gd name="T24" fmla="*/ 5 w 556"/>
                <a:gd name="T25" fmla="*/ 196 h 214"/>
                <a:gd name="T26" fmla="*/ 9 w 556"/>
                <a:gd name="T27" fmla="*/ 205 h 214"/>
                <a:gd name="T28" fmla="*/ 18 w 556"/>
                <a:gd name="T29" fmla="*/ 209 h 214"/>
                <a:gd name="T30" fmla="*/ 23 w 556"/>
                <a:gd name="T31" fmla="*/ 209 h 214"/>
                <a:gd name="T32" fmla="*/ 27 w 556"/>
                <a:gd name="T33" fmla="*/ 214 h 214"/>
                <a:gd name="T34" fmla="*/ 37 w 556"/>
                <a:gd name="T35" fmla="*/ 214 h 214"/>
                <a:gd name="T36" fmla="*/ 520 w 556"/>
                <a:gd name="T37" fmla="*/ 214 h 214"/>
                <a:gd name="T38" fmla="*/ 529 w 556"/>
                <a:gd name="T39" fmla="*/ 214 h 214"/>
                <a:gd name="T40" fmla="*/ 534 w 556"/>
                <a:gd name="T41" fmla="*/ 209 h 214"/>
                <a:gd name="T42" fmla="*/ 543 w 556"/>
                <a:gd name="T43" fmla="*/ 209 h 214"/>
                <a:gd name="T44" fmla="*/ 547 w 556"/>
                <a:gd name="T45" fmla="*/ 205 h 214"/>
                <a:gd name="T46" fmla="*/ 552 w 556"/>
                <a:gd name="T47" fmla="*/ 196 h 214"/>
                <a:gd name="T48" fmla="*/ 556 w 556"/>
                <a:gd name="T49" fmla="*/ 191 h 214"/>
                <a:gd name="T50" fmla="*/ 556 w 556"/>
                <a:gd name="T51" fmla="*/ 187 h 214"/>
                <a:gd name="T52" fmla="*/ 556 w 556"/>
                <a:gd name="T53" fmla="*/ 177 h 214"/>
                <a:gd name="T54" fmla="*/ 556 w 556"/>
                <a:gd name="T55" fmla="*/ 36 h 214"/>
                <a:gd name="T56" fmla="*/ 556 w 556"/>
                <a:gd name="T57" fmla="*/ 27 h 214"/>
                <a:gd name="T58" fmla="*/ 556 w 556"/>
                <a:gd name="T59" fmla="*/ 23 h 214"/>
                <a:gd name="T60" fmla="*/ 552 w 556"/>
                <a:gd name="T61" fmla="*/ 14 h 214"/>
                <a:gd name="T62" fmla="*/ 547 w 556"/>
                <a:gd name="T63" fmla="*/ 9 h 214"/>
                <a:gd name="T64" fmla="*/ 543 w 556"/>
                <a:gd name="T65" fmla="*/ 4 h 214"/>
                <a:gd name="T66" fmla="*/ 534 w 556"/>
                <a:gd name="T67" fmla="*/ 0 h 214"/>
                <a:gd name="T68" fmla="*/ 529 w 556"/>
                <a:gd name="T69" fmla="*/ 0 h 214"/>
                <a:gd name="T70" fmla="*/ 520 w 556"/>
                <a:gd name="T71" fmla="*/ 0 h 214"/>
                <a:gd name="T72" fmla="*/ 37 w 556"/>
                <a:gd name="T73" fmla="*/ 0 h 2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56" h="214">
                  <a:moveTo>
                    <a:pt x="37" y="0"/>
                  </a:moveTo>
                  <a:lnTo>
                    <a:pt x="27" y="0"/>
                  </a:lnTo>
                  <a:lnTo>
                    <a:pt x="23" y="0"/>
                  </a:lnTo>
                  <a:lnTo>
                    <a:pt x="18" y="4"/>
                  </a:lnTo>
                  <a:lnTo>
                    <a:pt x="9" y="9"/>
                  </a:lnTo>
                  <a:lnTo>
                    <a:pt x="5" y="14"/>
                  </a:lnTo>
                  <a:lnTo>
                    <a:pt x="5" y="23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0" y="177"/>
                  </a:lnTo>
                  <a:lnTo>
                    <a:pt x="0" y="187"/>
                  </a:lnTo>
                  <a:lnTo>
                    <a:pt x="5" y="191"/>
                  </a:lnTo>
                  <a:lnTo>
                    <a:pt x="5" y="196"/>
                  </a:lnTo>
                  <a:lnTo>
                    <a:pt x="9" y="205"/>
                  </a:lnTo>
                  <a:lnTo>
                    <a:pt x="18" y="209"/>
                  </a:lnTo>
                  <a:lnTo>
                    <a:pt x="23" y="209"/>
                  </a:lnTo>
                  <a:lnTo>
                    <a:pt x="27" y="214"/>
                  </a:lnTo>
                  <a:lnTo>
                    <a:pt x="37" y="214"/>
                  </a:lnTo>
                  <a:lnTo>
                    <a:pt x="520" y="214"/>
                  </a:lnTo>
                  <a:lnTo>
                    <a:pt x="529" y="214"/>
                  </a:lnTo>
                  <a:lnTo>
                    <a:pt x="534" y="209"/>
                  </a:lnTo>
                  <a:lnTo>
                    <a:pt x="543" y="209"/>
                  </a:lnTo>
                  <a:lnTo>
                    <a:pt x="547" y="205"/>
                  </a:lnTo>
                  <a:lnTo>
                    <a:pt x="552" y="196"/>
                  </a:lnTo>
                  <a:lnTo>
                    <a:pt x="556" y="191"/>
                  </a:lnTo>
                  <a:lnTo>
                    <a:pt x="556" y="187"/>
                  </a:lnTo>
                  <a:lnTo>
                    <a:pt x="556" y="177"/>
                  </a:lnTo>
                  <a:lnTo>
                    <a:pt x="556" y="36"/>
                  </a:lnTo>
                  <a:lnTo>
                    <a:pt x="556" y="27"/>
                  </a:lnTo>
                  <a:lnTo>
                    <a:pt x="556" y="23"/>
                  </a:lnTo>
                  <a:lnTo>
                    <a:pt x="552" y="14"/>
                  </a:lnTo>
                  <a:lnTo>
                    <a:pt x="547" y="9"/>
                  </a:lnTo>
                  <a:lnTo>
                    <a:pt x="543" y="4"/>
                  </a:lnTo>
                  <a:lnTo>
                    <a:pt x="534" y="0"/>
                  </a:lnTo>
                  <a:lnTo>
                    <a:pt x="529" y="0"/>
                  </a:lnTo>
                  <a:lnTo>
                    <a:pt x="520" y="0"/>
                  </a:lnTo>
                  <a:lnTo>
                    <a:pt x="37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70" name="Freeform 187">
              <a:extLst>
                <a:ext uri="{FF2B5EF4-FFF2-40B4-BE49-F238E27FC236}">
                  <a16:creationId xmlns:a16="http://schemas.microsoft.com/office/drawing/2014/main" id="{35E8BA8C-1CBF-40D9-8356-00EA624E3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" y="3300"/>
              <a:ext cx="214" cy="556"/>
            </a:xfrm>
            <a:custGeom>
              <a:avLst/>
              <a:gdLst>
                <a:gd name="T0" fmla="*/ 0 w 214"/>
                <a:gd name="T1" fmla="*/ 519 h 556"/>
                <a:gd name="T2" fmla="*/ 0 w 214"/>
                <a:gd name="T3" fmla="*/ 524 h 556"/>
                <a:gd name="T4" fmla="*/ 4 w 214"/>
                <a:gd name="T5" fmla="*/ 533 h 556"/>
                <a:gd name="T6" fmla="*/ 9 w 214"/>
                <a:gd name="T7" fmla="*/ 537 h 556"/>
                <a:gd name="T8" fmla="*/ 9 w 214"/>
                <a:gd name="T9" fmla="*/ 542 h 556"/>
                <a:gd name="T10" fmla="*/ 18 w 214"/>
                <a:gd name="T11" fmla="*/ 547 h 556"/>
                <a:gd name="T12" fmla="*/ 23 w 214"/>
                <a:gd name="T13" fmla="*/ 551 h 556"/>
                <a:gd name="T14" fmla="*/ 27 w 214"/>
                <a:gd name="T15" fmla="*/ 551 h 556"/>
                <a:gd name="T16" fmla="*/ 36 w 214"/>
                <a:gd name="T17" fmla="*/ 556 h 556"/>
                <a:gd name="T18" fmla="*/ 178 w 214"/>
                <a:gd name="T19" fmla="*/ 556 h 556"/>
                <a:gd name="T20" fmla="*/ 187 w 214"/>
                <a:gd name="T21" fmla="*/ 551 h 556"/>
                <a:gd name="T22" fmla="*/ 191 w 214"/>
                <a:gd name="T23" fmla="*/ 551 h 556"/>
                <a:gd name="T24" fmla="*/ 201 w 214"/>
                <a:gd name="T25" fmla="*/ 547 h 556"/>
                <a:gd name="T26" fmla="*/ 205 w 214"/>
                <a:gd name="T27" fmla="*/ 542 h 556"/>
                <a:gd name="T28" fmla="*/ 210 w 214"/>
                <a:gd name="T29" fmla="*/ 537 h 556"/>
                <a:gd name="T30" fmla="*/ 214 w 214"/>
                <a:gd name="T31" fmla="*/ 533 h 556"/>
                <a:gd name="T32" fmla="*/ 214 w 214"/>
                <a:gd name="T33" fmla="*/ 524 h 556"/>
                <a:gd name="T34" fmla="*/ 214 w 214"/>
                <a:gd name="T35" fmla="*/ 519 h 556"/>
                <a:gd name="T36" fmla="*/ 214 w 214"/>
                <a:gd name="T37" fmla="*/ 32 h 556"/>
                <a:gd name="T38" fmla="*/ 214 w 214"/>
                <a:gd name="T39" fmla="*/ 28 h 556"/>
                <a:gd name="T40" fmla="*/ 214 w 214"/>
                <a:gd name="T41" fmla="*/ 19 h 556"/>
                <a:gd name="T42" fmla="*/ 210 w 214"/>
                <a:gd name="T43" fmla="*/ 14 h 556"/>
                <a:gd name="T44" fmla="*/ 205 w 214"/>
                <a:gd name="T45" fmla="*/ 9 h 556"/>
                <a:gd name="T46" fmla="*/ 201 w 214"/>
                <a:gd name="T47" fmla="*/ 5 h 556"/>
                <a:gd name="T48" fmla="*/ 191 w 214"/>
                <a:gd name="T49" fmla="*/ 0 h 556"/>
                <a:gd name="T50" fmla="*/ 187 w 214"/>
                <a:gd name="T51" fmla="*/ 0 h 556"/>
                <a:gd name="T52" fmla="*/ 178 w 214"/>
                <a:gd name="T53" fmla="*/ 0 h 556"/>
                <a:gd name="T54" fmla="*/ 36 w 214"/>
                <a:gd name="T55" fmla="*/ 0 h 556"/>
                <a:gd name="T56" fmla="*/ 27 w 214"/>
                <a:gd name="T57" fmla="*/ 0 h 556"/>
                <a:gd name="T58" fmla="*/ 23 w 214"/>
                <a:gd name="T59" fmla="*/ 0 h 556"/>
                <a:gd name="T60" fmla="*/ 18 w 214"/>
                <a:gd name="T61" fmla="*/ 5 h 556"/>
                <a:gd name="T62" fmla="*/ 9 w 214"/>
                <a:gd name="T63" fmla="*/ 9 h 556"/>
                <a:gd name="T64" fmla="*/ 9 w 214"/>
                <a:gd name="T65" fmla="*/ 14 h 556"/>
                <a:gd name="T66" fmla="*/ 4 w 214"/>
                <a:gd name="T67" fmla="*/ 19 h 556"/>
                <a:gd name="T68" fmla="*/ 0 w 214"/>
                <a:gd name="T69" fmla="*/ 28 h 556"/>
                <a:gd name="T70" fmla="*/ 0 w 214"/>
                <a:gd name="T71" fmla="*/ 32 h 556"/>
                <a:gd name="T72" fmla="*/ 0 w 214"/>
                <a:gd name="T73" fmla="*/ 519 h 5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14" h="556">
                  <a:moveTo>
                    <a:pt x="0" y="519"/>
                  </a:moveTo>
                  <a:lnTo>
                    <a:pt x="0" y="524"/>
                  </a:lnTo>
                  <a:lnTo>
                    <a:pt x="4" y="533"/>
                  </a:lnTo>
                  <a:lnTo>
                    <a:pt x="9" y="537"/>
                  </a:lnTo>
                  <a:lnTo>
                    <a:pt x="9" y="542"/>
                  </a:lnTo>
                  <a:lnTo>
                    <a:pt x="18" y="547"/>
                  </a:lnTo>
                  <a:lnTo>
                    <a:pt x="23" y="551"/>
                  </a:lnTo>
                  <a:lnTo>
                    <a:pt x="27" y="551"/>
                  </a:lnTo>
                  <a:lnTo>
                    <a:pt x="36" y="556"/>
                  </a:lnTo>
                  <a:lnTo>
                    <a:pt x="178" y="556"/>
                  </a:lnTo>
                  <a:lnTo>
                    <a:pt x="187" y="551"/>
                  </a:lnTo>
                  <a:lnTo>
                    <a:pt x="191" y="551"/>
                  </a:lnTo>
                  <a:lnTo>
                    <a:pt x="201" y="547"/>
                  </a:lnTo>
                  <a:lnTo>
                    <a:pt x="205" y="542"/>
                  </a:lnTo>
                  <a:lnTo>
                    <a:pt x="210" y="537"/>
                  </a:lnTo>
                  <a:lnTo>
                    <a:pt x="214" y="533"/>
                  </a:lnTo>
                  <a:lnTo>
                    <a:pt x="214" y="524"/>
                  </a:lnTo>
                  <a:lnTo>
                    <a:pt x="214" y="519"/>
                  </a:lnTo>
                  <a:lnTo>
                    <a:pt x="214" y="32"/>
                  </a:lnTo>
                  <a:lnTo>
                    <a:pt x="214" y="28"/>
                  </a:lnTo>
                  <a:lnTo>
                    <a:pt x="214" y="19"/>
                  </a:lnTo>
                  <a:lnTo>
                    <a:pt x="210" y="14"/>
                  </a:lnTo>
                  <a:lnTo>
                    <a:pt x="205" y="9"/>
                  </a:lnTo>
                  <a:lnTo>
                    <a:pt x="201" y="5"/>
                  </a:lnTo>
                  <a:lnTo>
                    <a:pt x="191" y="0"/>
                  </a:lnTo>
                  <a:lnTo>
                    <a:pt x="187" y="0"/>
                  </a:lnTo>
                  <a:lnTo>
                    <a:pt x="178" y="0"/>
                  </a:lnTo>
                  <a:lnTo>
                    <a:pt x="36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8" y="5"/>
                  </a:lnTo>
                  <a:lnTo>
                    <a:pt x="9" y="9"/>
                  </a:lnTo>
                  <a:lnTo>
                    <a:pt x="9" y="14"/>
                  </a:lnTo>
                  <a:lnTo>
                    <a:pt x="4" y="19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519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71" name="Rectangle 188">
              <a:extLst>
                <a:ext uri="{FF2B5EF4-FFF2-40B4-BE49-F238E27FC236}">
                  <a16:creationId xmlns:a16="http://schemas.microsoft.com/office/drawing/2014/main" id="{D785FFF7-6F41-4E04-B772-AE73E13A2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4079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372" name="Line 189">
              <a:extLst>
                <a:ext uri="{FF2B5EF4-FFF2-40B4-BE49-F238E27FC236}">
                  <a16:creationId xmlns:a16="http://schemas.microsoft.com/office/drawing/2014/main" id="{97064436-7B5A-4BB3-9C6F-9DBC61DFA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5" y="3250"/>
              <a:ext cx="364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73" name="Rectangle 190">
              <a:extLst>
                <a:ext uri="{FF2B5EF4-FFF2-40B4-BE49-F238E27FC236}">
                  <a16:creationId xmlns:a16="http://schemas.microsoft.com/office/drawing/2014/main" id="{A3418C25-71A9-43AA-B644-2D9C92A51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3013"/>
              <a:ext cx="1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00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374" name="Rectangle 191">
              <a:extLst>
                <a:ext uri="{FF2B5EF4-FFF2-40B4-BE49-F238E27FC236}">
                  <a16:creationId xmlns:a16="http://schemas.microsoft.com/office/drawing/2014/main" id="{44C0494D-F89D-4354-AB8D-C40A50BAB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013"/>
              <a:ext cx="11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01     11     10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375" name="Rectangle 192">
              <a:extLst>
                <a:ext uri="{FF2B5EF4-FFF2-40B4-BE49-F238E27FC236}">
                  <a16:creationId xmlns:a16="http://schemas.microsoft.com/office/drawing/2014/main" id="{B59EB84C-7E23-4ED1-AD10-F0F7D4AE1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3013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9376" name="Rectangle 193">
              <a:extLst>
                <a:ext uri="{FF2B5EF4-FFF2-40B4-BE49-F238E27FC236}">
                  <a16:creationId xmlns:a16="http://schemas.microsoft.com/office/drawing/2014/main" id="{7FC15C83-F6F5-43B6-A507-7ABEF18A3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" y="3309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</p:grpSp>
      <p:graphicFrame>
        <p:nvGraphicFramePr>
          <p:cNvPr id="396482" name="Object 194">
            <a:extLst>
              <a:ext uri="{FF2B5EF4-FFF2-40B4-BE49-F238E27FC236}">
                <a16:creationId xmlns:a16="http://schemas.microsoft.com/office/drawing/2014/main" id="{44F3E2F4-941E-4063-AC83-D8A9C498D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773238"/>
          <a:ext cx="4932363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" name="图片" r:id="rId5" imgW="2872095" imgH="1281897" progId="Word.Picture.8">
                  <p:embed/>
                </p:oleObj>
              </mc:Choice>
              <mc:Fallback>
                <p:oleObj name="图片" r:id="rId5" imgW="2872095" imgH="1281897" progId="Word.Picture.8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404"/>
                      <a:stretch>
                        <a:fillRect/>
                      </a:stretch>
                    </p:blipFill>
                    <p:spPr bwMode="auto">
                      <a:xfrm>
                        <a:off x="0" y="1773238"/>
                        <a:ext cx="4932363" cy="2225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484" name="Object 196">
            <a:extLst>
              <a:ext uri="{FF2B5EF4-FFF2-40B4-BE49-F238E27FC236}">
                <a16:creationId xmlns:a16="http://schemas.microsoft.com/office/drawing/2014/main" id="{F7000B73-E127-4536-9D8E-A11405083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363" y="1268413"/>
          <a:ext cx="4752975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" name="图片" r:id="rId7" imgW="2213493" imgH="1481487" progId="Word.Picture.8">
                  <p:embed/>
                </p:oleObj>
              </mc:Choice>
              <mc:Fallback>
                <p:oleObj name="图片" r:id="rId7" imgW="2213493" imgH="1481487" progId="Word.Picture.8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459"/>
                      <a:stretch>
                        <a:fillRect/>
                      </a:stretch>
                    </p:blipFill>
                    <p:spPr bwMode="auto">
                      <a:xfrm>
                        <a:off x="106363" y="1268413"/>
                        <a:ext cx="4752975" cy="3206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9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9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9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6" grpId="0"/>
      <p:bldP spid="3963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16">
            <a:extLst>
              <a:ext uri="{FF2B5EF4-FFF2-40B4-BE49-F238E27FC236}">
                <a16:creationId xmlns:a16="http://schemas.microsoft.com/office/drawing/2014/main" id="{ABA73592-C5FF-4622-A303-598A51DAD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76250"/>
            <a:ext cx="317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3.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输出端并联电容器 </a:t>
            </a:r>
          </a:p>
        </p:txBody>
      </p:sp>
      <p:sp>
        <p:nvSpPr>
          <p:cNvPr id="10243" name="AutoShape 218">
            <a:extLst>
              <a:ext uri="{FF2B5EF4-FFF2-40B4-BE49-F238E27FC236}">
                <a16:creationId xmlns:a16="http://schemas.microsoft.com/office/drawing/2014/main" id="{C934125C-06D5-4A5D-97C9-D3AAFD0B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5" y="320675"/>
            <a:ext cx="6400800" cy="2819400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221">
            <a:extLst>
              <a:ext uri="{FF2B5EF4-FFF2-40B4-BE49-F238E27FC236}">
                <a16:creationId xmlns:a16="http://schemas.microsoft.com/office/drawing/2014/main" id="{BE5DA44D-96BF-4C1E-BC7A-8C6D0BEF4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8402638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2573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171700" indent="-3429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如果逻辑电路在较慢速度下工作，为了消去竞争冒险，可以在输出端并联一电容器，致使输出波形上升沿和下降沿变化比较缓慢，可对于很窄的负跳变脉冲起到平波的作用。</a:t>
            </a:r>
          </a:p>
        </p:txBody>
      </p:sp>
      <p:graphicFrame>
        <p:nvGraphicFramePr>
          <p:cNvPr id="389342" name="Object 222">
            <a:extLst>
              <a:ext uri="{FF2B5EF4-FFF2-40B4-BE49-F238E27FC236}">
                <a16:creationId xmlns:a16="http://schemas.microsoft.com/office/drawing/2014/main" id="{F70E2D94-39BF-41EC-830D-E065035186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005263"/>
          <a:ext cx="6096000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Image" r:id="rId4" imgW="15171429" imgH="5257143" progId="Photoshop.Image.8">
                  <p:embed/>
                </p:oleObj>
              </mc:Choice>
              <mc:Fallback>
                <p:oleObj name="Image" r:id="rId4" imgW="15171429" imgH="5257143" progId="Photoshop.Image.8">
                  <p:embed/>
                  <p:pic>
                    <p:nvPicPr>
                      <p:cNvPr id="0" name="Object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05263"/>
                        <a:ext cx="6096000" cy="211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40" name="Rectangle 220">
            <a:extLst>
              <a:ext uri="{FF2B5EF4-FFF2-40B4-BE49-F238E27FC236}">
                <a16:creationId xmlns:a16="http://schemas.microsoft.com/office/drawing/2014/main" id="{3CB94AD2-52C7-4904-8C17-6EFC2B9B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373688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4~20pF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40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15937</TotalTime>
  <Words>342</Words>
  <Application>Microsoft Office PowerPoint</Application>
  <PresentationFormat>全屏显示(4:3)</PresentationFormat>
  <Paragraphs>112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 Narrow</vt:lpstr>
      <vt:lpstr>宋体</vt:lpstr>
      <vt:lpstr>Arial</vt:lpstr>
      <vt:lpstr>楷体_GB2312</vt:lpstr>
      <vt:lpstr>Wingdings</vt:lpstr>
      <vt:lpstr>Times New Roman</vt:lpstr>
      <vt:lpstr>Verdana</vt:lpstr>
      <vt:lpstr>Tahoma</vt:lpstr>
      <vt:lpstr>Symbol</vt:lpstr>
      <vt:lpstr>Profile</vt:lpstr>
      <vt:lpstr>Microsoft Word 图片</vt:lpstr>
      <vt:lpstr>Microsoft 公式 3.0</vt:lpstr>
      <vt:lpstr>Adobe Photoshop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Wang Moby</cp:lastModifiedBy>
  <cp:revision>1699</cp:revision>
  <dcterms:created xsi:type="dcterms:W3CDTF">2004-08-29T02:51:05Z</dcterms:created>
  <dcterms:modified xsi:type="dcterms:W3CDTF">2020-04-25T08:35:14Z</dcterms:modified>
</cp:coreProperties>
</file>