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8" r:id="rId3"/>
    <p:sldId id="287" r:id="rId4"/>
    <p:sldId id="288" r:id="rId5"/>
    <p:sldId id="261" r:id="rId6"/>
    <p:sldId id="289" r:id="rId7"/>
    <p:sldId id="290" r:id="rId8"/>
    <p:sldId id="291" r:id="rId9"/>
    <p:sldId id="292" r:id="rId10"/>
    <p:sldId id="293" r:id="rId11"/>
    <p:sldId id="295" r:id="rId12"/>
    <p:sldId id="267" r:id="rId13"/>
    <p:sldId id="268" r:id="rId14"/>
    <p:sldId id="269" r:id="rId15"/>
    <p:sldId id="296" r:id="rId16"/>
    <p:sldId id="270" r:id="rId17"/>
    <p:sldId id="297" r:id="rId18"/>
    <p:sldId id="278" r:id="rId19"/>
    <p:sldId id="272" r:id="rId20"/>
    <p:sldId id="299" r:id="rId21"/>
    <p:sldId id="301" r:id="rId22"/>
    <p:sldId id="298" r:id="rId23"/>
    <p:sldId id="300" r:id="rId24"/>
    <p:sldId id="313" r:id="rId25"/>
    <p:sldId id="302" r:id="rId26"/>
    <p:sldId id="275" r:id="rId27"/>
    <p:sldId id="311" r:id="rId28"/>
    <p:sldId id="276" r:id="rId29"/>
    <p:sldId id="309" r:id="rId30"/>
    <p:sldId id="277" r:id="rId31"/>
    <p:sldId id="310" r:id="rId32"/>
    <p:sldId id="303" r:id="rId33"/>
    <p:sldId id="285" r:id="rId34"/>
    <p:sldId id="305" r:id="rId35"/>
    <p:sldId id="304" r:id="rId36"/>
    <p:sldId id="308" r:id="rId37"/>
    <p:sldId id="306" r:id="rId38"/>
    <p:sldId id="307" r:id="rId39"/>
  </p:sldIdLst>
  <p:sldSz cx="9144000" cy="6858000" type="screen4x3"/>
  <p:notesSz cx="6888163" cy="96234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3300"/>
    <a:srgbClr val="CCFF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91" autoAdjust="0"/>
    <p:restoredTop sz="90929"/>
  </p:normalViewPr>
  <p:slideViewPr>
    <p:cSldViewPr snapToGrid="0">
      <p:cViewPr varScale="1">
        <p:scale>
          <a:sx n="40" d="100"/>
          <a:sy n="40" d="100"/>
        </p:scale>
        <p:origin x="70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0BA823E-D0D2-4E88-B98F-26BEA33CBD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6D40F6EC-B581-4406-9C5B-89BC6512FD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A5033E4B-9595-42FC-A3FC-83D7FFD8F6C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40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ECA0BC1C-7E78-49A2-A16D-7FD05CCDD1E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440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735E7DE-1D6A-46B5-A5EF-9372FAF864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F21AE21B-B582-4823-A607-3A33B9678B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4348" tIns="47174" rIns="94348" bIns="47174" numCol="1" anchor="ctr" anchorCtr="0" compatLnSpc="1">
            <a:prstTxWarp prst="textNoShape">
              <a:avLst/>
            </a:prstTxWarp>
          </a:bodyPr>
          <a:lstStyle>
            <a:lvl1pPr defTabSz="94297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DAD0B7C-16CC-44EB-A8A7-EAAF0214DBC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4348" tIns="47174" rIns="94348" bIns="47174" numCol="1" anchor="ctr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D9AEF3E-7789-47E2-AC91-82F6DAF3304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1F3251A8-D8A8-4865-A662-D36A5B1CB4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4348" tIns="47174" rIns="94348" bIns="4717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188A22A8-9951-420D-9A02-5D18356A9E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32C23A52-00A7-4EBC-85A9-3BED520CEE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A8F71CE-860C-42F7-A84E-DF4873BA7B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96FF7658-BA2D-4CC2-8AB5-840C053791BC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19E87A29-C778-4834-88D9-FA7B0546DA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EAE41DF0-F80A-4526-8564-0FCDE8FB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EF4A97F4-B5F5-4589-B4B6-1DFAF82C5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FD552D57-0883-454E-B93D-A111117A4F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2ADA67CF-9240-449B-BE75-B95445B91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C035384-3FF0-4C38-BADA-B0AF3BFED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1EB4C007-5D95-4260-A2B6-434054EB7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A7A565F-D725-4574-854A-ED32361AA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CE732C44-E23E-4A7E-AC90-783E6B8C8EC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15600CEF-7174-4001-83B6-F9DB45CE5B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4E8F9CA8-B111-48D6-A842-7163314CF6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1CF47641-1A8F-4A87-B8A1-E839B3AA1E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CBA2AA2-ED7D-4E50-BD84-A638E52153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590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0216EEA-3DCD-4159-8ACF-5E4F4EB769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5C90483-45FD-4DE6-AA7C-FE159C6AD8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0928BB9-3E1B-494C-B5C9-A3D1EB530B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9F284-5EA0-4A29-9C20-24A32F0112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143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1963" y="228600"/>
            <a:ext cx="2143125" cy="59039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278563" cy="59039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7879CBE-7E9C-4133-9A92-A749EAF01C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5974AB1-589C-49E2-AD10-52F69E44DE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C2F5BB5-276E-4F6F-BDED-94F622201A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7DC25-4DCD-4F79-8851-F4E44EB06B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6783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846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210050" cy="4684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43450" y="1447800"/>
            <a:ext cx="4211638" cy="468471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F113C50-024E-431C-B90C-D3812CEF9B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849E9EA-7C70-4125-9CC5-D338EC8309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D820972-90E3-4178-B80C-734B770571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28E93-375B-40D7-A2D7-16725DCC50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3860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846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8574088" cy="2265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1000" y="3865563"/>
            <a:ext cx="8574088" cy="2266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37A4D72-D9C0-4127-80A6-2DAA9AF43E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AA94C16-583B-4843-BBB7-FDBB2FE7A0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B9ACCC4-D555-495D-B67F-C961EF43CE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5FA8B-14BB-47C8-9C5F-343C7CAC8B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35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140B15A-57CF-417C-8FAE-C23A878F38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77CD09D-9555-4011-BA31-74BE450A05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6D78D42-448C-4911-BA9F-E1D52D6FB8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95B64-E32F-4E99-8A09-76CD339F7F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729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81BE6EE-A2F0-4280-BC29-5065938E73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ACAD596-AA92-48F2-9FFB-29EC5FB76D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A0483DF-8196-4D33-B8F8-0E331F4D00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93DAF-C523-44AD-B983-F71684A6FC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61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210050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3450" y="1447800"/>
            <a:ext cx="4211638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354A280-2466-4365-8AA6-6AF46ABE77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DD31807-ED0C-4013-85B6-B5A65D3966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20566D8-8721-4ECF-8A3D-0C4C2622A8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EE05A-28B5-456C-9DEF-F6FAB6D1DA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599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98A57FE-80C1-48AD-9272-0B9E74FFC0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823878F9-E37F-4150-A290-07C9B9F620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FE5BE33D-BD91-4A60-84BC-E154001D41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9C91F-A75A-476E-B0D3-729AFF4C1A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962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9DDC77B8-F623-40D6-B48B-1690588CB9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2B33400-8C79-4CA3-9623-B16015346A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DDDAA23-1A07-463F-BD62-1162649399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05843-EB95-4A36-A728-66CF31A451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148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7B6905F6-20A4-4CFC-9909-1B29B39046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003F5F68-6F88-4069-96FA-9491D70A67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3DD26C00-DC4E-4940-9403-8440EC6FD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1746C-3007-4193-8894-C7035538B7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606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E640FAE-EAA9-4D1D-80AB-D3A41137FD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DF64989-CD5F-4F1C-9AA3-75169AC0EB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9AE9921-9A8F-49F4-BFBF-69DCC3AD2C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78616-96DD-4F5A-A5F2-A80DAC8885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92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3D9E0BD-394B-4843-8B75-F019C1D827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051D613-1939-4C89-BA9D-3405137821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6218E03-853F-45AD-B26C-EBD39ABFB7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EBE71-1EC4-45C9-86B8-D351BD3098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47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>
            <a:extLst>
              <a:ext uri="{FF2B5EF4-FFF2-40B4-BE49-F238E27FC236}">
                <a16:creationId xmlns:a16="http://schemas.microsoft.com/office/drawing/2014/main" id="{B48C5337-42A4-4A18-9BE7-9959AD2ECE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793037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>
            <a:extLst>
              <a:ext uri="{FF2B5EF4-FFF2-40B4-BE49-F238E27FC236}">
                <a16:creationId xmlns:a16="http://schemas.microsoft.com/office/drawing/2014/main" id="{961EE2C0-CE1B-4966-9C54-9B46625E0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574088" cy="468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3" name="Rectangle 11">
            <a:extLst>
              <a:ext uri="{FF2B5EF4-FFF2-40B4-BE49-F238E27FC236}">
                <a16:creationId xmlns:a16="http://schemas.microsoft.com/office/drawing/2014/main" id="{3B45BD78-B759-4B82-BB88-16CCC6CF2A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24" name="Rectangle 12">
            <a:extLst>
              <a:ext uri="{FF2B5EF4-FFF2-40B4-BE49-F238E27FC236}">
                <a16:creationId xmlns:a16="http://schemas.microsoft.com/office/drawing/2014/main" id="{20170147-36CE-49FE-AF77-B3F7A650678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25" name="Rectangle 13">
            <a:extLst>
              <a:ext uri="{FF2B5EF4-FFF2-40B4-BE49-F238E27FC236}">
                <a16:creationId xmlns:a16="http://schemas.microsoft.com/office/drawing/2014/main" id="{6E87035F-A81D-4337-B58A-F215F671B46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6508F7CF-4224-4E9E-A762-EC840B4A9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3.xml"/><Relationship Id="rId7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5.xml"/><Relationship Id="rId4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2.bin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Relationship Id="rId4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6.xml"/><Relationship Id="rId4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slide" Target="slide3.xml"/><Relationship Id="rId5" Type="http://schemas.openxmlformats.org/officeDocument/2006/relationships/slide" Target="slide15.xml"/><Relationship Id="rId4" Type="http://schemas.openxmlformats.org/officeDocument/2006/relationships/image" Target="../media/image22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slide" Target="slide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6.xml"/><Relationship Id="rId4" Type="http://schemas.openxmlformats.org/officeDocument/2006/relationships/slide" Target="slide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8.wmf"/><Relationship Id="rId9" Type="http://schemas.openxmlformats.org/officeDocument/2006/relationships/image" Target="../media/image2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33.wmf"/><Relationship Id="rId7" Type="http://schemas.openxmlformats.org/officeDocument/2006/relationships/slide" Target="slide2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8.wmf"/><Relationship Id="rId7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slide" Target="slide20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10" Type="http://schemas.openxmlformats.org/officeDocument/2006/relationships/slide" Target="slide1.xml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slide" Target="slide20.xml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27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.wmf"/><Relationship Id="rId20" Type="http://schemas.openxmlformats.org/officeDocument/2006/relationships/slide" Target="slide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wmf"/><Relationship Id="rId19" Type="http://schemas.openxmlformats.org/officeDocument/2006/relationships/image" Target="../media/image3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wmf"/><Relationship Id="rId9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8887DA72-E60C-47C6-8171-EE7B72FAB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5562600" cy="771525"/>
          </a:xfrm>
        </p:spPr>
        <p:txBody>
          <a:bodyPr/>
          <a:lstStyle/>
          <a:p>
            <a:pPr algn="ctr" eaLnBrk="1" hangingPunct="1"/>
            <a:r>
              <a:rPr lang="zh-CN" altLang="en-US"/>
              <a:t>第五章  触发器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5676F743-DA20-42BA-A02E-032D6E4E0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43200" y="1295400"/>
            <a:ext cx="42672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0033CC"/>
              </a:buClr>
              <a:buSzPct val="105000"/>
              <a:buFont typeface="Wingdings" panose="05000000000000000000" pitchFamily="2" charset="2"/>
              <a:buChar char="§"/>
            </a:pPr>
            <a:r>
              <a:rPr lang="zh-CN" altLang="en-US">
                <a:hlinkClick r:id="rId2" action="ppaction://hlinksldjump"/>
              </a:rPr>
              <a:t>基本概念</a:t>
            </a:r>
            <a:endParaRPr lang="zh-CN" altLang="en-US"/>
          </a:p>
          <a:p>
            <a:pPr eaLnBrk="1" hangingPunct="1">
              <a:lnSpc>
                <a:spcPct val="120000"/>
              </a:lnSpc>
              <a:buClr>
                <a:srgbClr val="0033CC"/>
              </a:buClr>
              <a:buSzPct val="105000"/>
              <a:buFont typeface="Wingdings" panose="05000000000000000000" pitchFamily="2" charset="2"/>
              <a:buChar char="§"/>
            </a:pPr>
            <a:r>
              <a:rPr lang="zh-CN" altLang="en-US">
                <a:hlinkClick r:id="rId3" action="ppaction://hlinksldjump"/>
              </a:rPr>
              <a:t>基本</a:t>
            </a:r>
            <a:r>
              <a:rPr lang="en-US" altLang="zh-CN">
                <a:hlinkClick r:id="rId3" action="ppaction://hlinksldjump"/>
              </a:rPr>
              <a:t>RS</a:t>
            </a:r>
            <a:r>
              <a:rPr lang="zh-CN" altLang="en-US">
                <a:hlinkClick r:id="rId3" action="ppaction://hlinksldjump"/>
              </a:rPr>
              <a:t>触发器</a:t>
            </a:r>
            <a:endParaRPr lang="zh-CN" altLang="en-US"/>
          </a:p>
          <a:p>
            <a:pPr eaLnBrk="1" hangingPunct="1">
              <a:lnSpc>
                <a:spcPct val="120000"/>
              </a:lnSpc>
              <a:buClr>
                <a:srgbClr val="0033CC"/>
              </a:buClr>
              <a:buSzPct val="105000"/>
              <a:buFont typeface="Wingdings" panose="05000000000000000000" pitchFamily="2" charset="2"/>
              <a:buChar char="§"/>
            </a:pPr>
            <a:r>
              <a:rPr lang="zh-CN" altLang="en-US">
                <a:hlinkClick r:id="rId4" action="ppaction://hlinksldjump"/>
              </a:rPr>
              <a:t>同步</a:t>
            </a:r>
            <a:r>
              <a:rPr lang="en-US" altLang="zh-CN">
                <a:hlinkClick r:id="rId4" action="ppaction://hlinksldjump"/>
              </a:rPr>
              <a:t>RS</a:t>
            </a:r>
            <a:r>
              <a:rPr lang="zh-CN" altLang="en-US">
                <a:hlinkClick r:id="rId4" action="ppaction://hlinksldjump"/>
              </a:rPr>
              <a:t>触发器</a:t>
            </a:r>
            <a:endParaRPr lang="zh-CN" altLang="en-US"/>
          </a:p>
          <a:p>
            <a:pPr eaLnBrk="1" hangingPunct="1">
              <a:lnSpc>
                <a:spcPct val="120000"/>
              </a:lnSpc>
              <a:buClr>
                <a:srgbClr val="0033CC"/>
              </a:buClr>
              <a:buSzPct val="105000"/>
              <a:buFont typeface="Wingdings" panose="05000000000000000000" pitchFamily="2" charset="2"/>
              <a:buChar char="§"/>
            </a:pPr>
            <a:r>
              <a:rPr lang="zh-CN" altLang="en-US">
                <a:hlinkClick r:id="rId5" action="ppaction://hlinksldjump"/>
              </a:rPr>
              <a:t>主从</a:t>
            </a:r>
            <a:r>
              <a:rPr lang="en-US" altLang="zh-CN">
                <a:hlinkClick r:id="rId5" action="ppaction://hlinksldjump"/>
              </a:rPr>
              <a:t>RS</a:t>
            </a:r>
            <a:r>
              <a:rPr lang="zh-CN" altLang="en-US">
                <a:hlinkClick r:id="rId5" action="ppaction://hlinksldjump"/>
              </a:rPr>
              <a:t>触发器</a:t>
            </a:r>
            <a:endParaRPr lang="zh-CN" altLang="en-US">
              <a:hlinkClick r:id="rId6" action="ppaction://hlinksldjump"/>
            </a:endParaRPr>
          </a:p>
          <a:p>
            <a:pPr eaLnBrk="1" hangingPunct="1">
              <a:lnSpc>
                <a:spcPct val="120000"/>
              </a:lnSpc>
              <a:buClr>
                <a:srgbClr val="0033CC"/>
              </a:buClr>
              <a:buSzPct val="105000"/>
              <a:buFont typeface="Wingdings" panose="05000000000000000000" pitchFamily="2" charset="2"/>
              <a:buChar char="§"/>
            </a:pPr>
            <a:r>
              <a:rPr lang="zh-CN" altLang="en-US">
                <a:hlinkClick r:id="rId7" action="ppaction://hlinksldjump"/>
              </a:rPr>
              <a:t>其它类型触发器</a:t>
            </a:r>
            <a:endParaRPr lang="zh-CN" altLang="en-US"/>
          </a:p>
          <a:p>
            <a:pPr eaLnBrk="1" hangingPunct="1">
              <a:lnSpc>
                <a:spcPct val="120000"/>
              </a:lnSpc>
              <a:buClr>
                <a:srgbClr val="0033CC"/>
              </a:buClr>
              <a:buSzPct val="105000"/>
              <a:buFont typeface="Wingdings" panose="05000000000000000000" pitchFamily="2" charset="2"/>
              <a:buChar char="§"/>
            </a:pPr>
            <a:r>
              <a:rPr lang="zh-CN" altLang="en-US">
                <a:hlinkClick r:id="rId8" action="ppaction://hlinksldjump"/>
              </a:rPr>
              <a:t>触发器归类</a:t>
            </a:r>
            <a:endParaRPr lang="zh-CN" altLang="en-US"/>
          </a:p>
          <a:p>
            <a:pPr eaLnBrk="1" hangingPunct="1">
              <a:lnSpc>
                <a:spcPct val="120000"/>
              </a:lnSpc>
              <a:buClr>
                <a:srgbClr val="0033CC"/>
              </a:buClr>
              <a:buSzPct val="105000"/>
              <a:buFont typeface="Wingdings" panose="05000000000000000000" pitchFamily="2" charset="2"/>
              <a:buChar char="§"/>
            </a:pPr>
            <a:r>
              <a:rPr lang="zh-CN" altLang="en-US"/>
              <a:t>测验</a:t>
            </a:r>
          </a:p>
        </p:txBody>
      </p:sp>
    </p:spTree>
  </p:cSld>
  <p:clrMapOvr>
    <a:masterClrMapping/>
  </p:clrMapOvr>
  <p:transition>
    <p:cover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BFBAA31-D8A4-496F-89F6-BB5C3C5E3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9450" y="173038"/>
            <a:ext cx="5445125" cy="846137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7.   </a:t>
            </a:r>
            <a:r>
              <a:rPr lang="zh-CN" altLang="en-US">
                <a:latin typeface="Times New Roman" panose="02020603050405020304" pitchFamily="18" charset="0"/>
              </a:rPr>
              <a:t>其他电路形式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F7A9C3D8-051C-47E1-9DD9-EBEF91CF4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1065213"/>
            <a:ext cx="3740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由或非门组成的电路：</a:t>
            </a:r>
          </a:p>
        </p:txBody>
      </p:sp>
      <p:grpSp>
        <p:nvGrpSpPr>
          <p:cNvPr id="14340" name="Group 7">
            <a:extLst>
              <a:ext uri="{FF2B5EF4-FFF2-40B4-BE49-F238E27FC236}">
                <a16:creationId xmlns:a16="http://schemas.microsoft.com/office/drawing/2014/main" id="{06956CA4-E0E4-435E-A90C-C78A47B6D48E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1544638"/>
            <a:ext cx="5334000" cy="3370262"/>
            <a:chOff x="1008" y="1488"/>
            <a:chExt cx="3360" cy="2123"/>
          </a:xfrm>
        </p:grpSpPr>
        <p:pic>
          <p:nvPicPr>
            <p:cNvPr id="14343" name="Picture 4">
              <a:extLst>
                <a:ext uri="{FF2B5EF4-FFF2-40B4-BE49-F238E27FC236}">
                  <a16:creationId xmlns:a16="http://schemas.microsoft.com/office/drawing/2014/main" id="{EDB56E00-8E18-4028-8383-E89394E7A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1488"/>
              <a:ext cx="3360" cy="2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14344" name="Rectangle 5">
              <a:extLst>
                <a:ext uri="{FF2B5EF4-FFF2-40B4-BE49-F238E27FC236}">
                  <a16:creationId xmlns:a16="http://schemas.microsoft.com/office/drawing/2014/main" id="{301E94CB-79FE-4D9A-8EA2-BC09769B2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544"/>
              <a:ext cx="319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G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345" name="Rectangle 6">
              <a:extLst>
                <a:ext uri="{FF2B5EF4-FFF2-40B4-BE49-F238E27FC236}">
                  <a16:creationId xmlns:a16="http://schemas.microsoft.com/office/drawing/2014/main" id="{635D226F-D88D-4E9B-87C2-CE8C4DE6C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9" y="2544"/>
              <a:ext cx="319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G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4341" name="Rectangle 9">
            <a:extLst>
              <a:ext uri="{FF2B5EF4-FFF2-40B4-BE49-F238E27FC236}">
                <a16:creationId xmlns:a16="http://schemas.microsoft.com/office/drawing/2014/main" id="{14FD1215-256B-47AE-8519-64EB8E91A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4892675"/>
            <a:ext cx="2597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pitchFamily="18" charset="0"/>
              </a:rPr>
              <a:t>8.    </a:t>
            </a:r>
            <a:r>
              <a:rPr lang="zh-CN" altLang="en-US" sz="4000">
                <a:solidFill>
                  <a:schemeClr val="tx2"/>
                </a:solidFill>
                <a:latin typeface="Times New Roman" panose="02020603050405020304" pitchFamily="18" charset="0"/>
              </a:rPr>
              <a:t>优缺点</a:t>
            </a:r>
          </a:p>
        </p:txBody>
      </p:sp>
      <p:sp>
        <p:nvSpPr>
          <p:cNvPr id="14342" name="Rectangle 10">
            <a:extLst>
              <a:ext uri="{FF2B5EF4-FFF2-40B4-BE49-F238E27FC236}">
                <a16:creationId xmlns:a16="http://schemas.microsoft.com/office/drawing/2014/main" id="{4F271F86-14F0-4D55-9B07-CA5E7532C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5661025"/>
            <a:ext cx="8007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抗干扰能力差，输入信号随时能改变触发器状态。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>
            <a:extLst>
              <a:ext uri="{FF2B5EF4-FFF2-40B4-BE49-F238E27FC236}">
                <a16:creationId xmlns:a16="http://schemas.microsoft.com/office/drawing/2014/main" id="{6076A1C0-5034-4DAE-8261-20118FBC6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5935662" cy="846138"/>
          </a:xfrm>
        </p:spPr>
        <p:txBody>
          <a:bodyPr/>
          <a:lstStyle/>
          <a:p>
            <a:pPr algn="ctr" eaLnBrk="1" hangingPunct="1"/>
            <a:r>
              <a:rPr lang="en-US" altLang="zh-CN"/>
              <a:t>5.2  </a:t>
            </a:r>
            <a:r>
              <a:rPr lang="zh-CN" altLang="en-US"/>
              <a:t>同步</a:t>
            </a:r>
            <a:r>
              <a:rPr lang="en-US" altLang="zh-CN"/>
              <a:t>RS</a:t>
            </a:r>
            <a:r>
              <a:rPr lang="zh-CN" altLang="en-US"/>
              <a:t>触发器</a:t>
            </a:r>
          </a:p>
        </p:txBody>
      </p:sp>
      <p:sp>
        <p:nvSpPr>
          <p:cNvPr id="15363" name="Rectangle 1027">
            <a:extLst>
              <a:ext uri="{FF2B5EF4-FFF2-40B4-BE49-F238E27FC236}">
                <a16:creationId xmlns:a16="http://schemas.microsoft.com/office/drawing/2014/main" id="{5CDB0AD4-1C7F-4432-9EBE-310D2DD40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00400" y="2133600"/>
            <a:ext cx="2667000" cy="3733800"/>
          </a:xfrm>
        </p:spPr>
        <p:txBody>
          <a:bodyPr/>
          <a:lstStyle/>
          <a:p>
            <a:pPr eaLnBrk="1" hangingPunct="1"/>
            <a:r>
              <a:rPr lang="zh-CN" altLang="en-US">
                <a:hlinkClick r:id="rId2" action="ppaction://hlinksldjump"/>
              </a:rPr>
              <a:t>电路</a:t>
            </a:r>
            <a:endParaRPr lang="zh-CN" altLang="en-US"/>
          </a:p>
          <a:p>
            <a:pPr eaLnBrk="1" hangingPunct="1"/>
            <a:r>
              <a:rPr lang="zh-CN" altLang="en-US">
                <a:hlinkClick r:id="rId3" action="ppaction://hlinksldjump"/>
              </a:rPr>
              <a:t>工作原理 </a:t>
            </a:r>
            <a:endParaRPr lang="zh-CN" altLang="en-US"/>
          </a:p>
          <a:p>
            <a:pPr eaLnBrk="1" hangingPunct="1"/>
            <a:r>
              <a:rPr lang="zh-CN" altLang="en-US">
                <a:hlinkClick r:id="rId4" action="ppaction://hlinksldjump"/>
              </a:rPr>
              <a:t>波形图</a:t>
            </a:r>
            <a:endParaRPr lang="zh-CN" altLang="en-US"/>
          </a:p>
        </p:txBody>
      </p:sp>
      <p:sp>
        <p:nvSpPr>
          <p:cNvPr id="74756" name="Text Box 1028">
            <a:extLst>
              <a:ext uri="{FF2B5EF4-FFF2-40B4-BE49-F238E27FC236}">
                <a16:creationId xmlns:a16="http://schemas.microsoft.com/office/drawing/2014/main" id="{0A021429-7F1D-4485-B2D5-A9A60D6A3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638800"/>
            <a:ext cx="914400" cy="4921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49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hlinkClick r:id="" action="ppaction://hlinkshowjump?jump=firstslide"/>
              </a:rPr>
              <a:t>返回</a:t>
            </a:r>
            <a:endParaRPr lang="zh-CN" altLang="en-US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B54038B-78CA-4A0C-8C2B-9CB9C6E332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934200" cy="838200"/>
          </a:xfrm>
        </p:spPr>
        <p:txBody>
          <a:bodyPr/>
          <a:lstStyle/>
          <a:p>
            <a:pPr algn="ctr" eaLnBrk="1" hangingPunct="1"/>
            <a:r>
              <a:rPr lang="en-US" altLang="zh-CN"/>
              <a:t>1.   </a:t>
            </a:r>
            <a:r>
              <a:rPr lang="zh-CN" altLang="en-US"/>
              <a:t>电路</a:t>
            </a:r>
          </a:p>
        </p:txBody>
      </p:sp>
      <p:grpSp>
        <p:nvGrpSpPr>
          <p:cNvPr id="16387" name="Group 100">
            <a:extLst>
              <a:ext uri="{FF2B5EF4-FFF2-40B4-BE49-F238E27FC236}">
                <a16:creationId xmlns:a16="http://schemas.microsoft.com/office/drawing/2014/main" id="{1A64B4CC-F3C0-432F-94ED-5578DAE14AA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447800"/>
            <a:ext cx="5030788" cy="4573588"/>
            <a:chOff x="240" y="912"/>
            <a:chExt cx="3169" cy="2881"/>
          </a:xfrm>
        </p:grpSpPr>
        <p:sp>
          <p:nvSpPr>
            <p:cNvPr id="16398" name="Rectangle 21">
              <a:extLst>
                <a:ext uri="{FF2B5EF4-FFF2-40B4-BE49-F238E27FC236}">
                  <a16:creationId xmlns:a16="http://schemas.microsoft.com/office/drawing/2014/main" id="{B24EB739-AC10-46E1-8D02-4B4942A56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12"/>
              <a:ext cx="3168" cy="2880"/>
            </a:xfrm>
            <a:prstGeom prst="rect">
              <a:avLst/>
            </a:prstGeom>
            <a:solidFill>
              <a:srgbClr val="FFFF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6399" name="Line 22">
              <a:extLst>
                <a:ext uri="{FF2B5EF4-FFF2-40B4-BE49-F238E27FC236}">
                  <a16:creationId xmlns:a16="http://schemas.microsoft.com/office/drawing/2014/main" id="{B59D0505-B4CA-4CE8-AEEF-8292672888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" y="912"/>
              <a:ext cx="1" cy="288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Line 23">
              <a:extLst>
                <a:ext uri="{FF2B5EF4-FFF2-40B4-BE49-F238E27FC236}">
                  <a16:creationId xmlns:a16="http://schemas.microsoft.com/office/drawing/2014/main" id="{76D66F46-EF5F-45E1-8922-C687422248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912"/>
              <a:ext cx="1" cy="288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Line 24">
              <a:extLst>
                <a:ext uri="{FF2B5EF4-FFF2-40B4-BE49-F238E27FC236}">
                  <a16:creationId xmlns:a16="http://schemas.microsoft.com/office/drawing/2014/main" id="{857F7E82-9A1F-4A26-9642-9F8D756926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" y="912"/>
              <a:ext cx="1" cy="288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2" name="Line 25">
              <a:extLst>
                <a:ext uri="{FF2B5EF4-FFF2-40B4-BE49-F238E27FC236}">
                  <a16:creationId xmlns:a16="http://schemas.microsoft.com/office/drawing/2014/main" id="{2D1EDAA5-42E0-44D8-A0D2-1E3B8D28BF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912"/>
              <a:ext cx="1" cy="288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Line 26">
              <a:extLst>
                <a:ext uri="{FF2B5EF4-FFF2-40B4-BE49-F238E27FC236}">
                  <a16:creationId xmlns:a16="http://schemas.microsoft.com/office/drawing/2014/main" id="{A3EB26BA-A917-4727-9A11-4A3E030482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912"/>
              <a:ext cx="1" cy="288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Line 27">
              <a:extLst>
                <a:ext uri="{FF2B5EF4-FFF2-40B4-BE49-F238E27FC236}">
                  <a16:creationId xmlns:a16="http://schemas.microsoft.com/office/drawing/2014/main" id="{80F3B1DD-87F5-4039-AA08-17FA50F313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912"/>
              <a:ext cx="1" cy="288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Line 28">
              <a:extLst>
                <a:ext uri="{FF2B5EF4-FFF2-40B4-BE49-F238E27FC236}">
                  <a16:creationId xmlns:a16="http://schemas.microsoft.com/office/drawing/2014/main" id="{D81D549C-C61B-4E6F-A703-18C92E10B9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912"/>
              <a:ext cx="1" cy="288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Line 29">
              <a:extLst>
                <a:ext uri="{FF2B5EF4-FFF2-40B4-BE49-F238E27FC236}">
                  <a16:creationId xmlns:a16="http://schemas.microsoft.com/office/drawing/2014/main" id="{BFCF914E-2FF8-4330-A248-5D146E82E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912"/>
              <a:ext cx="1" cy="288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Line 30">
              <a:extLst>
                <a:ext uri="{FF2B5EF4-FFF2-40B4-BE49-F238E27FC236}">
                  <a16:creationId xmlns:a16="http://schemas.microsoft.com/office/drawing/2014/main" id="{9AEB38E9-9C55-4CA8-82A1-B253248C7C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912"/>
              <a:ext cx="1" cy="288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Line 31">
              <a:extLst>
                <a:ext uri="{FF2B5EF4-FFF2-40B4-BE49-F238E27FC236}">
                  <a16:creationId xmlns:a16="http://schemas.microsoft.com/office/drawing/2014/main" id="{8FCDEE6A-B349-4599-B14E-B59C700539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912"/>
              <a:ext cx="1" cy="288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9" name="Line 32">
              <a:extLst>
                <a:ext uri="{FF2B5EF4-FFF2-40B4-BE49-F238E27FC236}">
                  <a16:creationId xmlns:a16="http://schemas.microsoft.com/office/drawing/2014/main" id="{C8F0861F-6A5F-49A0-9033-6E8FD6D15C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912"/>
              <a:ext cx="1" cy="288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0" name="Line 33">
              <a:extLst>
                <a:ext uri="{FF2B5EF4-FFF2-40B4-BE49-F238E27FC236}">
                  <a16:creationId xmlns:a16="http://schemas.microsoft.com/office/drawing/2014/main" id="{40277407-7C90-4519-B146-E0BE3A158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912"/>
              <a:ext cx="1" cy="288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1" name="Line 34">
              <a:extLst>
                <a:ext uri="{FF2B5EF4-FFF2-40B4-BE49-F238E27FC236}">
                  <a16:creationId xmlns:a16="http://schemas.microsoft.com/office/drawing/2014/main" id="{05D4D9E3-7ABC-4F7C-B48B-E7F57F4B31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912"/>
              <a:ext cx="1" cy="288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2" name="Line 35">
              <a:extLst>
                <a:ext uri="{FF2B5EF4-FFF2-40B4-BE49-F238E27FC236}">
                  <a16:creationId xmlns:a16="http://schemas.microsoft.com/office/drawing/2014/main" id="{B82C444D-96FE-48EA-A49D-6F2B1A17F5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912"/>
              <a:ext cx="1" cy="288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Line 36">
              <a:extLst>
                <a:ext uri="{FF2B5EF4-FFF2-40B4-BE49-F238E27FC236}">
                  <a16:creationId xmlns:a16="http://schemas.microsoft.com/office/drawing/2014/main" id="{1315203B-323A-480C-A120-550249A7E4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912"/>
              <a:ext cx="1" cy="288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" name="Line 37">
              <a:extLst>
                <a:ext uri="{FF2B5EF4-FFF2-40B4-BE49-F238E27FC236}">
                  <a16:creationId xmlns:a16="http://schemas.microsoft.com/office/drawing/2014/main" id="{2C308C43-F017-41A7-A730-913B4CD284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912"/>
              <a:ext cx="1" cy="288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Line 38">
              <a:extLst>
                <a:ext uri="{FF2B5EF4-FFF2-40B4-BE49-F238E27FC236}">
                  <a16:creationId xmlns:a16="http://schemas.microsoft.com/office/drawing/2014/main" id="{AA31096A-969A-4ADA-82F0-3BFC1F3D1C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912"/>
              <a:ext cx="1" cy="288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Line 39">
              <a:extLst>
                <a:ext uri="{FF2B5EF4-FFF2-40B4-BE49-F238E27FC236}">
                  <a16:creationId xmlns:a16="http://schemas.microsoft.com/office/drawing/2014/main" id="{33290547-4787-4E1D-9E33-48517F3AEA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912"/>
              <a:ext cx="1" cy="288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7" name="Line 40">
              <a:extLst>
                <a:ext uri="{FF2B5EF4-FFF2-40B4-BE49-F238E27FC236}">
                  <a16:creationId xmlns:a16="http://schemas.microsoft.com/office/drawing/2014/main" id="{37F6FBED-AEA5-4389-9B6C-1664D408F4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912"/>
              <a:ext cx="1" cy="288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Line 41">
              <a:extLst>
                <a:ext uri="{FF2B5EF4-FFF2-40B4-BE49-F238E27FC236}">
                  <a16:creationId xmlns:a16="http://schemas.microsoft.com/office/drawing/2014/main" id="{DD816766-C765-4E16-A709-6EA6D49799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912"/>
              <a:ext cx="1" cy="288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Line 42">
              <a:extLst>
                <a:ext uri="{FF2B5EF4-FFF2-40B4-BE49-F238E27FC236}">
                  <a16:creationId xmlns:a16="http://schemas.microsoft.com/office/drawing/2014/main" id="{76BE0113-8A37-48F1-B3A2-A1DC1B68C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912"/>
              <a:ext cx="1" cy="288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Line 43">
              <a:extLst>
                <a:ext uri="{FF2B5EF4-FFF2-40B4-BE49-F238E27FC236}">
                  <a16:creationId xmlns:a16="http://schemas.microsoft.com/office/drawing/2014/main" id="{A8B436C4-6B2A-4425-A66A-31606CCCAC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912"/>
              <a:ext cx="1" cy="288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1" name="Line 44">
              <a:extLst>
                <a:ext uri="{FF2B5EF4-FFF2-40B4-BE49-F238E27FC236}">
                  <a16:creationId xmlns:a16="http://schemas.microsoft.com/office/drawing/2014/main" id="{437E0DE5-4D38-4FB5-9F0A-43427BC415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912"/>
              <a:ext cx="1" cy="288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2" name="Line 45">
              <a:extLst>
                <a:ext uri="{FF2B5EF4-FFF2-40B4-BE49-F238E27FC236}">
                  <a16:creationId xmlns:a16="http://schemas.microsoft.com/office/drawing/2014/main" id="{46ED79BA-443F-4B1C-8871-665ACD7B5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3792"/>
              <a:ext cx="3168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3" name="Line 46">
              <a:extLst>
                <a:ext uri="{FF2B5EF4-FFF2-40B4-BE49-F238E27FC236}">
                  <a16:creationId xmlns:a16="http://schemas.microsoft.com/office/drawing/2014/main" id="{9117316D-F338-44B3-B052-3C704FC0E3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3648"/>
              <a:ext cx="3168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4" name="Line 47">
              <a:extLst>
                <a:ext uri="{FF2B5EF4-FFF2-40B4-BE49-F238E27FC236}">
                  <a16:creationId xmlns:a16="http://schemas.microsoft.com/office/drawing/2014/main" id="{21BAF2AC-9E7E-462D-A02C-C3E0B9E5C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3504"/>
              <a:ext cx="3168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5" name="Line 48">
              <a:extLst>
                <a:ext uri="{FF2B5EF4-FFF2-40B4-BE49-F238E27FC236}">
                  <a16:creationId xmlns:a16="http://schemas.microsoft.com/office/drawing/2014/main" id="{52963DB4-933C-4676-801E-FD77E007E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3360"/>
              <a:ext cx="3168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6" name="Line 49">
              <a:extLst>
                <a:ext uri="{FF2B5EF4-FFF2-40B4-BE49-F238E27FC236}">
                  <a16:creationId xmlns:a16="http://schemas.microsoft.com/office/drawing/2014/main" id="{332EF5F9-2198-4FF9-A6E7-CA68A1A63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3216"/>
              <a:ext cx="3168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7" name="Line 50">
              <a:extLst>
                <a:ext uri="{FF2B5EF4-FFF2-40B4-BE49-F238E27FC236}">
                  <a16:creationId xmlns:a16="http://schemas.microsoft.com/office/drawing/2014/main" id="{51A5BFE1-7A72-432E-B566-146BC5A582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3072"/>
              <a:ext cx="3168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8" name="Line 51">
              <a:extLst>
                <a:ext uri="{FF2B5EF4-FFF2-40B4-BE49-F238E27FC236}">
                  <a16:creationId xmlns:a16="http://schemas.microsoft.com/office/drawing/2014/main" id="{18FD29B0-466D-48F5-8CF4-8CA5FA6DF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928"/>
              <a:ext cx="3168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9" name="Line 52">
              <a:extLst>
                <a:ext uri="{FF2B5EF4-FFF2-40B4-BE49-F238E27FC236}">
                  <a16:creationId xmlns:a16="http://schemas.microsoft.com/office/drawing/2014/main" id="{E540C866-0387-490E-B1B7-6186D5830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784"/>
              <a:ext cx="3168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0" name="Line 53">
              <a:extLst>
                <a:ext uri="{FF2B5EF4-FFF2-40B4-BE49-F238E27FC236}">
                  <a16:creationId xmlns:a16="http://schemas.microsoft.com/office/drawing/2014/main" id="{F9E0E7C0-99CB-4DC7-B5E3-7C5509D93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640"/>
              <a:ext cx="3168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1" name="Line 54">
              <a:extLst>
                <a:ext uri="{FF2B5EF4-FFF2-40B4-BE49-F238E27FC236}">
                  <a16:creationId xmlns:a16="http://schemas.microsoft.com/office/drawing/2014/main" id="{3C662955-FF06-4EAE-AD56-F81E5DB31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496"/>
              <a:ext cx="3168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2" name="Line 55">
              <a:extLst>
                <a:ext uri="{FF2B5EF4-FFF2-40B4-BE49-F238E27FC236}">
                  <a16:creationId xmlns:a16="http://schemas.microsoft.com/office/drawing/2014/main" id="{0F492001-B7E1-4332-848D-FD61604CA5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352"/>
              <a:ext cx="3168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3" name="Line 56">
              <a:extLst>
                <a:ext uri="{FF2B5EF4-FFF2-40B4-BE49-F238E27FC236}">
                  <a16:creationId xmlns:a16="http://schemas.microsoft.com/office/drawing/2014/main" id="{1B292C37-CC98-44F8-B38F-75C2F873D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208"/>
              <a:ext cx="3168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4" name="Line 57">
              <a:extLst>
                <a:ext uri="{FF2B5EF4-FFF2-40B4-BE49-F238E27FC236}">
                  <a16:creationId xmlns:a16="http://schemas.microsoft.com/office/drawing/2014/main" id="{D73534B1-FB8F-43A1-A76E-66C2FB776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064"/>
              <a:ext cx="3168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5" name="Line 58">
              <a:extLst>
                <a:ext uri="{FF2B5EF4-FFF2-40B4-BE49-F238E27FC236}">
                  <a16:creationId xmlns:a16="http://schemas.microsoft.com/office/drawing/2014/main" id="{709F3D56-2ECE-47BE-BB4D-2DB174821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920"/>
              <a:ext cx="3168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6" name="Line 59">
              <a:extLst>
                <a:ext uri="{FF2B5EF4-FFF2-40B4-BE49-F238E27FC236}">
                  <a16:creationId xmlns:a16="http://schemas.microsoft.com/office/drawing/2014/main" id="{2114C6D5-BD8C-440E-8AAD-B3DFF37C16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776"/>
              <a:ext cx="3168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7" name="Line 60">
              <a:extLst>
                <a:ext uri="{FF2B5EF4-FFF2-40B4-BE49-F238E27FC236}">
                  <a16:creationId xmlns:a16="http://schemas.microsoft.com/office/drawing/2014/main" id="{47B3F26B-EBC1-4A94-9C1E-E75187424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632"/>
              <a:ext cx="3168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8" name="Line 61">
              <a:extLst>
                <a:ext uri="{FF2B5EF4-FFF2-40B4-BE49-F238E27FC236}">
                  <a16:creationId xmlns:a16="http://schemas.microsoft.com/office/drawing/2014/main" id="{2D42A9BF-9AA1-4A9F-A290-CFC15E30C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488"/>
              <a:ext cx="3168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9" name="Line 62">
              <a:extLst>
                <a:ext uri="{FF2B5EF4-FFF2-40B4-BE49-F238E27FC236}">
                  <a16:creationId xmlns:a16="http://schemas.microsoft.com/office/drawing/2014/main" id="{5F2E1485-021E-4B2B-A3E4-B26BE4E04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344"/>
              <a:ext cx="3168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0" name="Line 63">
              <a:extLst>
                <a:ext uri="{FF2B5EF4-FFF2-40B4-BE49-F238E27FC236}">
                  <a16:creationId xmlns:a16="http://schemas.microsoft.com/office/drawing/2014/main" id="{F94BAEEE-262E-4126-8BBE-6B1DD3064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200"/>
              <a:ext cx="3168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1" name="Line 64">
              <a:extLst>
                <a:ext uri="{FF2B5EF4-FFF2-40B4-BE49-F238E27FC236}">
                  <a16:creationId xmlns:a16="http://schemas.microsoft.com/office/drawing/2014/main" id="{0C3576D2-1F5D-4FCB-9ADC-9683E0A57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056"/>
              <a:ext cx="3168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2" name="Line 65">
              <a:extLst>
                <a:ext uri="{FF2B5EF4-FFF2-40B4-BE49-F238E27FC236}">
                  <a16:creationId xmlns:a16="http://schemas.microsoft.com/office/drawing/2014/main" id="{73F0AC7B-7D40-4D52-B313-57EAB05A6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912"/>
              <a:ext cx="3168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3" name="Rectangle 66">
              <a:extLst>
                <a:ext uri="{FF2B5EF4-FFF2-40B4-BE49-F238E27FC236}">
                  <a16:creationId xmlns:a16="http://schemas.microsoft.com/office/drawing/2014/main" id="{570EC728-1BB0-4933-892B-3C11FC634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784"/>
              <a:ext cx="864" cy="432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6444" name="Rectangle 67">
              <a:extLst>
                <a:ext uri="{FF2B5EF4-FFF2-40B4-BE49-F238E27FC236}">
                  <a16:creationId xmlns:a16="http://schemas.microsoft.com/office/drawing/2014/main" id="{5B57CB7A-34C1-4F7D-881E-430967940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84"/>
              <a:ext cx="864" cy="432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6445" name="Line 68">
              <a:extLst>
                <a:ext uri="{FF2B5EF4-FFF2-40B4-BE49-F238E27FC236}">
                  <a16:creationId xmlns:a16="http://schemas.microsoft.com/office/drawing/2014/main" id="{23F1ED0C-6E0F-4200-A90D-6912092A3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216"/>
              <a:ext cx="1" cy="5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" name="Line 69">
              <a:extLst>
                <a:ext uri="{FF2B5EF4-FFF2-40B4-BE49-F238E27FC236}">
                  <a16:creationId xmlns:a16="http://schemas.microsoft.com/office/drawing/2014/main" id="{0F2CDDB8-48A2-4E5A-9271-F2B88AEE4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216"/>
              <a:ext cx="1" cy="5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7" name="Rectangle 70">
              <a:extLst>
                <a:ext uri="{FF2B5EF4-FFF2-40B4-BE49-F238E27FC236}">
                  <a16:creationId xmlns:a16="http://schemas.microsoft.com/office/drawing/2014/main" id="{C45E48A8-086F-418B-BC88-09A268AD9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3547"/>
              <a:ext cx="18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400"/>
            </a:p>
          </p:txBody>
        </p:sp>
        <p:sp>
          <p:nvSpPr>
            <p:cNvPr id="16448" name="Rectangle 71">
              <a:extLst>
                <a:ext uri="{FF2B5EF4-FFF2-40B4-BE49-F238E27FC236}">
                  <a16:creationId xmlns:a16="http://schemas.microsoft.com/office/drawing/2014/main" id="{7CB6A850-1B8A-4279-BB79-11A6D9957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856"/>
              <a:ext cx="20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&amp;</a:t>
              </a:r>
              <a:endParaRPr lang="en-US" altLang="zh-CN" sz="2400"/>
            </a:p>
          </p:txBody>
        </p:sp>
        <p:sp>
          <p:nvSpPr>
            <p:cNvPr id="16449" name="Rectangle 72">
              <a:extLst>
                <a:ext uri="{FF2B5EF4-FFF2-40B4-BE49-F238E27FC236}">
                  <a16:creationId xmlns:a16="http://schemas.microsoft.com/office/drawing/2014/main" id="{C5AE6E4A-6C91-4210-8B61-E406F3DDC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000"/>
              <a:ext cx="20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&amp;</a:t>
              </a:r>
              <a:endParaRPr lang="en-US" altLang="zh-CN" sz="2400"/>
            </a:p>
          </p:txBody>
        </p:sp>
        <p:sp>
          <p:nvSpPr>
            <p:cNvPr id="16450" name="Rectangle 73">
              <a:extLst>
                <a:ext uri="{FF2B5EF4-FFF2-40B4-BE49-F238E27FC236}">
                  <a16:creationId xmlns:a16="http://schemas.microsoft.com/office/drawing/2014/main" id="{04014836-70DA-4C47-BD1C-0A7C800CB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32"/>
              <a:ext cx="864" cy="432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6451" name="Rectangle 74">
              <a:extLst>
                <a:ext uri="{FF2B5EF4-FFF2-40B4-BE49-F238E27FC236}">
                  <a16:creationId xmlns:a16="http://schemas.microsoft.com/office/drawing/2014/main" id="{FCFE1319-5B39-4F38-B417-4FBDEB547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632"/>
              <a:ext cx="864" cy="432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6452" name="Oval 75">
              <a:extLst>
                <a:ext uri="{FF2B5EF4-FFF2-40B4-BE49-F238E27FC236}">
                  <a16:creationId xmlns:a16="http://schemas.microsoft.com/office/drawing/2014/main" id="{5ADB0070-019A-459D-9930-1A72F9F43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" y="1517"/>
              <a:ext cx="115" cy="115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6453" name="Oval 76">
              <a:extLst>
                <a:ext uri="{FF2B5EF4-FFF2-40B4-BE49-F238E27FC236}">
                  <a16:creationId xmlns:a16="http://schemas.microsoft.com/office/drawing/2014/main" id="{172BC163-DFE7-400E-B321-427EF07BB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4" y="1517"/>
              <a:ext cx="116" cy="115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6454" name="Line 77">
              <a:extLst>
                <a:ext uri="{FF2B5EF4-FFF2-40B4-BE49-F238E27FC236}">
                  <a16:creationId xmlns:a16="http://schemas.microsoft.com/office/drawing/2014/main" id="{DDB6E504-4245-44B7-B932-A308CF6AF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056"/>
              <a:ext cx="1" cy="46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5" name="Line 78">
              <a:extLst>
                <a:ext uri="{FF2B5EF4-FFF2-40B4-BE49-F238E27FC236}">
                  <a16:creationId xmlns:a16="http://schemas.microsoft.com/office/drawing/2014/main" id="{4ECDEA8C-8017-4E15-A9DC-652F7B7AC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056"/>
              <a:ext cx="1" cy="46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6" name="Line 79">
              <a:extLst>
                <a:ext uri="{FF2B5EF4-FFF2-40B4-BE49-F238E27FC236}">
                  <a16:creationId xmlns:a16="http://schemas.microsoft.com/office/drawing/2014/main" id="{55A8C13E-13D4-4325-B6F3-E3680EACA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064"/>
              <a:ext cx="1" cy="72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7" name="Line 80">
              <a:extLst>
                <a:ext uri="{FF2B5EF4-FFF2-40B4-BE49-F238E27FC236}">
                  <a16:creationId xmlns:a16="http://schemas.microsoft.com/office/drawing/2014/main" id="{F0E8291E-04A4-404F-9534-EA66C23B7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064"/>
              <a:ext cx="1" cy="72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8" name="Rectangle 81">
              <a:extLst>
                <a:ext uri="{FF2B5EF4-FFF2-40B4-BE49-F238E27FC236}">
                  <a16:creationId xmlns:a16="http://schemas.microsoft.com/office/drawing/2014/main" id="{E333778E-D295-42B0-8087-FC9DBE636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027"/>
              <a:ext cx="21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2400"/>
            </a:p>
          </p:txBody>
        </p:sp>
        <p:sp>
          <p:nvSpPr>
            <p:cNvPr id="16459" name="Rectangle 82">
              <a:extLst>
                <a:ext uri="{FF2B5EF4-FFF2-40B4-BE49-F238E27FC236}">
                  <a16:creationId xmlns:a16="http://schemas.microsoft.com/office/drawing/2014/main" id="{F1F102EB-2219-43C8-A6EE-532062487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027"/>
              <a:ext cx="21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2400"/>
            </a:p>
          </p:txBody>
        </p:sp>
        <p:sp>
          <p:nvSpPr>
            <p:cNvPr id="16460" name="Rectangle 83">
              <a:extLst>
                <a:ext uri="{FF2B5EF4-FFF2-40B4-BE49-F238E27FC236}">
                  <a16:creationId xmlns:a16="http://schemas.microsoft.com/office/drawing/2014/main" id="{A2EF7250-9856-4A76-8B4C-B0F241C8F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704"/>
              <a:ext cx="20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&amp;</a:t>
              </a:r>
              <a:endParaRPr lang="en-US" altLang="zh-CN" sz="2400"/>
            </a:p>
          </p:txBody>
        </p:sp>
        <p:sp>
          <p:nvSpPr>
            <p:cNvPr id="16461" name="Rectangle 84">
              <a:extLst>
                <a:ext uri="{FF2B5EF4-FFF2-40B4-BE49-F238E27FC236}">
                  <a16:creationId xmlns:a16="http://schemas.microsoft.com/office/drawing/2014/main" id="{6AFF0A02-CE76-4412-8EB0-729269139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704"/>
              <a:ext cx="20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&amp;</a:t>
              </a:r>
              <a:endParaRPr lang="en-US" altLang="zh-CN" sz="2400"/>
            </a:p>
          </p:txBody>
        </p:sp>
        <p:sp>
          <p:nvSpPr>
            <p:cNvPr id="16462" name="Line 85">
              <a:extLst>
                <a:ext uri="{FF2B5EF4-FFF2-40B4-BE49-F238E27FC236}">
                  <a16:creationId xmlns:a16="http://schemas.microsoft.com/office/drawing/2014/main" id="{6D5EBA0B-80A5-4F17-BBCD-CD802F262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056"/>
              <a:ext cx="14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3" name="Freeform 86">
              <a:extLst>
                <a:ext uri="{FF2B5EF4-FFF2-40B4-BE49-F238E27FC236}">
                  <a16:creationId xmlns:a16="http://schemas.microsoft.com/office/drawing/2014/main" id="{1D1AC92B-6FAE-47E5-9D56-084101104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1344"/>
              <a:ext cx="1008" cy="1008"/>
            </a:xfrm>
            <a:custGeom>
              <a:avLst/>
              <a:gdLst>
                <a:gd name="T0" fmla="*/ 1008 w 1008"/>
                <a:gd name="T1" fmla="*/ 720 h 1008"/>
                <a:gd name="T2" fmla="*/ 1008 w 1008"/>
                <a:gd name="T3" fmla="*/ 1008 h 1008"/>
                <a:gd name="T4" fmla="*/ 864 w 1008"/>
                <a:gd name="T5" fmla="*/ 1008 h 1008"/>
                <a:gd name="T6" fmla="*/ 432 w 1008"/>
                <a:gd name="T7" fmla="*/ 0 h 1008"/>
                <a:gd name="T8" fmla="*/ 0 w 1008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1008"/>
                <a:gd name="T17" fmla="*/ 1008 w 1008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1008">
                  <a:moveTo>
                    <a:pt x="1008" y="720"/>
                  </a:moveTo>
                  <a:lnTo>
                    <a:pt x="1008" y="1008"/>
                  </a:lnTo>
                  <a:lnTo>
                    <a:pt x="864" y="1008"/>
                  </a:lnTo>
                  <a:lnTo>
                    <a:pt x="432" y="0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4" name="Freeform 87">
              <a:extLst>
                <a:ext uri="{FF2B5EF4-FFF2-40B4-BE49-F238E27FC236}">
                  <a16:creationId xmlns:a16="http://schemas.microsoft.com/office/drawing/2014/main" id="{3CE35C41-D9EB-4C2E-AD56-058F67E8D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" y="1344"/>
              <a:ext cx="1008" cy="1008"/>
            </a:xfrm>
            <a:custGeom>
              <a:avLst/>
              <a:gdLst>
                <a:gd name="T0" fmla="*/ 1008 w 1008"/>
                <a:gd name="T1" fmla="*/ 0 h 1008"/>
                <a:gd name="T2" fmla="*/ 576 w 1008"/>
                <a:gd name="T3" fmla="*/ 0 h 1008"/>
                <a:gd name="T4" fmla="*/ 144 w 1008"/>
                <a:gd name="T5" fmla="*/ 1008 h 1008"/>
                <a:gd name="T6" fmla="*/ 0 w 1008"/>
                <a:gd name="T7" fmla="*/ 1008 h 1008"/>
                <a:gd name="T8" fmla="*/ 0 w 1008"/>
                <a:gd name="T9" fmla="*/ 72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1008"/>
                <a:gd name="T17" fmla="*/ 1008 w 1008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1008">
                  <a:moveTo>
                    <a:pt x="1008" y="0"/>
                  </a:moveTo>
                  <a:lnTo>
                    <a:pt x="576" y="0"/>
                  </a:lnTo>
                  <a:lnTo>
                    <a:pt x="144" y="1008"/>
                  </a:lnTo>
                  <a:lnTo>
                    <a:pt x="0" y="1008"/>
                  </a:lnTo>
                  <a:lnTo>
                    <a:pt x="0" y="72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5" name="Oval 88">
              <a:extLst>
                <a:ext uri="{FF2B5EF4-FFF2-40B4-BE49-F238E27FC236}">
                  <a16:creationId xmlns:a16="http://schemas.microsoft.com/office/drawing/2014/main" id="{D201C235-1954-40E6-96EB-81F075DA4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2669"/>
              <a:ext cx="115" cy="115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6466" name="Oval 89">
              <a:extLst>
                <a:ext uri="{FF2B5EF4-FFF2-40B4-BE49-F238E27FC236}">
                  <a16:creationId xmlns:a16="http://schemas.microsoft.com/office/drawing/2014/main" id="{FF296356-0849-4F92-ACE0-D79417099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2669"/>
              <a:ext cx="116" cy="115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6467" name="Rectangle 90">
              <a:extLst>
                <a:ext uri="{FF2B5EF4-FFF2-40B4-BE49-F238E27FC236}">
                  <a16:creationId xmlns:a16="http://schemas.microsoft.com/office/drawing/2014/main" id="{B0C38DB5-A8DA-45EB-93AA-1BAA5FFE3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216"/>
              <a:ext cx="1008" cy="28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6468" name="Line 91">
              <a:extLst>
                <a:ext uri="{FF2B5EF4-FFF2-40B4-BE49-F238E27FC236}">
                  <a16:creationId xmlns:a16="http://schemas.microsoft.com/office/drawing/2014/main" id="{033EA143-A7DB-4E3B-B9ED-6FAFE9954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504"/>
              <a:ext cx="1" cy="28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9" name="Rectangle 92">
              <a:extLst>
                <a:ext uri="{FF2B5EF4-FFF2-40B4-BE49-F238E27FC236}">
                  <a16:creationId xmlns:a16="http://schemas.microsoft.com/office/drawing/2014/main" id="{1C378082-7CAB-47DF-803B-9EEA6180B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" y="3547"/>
              <a:ext cx="173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2400"/>
            </a:p>
          </p:txBody>
        </p:sp>
        <p:sp>
          <p:nvSpPr>
            <p:cNvPr id="16470" name="Rectangle 93">
              <a:extLst>
                <a:ext uri="{FF2B5EF4-FFF2-40B4-BE49-F238E27FC236}">
                  <a16:creationId xmlns:a16="http://schemas.microsoft.com/office/drawing/2014/main" id="{6DB3CA7F-F8F8-4EFC-BE9E-85E4D98EE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" y="3547"/>
              <a:ext cx="30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CP</a:t>
              </a:r>
              <a:endParaRPr lang="en-US" altLang="zh-CN" sz="2400"/>
            </a:p>
          </p:txBody>
        </p:sp>
        <p:sp>
          <p:nvSpPr>
            <p:cNvPr id="16471" name="Rectangle 94">
              <a:extLst>
                <a:ext uri="{FF2B5EF4-FFF2-40B4-BE49-F238E27FC236}">
                  <a16:creationId xmlns:a16="http://schemas.microsoft.com/office/drawing/2014/main" id="{7B38000F-92D2-467D-AEDF-A83C0BD8D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" y="2122"/>
              <a:ext cx="21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S'</a:t>
              </a:r>
              <a:endParaRPr lang="en-US" altLang="zh-CN" sz="2400"/>
            </a:p>
          </p:txBody>
        </p:sp>
        <p:sp>
          <p:nvSpPr>
            <p:cNvPr id="16472" name="Rectangle 95">
              <a:extLst>
                <a:ext uri="{FF2B5EF4-FFF2-40B4-BE49-F238E27FC236}">
                  <a16:creationId xmlns:a16="http://schemas.microsoft.com/office/drawing/2014/main" id="{9AFD8114-0D8C-4945-B245-B91F1D67C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" y="2122"/>
              <a:ext cx="23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R'</a:t>
              </a:r>
              <a:endParaRPr lang="en-US" altLang="zh-CN" sz="2400"/>
            </a:p>
          </p:txBody>
        </p:sp>
        <p:sp>
          <p:nvSpPr>
            <p:cNvPr id="16473" name="Line 96">
              <a:extLst>
                <a:ext uri="{FF2B5EF4-FFF2-40B4-BE49-F238E27FC236}">
                  <a16:creationId xmlns:a16="http://schemas.microsoft.com/office/drawing/2014/main" id="{975D24BF-F948-4E28-B7BE-1FF125FC0D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2496"/>
              <a:ext cx="3024" cy="1"/>
            </a:xfrm>
            <a:prstGeom prst="line">
              <a:avLst/>
            </a:prstGeom>
            <a:noFill/>
            <a:ln w="222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4" name="Rectangle 97">
              <a:extLst>
                <a:ext uri="{FF2B5EF4-FFF2-40B4-BE49-F238E27FC236}">
                  <a16:creationId xmlns:a16="http://schemas.microsoft.com/office/drawing/2014/main" id="{CA453288-9BD9-4164-96E2-CB50AAE11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" y="1675"/>
              <a:ext cx="66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基本</a:t>
              </a:r>
              <a:r>
                <a:rPr lang="en-US" altLang="zh-CN" sz="2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RS</a:t>
              </a:r>
              <a:endParaRPr lang="en-US" altLang="zh-CN" sz="2400"/>
            </a:p>
          </p:txBody>
        </p:sp>
        <p:sp>
          <p:nvSpPr>
            <p:cNvPr id="16475" name="Rectangle 98">
              <a:extLst>
                <a:ext uri="{FF2B5EF4-FFF2-40B4-BE49-F238E27FC236}">
                  <a16:creationId xmlns:a16="http://schemas.microsoft.com/office/drawing/2014/main" id="{BFEAF80E-A048-470F-9B52-F799C314B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" y="2827"/>
              <a:ext cx="63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控制门</a:t>
              </a:r>
              <a:endParaRPr lang="zh-CN" altLang="en-US" sz="2400"/>
            </a:p>
          </p:txBody>
        </p:sp>
        <p:sp>
          <p:nvSpPr>
            <p:cNvPr id="16476" name="Oval 99">
              <a:extLst>
                <a:ext uri="{FF2B5EF4-FFF2-40B4-BE49-F238E27FC236}">
                  <a16:creationId xmlns:a16="http://schemas.microsoft.com/office/drawing/2014/main" id="{270A403B-D7DB-4EB9-B11F-76DAAA68D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" y="3475"/>
              <a:ext cx="58" cy="58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16388" name="Rectangle 14">
            <a:extLst>
              <a:ext uri="{FF2B5EF4-FFF2-40B4-BE49-F238E27FC236}">
                <a16:creationId xmlns:a16="http://schemas.microsoft.com/office/drawing/2014/main" id="{CC697AB9-E10E-48B9-8AE3-2485DB720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572000"/>
            <a:ext cx="506413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G</a:t>
            </a:r>
            <a:r>
              <a:rPr lang="en-US" altLang="zh-CN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389" name="Rectangle 15">
            <a:extLst>
              <a:ext uri="{FF2B5EF4-FFF2-40B4-BE49-F238E27FC236}">
                <a16:creationId xmlns:a16="http://schemas.microsoft.com/office/drawing/2014/main" id="{0F985651-B22F-46F0-82F1-663235A4D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588" y="4572000"/>
            <a:ext cx="506412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G</a:t>
            </a:r>
            <a:r>
              <a:rPr lang="en-US" altLang="zh-CN" sz="24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5617" name="Text Box 17">
            <a:hlinkClick r:id="rId2" action="ppaction://hlinksldjump"/>
            <a:extLst>
              <a:ext uri="{FF2B5EF4-FFF2-40B4-BE49-F238E27FC236}">
                <a16:creationId xmlns:a16="http://schemas.microsoft.com/office/drawing/2014/main" id="{13B23088-66F8-4664-905B-23F03F555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943600"/>
            <a:ext cx="914400" cy="4921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49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hlinkClick r:id="rId3" action="ppaction://hlinksldjump"/>
              </a:rPr>
              <a:t>返回</a:t>
            </a:r>
            <a:endParaRPr lang="zh-CN" altLang="en-US" b="1"/>
          </a:p>
        </p:txBody>
      </p:sp>
      <p:grpSp>
        <p:nvGrpSpPr>
          <p:cNvPr id="3" name="Group 20">
            <a:extLst>
              <a:ext uri="{FF2B5EF4-FFF2-40B4-BE49-F238E27FC236}">
                <a16:creationId xmlns:a16="http://schemas.microsoft.com/office/drawing/2014/main" id="{8214EC05-E3C9-4FC7-961A-4CCC1B3F8B93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600200"/>
            <a:ext cx="2971800" cy="3455988"/>
            <a:chOff x="3552" y="1008"/>
            <a:chExt cx="1872" cy="2177"/>
          </a:xfrm>
        </p:grpSpPr>
        <p:grpSp>
          <p:nvGrpSpPr>
            <p:cNvPr id="16394" name="Group 12">
              <a:extLst>
                <a:ext uri="{FF2B5EF4-FFF2-40B4-BE49-F238E27FC236}">
                  <a16:creationId xmlns:a16="http://schemas.microsoft.com/office/drawing/2014/main" id="{D26723DE-9FA4-44AF-9C22-D8A2B99D78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1008"/>
              <a:ext cx="1872" cy="2177"/>
              <a:chOff x="3648" y="1018"/>
              <a:chExt cx="2064" cy="2438"/>
            </a:xfrm>
          </p:grpSpPr>
          <p:sp>
            <p:nvSpPr>
              <p:cNvPr id="16396" name="Text Box 5">
                <a:extLst>
                  <a:ext uri="{FF2B5EF4-FFF2-40B4-BE49-F238E27FC236}">
                    <a16:creationId xmlns:a16="http://schemas.microsoft.com/office/drawing/2014/main" id="{5629483B-4787-4689-B578-19A2FC567A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9" y="1018"/>
                <a:ext cx="87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latin typeface="Times New Roman" panose="02020603050405020304" pitchFamily="18" charset="0"/>
                  </a:rPr>
                  <a:t>符号：</a:t>
                </a:r>
              </a:p>
            </p:txBody>
          </p:sp>
          <p:pic>
            <p:nvPicPr>
              <p:cNvPr id="16397" name="Picture 10">
                <a:extLst>
                  <a:ext uri="{FF2B5EF4-FFF2-40B4-BE49-F238E27FC236}">
                    <a16:creationId xmlns:a16="http://schemas.microsoft.com/office/drawing/2014/main" id="{D0493B2B-C44D-4BE5-8CCC-08EBEA52D5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8" y="1392"/>
                <a:ext cx="2064" cy="20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</p:pic>
        </p:grpSp>
        <p:sp>
          <p:nvSpPr>
            <p:cNvPr id="16395" name="Oval 18">
              <a:extLst>
                <a:ext uri="{FF2B5EF4-FFF2-40B4-BE49-F238E27FC236}">
                  <a16:creationId xmlns:a16="http://schemas.microsoft.com/office/drawing/2014/main" id="{EDFE1809-DF6B-4957-9645-F5C1F534C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680"/>
              <a:ext cx="113" cy="11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16392" name="Rectangle 101">
            <a:extLst>
              <a:ext uri="{FF2B5EF4-FFF2-40B4-BE49-F238E27FC236}">
                <a16:creationId xmlns:a16="http://schemas.microsoft.com/office/drawing/2014/main" id="{5E00B185-C9D9-459F-BEE6-DEA37095E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9530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6393" name="Rectangle 102">
            <a:extLst>
              <a:ext uri="{FF2B5EF4-FFF2-40B4-BE49-F238E27FC236}">
                <a16:creationId xmlns:a16="http://schemas.microsoft.com/office/drawing/2014/main" id="{BEB2507E-F9AD-420A-BCF9-8240CECC5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029200"/>
            <a:ext cx="1066800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29DB1EB-503D-4225-93BC-4B187D011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883275" cy="771525"/>
          </a:xfrm>
        </p:spPr>
        <p:txBody>
          <a:bodyPr anchor="t"/>
          <a:lstStyle/>
          <a:p>
            <a:pPr algn="ctr" eaLnBrk="1" hangingPunct="1"/>
            <a:r>
              <a:rPr lang="en-US" altLang="zh-CN"/>
              <a:t>2.   </a:t>
            </a:r>
            <a:r>
              <a:rPr lang="zh-CN" altLang="en-US"/>
              <a:t>工作原理</a:t>
            </a:r>
          </a:p>
        </p:txBody>
      </p:sp>
      <p:grpSp>
        <p:nvGrpSpPr>
          <p:cNvPr id="17411" name="Group 46">
            <a:extLst>
              <a:ext uri="{FF2B5EF4-FFF2-40B4-BE49-F238E27FC236}">
                <a16:creationId xmlns:a16="http://schemas.microsoft.com/office/drawing/2014/main" id="{56CBB7BC-4201-4DD9-87B0-29FEEC466833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6019800"/>
            <a:ext cx="5670550" cy="533400"/>
            <a:chOff x="1152" y="3744"/>
            <a:chExt cx="3572" cy="336"/>
          </a:xfrm>
        </p:grpSpPr>
        <p:sp>
          <p:nvSpPr>
            <p:cNvPr id="17433" name="Line 24">
              <a:extLst>
                <a:ext uri="{FF2B5EF4-FFF2-40B4-BE49-F238E27FC236}">
                  <a16:creationId xmlns:a16="http://schemas.microsoft.com/office/drawing/2014/main" id="{73D2A98B-AE20-474E-8052-A77CE8C61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812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4" name="Text Box 31">
              <a:extLst>
                <a:ext uri="{FF2B5EF4-FFF2-40B4-BE49-F238E27FC236}">
                  <a16:creationId xmlns:a16="http://schemas.microsoft.com/office/drawing/2014/main" id="{331EE801-6227-465A-9F41-EE821B00E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744"/>
              <a:ext cx="8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33CC"/>
                </a:buClr>
                <a:buSzTx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宋体" panose="02010600030101010101" pitchFamily="2" charset="-122"/>
                </a:rPr>
                <a:t>不定状态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435" name="Rectangle 32">
              <a:extLst>
                <a:ext uri="{FF2B5EF4-FFF2-40B4-BE49-F238E27FC236}">
                  <a16:creationId xmlns:a16="http://schemas.microsoft.com/office/drawing/2014/main" id="{45BF118B-7D5D-454D-88B9-6BBDE3AB9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792"/>
              <a:ext cx="25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33CC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宋体" panose="02010600030101010101" pitchFamily="2" charset="-122"/>
                </a:rPr>
                <a:t>S=R=1    S</a:t>
              </a:r>
              <a:r>
                <a:rPr lang="en-US" altLang="zh-CN" sz="2400">
                  <a:latin typeface="Times New Roman" panose="02020603050405020304" pitchFamily="18" charset="0"/>
                </a:rPr>
                <a:t>’</a:t>
              </a:r>
              <a:r>
                <a:rPr lang="en-US" altLang="zh-CN" sz="2400">
                  <a:latin typeface="宋体" panose="02010600030101010101" pitchFamily="2" charset="-122"/>
                </a:rPr>
                <a:t>=R</a:t>
              </a:r>
              <a:r>
                <a:rPr lang="en-US" altLang="zh-CN" sz="2400">
                  <a:latin typeface="Times New Roman" panose="02020603050405020304" pitchFamily="18" charset="0"/>
                </a:rPr>
                <a:t>’</a:t>
              </a:r>
              <a:r>
                <a:rPr lang="en-US" altLang="zh-CN" sz="2400">
                  <a:latin typeface="宋体" panose="02010600030101010101" pitchFamily="2" charset="-122"/>
                </a:rPr>
                <a:t>=0  Q = Q =1</a:t>
              </a:r>
            </a:p>
          </p:txBody>
        </p:sp>
      </p:grpSp>
      <p:sp>
        <p:nvSpPr>
          <p:cNvPr id="26657" name="Rectangle 33">
            <a:extLst>
              <a:ext uri="{FF2B5EF4-FFF2-40B4-BE49-F238E27FC236}">
                <a16:creationId xmlns:a16="http://schemas.microsoft.com/office/drawing/2014/main" id="{00EBC804-5691-4886-848B-38C5B9DE5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124200"/>
            <a:ext cx="607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CP=0    S</a:t>
            </a:r>
            <a:r>
              <a:rPr lang="en-US" altLang="zh-CN" sz="2400">
                <a:latin typeface="Times New Roman" panose="02020603050405020304" pitchFamily="18" charset="0"/>
              </a:rPr>
              <a:t>’</a:t>
            </a:r>
            <a:r>
              <a:rPr lang="en-US" altLang="zh-CN" sz="2400">
                <a:latin typeface="宋体" panose="02010600030101010101" pitchFamily="2" charset="-122"/>
              </a:rPr>
              <a:t>=1    R</a:t>
            </a:r>
            <a:r>
              <a:rPr lang="en-US" altLang="zh-CN" sz="2400">
                <a:latin typeface="Times New Roman" panose="02020603050405020304" pitchFamily="18" charset="0"/>
              </a:rPr>
              <a:t>’</a:t>
            </a:r>
            <a:r>
              <a:rPr lang="en-US" altLang="zh-CN" sz="2400">
                <a:latin typeface="宋体" panose="02010600030101010101" pitchFamily="2" charset="-122"/>
              </a:rPr>
              <a:t>=1   S</a:t>
            </a:r>
            <a:r>
              <a:rPr lang="en-US" altLang="zh-CN" sz="2400">
                <a:latin typeface="Times New Roman" panose="02020603050405020304" pitchFamily="18" charset="0"/>
              </a:rPr>
              <a:t>’</a:t>
            </a:r>
            <a:r>
              <a:rPr lang="en-US" altLang="zh-CN" sz="2400">
                <a:latin typeface="宋体" panose="02010600030101010101" pitchFamily="2" charset="-122"/>
              </a:rPr>
              <a:t>=R</a:t>
            </a:r>
            <a:r>
              <a:rPr lang="en-US" altLang="zh-CN" sz="2400">
                <a:latin typeface="Times New Roman" panose="02020603050405020304" pitchFamily="18" charset="0"/>
              </a:rPr>
              <a:t>’</a:t>
            </a:r>
            <a:r>
              <a:rPr lang="en-US" altLang="zh-CN" sz="2400">
                <a:latin typeface="宋体" panose="02010600030101010101" pitchFamily="2" charset="-122"/>
              </a:rPr>
              <a:t>=1     Q</a:t>
            </a:r>
            <a:r>
              <a:rPr lang="zh-CN" altLang="en-US" sz="2400">
                <a:latin typeface="宋体" panose="02010600030101010101" pitchFamily="2" charset="-122"/>
              </a:rPr>
              <a:t>不变</a:t>
            </a:r>
          </a:p>
        </p:txBody>
      </p:sp>
      <p:grpSp>
        <p:nvGrpSpPr>
          <p:cNvPr id="17413" name="Group 44">
            <a:extLst>
              <a:ext uri="{FF2B5EF4-FFF2-40B4-BE49-F238E27FC236}">
                <a16:creationId xmlns:a16="http://schemas.microsoft.com/office/drawing/2014/main" id="{9CC21E39-722D-4050-B927-F38837244822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749675"/>
            <a:ext cx="5746750" cy="822325"/>
            <a:chOff x="1152" y="2304"/>
            <a:chExt cx="3620" cy="518"/>
          </a:xfrm>
        </p:grpSpPr>
        <p:sp>
          <p:nvSpPr>
            <p:cNvPr id="17429" name="Line 21">
              <a:extLst>
                <a:ext uri="{FF2B5EF4-FFF2-40B4-BE49-F238E27FC236}">
                  <a16:creationId xmlns:a16="http://schemas.microsoft.com/office/drawing/2014/main" id="{BB5E5EFA-4D14-4282-B8CD-B8000B65C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592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0" name="AutoShape 26">
              <a:extLst>
                <a:ext uri="{FF2B5EF4-FFF2-40B4-BE49-F238E27FC236}">
                  <a16:creationId xmlns:a16="http://schemas.microsoft.com/office/drawing/2014/main" id="{E5E4F4D7-4496-4051-9B8A-C1C66890D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2400"/>
              <a:ext cx="96" cy="384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7431" name="Text Box 28">
              <a:extLst>
                <a:ext uri="{FF2B5EF4-FFF2-40B4-BE49-F238E27FC236}">
                  <a16:creationId xmlns:a16="http://schemas.microsoft.com/office/drawing/2014/main" id="{A8F7D26B-5912-45E6-8F82-311FEC0ED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420"/>
              <a:ext cx="9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33CC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宋体" panose="02010600030101010101" pitchFamily="2" charset="-122"/>
                </a:rPr>
                <a:t>R</a:t>
              </a:r>
              <a:r>
                <a:rPr lang="zh-CN" altLang="en-US" sz="2400">
                  <a:latin typeface="宋体" panose="02010600030101010101" pitchFamily="2" charset="-122"/>
                </a:rPr>
                <a:t>为清零端</a:t>
              </a:r>
            </a:p>
          </p:txBody>
        </p:sp>
        <p:sp>
          <p:nvSpPr>
            <p:cNvPr id="17432" name="Rectangle 34">
              <a:extLst>
                <a:ext uri="{FF2B5EF4-FFF2-40B4-BE49-F238E27FC236}">
                  <a16:creationId xmlns:a16="http://schemas.microsoft.com/office/drawing/2014/main" id="{5B19E31A-19E4-4BA5-8B59-13CF70DBD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304"/>
              <a:ext cx="210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33CC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宋体" panose="02010600030101010101" pitchFamily="2" charset="-122"/>
                </a:rPr>
                <a:t>S=0    S</a:t>
              </a:r>
              <a:r>
                <a:rPr lang="en-US" altLang="zh-CN" sz="2400">
                  <a:latin typeface="Times New Roman" panose="02020603050405020304" pitchFamily="18" charset="0"/>
                </a:rPr>
                <a:t>’</a:t>
              </a:r>
              <a:r>
                <a:rPr lang="en-US" altLang="zh-CN" sz="2400">
                  <a:latin typeface="宋体" panose="02010600030101010101" pitchFamily="2" charset="-122"/>
                </a:rPr>
                <a:t>=1    Q = 0</a:t>
              </a:r>
              <a:br>
                <a:rPr lang="en-US" altLang="zh-CN" sz="2400">
                  <a:latin typeface="宋体" panose="02010600030101010101" pitchFamily="2" charset="-122"/>
                </a:rPr>
              </a:br>
              <a:r>
                <a:rPr lang="en-US" altLang="zh-CN" sz="2400">
                  <a:latin typeface="宋体" panose="02010600030101010101" pitchFamily="2" charset="-122"/>
                </a:rPr>
                <a:t>R=1    R</a:t>
              </a:r>
              <a:r>
                <a:rPr lang="en-US" altLang="zh-CN" sz="2400">
                  <a:latin typeface="Times New Roman" panose="02020603050405020304" pitchFamily="18" charset="0"/>
                </a:rPr>
                <a:t>’</a:t>
              </a:r>
              <a:r>
                <a:rPr lang="en-US" altLang="zh-CN" sz="2400">
                  <a:latin typeface="宋体" panose="02010600030101010101" pitchFamily="2" charset="-122"/>
                </a:rPr>
                <a:t>=0    Q = 1 </a:t>
              </a:r>
            </a:p>
          </p:txBody>
        </p:sp>
      </p:grpSp>
      <p:grpSp>
        <p:nvGrpSpPr>
          <p:cNvPr id="17414" name="Group 45">
            <a:extLst>
              <a:ext uri="{FF2B5EF4-FFF2-40B4-BE49-F238E27FC236}">
                <a16:creationId xmlns:a16="http://schemas.microsoft.com/office/drawing/2014/main" id="{518BC182-0085-4B56-8F24-67FA7BC67251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664075"/>
            <a:ext cx="5746750" cy="822325"/>
            <a:chOff x="1152" y="2812"/>
            <a:chExt cx="3620" cy="518"/>
          </a:xfrm>
        </p:grpSpPr>
        <p:sp>
          <p:nvSpPr>
            <p:cNvPr id="17425" name="Line 23">
              <a:extLst>
                <a:ext uri="{FF2B5EF4-FFF2-40B4-BE49-F238E27FC236}">
                  <a16:creationId xmlns:a16="http://schemas.microsoft.com/office/drawing/2014/main" id="{33C82821-EF96-4A21-9D98-D38092F3C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072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6" name="AutoShape 27">
              <a:extLst>
                <a:ext uri="{FF2B5EF4-FFF2-40B4-BE49-F238E27FC236}">
                  <a16:creationId xmlns:a16="http://schemas.microsoft.com/office/drawing/2014/main" id="{D7ABBD68-9BD9-4A69-BC4A-9ECC635CA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2928"/>
              <a:ext cx="96" cy="336"/>
            </a:xfrm>
            <a:prstGeom prst="rightBrace">
              <a:avLst>
                <a:gd name="adj1" fmla="val 29167"/>
                <a:gd name="adj2" fmla="val 50000"/>
              </a:avLst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7427" name="Text Box 29">
              <a:extLst>
                <a:ext uri="{FF2B5EF4-FFF2-40B4-BE49-F238E27FC236}">
                  <a16:creationId xmlns:a16="http://schemas.microsoft.com/office/drawing/2014/main" id="{81D9AE3E-6BBA-4BF5-BD36-504D75E78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928"/>
              <a:ext cx="9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33CC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宋体" panose="02010600030101010101" pitchFamily="2" charset="-122"/>
                </a:rPr>
                <a:t>S</a:t>
              </a:r>
              <a:r>
                <a:rPr lang="zh-CN" altLang="en-US" sz="2400">
                  <a:latin typeface="宋体" panose="02010600030101010101" pitchFamily="2" charset="-122"/>
                </a:rPr>
                <a:t>为置位端</a:t>
              </a:r>
            </a:p>
          </p:txBody>
        </p:sp>
        <p:sp>
          <p:nvSpPr>
            <p:cNvPr id="17428" name="Rectangle 35">
              <a:extLst>
                <a:ext uri="{FF2B5EF4-FFF2-40B4-BE49-F238E27FC236}">
                  <a16:creationId xmlns:a16="http://schemas.microsoft.com/office/drawing/2014/main" id="{6857B6AC-99E2-427F-A0BA-016F1508C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812"/>
              <a:ext cx="200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33CC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宋体" panose="02010600030101010101" pitchFamily="2" charset="-122"/>
                </a:rPr>
                <a:t>S=1    S</a:t>
              </a:r>
              <a:r>
                <a:rPr lang="en-US" altLang="zh-CN" sz="2400">
                  <a:latin typeface="Times New Roman" panose="02020603050405020304" pitchFamily="18" charset="0"/>
                </a:rPr>
                <a:t>’</a:t>
              </a:r>
              <a:r>
                <a:rPr lang="en-US" altLang="zh-CN" sz="2400">
                  <a:latin typeface="宋体" panose="02010600030101010101" pitchFamily="2" charset="-122"/>
                </a:rPr>
                <a:t>=0    Q = 1</a:t>
              </a:r>
              <a:br>
                <a:rPr lang="en-US" altLang="zh-CN" sz="2400">
                  <a:latin typeface="宋体" panose="02010600030101010101" pitchFamily="2" charset="-122"/>
                </a:rPr>
              </a:br>
              <a:r>
                <a:rPr lang="en-US" altLang="zh-CN" sz="2400">
                  <a:latin typeface="宋体" panose="02010600030101010101" pitchFamily="2" charset="-122"/>
                </a:rPr>
                <a:t>R=0    R</a:t>
              </a:r>
              <a:r>
                <a:rPr lang="en-US" altLang="zh-CN" sz="2400">
                  <a:latin typeface="Times New Roman" panose="02020603050405020304" pitchFamily="18" charset="0"/>
                </a:rPr>
                <a:t>’</a:t>
              </a:r>
              <a:r>
                <a:rPr lang="en-US" altLang="zh-CN" sz="2400">
                  <a:latin typeface="宋体" panose="02010600030101010101" pitchFamily="2" charset="-122"/>
                </a:rPr>
                <a:t>=1    Q = 0</a:t>
              </a:r>
            </a:p>
          </p:txBody>
        </p:sp>
      </p:grpSp>
      <p:grpSp>
        <p:nvGrpSpPr>
          <p:cNvPr id="17415" name="Group 47">
            <a:extLst>
              <a:ext uri="{FF2B5EF4-FFF2-40B4-BE49-F238E27FC236}">
                <a16:creationId xmlns:a16="http://schemas.microsoft.com/office/drawing/2014/main" id="{4EB9C28D-921F-4280-A776-714DF0B4EB5B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5486400"/>
            <a:ext cx="5365750" cy="533400"/>
            <a:chOff x="1056" y="3388"/>
            <a:chExt cx="3380" cy="336"/>
          </a:xfrm>
        </p:grpSpPr>
        <p:sp>
          <p:nvSpPr>
            <p:cNvPr id="17423" name="Rectangle 30">
              <a:extLst>
                <a:ext uri="{FF2B5EF4-FFF2-40B4-BE49-F238E27FC236}">
                  <a16:creationId xmlns:a16="http://schemas.microsoft.com/office/drawing/2014/main" id="{9ABD0A4E-AAFA-46A1-9A6A-D61A99CCC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388"/>
              <a:ext cx="5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33CC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宋体" panose="02010600030101010101" pitchFamily="2" charset="-122"/>
                </a:rPr>
                <a:t>Q</a:t>
              </a:r>
              <a:r>
                <a:rPr lang="zh-CN" altLang="en-US" sz="2400">
                  <a:latin typeface="宋体" panose="02010600030101010101" pitchFamily="2" charset="-122"/>
                </a:rPr>
                <a:t>不变</a:t>
              </a:r>
            </a:p>
          </p:txBody>
        </p:sp>
        <p:sp>
          <p:nvSpPr>
            <p:cNvPr id="17424" name="Rectangle 36">
              <a:extLst>
                <a:ext uri="{FF2B5EF4-FFF2-40B4-BE49-F238E27FC236}">
                  <a16:creationId xmlns:a16="http://schemas.microsoft.com/office/drawing/2014/main" id="{BE7480C4-4CFD-49B7-BCEB-2011D48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436"/>
              <a:ext cx="16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33CC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宋体" panose="02010600030101010101" pitchFamily="2" charset="-122"/>
                </a:rPr>
                <a:t> S=R=0    S</a:t>
              </a:r>
              <a:r>
                <a:rPr lang="en-US" altLang="zh-CN" sz="2400">
                  <a:latin typeface="Times New Roman" panose="02020603050405020304" pitchFamily="18" charset="0"/>
                </a:rPr>
                <a:t>’</a:t>
              </a:r>
              <a:r>
                <a:rPr lang="en-US" altLang="zh-CN" sz="2400">
                  <a:latin typeface="宋体" panose="02010600030101010101" pitchFamily="2" charset="-122"/>
                </a:rPr>
                <a:t>=R</a:t>
              </a:r>
              <a:r>
                <a:rPr lang="en-US" altLang="zh-CN" sz="2400">
                  <a:latin typeface="Times New Roman" panose="02020603050405020304" pitchFamily="18" charset="0"/>
                </a:rPr>
                <a:t>’</a:t>
              </a:r>
              <a:r>
                <a:rPr lang="en-US" altLang="zh-CN" sz="2400">
                  <a:latin typeface="宋体" panose="02010600030101010101" pitchFamily="2" charset="-122"/>
                </a:rPr>
                <a:t>=1</a:t>
              </a:r>
            </a:p>
          </p:txBody>
        </p:sp>
      </p:grpSp>
      <p:grpSp>
        <p:nvGrpSpPr>
          <p:cNvPr id="6" name="Group 43">
            <a:extLst>
              <a:ext uri="{FF2B5EF4-FFF2-40B4-BE49-F238E27FC236}">
                <a16:creationId xmlns:a16="http://schemas.microsoft.com/office/drawing/2014/main" id="{520E2BA1-24B0-4333-996E-460E832D1ACE}"/>
              </a:ext>
            </a:extLst>
          </p:cNvPr>
          <p:cNvGrpSpPr>
            <a:grpSpLocks/>
          </p:cNvGrpSpPr>
          <p:nvPr/>
        </p:nvGrpSpPr>
        <p:grpSpPr bwMode="auto">
          <a:xfrm>
            <a:off x="606425" y="3930650"/>
            <a:ext cx="1146175" cy="2470150"/>
            <a:chOff x="382" y="2476"/>
            <a:chExt cx="722" cy="1392"/>
          </a:xfrm>
        </p:grpSpPr>
        <p:sp>
          <p:nvSpPr>
            <p:cNvPr id="17421" name="AutoShape 25">
              <a:extLst>
                <a:ext uri="{FF2B5EF4-FFF2-40B4-BE49-F238E27FC236}">
                  <a16:creationId xmlns:a16="http://schemas.microsoft.com/office/drawing/2014/main" id="{88F9043D-AD4B-4E32-BA0D-429F07461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476"/>
              <a:ext cx="144" cy="1392"/>
            </a:xfrm>
            <a:prstGeom prst="leftBrace">
              <a:avLst>
                <a:gd name="adj1" fmla="val 80556"/>
                <a:gd name="adj2" fmla="val 50000"/>
              </a:avLst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7422" name="Rectangle 37">
              <a:extLst>
                <a:ext uri="{FF2B5EF4-FFF2-40B4-BE49-F238E27FC236}">
                  <a16:creationId xmlns:a16="http://schemas.microsoft.com/office/drawing/2014/main" id="{5DDA46C4-23A0-414B-A0E5-C68DC1125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" y="2971"/>
              <a:ext cx="50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33CC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宋体" panose="02010600030101010101" pitchFamily="2" charset="-122"/>
                </a:rPr>
                <a:t>CP=1</a:t>
              </a:r>
            </a:p>
          </p:txBody>
        </p:sp>
      </p:grpSp>
      <p:sp>
        <p:nvSpPr>
          <p:cNvPr id="26672" name="Text Box 48">
            <a:hlinkClick r:id="rId3" action="ppaction://hlinksldjump"/>
            <a:extLst>
              <a:ext uri="{FF2B5EF4-FFF2-40B4-BE49-F238E27FC236}">
                <a16:creationId xmlns:a16="http://schemas.microsoft.com/office/drawing/2014/main" id="{8F2F4655-9083-4876-B6A4-4382E82DB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6061075"/>
            <a:ext cx="914400" cy="4921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49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hlinkClick r:id="rId4" action="ppaction://hlinksldjump"/>
              </a:rPr>
              <a:t>返回</a:t>
            </a:r>
            <a:endParaRPr lang="zh-CN" altLang="en-US" b="1"/>
          </a:p>
        </p:txBody>
      </p:sp>
      <p:grpSp>
        <p:nvGrpSpPr>
          <p:cNvPr id="17418" name="Group 50">
            <a:extLst>
              <a:ext uri="{FF2B5EF4-FFF2-40B4-BE49-F238E27FC236}">
                <a16:creationId xmlns:a16="http://schemas.microsoft.com/office/drawing/2014/main" id="{A1FA2D69-D206-4CC9-9D07-6F332111C1B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371600"/>
            <a:ext cx="7848600" cy="1600200"/>
            <a:chOff x="432" y="864"/>
            <a:chExt cx="4944" cy="1008"/>
          </a:xfrm>
        </p:grpSpPr>
        <p:sp>
          <p:nvSpPr>
            <p:cNvPr id="17419" name="Rectangle 14">
              <a:extLst>
                <a:ext uri="{FF2B5EF4-FFF2-40B4-BE49-F238E27FC236}">
                  <a16:creationId xmlns:a16="http://schemas.microsoft.com/office/drawing/2014/main" id="{AB387865-03D0-4339-A391-7D97E528E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864"/>
              <a:ext cx="4944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>
                  <a:srgbClr val="0033CC"/>
                </a:buClr>
                <a:buSzTx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宋体" panose="02010600030101010101" pitchFamily="2" charset="-122"/>
                </a:rPr>
                <a:t>当</a:t>
              </a:r>
              <a:r>
                <a:rPr lang="en-US" altLang="zh-CN" sz="2400">
                  <a:latin typeface="宋体" panose="02010600030101010101" pitchFamily="2" charset="-122"/>
                </a:rPr>
                <a:t>CP=0</a:t>
              </a:r>
              <a:r>
                <a:rPr lang="zh-CN" altLang="en-US" sz="2400">
                  <a:latin typeface="宋体" panose="02010600030101010101" pitchFamily="2" charset="-122"/>
                </a:rPr>
                <a:t>时，</a:t>
              </a:r>
              <a:r>
                <a:rPr lang="en-US" altLang="zh-CN" sz="2400">
                  <a:latin typeface="宋体" panose="02010600030101010101" pitchFamily="2" charset="-122"/>
                </a:rPr>
                <a:t>G</a:t>
              </a:r>
              <a:r>
                <a:rPr lang="en-US" altLang="zh-CN" sz="2400" baseline="-25000">
                  <a:latin typeface="宋体" panose="02010600030101010101" pitchFamily="2" charset="-122"/>
                </a:rPr>
                <a:t>1</a:t>
              </a:r>
              <a:r>
                <a:rPr lang="zh-CN" altLang="en-US" sz="2400">
                  <a:latin typeface="宋体" panose="02010600030101010101" pitchFamily="2" charset="-122"/>
                </a:rPr>
                <a:t>、</a:t>
              </a:r>
              <a:r>
                <a:rPr lang="en-US" altLang="zh-CN" sz="2400">
                  <a:latin typeface="宋体" panose="02010600030101010101" pitchFamily="2" charset="-122"/>
                </a:rPr>
                <a:t>G</a:t>
              </a:r>
              <a:r>
                <a:rPr lang="en-US" altLang="zh-CN" sz="2400" baseline="-25000">
                  <a:latin typeface="宋体" panose="02010600030101010101" pitchFamily="2" charset="-122"/>
                </a:rPr>
                <a:t>2</a:t>
              </a:r>
              <a:r>
                <a:rPr lang="zh-CN" altLang="en-US" sz="2400">
                  <a:latin typeface="宋体" panose="02010600030101010101" pitchFamily="2" charset="-122"/>
                </a:rPr>
                <a:t>门被封锁，</a:t>
              </a:r>
              <a:r>
                <a:rPr lang="en-US" altLang="zh-CN" sz="2400">
                  <a:latin typeface="宋体" panose="02010600030101010101" pitchFamily="2" charset="-122"/>
                </a:rPr>
                <a:t>S</a:t>
              </a:r>
              <a:r>
                <a:rPr lang="en-US" altLang="zh-CN" sz="2400">
                  <a:latin typeface="Times New Roman" panose="02020603050405020304" pitchFamily="18" charset="0"/>
                </a:rPr>
                <a:t>’</a:t>
              </a:r>
              <a:r>
                <a:rPr lang="en-US" altLang="zh-CN" sz="2400">
                  <a:latin typeface="宋体" panose="02010600030101010101" pitchFamily="2" charset="-122"/>
                </a:rPr>
                <a:t>=R</a:t>
              </a:r>
              <a:r>
                <a:rPr lang="en-US" altLang="zh-CN" sz="2400">
                  <a:latin typeface="Times New Roman" panose="02020603050405020304" pitchFamily="18" charset="0"/>
                </a:rPr>
                <a:t>’</a:t>
              </a:r>
              <a:r>
                <a:rPr lang="en-US" altLang="zh-CN" sz="2400">
                  <a:latin typeface="宋体" panose="02010600030101010101" pitchFamily="2" charset="-122"/>
                </a:rPr>
                <a:t>=1</a:t>
              </a:r>
              <a:r>
                <a:rPr lang="zh-CN" altLang="en-US" sz="2400">
                  <a:latin typeface="宋体" panose="02010600030101010101" pitchFamily="2" charset="-122"/>
                </a:rPr>
                <a:t>，</a:t>
              </a:r>
              <a:r>
                <a:rPr lang="en-US" altLang="zh-CN" sz="2400">
                  <a:latin typeface="宋体" panose="02010600030101010101" pitchFamily="2" charset="-122"/>
                </a:rPr>
                <a:t>Q </a:t>
              </a:r>
              <a:r>
                <a:rPr lang="zh-CN" altLang="en-US" sz="2400">
                  <a:latin typeface="宋体" panose="02010600030101010101" pitchFamily="2" charset="-122"/>
                </a:rPr>
                <a:t>不变。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>
                  <a:srgbClr val="0033CC"/>
                </a:buClr>
                <a:buSzTx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宋体" panose="02010600030101010101" pitchFamily="2" charset="-122"/>
                </a:rPr>
                <a:t>当</a:t>
              </a:r>
              <a:r>
                <a:rPr lang="en-US" altLang="zh-CN" sz="2400">
                  <a:latin typeface="宋体" panose="02010600030101010101" pitchFamily="2" charset="-122"/>
                </a:rPr>
                <a:t>CP=1</a:t>
              </a:r>
              <a:r>
                <a:rPr lang="zh-CN" altLang="en-US" sz="2400">
                  <a:latin typeface="宋体" panose="02010600030101010101" pitchFamily="2" charset="-122"/>
                </a:rPr>
                <a:t>时，</a:t>
              </a:r>
              <a:r>
                <a:rPr lang="en-US" altLang="zh-CN" sz="2400">
                  <a:latin typeface="宋体" panose="02010600030101010101" pitchFamily="2" charset="-122"/>
                </a:rPr>
                <a:t>G</a:t>
              </a:r>
              <a:r>
                <a:rPr lang="en-US" altLang="zh-CN" sz="2400" baseline="-25000">
                  <a:latin typeface="宋体" panose="02010600030101010101" pitchFamily="2" charset="-122"/>
                </a:rPr>
                <a:t>1</a:t>
              </a:r>
              <a:r>
                <a:rPr lang="zh-CN" altLang="en-US" sz="2400">
                  <a:latin typeface="宋体" panose="02010600030101010101" pitchFamily="2" charset="-122"/>
                </a:rPr>
                <a:t>、</a:t>
              </a:r>
              <a:r>
                <a:rPr lang="en-US" altLang="zh-CN" sz="2400">
                  <a:latin typeface="宋体" panose="02010600030101010101" pitchFamily="2" charset="-122"/>
                </a:rPr>
                <a:t>G</a:t>
              </a:r>
              <a:r>
                <a:rPr lang="en-US" altLang="zh-CN" sz="2400" baseline="-25000">
                  <a:latin typeface="宋体" panose="02010600030101010101" pitchFamily="2" charset="-122"/>
                </a:rPr>
                <a:t>2</a:t>
              </a:r>
              <a:r>
                <a:rPr lang="zh-CN" altLang="en-US" sz="2400">
                  <a:latin typeface="宋体" panose="02010600030101010101" pitchFamily="2" charset="-122"/>
                </a:rPr>
                <a:t>门打开，            ，</a:t>
              </a:r>
              <a:r>
                <a:rPr lang="en-US" altLang="zh-CN" sz="2400">
                  <a:latin typeface="宋体" panose="02010600030101010101" pitchFamily="2" charset="-122"/>
                </a:rPr>
                <a:t>Q</a:t>
              </a:r>
              <a:r>
                <a:rPr lang="zh-CN" altLang="en-US" sz="2400">
                  <a:latin typeface="宋体" panose="02010600030101010101" pitchFamily="2" charset="-122"/>
                </a:rPr>
                <a:t>随</a:t>
              </a:r>
              <a:r>
                <a:rPr lang="en-US" altLang="zh-CN" sz="2400">
                  <a:latin typeface="宋体" panose="02010600030101010101" pitchFamily="2" charset="-122"/>
                </a:rPr>
                <a:t>S</a:t>
              </a:r>
              <a:r>
                <a:rPr lang="zh-CN" altLang="en-US" sz="2400">
                  <a:latin typeface="宋体" panose="02010600030101010101" pitchFamily="2" charset="-122"/>
                </a:rPr>
                <a:t>、</a:t>
              </a:r>
              <a:r>
                <a:rPr lang="en-US" altLang="zh-CN" sz="2400">
                  <a:latin typeface="宋体" panose="02010600030101010101" pitchFamily="2" charset="-122"/>
                </a:rPr>
                <a:t>R</a:t>
              </a:r>
              <a:r>
                <a:rPr lang="zh-CN" altLang="en-US" sz="2400">
                  <a:latin typeface="宋体" panose="02010600030101010101" pitchFamily="2" charset="-122"/>
                </a:rPr>
                <a:t>变化。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>
                  <a:srgbClr val="0033CC"/>
                </a:buClr>
                <a:buSzTx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宋体" panose="02010600030101010101" pitchFamily="2" charset="-122"/>
                </a:rPr>
                <a:t>所以： </a:t>
              </a:r>
              <a:r>
                <a:rPr lang="zh-CN" altLang="en-US" sz="2400">
                  <a:solidFill>
                    <a:srgbClr val="CC3300"/>
                  </a:solidFill>
                  <a:latin typeface="宋体" panose="02010600030101010101" pitchFamily="2" charset="-122"/>
                </a:rPr>
                <a:t>只有在</a:t>
              </a:r>
              <a:r>
                <a:rPr lang="en-US" altLang="zh-CN" sz="2400">
                  <a:solidFill>
                    <a:srgbClr val="CC3300"/>
                  </a:solidFill>
                  <a:latin typeface="宋体" panose="02010600030101010101" pitchFamily="2" charset="-122"/>
                </a:rPr>
                <a:t>CP</a:t>
              </a:r>
              <a:r>
                <a:rPr lang="zh-CN" altLang="en-US" sz="2400">
                  <a:solidFill>
                    <a:srgbClr val="CC3300"/>
                  </a:solidFill>
                  <a:latin typeface="宋体" panose="02010600030101010101" pitchFamily="2" charset="-122"/>
                </a:rPr>
                <a:t>有效其间</a:t>
              </a:r>
              <a:r>
                <a:rPr lang="en-US" altLang="zh-CN" sz="2400">
                  <a:solidFill>
                    <a:srgbClr val="CC3300"/>
                  </a:solidFill>
                  <a:latin typeface="宋体" panose="02010600030101010101" pitchFamily="2" charset="-122"/>
                </a:rPr>
                <a:t>Q</a:t>
              </a:r>
              <a:r>
                <a:rPr lang="zh-CN" altLang="en-US" sz="2400">
                  <a:solidFill>
                    <a:srgbClr val="CC3300"/>
                  </a:solidFill>
                  <a:latin typeface="宋体" panose="02010600030101010101" pitchFamily="2" charset="-122"/>
                </a:rPr>
                <a:t>才能变化！</a:t>
              </a:r>
              <a:endParaRPr lang="zh-CN" altLang="en-US" sz="2400">
                <a:latin typeface="宋体" panose="02010600030101010101" pitchFamily="2" charset="-122"/>
              </a:endParaRPr>
            </a:p>
          </p:txBody>
        </p:sp>
        <p:graphicFrame>
          <p:nvGraphicFramePr>
            <p:cNvPr id="17420" name="Object 1024">
              <a:extLst>
                <a:ext uri="{FF2B5EF4-FFF2-40B4-BE49-F238E27FC236}">
                  <a16:creationId xmlns:a16="http://schemas.microsoft.com/office/drawing/2014/main" id="{87A93DA2-82E4-4067-9295-943AC1EA3D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1239"/>
            <a:ext cx="124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6" name="Equation" r:id="rId5" imgW="1016000" imgH="241300" progId="Equation.3">
                    <p:embed/>
                  </p:oleObj>
                </mc:Choice>
                <mc:Fallback>
                  <p:oleObj name="Equation" r:id="rId5" imgW="1016000" imgH="241300" progId="Equation.3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239"/>
                          <a:ext cx="1248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F9438C3-08C4-42AE-A168-2F4D289A4E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228600"/>
            <a:ext cx="2878138" cy="838200"/>
          </a:xfrm>
        </p:spPr>
        <p:txBody>
          <a:bodyPr/>
          <a:lstStyle/>
          <a:p>
            <a:pPr eaLnBrk="1" hangingPunct="1"/>
            <a:r>
              <a:rPr lang="en-US" altLang="zh-CN"/>
              <a:t>3.   </a:t>
            </a:r>
            <a:r>
              <a:rPr lang="zh-CN" altLang="en-US"/>
              <a:t>波形图</a:t>
            </a: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FB67D281-E34C-4667-AED3-B384B7F23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17650"/>
            <a:ext cx="8229600" cy="38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7653" name="Text Box 5">
            <a:extLst>
              <a:ext uri="{FF2B5EF4-FFF2-40B4-BE49-F238E27FC236}">
                <a16:creationId xmlns:a16="http://schemas.microsoft.com/office/drawing/2014/main" id="{045A86A6-5824-4D98-9944-AE3D11C6D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5410200"/>
            <a:ext cx="8180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CP=1</a:t>
            </a:r>
            <a:r>
              <a:rPr lang="zh-CN" altLang="en-US" sz="2400">
                <a:latin typeface="Times New Roman" panose="02020603050405020304" pitchFamily="18" charset="0"/>
              </a:rPr>
              <a:t>期间，</a:t>
            </a:r>
            <a:r>
              <a:rPr lang="en-US" altLang="zh-CN" sz="2400">
                <a:latin typeface="Times New Roman" panose="02020603050405020304" pitchFamily="18" charset="0"/>
              </a:rPr>
              <a:t>Q</a:t>
            </a:r>
            <a:r>
              <a:rPr lang="zh-CN" altLang="en-US" sz="2400">
                <a:latin typeface="Times New Roman" panose="02020603050405020304" pitchFamily="18" charset="0"/>
              </a:rPr>
              <a:t>随</a:t>
            </a:r>
            <a:r>
              <a:rPr lang="en-US" altLang="zh-CN" sz="2400">
                <a:latin typeface="Times New Roman" panose="02020603050405020304" pitchFamily="18" charset="0"/>
              </a:rPr>
              <a:t>R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</a:rPr>
              <a:t>S</a:t>
            </a:r>
            <a:r>
              <a:rPr lang="zh-CN" altLang="en-US" sz="2400">
                <a:latin typeface="Times New Roman" panose="02020603050405020304" pitchFamily="18" charset="0"/>
              </a:rPr>
              <a:t>变化，不能完全同步，抗干扰能力较差</a:t>
            </a:r>
          </a:p>
        </p:txBody>
      </p:sp>
      <p:sp>
        <p:nvSpPr>
          <p:cNvPr id="27661" name="Text Box 13">
            <a:hlinkClick r:id="rId3" action="ppaction://hlinksldjump"/>
            <a:extLst>
              <a:ext uri="{FF2B5EF4-FFF2-40B4-BE49-F238E27FC236}">
                <a16:creationId xmlns:a16="http://schemas.microsoft.com/office/drawing/2014/main" id="{646577DC-69B6-4729-8B97-9A91981E8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137275"/>
            <a:ext cx="914400" cy="4921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49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hlinkClick r:id="rId4" action="ppaction://hlinksldjump"/>
              </a:rPr>
              <a:t>返回</a:t>
            </a:r>
            <a:endParaRPr lang="zh-CN" altLang="en-US" b="1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0631D66-6B2D-4449-8285-26D3D1BEC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6545262" cy="846138"/>
          </a:xfrm>
        </p:spPr>
        <p:txBody>
          <a:bodyPr/>
          <a:lstStyle/>
          <a:p>
            <a:pPr algn="ctr" eaLnBrk="1" hangingPunct="1"/>
            <a:r>
              <a:rPr lang="en-US" altLang="zh-CN"/>
              <a:t>5.3  </a:t>
            </a:r>
            <a:r>
              <a:rPr lang="zh-CN" altLang="en-US"/>
              <a:t>主从</a:t>
            </a:r>
            <a:r>
              <a:rPr lang="en-US" altLang="zh-CN"/>
              <a:t>RS</a:t>
            </a:r>
            <a:r>
              <a:rPr lang="zh-CN" altLang="en-US"/>
              <a:t>触发器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6B95540-AB61-4EF2-B9D1-63CFBE6B0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447800"/>
            <a:ext cx="7010400" cy="3124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hlinkClick r:id="rId2" action="ppaction://hlinksldjump"/>
              </a:rPr>
              <a:t>电路</a:t>
            </a:r>
            <a:endParaRPr lang="zh-CN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  <a:hlinkClick r:id="rId3" action="ppaction://hlinksldjump"/>
              </a:rPr>
              <a:t>工作原理</a:t>
            </a:r>
            <a:endParaRPr lang="zh-CN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hlinkClick r:id="rId4" action="ppaction://hlinksldjump"/>
              </a:rPr>
              <a:t>功能表和表达式</a:t>
            </a:r>
            <a:endParaRPr lang="zh-CN" altLang="en-US"/>
          </a:p>
          <a:p>
            <a:pPr eaLnBrk="1" hangingPunct="1"/>
            <a:r>
              <a:rPr lang="zh-CN" altLang="en-US">
                <a:hlinkClick r:id="rId5" action="ppaction://hlinksldjump"/>
              </a:rPr>
              <a:t>波形图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5780" name="Text Box 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85A964C-DE05-4FF9-B764-D8D3DA5CC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638800"/>
            <a:ext cx="914400" cy="4921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49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hlinkClick r:id="" action="ppaction://hlinkshowjump?jump=firstslide"/>
              </a:rPr>
              <a:t>返回</a:t>
            </a:r>
            <a:endParaRPr lang="zh-CN" altLang="en-US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D0FFA5B-B761-4CE5-A486-BC9A4CB28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2971800" cy="762000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1.   </a:t>
            </a:r>
            <a:r>
              <a:rPr lang="zh-CN" altLang="en-US">
                <a:latin typeface="Times New Roman" panose="02020603050405020304" pitchFamily="18" charset="0"/>
              </a:rPr>
              <a:t>电路</a:t>
            </a:r>
          </a:p>
        </p:txBody>
      </p:sp>
      <p:grpSp>
        <p:nvGrpSpPr>
          <p:cNvPr id="20483" name="组合 136">
            <a:extLst>
              <a:ext uri="{FF2B5EF4-FFF2-40B4-BE49-F238E27FC236}">
                <a16:creationId xmlns:a16="http://schemas.microsoft.com/office/drawing/2014/main" id="{5B62C86A-AE7E-4502-BC4E-48F01929B27F}"/>
              </a:ext>
            </a:extLst>
          </p:cNvPr>
          <p:cNvGrpSpPr>
            <a:grpSpLocks/>
          </p:cNvGrpSpPr>
          <p:nvPr/>
        </p:nvGrpSpPr>
        <p:grpSpPr bwMode="auto">
          <a:xfrm>
            <a:off x="196850" y="1447800"/>
            <a:ext cx="8643938" cy="4935538"/>
            <a:chOff x="196947" y="1447800"/>
            <a:chExt cx="8643841" cy="4935538"/>
          </a:xfrm>
        </p:grpSpPr>
        <p:sp>
          <p:nvSpPr>
            <p:cNvPr id="20484" name="Rectangle 10">
              <a:extLst>
                <a:ext uri="{FF2B5EF4-FFF2-40B4-BE49-F238E27FC236}">
                  <a16:creationId xmlns:a16="http://schemas.microsoft.com/office/drawing/2014/main" id="{44856E7F-BFCE-4F19-A7CF-A8404EF8E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1447800"/>
              <a:ext cx="8305800" cy="4933950"/>
            </a:xfrm>
            <a:prstGeom prst="rect">
              <a:avLst/>
            </a:prstGeom>
            <a:solidFill>
              <a:srgbClr val="FFFF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0485" name="Line 11">
              <a:extLst>
                <a:ext uri="{FF2B5EF4-FFF2-40B4-BE49-F238E27FC236}">
                  <a16:creationId xmlns:a16="http://schemas.microsoft.com/office/drawing/2014/main" id="{273C490B-50B0-4B4F-95F9-4B6B2008E5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200" y="1447800"/>
              <a:ext cx="1588" cy="49339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6" name="Line 12">
              <a:extLst>
                <a:ext uri="{FF2B5EF4-FFF2-40B4-BE49-F238E27FC236}">
                  <a16:creationId xmlns:a16="http://schemas.microsoft.com/office/drawing/2014/main" id="{6286DB7A-ABD0-4075-8BAA-7D6A7C2DD1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7550" y="1447800"/>
              <a:ext cx="1588" cy="49339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7" name="Line 13">
              <a:extLst>
                <a:ext uri="{FF2B5EF4-FFF2-40B4-BE49-F238E27FC236}">
                  <a16:creationId xmlns:a16="http://schemas.microsoft.com/office/drawing/2014/main" id="{F5629E1D-0FF2-41A6-A752-14A8A78E0A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6313" y="1447800"/>
              <a:ext cx="1588" cy="49339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8" name="Line 14">
              <a:extLst>
                <a:ext uri="{FF2B5EF4-FFF2-40B4-BE49-F238E27FC236}">
                  <a16:creationId xmlns:a16="http://schemas.microsoft.com/office/drawing/2014/main" id="{E8F2C77B-0362-4386-9B59-AA6FF64045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6663" y="1447800"/>
              <a:ext cx="1588" cy="49339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9" name="Line 15">
              <a:extLst>
                <a:ext uri="{FF2B5EF4-FFF2-40B4-BE49-F238E27FC236}">
                  <a16:creationId xmlns:a16="http://schemas.microsoft.com/office/drawing/2014/main" id="{23C382B0-096B-4CCD-9DF2-EFE45962D6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5425" y="1447800"/>
              <a:ext cx="1588" cy="49339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0" name="Line 16">
              <a:extLst>
                <a:ext uri="{FF2B5EF4-FFF2-40B4-BE49-F238E27FC236}">
                  <a16:creationId xmlns:a16="http://schemas.microsoft.com/office/drawing/2014/main" id="{BF083AF9-6CE9-4BF4-B3B7-77E9D94F09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5775" y="1447800"/>
              <a:ext cx="1588" cy="49339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1" name="Line 17">
              <a:extLst>
                <a:ext uri="{FF2B5EF4-FFF2-40B4-BE49-F238E27FC236}">
                  <a16:creationId xmlns:a16="http://schemas.microsoft.com/office/drawing/2014/main" id="{574663EC-9D00-42F8-98EB-1DE3F98B44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4538" y="1447800"/>
              <a:ext cx="1588" cy="49339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2" name="Line 18">
              <a:extLst>
                <a:ext uri="{FF2B5EF4-FFF2-40B4-BE49-F238E27FC236}">
                  <a16:creationId xmlns:a16="http://schemas.microsoft.com/office/drawing/2014/main" id="{BFC14B61-8D39-4064-A69D-69D770872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4888" y="1447800"/>
              <a:ext cx="1588" cy="49339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Line 19">
              <a:extLst>
                <a:ext uri="{FF2B5EF4-FFF2-40B4-BE49-F238E27FC236}">
                  <a16:creationId xmlns:a16="http://schemas.microsoft.com/office/drawing/2014/main" id="{BA37BDCE-C542-4EA4-8C7A-67C3678366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3650" y="1447800"/>
              <a:ext cx="1588" cy="49339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Line 20">
              <a:extLst>
                <a:ext uri="{FF2B5EF4-FFF2-40B4-BE49-F238E27FC236}">
                  <a16:creationId xmlns:a16="http://schemas.microsoft.com/office/drawing/2014/main" id="{8691AAE6-215C-41C6-B59A-4C269B5F02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4000" y="1447800"/>
              <a:ext cx="1588" cy="49339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Line 21">
              <a:extLst>
                <a:ext uri="{FF2B5EF4-FFF2-40B4-BE49-F238E27FC236}">
                  <a16:creationId xmlns:a16="http://schemas.microsoft.com/office/drawing/2014/main" id="{DCC49546-892D-4F75-9E8B-F595F2B922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2763" y="1447800"/>
              <a:ext cx="1588" cy="49339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Line 22">
              <a:extLst>
                <a:ext uri="{FF2B5EF4-FFF2-40B4-BE49-F238E27FC236}">
                  <a16:creationId xmlns:a16="http://schemas.microsoft.com/office/drawing/2014/main" id="{5FB0F305-4DD6-4664-B3E3-A68A9951AE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3113" y="1447800"/>
              <a:ext cx="1588" cy="49339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Line 23">
              <a:extLst>
                <a:ext uri="{FF2B5EF4-FFF2-40B4-BE49-F238E27FC236}">
                  <a16:creationId xmlns:a16="http://schemas.microsoft.com/office/drawing/2014/main" id="{2006C567-2B08-44B4-82D1-1257E7ED7A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1875" y="1447800"/>
              <a:ext cx="1588" cy="49339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Line 24">
              <a:extLst>
                <a:ext uri="{FF2B5EF4-FFF2-40B4-BE49-F238E27FC236}">
                  <a16:creationId xmlns:a16="http://schemas.microsoft.com/office/drawing/2014/main" id="{1BEA907E-4EA4-4065-A2FE-5326AB8FA5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2225" y="1447800"/>
              <a:ext cx="1588" cy="49339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9" name="Line 25">
              <a:extLst>
                <a:ext uri="{FF2B5EF4-FFF2-40B4-BE49-F238E27FC236}">
                  <a16:creationId xmlns:a16="http://schemas.microsoft.com/office/drawing/2014/main" id="{56034421-4069-45BE-8D00-766ACD098A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0988" y="1447800"/>
              <a:ext cx="1588" cy="49339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0" name="Line 26">
              <a:extLst>
                <a:ext uri="{FF2B5EF4-FFF2-40B4-BE49-F238E27FC236}">
                  <a16:creationId xmlns:a16="http://schemas.microsoft.com/office/drawing/2014/main" id="{41A082D3-34AB-4A50-AA92-74E04FD856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1338" y="1447800"/>
              <a:ext cx="1588" cy="49339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Line 27">
              <a:extLst>
                <a:ext uri="{FF2B5EF4-FFF2-40B4-BE49-F238E27FC236}">
                  <a16:creationId xmlns:a16="http://schemas.microsoft.com/office/drawing/2014/main" id="{3F5B031F-DC87-48C5-A11E-1DE6F1C2BC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0100" y="1447800"/>
              <a:ext cx="1588" cy="49339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Line 28">
              <a:extLst>
                <a:ext uri="{FF2B5EF4-FFF2-40B4-BE49-F238E27FC236}">
                  <a16:creationId xmlns:a16="http://schemas.microsoft.com/office/drawing/2014/main" id="{C8985A83-F3F2-40FA-ADBC-11B7C9E3C9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0450" y="1447800"/>
              <a:ext cx="1588" cy="49339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Line 29">
              <a:extLst>
                <a:ext uri="{FF2B5EF4-FFF2-40B4-BE49-F238E27FC236}">
                  <a16:creationId xmlns:a16="http://schemas.microsoft.com/office/drawing/2014/main" id="{632F70AF-8299-4868-981E-04CF1DEC6D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29213" y="1447800"/>
              <a:ext cx="1588" cy="49339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Line 30">
              <a:extLst>
                <a:ext uri="{FF2B5EF4-FFF2-40B4-BE49-F238E27FC236}">
                  <a16:creationId xmlns:a16="http://schemas.microsoft.com/office/drawing/2014/main" id="{7F911758-4511-4B7D-B6A5-CCB2D7F531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89563" y="1447800"/>
              <a:ext cx="1588" cy="49339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Line 31">
              <a:extLst>
                <a:ext uri="{FF2B5EF4-FFF2-40B4-BE49-F238E27FC236}">
                  <a16:creationId xmlns:a16="http://schemas.microsoft.com/office/drawing/2014/main" id="{CDF875B9-C397-45D8-8582-F243342F4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48325" y="1447800"/>
              <a:ext cx="1588" cy="49339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6" name="Line 32">
              <a:extLst>
                <a:ext uri="{FF2B5EF4-FFF2-40B4-BE49-F238E27FC236}">
                  <a16:creationId xmlns:a16="http://schemas.microsoft.com/office/drawing/2014/main" id="{EBDBAB86-E8A4-4B71-8112-B80925A521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08675" y="1447800"/>
              <a:ext cx="1588" cy="49339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Line 33">
              <a:extLst>
                <a:ext uri="{FF2B5EF4-FFF2-40B4-BE49-F238E27FC236}">
                  <a16:creationId xmlns:a16="http://schemas.microsoft.com/office/drawing/2014/main" id="{2D388452-E516-46EA-8EDE-B798F76D2C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67438" y="1447800"/>
              <a:ext cx="1588" cy="49339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Line 34">
              <a:extLst>
                <a:ext uri="{FF2B5EF4-FFF2-40B4-BE49-F238E27FC236}">
                  <a16:creationId xmlns:a16="http://schemas.microsoft.com/office/drawing/2014/main" id="{7052E14C-2DCF-4CEA-BE6F-B9D613F070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27788" y="1447800"/>
              <a:ext cx="1588" cy="49339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9" name="Line 35">
              <a:extLst>
                <a:ext uri="{FF2B5EF4-FFF2-40B4-BE49-F238E27FC236}">
                  <a16:creationId xmlns:a16="http://schemas.microsoft.com/office/drawing/2014/main" id="{6F8E399E-23DF-47E8-9EAF-138334DDDC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86550" y="1447800"/>
              <a:ext cx="1588" cy="49339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0" name="Line 36">
              <a:extLst>
                <a:ext uri="{FF2B5EF4-FFF2-40B4-BE49-F238E27FC236}">
                  <a16:creationId xmlns:a16="http://schemas.microsoft.com/office/drawing/2014/main" id="{3B0F0F2A-4D2B-4CC3-8783-A5AB06C73B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46900" y="1447800"/>
              <a:ext cx="1588" cy="49339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1" name="Line 37">
              <a:extLst>
                <a:ext uri="{FF2B5EF4-FFF2-40B4-BE49-F238E27FC236}">
                  <a16:creationId xmlns:a16="http://schemas.microsoft.com/office/drawing/2014/main" id="{F0BB11DF-9918-4377-8F5B-2DE6C5F7E7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5663" y="1447800"/>
              <a:ext cx="1588" cy="49339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2" name="Line 38">
              <a:extLst>
                <a:ext uri="{FF2B5EF4-FFF2-40B4-BE49-F238E27FC236}">
                  <a16:creationId xmlns:a16="http://schemas.microsoft.com/office/drawing/2014/main" id="{EEE63EB9-C351-48DE-A17B-9C91CC48D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66013" y="1447800"/>
              <a:ext cx="1588" cy="49339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3" name="Line 39">
              <a:extLst>
                <a:ext uri="{FF2B5EF4-FFF2-40B4-BE49-F238E27FC236}">
                  <a16:creationId xmlns:a16="http://schemas.microsoft.com/office/drawing/2014/main" id="{C2F4CDC1-4365-42E9-97AA-4B3C29752F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24775" y="1447800"/>
              <a:ext cx="1588" cy="49339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Line 40">
              <a:extLst>
                <a:ext uri="{FF2B5EF4-FFF2-40B4-BE49-F238E27FC236}">
                  <a16:creationId xmlns:a16="http://schemas.microsoft.com/office/drawing/2014/main" id="{807B263D-3EAD-4DA1-B232-BF6B1B954C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85125" y="1447800"/>
              <a:ext cx="1588" cy="49339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Line 41">
              <a:extLst>
                <a:ext uri="{FF2B5EF4-FFF2-40B4-BE49-F238E27FC236}">
                  <a16:creationId xmlns:a16="http://schemas.microsoft.com/office/drawing/2014/main" id="{99B1FE02-355B-4099-9AF5-2D7EA3682F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43888" y="1447800"/>
              <a:ext cx="1588" cy="49339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6" name="Line 42">
              <a:extLst>
                <a:ext uri="{FF2B5EF4-FFF2-40B4-BE49-F238E27FC236}">
                  <a16:creationId xmlns:a16="http://schemas.microsoft.com/office/drawing/2014/main" id="{510FBD85-0642-401B-9525-986C5CDF31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04238" y="1447800"/>
              <a:ext cx="1588" cy="49339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7" name="Line 43">
              <a:extLst>
                <a:ext uri="{FF2B5EF4-FFF2-40B4-BE49-F238E27FC236}">
                  <a16:creationId xmlns:a16="http://schemas.microsoft.com/office/drawing/2014/main" id="{FA0AC3DC-B132-40CE-8228-B1F931F015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63000" y="1447800"/>
              <a:ext cx="1588" cy="49339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8" name="Line 44">
              <a:extLst>
                <a:ext uri="{FF2B5EF4-FFF2-40B4-BE49-F238E27FC236}">
                  <a16:creationId xmlns:a16="http://schemas.microsoft.com/office/drawing/2014/main" id="{CB34D9FE-13EC-4BF6-9A53-A573E5A3E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" y="6381750"/>
              <a:ext cx="8305800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45">
              <a:extLst>
                <a:ext uri="{FF2B5EF4-FFF2-40B4-BE49-F238E27FC236}">
                  <a16:creationId xmlns:a16="http://schemas.microsoft.com/office/drawing/2014/main" id="{DB016227-F431-49F9-9CDC-DDF02E487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" y="6121400"/>
              <a:ext cx="8305800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46">
              <a:extLst>
                <a:ext uri="{FF2B5EF4-FFF2-40B4-BE49-F238E27FC236}">
                  <a16:creationId xmlns:a16="http://schemas.microsoft.com/office/drawing/2014/main" id="{8CDFA54F-9C08-4760-ADA6-62E332873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" y="5862638"/>
              <a:ext cx="8305800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1" name="Line 47">
              <a:extLst>
                <a:ext uri="{FF2B5EF4-FFF2-40B4-BE49-F238E27FC236}">
                  <a16:creationId xmlns:a16="http://schemas.microsoft.com/office/drawing/2014/main" id="{1235D37A-EC17-47ED-A615-8693B86C4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" y="5602288"/>
              <a:ext cx="8305800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2" name="Line 48">
              <a:extLst>
                <a:ext uri="{FF2B5EF4-FFF2-40B4-BE49-F238E27FC236}">
                  <a16:creationId xmlns:a16="http://schemas.microsoft.com/office/drawing/2014/main" id="{3C4BA278-4212-491C-8AAD-C83AC15CF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" y="5343525"/>
              <a:ext cx="8305800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3" name="Line 49">
              <a:extLst>
                <a:ext uri="{FF2B5EF4-FFF2-40B4-BE49-F238E27FC236}">
                  <a16:creationId xmlns:a16="http://schemas.microsoft.com/office/drawing/2014/main" id="{76B742B0-3B3F-48AA-A4B2-F4A57D39E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" y="5083175"/>
              <a:ext cx="8305800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4" name="Line 50">
              <a:extLst>
                <a:ext uri="{FF2B5EF4-FFF2-40B4-BE49-F238E27FC236}">
                  <a16:creationId xmlns:a16="http://schemas.microsoft.com/office/drawing/2014/main" id="{68F90044-D54D-4E95-8685-96322872A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" y="4824413"/>
              <a:ext cx="8305800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Line 51">
              <a:extLst>
                <a:ext uri="{FF2B5EF4-FFF2-40B4-BE49-F238E27FC236}">
                  <a16:creationId xmlns:a16="http://schemas.microsoft.com/office/drawing/2014/main" id="{7B35DF69-35AB-459D-B4B9-B47143744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" y="4564063"/>
              <a:ext cx="8305800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6" name="Line 52">
              <a:extLst>
                <a:ext uri="{FF2B5EF4-FFF2-40B4-BE49-F238E27FC236}">
                  <a16:creationId xmlns:a16="http://schemas.microsoft.com/office/drawing/2014/main" id="{C49D9C0F-BA6D-4E02-9820-34D9FC255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" y="4303713"/>
              <a:ext cx="8305800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7" name="Line 53">
              <a:extLst>
                <a:ext uri="{FF2B5EF4-FFF2-40B4-BE49-F238E27FC236}">
                  <a16:creationId xmlns:a16="http://schemas.microsoft.com/office/drawing/2014/main" id="{E3BC3CD3-0046-4A0B-84CB-8828AB26F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" y="4044950"/>
              <a:ext cx="8305800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Line 54">
              <a:extLst>
                <a:ext uri="{FF2B5EF4-FFF2-40B4-BE49-F238E27FC236}">
                  <a16:creationId xmlns:a16="http://schemas.microsoft.com/office/drawing/2014/main" id="{A1628799-27A3-43D0-A6EB-46FA68435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" y="3784600"/>
              <a:ext cx="8305800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9" name="Line 55">
              <a:extLst>
                <a:ext uri="{FF2B5EF4-FFF2-40B4-BE49-F238E27FC236}">
                  <a16:creationId xmlns:a16="http://schemas.microsoft.com/office/drawing/2014/main" id="{E2D889A7-0B38-4982-9143-61D9A72AC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" y="3525838"/>
              <a:ext cx="8305800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0" name="Line 56">
              <a:extLst>
                <a:ext uri="{FF2B5EF4-FFF2-40B4-BE49-F238E27FC236}">
                  <a16:creationId xmlns:a16="http://schemas.microsoft.com/office/drawing/2014/main" id="{AE423D71-B1C8-4CA8-A772-5033582E35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" y="3265488"/>
              <a:ext cx="8305800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1" name="Line 57">
              <a:extLst>
                <a:ext uri="{FF2B5EF4-FFF2-40B4-BE49-F238E27FC236}">
                  <a16:creationId xmlns:a16="http://schemas.microsoft.com/office/drawing/2014/main" id="{29DA4439-0B63-4033-B15D-981789D21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" y="3005138"/>
              <a:ext cx="8305800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2" name="Line 58">
              <a:extLst>
                <a:ext uri="{FF2B5EF4-FFF2-40B4-BE49-F238E27FC236}">
                  <a16:creationId xmlns:a16="http://schemas.microsoft.com/office/drawing/2014/main" id="{4D6FFD42-D87C-4FEC-9B44-A3C75D872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" y="2746375"/>
              <a:ext cx="8305800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3" name="Line 59">
              <a:extLst>
                <a:ext uri="{FF2B5EF4-FFF2-40B4-BE49-F238E27FC236}">
                  <a16:creationId xmlns:a16="http://schemas.microsoft.com/office/drawing/2014/main" id="{586C4DF5-2260-42D2-94BB-604FBC286B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" y="2486025"/>
              <a:ext cx="8305800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4" name="Line 60">
              <a:extLst>
                <a:ext uri="{FF2B5EF4-FFF2-40B4-BE49-F238E27FC236}">
                  <a16:creationId xmlns:a16="http://schemas.microsoft.com/office/drawing/2014/main" id="{4234E1EE-92AD-4FEA-B9A1-FC294A183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" y="2227263"/>
              <a:ext cx="8305800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5" name="Line 61">
              <a:extLst>
                <a:ext uri="{FF2B5EF4-FFF2-40B4-BE49-F238E27FC236}">
                  <a16:creationId xmlns:a16="http://schemas.microsoft.com/office/drawing/2014/main" id="{B7685040-6A8C-499A-B802-01C0BBF16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" y="1966913"/>
              <a:ext cx="8305800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6" name="Line 62">
              <a:extLst>
                <a:ext uri="{FF2B5EF4-FFF2-40B4-BE49-F238E27FC236}">
                  <a16:creationId xmlns:a16="http://schemas.microsoft.com/office/drawing/2014/main" id="{5FE49493-5E79-4002-9433-1EC079B7A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" y="1708150"/>
              <a:ext cx="8305800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7" name="Line 63">
              <a:extLst>
                <a:ext uri="{FF2B5EF4-FFF2-40B4-BE49-F238E27FC236}">
                  <a16:creationId xmlns:a16="http://schemas.microsoft.com/office/drawing/2014/main" id="{2F822F77-C3F8-4663-A084-E18649E4F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" y="1447800"/>
              <a:ext cx="8305800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Rectangle 64">
              <a:extLst>
                <a:ext uri="{FF2B5EF4-FFF2-40B4-BE49-F238E27FC236}">
                  <a16:creationId xmlns:a16="http://schemas.microsoft.com/office/drawing/2014/main" id="{DF66F96D-62F0-43BF-A018-A9831C410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775" y="1447800"/>
              <a:ext cx="777875" cy="103822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0539" name="Rectangle 65">
              <a:extLst>
                <a:ext uri="{FF2B5EF4-FFF2-40B4-BE49-F238E27FC236}">
                  <a16:creationId xmlns:a16="http://schemas.microsoft.com/office/drawing/2014/main" id="{BE350BCA-15CC-46C1-A198-992D45AD6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775" y="3784600"/>
              <a:ext cx="777875" cy="103981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0540" name="Line 66">
              <a:extLst>
                <a:ext uri="{FF2B5EF4-FFF2-40B4-BE49-F238E27FC236}">
                  <a16:creationId xmlns:a16="http://schemas.microsoft.com/office/drawing/2014/main" id="{0F2D30F3-919A-41F8-97F5-6E83A76722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7550" y="1708150"/>
              <a:ext cx="1038225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1" name="Line 67">
              <a:extLst>
                <a:ext uri="{FF2B5EF4-FFF2-40B4-BE49-F238E27FC236}">
                  <a16:creationId xmlns:a16="http://schemas.microsoft.com/office/drawing/2014/main" id="{6CDD71F2-0636-4441-93B4-25F1A2C82A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7550" y="4564063"/>
              <a:ext cx="1038225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2" name="Rectangle 68">
              <a:extLst>
                <a:ext uri="{FF2B5EF4-FFF2-40B4-BE49-F238E27FC236}">
                  <a16:creationId xmlns:a16="http://schemas.microsoft.com/office/drawing/2014/main" id="{3DA30F5A-5168-4524-8520-C82EF2EAE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50" y="4641850"/>
              <a:ext cx="28575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90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400"/>
            </a:p>
          </p:txBody>
        </p:sp>
        <p:sp>
          <p:nvSpPr>
            <p:cNvPr id="20543" name="Rectangle 69">
              <a:extLst>
                <a:ext uri="{FF2B5EF4-FFF2-40B4-BE49-F238E27FC236}">
                  <a16:creationId xmlns:a16="http://schemas.microsoft.com/office/drawing/2014/main" id="{C0A4C2A6-7FD4-4046-B0C1-64372326C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4538" y="1838325"/>
              <a:ext cx="338138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900">
                  <a:solidFill>
                    <a:srgbClr val="000000"/>
                  </a:solidFill>
                  <a:latin typeface="Times New Roman" panose="02020603050405020304" pitchFamily="18" charset="0"/>
                </a:rPr>
                <a:t>&amp;</a:t>
              </a:r>
              <a:endParaRPr lang="en-US" altLang="zh-CN" sz="2400"/>
            </a:p>
          </p:txBody>
        </p:sp>
        <p:sp>
          <p:nvSpPr>
            <p:cNvPr id="20544" name="Rectangle 70">
              <a:extLst>
                <a:ext uri="{FF2B5EF4-FFF2-40B4-BE49-F238E27FC236}">
                  <a16:creationId xmlns:a16="http://schemas.microsoft.com/office/drawing/2014/main" id="{D4D032EA-5441-4220-A118-BAB35F622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4538" y="4175125"/>
              <a:ext cx="338138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900">
                  <a:solidFill>
                    <a:srgbClr val="000000"/>
                  </a:solidFill>
                  <a:latin typeface="Times New Roman" panose="02020603050405020304" pitchFamily="18" charset="0"/>
                </a:rPr>
                <a:t>&amp;</a:t>
              </a:r>
              <a:endParaRPr lang="en-US" altLang="zh-CN" sz="2400"/>
            </a:p>
          </p:txBody>
        </p:sp>
        <p:sp>
          <p:nvSpPr>
            <p:cNvPr id="20545" name="Rectangle 71">
              <a:extLst>
                <a:ext uri="{FF2B5EF4-FFF2-40B4-BE49-F238E27FC236}">
                  <a16:creationId xmlns:a16="http://schemas.microsoft.com/office/drawing/2014/main" id="{501571CE-66DF-4201-8F0B-4CA93AE6A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3113" y="1708150"/>
              <a:ext cx="777875" cy="103822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0546" name="Rectangle 72">
              <a:extLst>
                <a:ext uri="{FF2B5EF4-FFF2-40B4-BE49-F238E27FC236}">
                  <a16:creationId xmlns:a16="http://schemas.microsoft.com/office/drawing/2014/main" id="{A1917380-75FA-42D6-A847-0EAF22A23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3113" y="3525838"/>
              <a:ext cx="777875" cy="103822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0547" name="Oval 73">
              <a:extLst>
                <a:ext uri="{FF2B5EF4-FFF2-40B4-BE49-F238E27FC236}">
                  <a16:creationId xmlns:a16="http://schemas.microsoft.com/office/drawing/2014/main" id="{5C6AA893-3735-416D-849E-1F625C5F6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988" y="2149475"/>
              <a:ext cx="207963" cy="20796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0548" name="Oval 74">
              <a:extLst>
                <a:ext uri="{FF2B5EF4-FFF2-40B4-BE49-F238E27FC236}">
                  <a16:creationId xmlns:a16="http://schemas.microsoft.com/office/drawing/2014/main" id="{7E1EA86F-D555-46EB-A9A0-5D765F9BB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988" y="3940175"/>
              <a:ext cx="207963" cy="20796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0549" name="Line 75">
              <a:extLst>
                <a:ext uri="{FF2B5EF4-FFF2-40B4-BE49-F238E27FC236}">
                  <a16:creationId xmlns:a16="http://schemas.microsoft.com/office/drawing/2014/main" id="{C6C4050C-0982-4737-AFBA-61C9C32A5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8950" y="4044950"/>
              <a:ext cx="311150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0" name="Line 76">
              <a:extLst>
                <a:ext uri="{FF2B5EF4-FFF2-40B4-BE49-F238E27FC236}">
                  <a16:creationId xmlns:a16="http://schemas.microsoft.com/office/drawing/2014/main" id="{467C9CEA-C398-4D79-A392-D949BA2EE0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8950" y="2227263"/>
              <a:ext cx="830263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1" name="Line 77">
              <a:extLst>
                <a:ext uri="{FF2B5EF4-FFF2-40B4-BE49-F238E27FC236}">
                  <a16:creationId xmlns:a16="http://schemas.microsoft.com/office/drawing/2014/main" id="{84102D2A-1E14-444D-A70A-F26814B07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3650" y="1966913"/>
              <a:ext cx="779463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2" name="Line 78">
              <a:extLst>
                <a:ext uri="{FF2B5EF4-FFF2-40B4-BE49-F238E27FC236}">
                  <a16:creationId xmlns:a16="http://schemas.microsoft.com/office/drawing/2014/main" id="{754C088C-AA6E-4FAB-B67D-13A41D820C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3650" y="4303713"/>
              <a:ext cx="779463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3" name="Rectangle 79">
              <a:extLst>
                <a:ext uri="{FF2B5EF4-FFF2-40B4-BE49-F238E27FC236}">
                  <a16:creationId xmlns:a16="http://schemas.microsoft.com/office/drawing/2014/main" id="{E0F6FBD3-E90B-4033-A0FF-60F78538D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875" y="2097088"/>
              <a:ext cx="338138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900">
                  <a:solidFill>
                    <a:srgbClr val="000000"/>
                  </a:solidFill>
                  <a:latin typeface="Times New Roman" panose="02020603050405020304" pitchFamily="18" charset="0"/>
                </a:rPr>
                <a:t>&amp;</a:t>
              </a:r>
              <a:endParaRPr lang="en-US" altLang="zh-CN" sz="2400"/>
            </a:p>
          </p:txBody>
        </p:sp>
        <p:sp>
          <p:nvSpPr>
            <p:cNvPr id="20554" name="Rectangle 80">
              <a:extLst>
                <a:ext uri="{FF2B5EF4-FFF2-40B4-BE49-F238E27FC236}">
                  <a16:creationId xmlns:a16="http://schemas.microsoft.com/office/drawing/2014/main" id="{ED056707-0125-41B8-9650-3A1A5407D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875" y="3914775"/>
              <a:ext cx="338138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900">
                  <a:solidFill>
                    <a:srgbClr val="000000"/>
                  </a:solidFill>
                  <a:latin typeface="Times New Roman" panose="02020603050405020304" pitchFamily="18" charset="0"/>
                </a:rPr>
                <a:t>&amp;</a:t>
              </a:r>
              <a:endParaRPr lang="en-US" altLang="zh-CN" sz="2400"/>
            </a:p>
          </p:txBody>
        </p:sp>
        <p:sp>
          <p:nvSpPr>
            <p:cNvPr id="20555" name="Freeform 81">
              <a:extLst>
                <a:ext uri="{FF2B5EF4-FFF2-40B4-BE49-F238E27FC236}">
                  <a16:creationId xmlns:a16="http://schemas.microsoft.com/office/drawing/2014/main" id="{6D3B26CF-9249-46C9-BC57-D576945BD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0" y="2227263"/>
              <a:ext cx="1816100" cy="1557338"/>
            </a:xfrm>
            <a:custGeom>
              <a:avLst/>
              <a:gdLst>
                <a:gd name="T0" fmla="*/ 2147483646 w 1144"/>
                <a:gd name="T1" fmla="*/ 2147483646 h 981"/>
                <a:gd name="T2" fmla="*/ 0 w 1144"/>
                <a:gd name="T3" fmla="*/ 2147483646 h 981"/>
                <a:gd name="T4" fmla="*/ 0 w 1144"/>
                <a:gd name="T5" fmla="*/ 2147483646 h 981"/>
                <a:gd name="T6" fmla="*/ 2147483646 w 1144"/>
                <a:gd name="T7" fmla="*/ 2147483646 h 981"/>
                <a:gd name="T8" fmla="*/ 2147483646 w 1144"/>
                <a:gd name="T9" fmla="*/ 0 h 9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4"/>
                <a:gd name="T16" fmla="*/ 0 h 981"/>
                <a:gd name="T17" fmla="*/ 1144 w 1144"/>
                <a:gd name="T18" fmla="*/ 981 h 9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4" h="981">
                  <a:moveTo>
                    <a:pt x="327" y="981"/>
                  </a:moveTo>
                  <a:lnTo>
                    <a:pt x="0" y="981"/>
                  </a:lnTo>
                  <a:lnTo>
                    <a:pt x="0" y="818"/>
                  </a:lnTo>
                  <a:lnTo>
                    <a:pt x="1144" y="327"/>
                  </a:lnTo>
                  <a:lnTo>
                    <a:pt x="1144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6" name="Freeform 82">
              <a:extLst>
                <a:ext uri="{FF2B5EF4-FFF2-40B4-BE49-F238E27FC236}">
                  <a16:creationId xmlns:a16="http://schemas.microsoft.com/office/drawing/2014/main" id="{F0E94B1F-E015-4867-B631-056D389DE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0" y="2486025"/>
              <a:ext cx="1816100" cy="1558925"/>
            </a:xfrm>
            <a:custGeom>
              <a:avLst/>
              <a:gdLst>
                <a:gd name="T0" fmla="*/ 2147483646 w 1144"/>
                <a:gd name="T1" fmla="*/ 0 h 982"/>
                <a:gd name="T2" fmla="*/ 0 w 1144"/>
                <a:gd name="T3" fmla="*/ 0 h 982"/>
                <a:gd name="T4" fmla="*/ 0 w 1144"/>
                <a:gd name="T5" fmla="*/ 2147483646 h 982"/>
                <a:gd name="T6" fmla="*/ 2147483646 w 1144"/>
                <a:gd name="T7" fmla="*/ 2147483646 h 982"/>
                <a:gd name="T8" fmla="*/ 2147483646 w 1144"/>
                <a:gd name="T9" fmla="*/ 2147483646 h 9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4"/>
                <a:gd name="T16" fmla="*/ 0 h 982"/>
                <a:gd name="T17" fmla="*/ 1144 w 1144"/>
                <a:gd name="T18" fmla="*/ 982 h 9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4" h="982">
                  <a:moveTo>
                    <a:pt x="327" y="0"/>
                  </a:moveTo>
                  <a:lnTo>
                    <a:pt x="0" y="0"/>
                  </a:lnTo>
                  <a:lnTo>
                    <a:pt x="0" y="164"/>
                  </a:lnTo>
                  <a:lnTo>
                    <a:pt x="1144" y="655"/>
                  </a:lnTo>
                  <a:lnTo>
                    <a:pt x="1144" y="98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7" name="Oval 83">
              <a:extLst>
                <a:ext uri="{FF2B5EF4-FFF2-40B4-BE49-F238E27FC236}">
                  <a16:creationId xmlns:a16="http://schemas.microsoft.com/office/drawing/2014/main" id="{37ABBDF2-9051-420C-A825-618CCA2DE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1889125"/>
              <a:ext cx="207963" cy="20796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0558" name="Oval 84">
              <a:extLst>
                <a:ext uri="{FF2B5EF4-FFF2-40B4-BE49-F238E27FC236}">
                  <a16:creationId xmlns:a16="http://schemas.microsoft.com/office/drawing/2014/main" id="{AEF16C2A-3A6F-48E6-910F-6EB0E3080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4200525"/>
              <a:ext cx="207963" cy="20796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0559" name="Line 86">
              <a:extLst>
                <a:ext uri="{FF2B5EF4-FFF2-40B4-BE49-F238E27FC236}">
                  <a16:creationId xmlns:a16="http://schemas.microsoft.com/office/drawing/2014/main" id="{6DD05960-C9CE-4DDD-80CC-523120578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7550" y="3005138"/>
              <a:ext cx="519113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0" name="Rectangle 87">
              <a:extLst>
                <a:ext uri="{FF2B5EF4-FFF2-40B4-BE49-F238E27FC236}">
                  <a16:creationId xmlns:a16="http://schemas.microsoft.com/office/drawing/2014/main" id="{5161A215-F4F1-49A7-B0BF-6A458A414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50" y="1682750"/>
              <a:ext cx="233363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90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2400"/>
            </a:p>
          </p:txBody>
        </p:sp>
        <p:sp>
          <p:nvSpPr>
            <p:cNvPr id="20561" name="Rectangle 89">
              <a:extLst>
                <a:ext uri="{FF2B5EF4-FFF2-40B4-BE49-F238E27FC236}">
                  <a16:creationId xmlns:a16="http://schemas.microsoft.com/office/drawing/2014/main" id="{C4C99510-0E01-4EB7-809A-D3F2D4D4E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9638" y="4071938"/>
              <a:ext cx="31115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900">
                  <a:solidFill>
                    <a:srgbClr val="000000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2400"/>
            </a:p>
          </p:txBody>
        </p:sp>
        <p:sp>
          <p:nvSpPr>
            <p:cNvPr id="20562" name="Line 90">
              <a:extLst>
                <a:ext uri="{FF2B5EF4-FFF2-40B4-BE49-F238E27FC236}">
                  <a16:creationId xmlns:a16="http://schemas.microsoft.com/office/drawing/2014/main" id="{EA2B82FB-608A-4B7D-8F2E-3F0BF6278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0450" y="1447800"/>
              <a:ext cx="1588" cy="493395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3" name="Oval 91">
              <a:extLst>
                <a:ext uri="{FF2B5EF4-FFF2-40B4-BE49-F238E27FC236}">
                  <a16:creationId xmlns:a16="http://schemas.microsoft.com/office/drawing/2014/main" id="{E37E45D5-4657-43BF-A78D-477BE24D5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275" y="2954338"/>
              <a:ext cx="103188" cy="10318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0564" name="Rectangle 92">
              <a:extLst>
                <a:ext uri="{FF2B5EF4-FFF2-40B4-BE49-F238E27FC236}">
                  <a16:creationId xmlns:a16="http://schemas.microsoft.com/office/drawing/2014/main" id="{FFE48BFD-48B8-42CE-8F7A-B67D39FB1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3113" y="5083175"/>
              <a:ext cx="777875" cy="103822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0565" name="Rectangle 93">
              <a:extLst>
                <a:ext uri="{FF2B5EF4-FFF2-40B4-BE49-F238E27FC236}">
                  <a16:creationId xmlns:a16="http://schemas.microsoft.com/office/drawing/2014/main" id="{6CB6E985-E473-49D0-B3DE-16FF87F55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875" y="5473700"/>
              <a:ext cx="26035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9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/>
            </a:p>
          </p:txBody>
        </p:sp>
        <p:sp>
          <p:nvSpPr>
            <p:cNvPr id="20566" name="Freeform 94">
              <a:extLst>
                <a:ext uri="{FF2B5EF4-FFF2-40B4-BE49-F238E27FC236}">
                  <a16:creationId xmlns:a16="http://schemas.microsoft.com/office/drawing/2014/main" id="{9578B758-BC26-414B-90CC-FFF0352CC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044950"/>
              <a:ext cx="2076450" cy="1557338"/>
            </a:xfrm>
            <a:custGeom>
              <a:avLst/>
              <a:gdLst>
                <a:gd name="T0" fmla="*/ 2147483646 w 1308"/>
                <a:gd name="T1" fmla="*/ 2147483646 h 981"/>
                <a:gd name="T2" fmla="*/ 0 w 1308"/>
                <a:gd name="T3" fmla="*/ 2147483646 h 981"/>
                <a:gd name="T4" fmla="*/ 0 w 1308"/>
                <a:gd name="T5" fmla="*/ 0 h 981"/>
                <a:gd name="T6" fmla="*/ 0 60000 65536"/>
                <a:gd name="T7" fmla="*/ 0 60000 65536"/>
                <a:gd name="T8" fmla="*/ 0 60000 65536"/>
                <a:gd name="T9" fmla="*/ 0 w 1308"/>
                <a:gd name="T10" fmla="*/ 0 h 981"/>
                <a:gd name="T11" fmla="*/ 1308 w 1308"/>
                <a:gd name="T12" fmla="*/ 981 h 9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08" h="981">
                  <a:moveTo>
                    <a:pt x="1308" y="981"/>
                  </a:moveTo>
                  <a:lnTo>
                    <a:pt x="0" y="981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7" name="Rectangle 95">
              <a:extLst>
                <a:ext uri="{FF2B5EF4-FFF2-40B4-BE49-F238E27FC236}">
                  <a16:creationId xmlns:a16="http://schemas.microsoft.com/office/drawing/2014/main" id="{BB77A8DE-5353-4EF9-8999-88BC0DFDE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9563" y="1966913"/>
              <a:ext cx="777875" cy="103822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0568" name="Rectangle 96">
              <a:extLst>
                <a:ext uri="{FF2B5EF4-FFF2-40B4-BE49-F238E27FC236}">
                  <a16:creationId xmlns:a16="http://schemas.microsoft.com/office/drawing/2014/main" id="{EBC93634-9F1F-4CAF-90EF-04E769788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9563" y="4303713"/>
              <a:ext cx="777875" cy="103981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0569" name="Rectangle 97">
              <a:extLst>
                <a:ext uri="{FF2B5EF4-FFF2-40B4-BE49-F238E27FC236}">
                  <a16:creationId xmlns:a16="http://schemas.microsoft.com/office/drawing/2014/main" id="{5EF28F53-1CA2-4ED4-B158-884B76A3D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8325" y="2357438"/>
              <a:ext cx="338138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900">
                  <a:solidFill>
                    <a:srgbClr val="000000"/>
                  </a:solidFill>
                  <a:latin typeface="Times New Roman" panose="02020603050405020304" pitchFamily="18" charset="0"/>
                </a:rPr>
                <a:t>&amp;</a:t>
              </a:r>
              <a:endParaRPr lang="en-US" altLang="zh-CN" sz="2400"/>
            </a:p>
          </p:txBody>
        </p:sp>
        <p:sp>
          <p:nvSpPr>
            <p:cNvPr id="20570" name="Rectangle 98">
              <a:extLst>
                <a:ext uri="{FF2B5EF4-FFF2-40B4-BE49-F238E27FC236}">
                  <a16:creationId xmlns:a16="http://schemas.microsoft.com/office/drawing/2014/main" id="{E2C3AEEC-6902-4C48-834D-C682E1A43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8325" y="4694238"/>
              <a:ext cx="338138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900">
                  <a:solidFill>
                    <a:srgbClr val="000000"/>
                  </a:solidFill>
                  <a:latin typeface="Times New Roman" panose="02020603050405020304" pitchFamily="18" charset="0"/>
                </a:rPr>
                <a:t>&amp;</a:t>
              </a:r>
              <a:endParaRPr lang="en-US" altLang="zh-CN" sz="2400"/>
            </a:p>
          </p:txBody>
        </p:sp>
        <p:sp>
          <p:nvSpPr>
            <p:cNvPr id="20571" name="Rectangle 99">
              <a:extLst>
                <a:ext uri="{FF2B5EF4-FFF2-40B4-BE49-F238E27FC236}">
                  <a16:creationId xmlns:a16="http://schemas.microsoft.com/office/drawing/2014/main" id="{5BCC5580-1759-4C4D-BE67-5857F6854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6900" y="2227263"/>
              <a:ext cx="777875" cy="103822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0572" name="Rectangle 100">
              <a:extLst>
                <a:ext uri="{FF2B5EF4-FFF2-40B4-BE49-F238E27FC236}">
                  <a16:creationId xmlns:a16="http://schemas.microsoft.com/office/drawing/2014/main" id="{EF50D067-D98E-499E-A035-218646F50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6900" y="4044950"/>
              <a:ext cx="777875" cy="103822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0573" name="Oval 101">
              <a:extLst>
                <a:ext uri="{FF2B5EF4-FFF2-40B4-BE49-F238E27FC236}">
                  <a16:creationId xmlns:a16="http://schemas.microsoft.com/office/drawing/2014/main" id="{576B2BDC-9CED-44BB-84A1-8D70BD107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4775" y="2668588"/>
              <a:ext cx="207963" cy="20796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0574" name="Oval 102">
              <a:extLst>
                <a:ext uri="{FF2B5EF4-FFF2-40B4-BE49-F238E27FC236}">
                  <a16:creationId xmlns:a16="http://schemas.microsoft.com/office/drawing/2014/main" id="{48BF5842-04A0-4E94-977B-A343FAC07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4775" y="4460875"/>
              <a:ext cx="207963" cy="20637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0575" name="Line 103">
              <a:extLst>
                <a:ext uri="{FF2B5EF4-FFF2-40B4-BE49-F238E27FC236}">
                  <a16:creationId xmlns:a16="http://schemas.microsoft.com/office/drawing/2014/main" id="{FA364C09-EC78-4492-8901-CE78D91D2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2738" y="4564063"/>
              <a:ext cx="830263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6" name="Line 104">
              <a:extLst>
                <a:ext uri="{FF2B5EF4-FFF2-40B4-BE49-F238E27FC236}">
                  <a16:creationId xmlns:a16="http://schemas.microsoft.com/office/drawing/2014/main" id="{BDF320BE-B058-40E3-9586-6C27FE59B4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2738" y="2746375"/>
              <a:ext cx="830263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7" name="Line 105">
              <a:extLst>
                <a:ext uri="{FF2B5EF4-FFF2-40B4-BE49-F238E27FC236}">
                  <a16:creationId xmlns:a16="http://schemas.microsoft.com/office/drawing/2014/main" id="{81619A84-3532-44EB-91BD-5C5F894B5C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67438" y="2486025"/>
              <a:ext cx="779463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8" name="Line 106">
              <a:extLst>
                <a:ext uri="{FF2B5EF4-FFF2-40B4-BE49-F238E27FC236}">
                  <a16:creationId xmlns:a16="http://schemas.microsoft.com/office/drawing/2014/main" id="{157A532D-E7BC-48DB-8497-9B581EA43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67438" y="4824413"/>
              <a:ext cx="779463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9" name="Rectangle 107">
              <a:extLst>
                <a:ext uri="{FF2B5EF4-FFF2-40B4-BE49-F238E27FC236}">
                  <a16:creationId xmlns:a16="http://schemas.microsoft.com/office/drawing/2014/main" id="{4D22AB9A-711F-4B8D-9ED3-A0A6578B9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5663" y="2616200"/>
              <a:ext cx="338138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900">
                  <a:solidFill>
                    <a:srgbClr val="000000"/>
                  </a:solidFill>
                  <a:latin typeface="Times New Roman" panose="02020603050405020304" pitchFamily="18" charset="0"/>
                </a:rPr>
                <a:t>&amp;</a:t>
              </a:r>
              <a:endParaRPr lang="en-US" altLang="zh-CN" sz="2400"/>
            </a:p>
          </p:txBody>
        </p:sp>
        <p:sp>
          <p:nvSpPr>
            <p:cNvPr id="20580" name="Rectangle 108">
              <a:extLst>
                <a:ext uri="{FF2B5EF4-FFF2-40B4-BE49-F238E27FC236}">
                  <a16:creationId xmlns:a16="http://schemas.microsoft.com/office/drawing/2014/main" id="{969D5CBD-F300-424D-9D98-D326FF1AE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5663" y="4435475"/>
              <a:ext cx="338138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900">
                  <a:solidFill>
                    <a:srgbClr val="000000"/>
                  </a:solidFill>
                  <a:latin typeface="Times New Roman" panose="02020603050405020304" pitchFamily="18" charset="0"/>
                </a:rPr>
                <a:t>&amp;</a:t>
              </a:r>
              <a:endParaRPr lang="en-US" altLang="zh-CN" sz="2400"/>
            </a:p>
          </p:txBody>
        </p:sp>
        <p:sp>
          <p:nvSpPr>
            <p:cNvPr id="20581" name="Freeform 109">
              <a:extLst>
                <a:ext uri="{FF2B5EF4-FFF2-40B4-BE49-F238E27FC236}">
                  <a16:creationId xmlns:a16="http://schemas.microsoft.com/office/drawing/2014/main" id="{C4B61F89-58C7-4C0B-8855-52D00FC16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7788" y="2746375"/>
              <a:ext cx="1816100" cy="1557338"/>
            </a:xfrm>
            <a:custGeom>
              <a:avLst/>
              <a:gdLst>
                <a:gd name="T0" fmla="*/ 2147483646 w 1144"/>
                <a:gd name="T1" fmla="*/ 2147483646 h 981"/>
                <a:gd name="T2" fmla="*/ 0 w 1144"/>
                <a:gd name="T3" fmla="*/ 2147483646 h 981"/>
                <a:gd name="T4" fmla="*/ 0 w 1144"/>
                <a:gd name="T5" fmla="*/ 2147483646 h 981"/>
                <a:gd name="T6" fmla="*/ 2147483646 w 1144"/>
                <a:gd name="T7" fmla="*/ 2147483646 h 981"/>
                <a:gd name="T8" fmla="*/ 2147483646 w 1144"/>
                <a:gd name="T9" fmla="*/ 0 h 9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4"/>
                <a:gd name="T16" fmla="*/ 0 h 981"/>
                <a:gd name="T17" fmla="*/ 1144 w 1144"/>
                <a:gd name="T18" fmla="*/ 981 h 9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4" h="981">
                  <a:moveTo>
                    <a:pt x="327" y="981"/>
                  </a:moveTo>
                  <a:lnTo>
                    <a:pt x="0" y="981"/>
                  </a:lnTo>
                  <a:lnTo>
                    <a:pt x="0" y="818"/>
                  </a:lnTo>
                  <a:lnTo>
                    <a:pt x="1144" y="327"/>
                  </a:lnTo>
                  <a:lnTo>
                    <a:pt x="1144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2" name="Freeform 110">
              <a:extLst>
                <a:ext uri="{FF2B5EF4-FFF2-40B4-BE49-F238E27FC236}">
                  <a16:creationId xmlns:a16="http://schemas.microsoft.com/office/drawing/2014/main" id="{FDD534EE-0B46-41ED-B3DB-C819B59E4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7788" y="3005138"/>
              <a:ext cx="1816100" cy="1558925"/>
            </a:xfrm>
            <a:custGeom>
              <a:avLst/>
              <a:gdLst>
                <a:gd name="T0" fmla="*/ 2147483646 w 1144"/>
                <a:gd name="T1" fmla="*/ 0 h 982"/>
                <a:gd name="T2" fmla="*/ 0 w 1144"/>
                <a:gd name="T3" fmla="*/ 0 h 982"/>
                <a:gd name="T4" fmla="*/ 0 w 1144"/>
                <a:gd name="T5" fmla="*/ 2147483646 h 982"/>
                <a:gd name="T6" fmla="*/ 2147483646 w 1144"/>
                <a:gd name="T7" fmla="*/ 2147483646 h 982"/>
                <a:gd name="T8" fmla="*/ 2147483646 w 1144"/>
                <a:gd name="T9" fmla="*/ 2147483646 h 9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4"/>
                <a:gd name="T16" fmla="*/ 0 h 982"/>
                <a:gd name="T17" fmla="*/ 1144 w 1144"/>
                <a:gd name="T18" fmla="*/ 982 h 9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4" h="982">
                  <a:moveTo>
                    <a:pt x="327" y="0"/>
                  </a:moveTo>
                  <a:lnTo>
                    <a:pt x="0" y="0"/>
                  </a:lnTo>
                  <a:lnTo>
                    <a:pt x="0" y="164"/>
                  </a:lnTo>
                  <a:lnTo>
                    <a:pt x="1144" y="655"/>
                  </a:lnTo>
                  <a:lnTo>
                    <a:pt x="1144" y="98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3" name="Oval 111">
              <a:extLst>
                <a:ext uri="{FF2B5EF4-FFF2-40B4-BE49-F238E27FC236}">
                  <a16:creationId xmlns:a16="http://schemas.microsoft.com/office/drawing/2014/main" id="{599D90B6-5E7C-421D-B0EA-16AF496C9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438" y="2408238"/>
              <a:ext cx="207963" cy="20796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0584" name="Oval 112">
              <a:extLst>
                <a:ext uri="{FF2B5EF4-FFF2-40B4-BE49-F238E27FC236}">
                  <a16:creationId xmlns:a16="http://schemas.microsoft.com/office/drawing/2014/main" id="{1A804333-86ED-49E7-B075-BC254735A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438" y="4719638"/>
              <a:ext cx="207963" cy="20796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0585" name="Line 113">
              <a:extLst>
                <a:ext uri="{FF2B5EF4-FFF2-40B4-BE49-F238E27FC236}">
                  <a16:creationId xmlns:a16="http://schemas.microsoft.com/office/drawing/2014/main" id="{10E9545D-9D05-4DE3-AA20-14BD8BE40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9213" y="2227263"/>
              <a:ext cx="260350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6" name="Freeform 114">
              <a:extLst>
                <a:ext uri="{FF2B5EF4-FFF2-40B4-BE49-F238E27FC236}">
                  <a16:creationId xmlns:a16="http://schemas.microsoft.com/office/drawing/2014/main" id="{E3F177D8-5803-4CF5-8EB4-48D2FA207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0100" y="4044950"/>
              <a:ext cx="779463" cy="519113"/>
            </a:xfrm>
            <a:custGeom>
              <a:avLst/>
              <a:gdLst>
                <a:gd name="T0" fmla="*/ 0 w 491"/>
                <a:gd name="T1" fmla="*/ 0 h 327"/>
                <a:gd name="T2" fmla="*/ 0 w 491"/>
                <a:gd name="T3" fmla="*/ 2147483646 h 327"/>
                <a:gd name="T4" fmla="*/ 2147483646 w 491"/>
                <a:gd name="T5" fmla="*/ 2147483646 h 327"/>
                <a:gd name="T6" fmla="*/ 0 60000 65536"/>
                <a:gd name="T7" fmla="*/ 0 60000 65536"/>
                <a:gd name="T8" fmla="*/ 0 60000 65536"/>
                <a:gd name="T9" fmla="*/ 0 w 491"/>
                <a:gd name="T10" fmla="*/ 0 h 327"/>
                <a:gd name="T11" fmla="*/ 491 w 491"/>
                <a:gd name="T12" fmla="*/ 327 h 3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1" h="327">
                  <a:moveTo>
                    <a:pt x="0" y="0"/>
                  </a:moveTo>
                  <a:lnTo>
                    <a:pt x="0" y="327"/>
                  </a:lnTo>
                  <a:lnTo>
                    <a:pt x="491" y="327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7" name="Freeform 115">
              <a:extLst>
                <a:ext uri="{FF2B5EF4-FFF2-40B4-BE49-F238E27FC236}">
                  <a16:creationId xmlns:a16="http://schemas.microsoft.com/office/drawing/2014/main" id="{92BAB6D0-293F-4817-94C7-63934955A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0988" y="2746375"/>
              <a:ext cx="1298575" cy="2855913"/>
            </a:xfrm>
            <a:custGeom>
              <a:avLst/>
              <a:gdLst>
                <a:gd name="T0" fmla="*/ 0 w 818"/>
                <a:gd name="T1" fmla="*/ 2147483646 h 1799"/>
                <a:gd name="T2" fmla="*/ 2147483646 w 818"/>
                <a:gd name="T3" fmla="*/ 2147483646 h 1799"/>
                <a:gd name="T4" fmla="*/ 2147483646 w 818"/>
                <a:gd name="T5" fmla="*/ 0 h 1799"/>
                <a:gd name="T6" fmla="*/ 2147483646 w 818"/>
                <a:gd name="T7" fmla="*/ 0 h 17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8"/>
                <a:gd name="T13" fmla="*/ 0 h 1799"/>
                <a:gd name="T14" fmla="*/ 818 w 818"/>
                <a:gd name="T15" fmla="*/ 1799 h 17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8" h="1799">
                  <a:moveTo>
                    <a:pt x="0" y="1799"/>
                  </a:moveTo>
                  <a:lnTo>
                    <a:pt x="654" y="1799"/>
                  </a:lnTo>
                  <a:lnTo>
                    <a:pt x="654" y="0"/>
                  </a:lnTo>
                  <a:lnTo>
                    <a:pt x="818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8" name="Line 116">
              <a:extLst>
                <a:ext uri="{FF2B5EF4-FFF2-40B4-BE49-F238E27FC236}">
                  <a16:creationId xmlns:a16="http://schemas.microsoft.com/office/drawing/2014/main" id="{9CE0F58E-C9FB-4CD3-8D55-A5C37C533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9213" y="5083175"/>
              <a:ext cx="260350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9" name="Rectangle 117">
              <a:extLst>
                <a:ext uri="{FF2B5EF4-FFF2-40B4-BE49-F238E27FC236}">
                  <a16:creationId xmlns:a16="http://schemas.microsoft.com/office/drawing/2014/main" id="{3235EBF9-66F3-4D7C-9E94-61810B621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9638" y="2227263"/>
              <a:ext cx="31115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900">
                  <a:solidFill>
                    <a:srgbClr val="000000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2400"/>
            </a:p>
          </p:txBody>
        </p:sp>
        <p:sp>
          <p:nvSpPr>
            <p:cNvPr id="20590" name="Oval 118">
              <a:extLst>
                <a:ext uri="{FF2B5EF4-FFF2-40B4-BE49-F238E27FC236}">
                  <a16:creationId xmlns:a16="http://schemas.microsoft.com/office/drawing/2014/main" id="{5F057B8A-E91C-44C1-AFAE-BB944743D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275" y="3992563"/>
              <a:ext cx="103188" cy="104775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0591" name="Oval 119">
              <a:extLst>
                <a:ext uri="{FF2B5EF4-FFF2-40B4-BE49-F238E27FC236}">
                  <a16:creationId xmlns:a16="http://schemas.microsoft.com/office/drawing/2014/main" id="{6626FD12-CF10-42DB-8524-7DCC4903F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825" y="5030788"/>
              <a:ext cx="104775" cy="104775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0592" name="Oval 120">
              <a:extLst>
                <a:ext uri="{FF2B5EF4-FFF2-40B4-BE49-F238E27FC236}">
                  <a16:creationId xmlns:a16="http://schemas.microsoft.com/office/drawing/2014/main" id="{C939F6F8-0D29-4EDA-8F31-005BBB715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713" y="3992563"/>
              <a:ext cx="104775" cy="104775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0593" name="Oval 121">
              <a:extLst>
                <a:ext uri="{FF2B5EF4-FFF2-40B4-BE49-F238E27FC236}">
                  <a16:creationId xmlns:a16="http://schemas.microsoft.com/office/drawing/2014/main" id="{A09902B1-6EB3-4197-AECF-BF6FE83D3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713" y="2174875"/>
              <a:ext cx="104775" cy="103188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0594" name="Oval 122">
              <a:extLst>
                <a:ext uri="{FF2B5EF4-FFF2-40B4-BE49-F238E27FC236}">
                  <a16:creationId xmlns:a16="http://schemas.microsoft.com/office/drawing/2014/main" id="{6D915C79-0493-4277-A871-CA6153918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1500" y="2693988"/>
              <a:ext cx="104775" cy="104775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0595" name="Oval 123">
              <a:extLst>
                <a:ext uri="{FF2B5EF4-FFF2-40B4-BE49-F238E27FC236}">
                  <a16:creationId xmlns:a16="http://schemas.microsoft.com/office/drawing/2014/main" id="{BE54C5CF-328E-4F34-A219-67699E3A6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1500" y="4511675"/>
              <a:ext cx="104775" cy="104775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0596" name="Rectangle 124">
              <a:extLst>
                <a:ext uri="{FF2B5EF4-FFF2-40B4-BE49-F238E27FC236}">
                  <a16:creationId xmlns:a16="http://schemas.microsoft.com/office/drawing/2014/main" id="{C7D7697B-FC02-4329-A931-26136E23E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738" y="5889625"/>
              <a:ext cx="466725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900">
                  <a:solidFill>
                    <a:srgbClr val="000000"/>
                  </a:solidFill>
                  <a:latin typeface="Times New Roman" panose="02020603050405020304" pitchFamily="18" charset="0"/>
                </a:rPr>
                <a:t>CP</a:t>
              </a:r>
              <a:endParaRPr lang="en-US" altLang="zh-CN" sz="2400"/>
            </a:p>
          </p:txBody>
        </p:sp>
        <p:sp>
          <p:nvSpPr>
            <p:cNvPr id="20597" name="Rectangle 125">
              <a:extLst>
                <a:ext uri="{FF2B5EF4-FFF2-40B4-BE49-F238E27FC236}">
                  <a16:creationId xmlns:a16="http://schemas.microsoft.com/office/drawing/2014/main" id="{FA2C4CFD-B02B-4EA2-9DC8-60C066F76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5862638"/>
              <a:ext cx="1349375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900">
                  <a:solidFill>
                    <a:srgbClr val="A1006A"/>
                  </a:solidFill>
                  <a:latin typeface="Times New Roman" panose="02020603050405020304" pitchFamily="18" charset="0"/>
                </a:rPr>
                <a:t>主触发器</a:t>
              </a:r>
              <a:endParaRPr lang="zh-CN" altLang="en-US" sz="2400"/>
            </a:p>
          </p:txBody>
        </p:sp>
        <p:sp>
          <p:nvSpPr>
            <p:cNvPr id="20598" name="Rectangle 126">
              <a:extLst>
                <a:ext uri="{FF2B5EF4-FFF2-40B4-BE49-F238E27FC236}">
                  <a16:creationId xmlns:a16="http://schemas.microsoft.com/office/drawing/2014/main" id="{A4718AFF-B764-4BEB-98EF-52563AF87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725" y="5862638"/>
              <a:ext cx="1349375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900">
                  <a:solidFill>
                    <a:srgbClr val="A1006A"/>
                  </a:solidFill>
                  <a:latin typeface="Times New Roman" panose="02020603050405020304" pitchFamily="18" charset="0"/>
                </a:rPr>
                <a:t>从触发器</a:t>
              </a:r>
              <a:endParaRPr lang="zh-CN" altLang="en-US" sz="2400"/>
            </a:p>
          </p:txBody>
        </p:sp>
        <p:sp>
          <p:nvSpPr>
            <p:cNvPr id="20599" name="Line 127">
              <a:extLst>
                <a:ext uri="{FF2B5EF4-FFF2-40B4-BE49-F238E27FC236}">
                  <a16:creationId xmlns:a16="http://schemas.microsoft.com/office/drawing/2014/main" id="{1BF2CF81-0AC4-4DAB-900A-0D2D8D9C8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4238" y="4044950"/>
              <a:ext cx="258763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0" name="Line 128">
              <a:extLst>
                <a:ext uri="{FF2B5EF4-FFF2-40B4-BE49-F238E27FC236}">
                  <a16:creationId xmlns:a16="http://schemas.microsoft.com/office/drawing/2014/main" id="{5B4828F3-59AB-445A-9630-1884ACA34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1338" y="5862638"/>
              <a:ext cx="519113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1" name="Oval 129">
              <a:extLst>
                <a:ext uri="{FF2B5EF4-FFF2-40B4-BE49-F238E27FC236}">
                  <a16:creationId xmlns:a16="http://schemas.microsoft.com/office/drawing/2014/main" id="{5697D63B-5C2D-468B-A3E5-50C7D6034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988" y="5524500"/>
              <a:ext cx="207963" cy="20796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cxnSp>
          <p:nvCxnSpPr>
            <p:cNvPr id="20602" name="直接连接符 128">
              <a:extLst>
                <a:ext uri="{FF2B5EF4-FFF2-40B4-BE49-F238E27FC236}">
                  <a16:creationId xmlns:a16="http://schemas.microsoft.com/office/drawing/2014/main" id="{8B82C007-C086-4378-BE3B-8A6C8144C5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52025" y="2180492"/>
              <a:ext cx="492369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03" name="直接连接符 130">
              <a:extLst>
                <a:ext uri="{FF2B5EF4-FFF2-40B4-BE49-F238E27FC236}">
                  <a16:creationId xmlns:a16="http://schemas.microsoft.com/office/drawing/2014/main" id="{ADF1A284-C895-466F-BF54-AD19E04D9376}"/>
                </a:ext>
              </a:extLst>
            </p:cNvPr>
            <p:cNvCxnSpPr>
              <a:cxnSpLocks noChangeShapeType="1"/>
              <a:endCxn id="20590" idx="4"/>
            </p:cNvCxnSpPr>
            <p:nvPr/>
          </p:nvCxnSpPr>
          <p:spPr bwMode="auto">
            <a:xfrm rot="5400000">
              <a:off x="292558" y="3137871"/>
              <a:ext cx="1902778" cy="1615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04" name="直接连接符 134">
              <a:extLst>
                <a:ext uri="{FF2B5EF4-FFF2-40B4-BE49-F238E27FC236}">
                  <a16:creationId xmlns:a16="http://schemas.microsoft.com/office/drawing/2014/main" id="{1EC2D966-B82D-4E40-B2FB-221364E5A1C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1488311" y="3813120"/>
              <a:ext cx="17707" cy="52259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605" name="TextBox 135">
              <a:extLst>
                <a:ext uri="{FF2B5EF4-FFF2-40B4-BE49-F238E27FC236}">
                  <a16:creationId xmlns:a16="http://schemas.microsoft.com/office/drawing/2014/main" id="{47EEA248-C60D-4B83-B61D-3399D7D83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947" y="2771336"/>
              <a:ext cx="661181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/>
                <a:t>CP</a:t>
              </a:r>
              <a:endParaRPr lang="zh-CN" altLang="en-US" sz="2600"/>
            </a:p>
          </p:txBody>
        </p:sp>
      </p:grpSp>
    </p:spTree>
  </p:cSld>
  <p:clrMapOvr>
    <a:masterClrMapping/>
  </p:clrMapOvr>
  <p:transition>
    <p:cover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149D680-723B-453F-8C95-394390237E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4716462" cy="846138"/>
          </a:xfrm>
        </p:spPr>
        <p:txBody>
          <a:bodyPr/>
          <a:lstStyle/>
          <a:p>
            <a:pPr algn="ctr" eaLnBrk="1" hangingPunct="1"/>
            <a:r>
              <a:rPr lang="en-US" altLang="zh-CN" sz="4400">
                <a:latin typeface="Times New Roman" panose="02020603050405020304" pitchFamily="18" charset="0"/>
              </a:rPr>
              <a:t>2.   </a:t>
            </a:r>
            <a:r>
              <a:rPr lang="zh-CN" altLang="en-US" sz="4400">
                <a:latin typeface="Times New Roman" panose="02020603050405020304" pitchFamily="18" charset="0"/>
              </a:rPr>
              <a:t>工作原理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92BE349A-B5DC-4654-BC8E-423AA7CC3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47800"/>
            <a:ext cx="6559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3300"/>
              </a:buClr>
              <a:buSzTx/>
              <a:buFont typeface="Monotype Sorts" pitchFamily="2" charset="2"/>
              <a:buNone/>
            </a:pPr>
            <a:r>
              <a:rPr lang="en-US" altLang="zh-CN" sz="2400">
                <a:solidFill>
                  <a:schemeClr val="bg2"/>
                </a:solidFill>
              </a:rPr>
              <a:t>CP=1</a:t>
            </a:r>
            <a:r>
              <a:rPr lang="zh-CN" altLang="en-US" sz="2400">
                <a:solidFill>
                  <a:schemeClr val="bg2"/>
                </a:solidFill>
              </a:rPr>
              <a:t>期间，主触发器状态随</a:t>
            </a:r>
            <a:r>
              <a:rPr lang="en-US" altLang="zh-CN" sz="2400">
                <a:solidFill>
                  <a:schemeClr val="bg2"/>
                </a:solidFill>
              </a:rPr>
              <a:t>R </a:t>
            </a:r>
            <a:r>
              <a:rPr lang="zh-CN" altLang="en-US" sz="2400">
                <a:solidFill>
                  <a:schemeClr val="bg2"/>
                </a:solidFill>
              </a:rPr>
              <a:t>、</a:t>
            </a:r>
            <a:r>
              <a:rPr lang="en-US" altLang="zh-CN" sz="2400">
                <a:solidFill>
                  <a:schemeClr val="bg2"/>
                </a:solidFill>
              </a:rPr>
              <a:t>S</a:t>
            </a:r>
            <a:r>
              <a:rPr lang="zh-CN" altLang="en-US" sz="2400">
                <a:solidFill>
                  <a:schemeClr val="bg2"/>
                </a:solidFill>
              </a:rPr>
              <a:t>翻转，从触发</a:t>
            </a:r>
            <a:br>
              <a:rPr lang="zh-CN" altLang="en-US" sz="2400">
                <a:solidFill>
                  <a:schemeClr val="bg2"/>
                </a:solidFill>
              </a:rPr>
            </a:br>
            <a:r>
              <a:rPr lang="zh-CN" altLang="en-US" sz="2400">
                <a:solidFill>
                  <a:schemeClr val="bg2"/>
                </a:solidFill>
              </a:rPr>
              <a:t>                     器状态保持不变。</a:t>
            </a:r>
          </a:p>
        </p:txBody>
      </p:sp>
      <p:sp>
        <p:nvSpPr>
          <p:cNvPr id="76807" name="Rectangle 7">
            <a:extLst>
              <a:ext uri="{FF2B5EF4-FFF2-40B4-BE49-F238E27FC236}">
                <a16:creationId xmlns:a16="http://schemas.microsoft.com/office/drawing/2014/main" id="{352AB812-4422-4FFD-AECD-86693F0CC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2362200"/>
            <a:ext cx="66532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3300"/>
              </a:buClr>
              <a:buSzTx/>
              <a:buFont typeface="Monotype Sorts" pitchFamily="2" charset="2"/>
              <a:buNone/>
            </a:pP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CP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从</a:t>
            </a: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变成</a:t>
            </a: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时，从触发器的状态随此时主触发器</a:t>
            </a:r>
            <a:b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           状态翻转。</a:t>
            </a:r>
          </a:p>
        </p:txBody>
      </p:sp>
      <p:sp>
        <p:nvSpPr>
          <p:cNvPr id="76808" name="Rectangle 8">
            <a:extLst>
              <a:ext uri="{FF2B5EF4-FFF2-40B4-BE49-F238E27FC236}">
                <a16:creationId xmlns:a16="http://schemas.microsoft.com/office/drawing/2014/main" id="{2F9D88B4-AC4E-43E9-A185-982600565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6600"/>
            <a:ext cx="69770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C3300"/>
              </a:buClr>
              <a:buSzTx/>
              <a:buFont typeface="Monotype Sorts" pitchFamily="2" charset="2"/>
              <a:buNone/>
            </a:pP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CP=0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期间，主触发器和从触发器状态均保持不变。</a:t>
            </a:r>
            <a:b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  因此，主从</a:t>
            </a: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RS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触发器是一个边沿触发器</a:t>
            </a:r>
          </a:p>
        </p:txBody>
      </p:sp>
      <p:grpSp>
        <p:nvGrpSpPr>
          <p:cNvPr id="21510" name="Group 14">
            <a:extLst>
              <a:ext uri="{FF2B5EF4-FFF2-40B4-BE49-F238E27FC236}">
                <a16:creationId xmlns:a16="http://schemas.microsoft.com/office/drawing/2014/main" id="{1F6F7EF2-C5C9-4A15-A854-B6436A663532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572000"/>
            <a:ext cx="3841750" cy="2014538"/>
            <a:chOff x="892" y="2880"/>
            <a:chExt cx="2420" cy="1269"/>
          </a:xfrm>
        </p:grpSpPr>
        <p:sp>
          <p:nvSpPr>
            <p:cNvPr id="21512" name="Text Box 6">
              <a:extLst>
                <a:ext uri="{FF2B5EF4-FFF2-40B4-BE49-F238E27FC236}">
                  <a16:creationId xmlns:a16="http://schemas.microsoft.com/office/drawing/2014/main" id="{90B2661E-5E16-47C9-9A18-9C5995A79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" y="3264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符号：</a:t>
              </a:r>
            </a:p>
          </p:txBody>
        </p:sp>
        <p:pic>
          <p:nvPicPr>
            <p:cNvPr id="21513" name="Picture 13">
              <a:extLst>
                <a:ext uri="{FF2B5EF4-FFF2-40B4-BE49-F238E27FC236}">
                  <a16:creationId xmlns:a16="http://schemas.microsoft.com/office/drawing/2014/main" id="{8ACC3BDC-38BB-4B78-AA0E-7381AECEA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2880"/>
              <a:ext cx="1632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6816" name="Text Box 16">
            <a:hlinkClick r:id="rId3" action="ppaction://hlinksldjump"/>
            <a:extLst>
              <a:ext uri="{FF2B5EF4-FFF2-40B4-BE49-F238E27FC236}">
                <a16:creationId xmlns:a16="http://schemas.microsoft.com/office/drawing/2014/main" id="{4F48BA5B-3875-4B5B-B5DB-E5B70BD65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137275"/>
            <a:ext cx="914400" cy="4921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49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hlinkClick r:id="rId4" action="ppaction://hlinksldjump"/>
              </a:rPr>
              <a:t>返回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autoUpdateAnimBg="0"/>
      <p:bldP spid="76807" grpId="0" build="p" autoUpdateAnimBg="0"/>
      <p:bldP spid="76808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9531DED-E3DB-4F40-81CE-F0C7AC9C8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458200" cy="685800"/>
          </a:xfrm>
        </p:spPr>
        <p:txBody>
          <a:bodyPr/>
          <a:lstStyle/>
          <a:p>
            <a:pPr algn="ctr" eaLnBrk="1" hangingPunct="1"/>
            <a:r>
              <a:rPr lang="en-US" altLang="zh-CN"/>
              <a:t>3.   </a:t>
            </a:r>
            <a:r>
              <a:rPr lang="zh-CN" altLang="en-US"/>
              <a:t>功能表和表达式</a:t>
            </a:r>
          </a:p>
        </p:txBody>
      </p:sp>
      <p:graphicFrame>
        <p:nvGraphicFramePr>
          <p:cNvPr id="37891" name="Object 3">
            <a:extLst>
              <a:ext uri="{FF2B5EF4-FFF2-40B4-BE49-F238E27FC236}">
                <a16:creationId xmlns:a16="http://schemas.microsoft.com/office/drawing/2014/main" id="{A2718448-6C56-4D70-8218-C186644FE4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447800"/>
          <a:ext cx="51054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文档" r:id="rId3" imgW="2822448" imgH="3081528" progId="Word.Document.8">
                  <p:embed/>
                </p:oleObj>
              </mc:Choice>
              <mc:Fallback>
                <p:oleObj name="文档" r:id="rId3" imgW="2822448" imgH="308152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47800"/>
                        <a:ext cx="51054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>
            <a:extLst>
              <a:ext uri="{FF2B5EF4-FFF2-40B4-BE49-F238E27FC236}">
                <a16:creationId xmlns:a16="http://schemas.microsoft.com/office/drawing/2014/main" id="{F4DC0FCD-EE9F-4BFA-BC7A-29F1155DCEDB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667000"/>
            <a:ext cx="2587625" cy="1373188"/>
            <a:chOff x="3744" y="2111"/>
            <a:chExt cx="1630" cy="865"/>
          </a:xfrm>
        </p:grpSpPr>
        <p:sp>
          <p:nvSpPr>
            <p:cNvPr id="22534" name="Text Box 4">
              <a:extLst>
                <a:ext uri="{FF2B5EF4-FFF2-40B4-BE49-F238E27FC236}">
                  <a16:creationId xmlns:a16="http://schemas.microsoft.com/office/drawing/2014/main" id="{0BC678D5-8780-456D-834A-59AFCF2A5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111"/>
              <a:ext cx="1486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表达式：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Q</a:t>
              </a:r>
              <a:r>
                <a:rPr lang="en-US" altLang="zh-CN" sz="2800" baseline="30000">
                  <a:latin typeface="Times New Roman" panose="02020603050405020304" pitchFamily="18" charset="0"/>
                </a:rPr>
                <a:t>n+1 </a:t>
              </a:r>
              <a:r>
                <a:rPr lang="en-US" altLang="zh-CN" sz="2800">
                  <a:latin typeface="Times New Roman" panose="02020603050405020304" pitchFamily="18" charset="0"/>
                </a:rPr>
                <a:t>= S + RQ</a:t>
              </a:r>
              <a:r>
                <a:rPr lang="en-US" altLang="zh-CN" sz="2800" baseline="30000">
                  <a:latin typeface="Times New Roman" panose="02020603050405020304" pitchFamily="18" charset="0"/>
                </a:rPr>
                <a:t>n</a:t>
              </a:r>
              <a:endParaRPr lang="en-US" altLang="zh-CN" sz="28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S•R = 0</a:t>
              </a:r>
            </a:p>
          </p:txBody>
        </p:sp>
        <p:sp>
          <p:nvSpPr>
            <p:cNvPr id="22535" name="AutoShape 5">
              <a:extLst>
                <a:ext uri="{FF2B5EF4-FFF2-40B4-BE49-F238E27FC236}">
                  <a16:creationId xmlns:a16="http://schemas.microsoft.com/office/drawing/2014/main" id="{6153764C-871E-49CD-8616-0434A6E66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2447"/>
              <a:ext cx="48" cy="432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2536" name="Line 6">
              <a:extLst>
                <a:ext uri="{FF2B5EF4-FFF2-40B4-BE49-F238E27FC236}">
                  <a16:creationId xmlns:a16="http://schemas.microsoft.com/office/drawing/2014/main" id="{4013C726-F697-4B39-B833-556090EF4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399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897" name="Text Box 9">
            <a:hlinkClick r:id="rId5" action="ppaction://hlinksldjump"/>
            <a:extLst>
              <a:ext uri="{FF2B5EF4-FFF2-40B4-BE49-F238E27FC236}">
                <a16:creationId xmlns:a16="http://schemas.microsoft.com/office/drawing/2014/main" id="{8ADDF37B-F445-45AC-81FD-36B4014C2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137275"/>
            <a:ext cx="914400" cy="4921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49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hlinkClick r:id="rId6" action="ppaction://hlinksldjump"/>
              </a:rPr>
              <a:t>返回</a:t>
            </a:r>
            <a:endParaRPr lang="zh-CN" altLang="en-US" b="1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BA7D0A9-C386-46A2-B73F-80499BA54A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381000"/>
            <a:ext cx="2825750" cy="677863"/>
          </a:xfrm>
        </p:spPr>
        <p:txBody>
          <a:bodyPr/>
          <a:lstStyle/>
          <a:p>
            <a:pPr eaLnBrk="1" hangingPunct="1"/>
            <a:r>
              <a:rPr lang="en-US" altLang="zh-CN"/>
              <a:t>4.   </a:t>
            </a:r>
            <a:r>
              <a:rPr lang="zh-CN" altLang="en-US"/>
              <a:t>波形图</a:t>
            </a:r>
          </a:p>
        </p:txBody>
      </p:sp>
      <p:grpSp>
        <p:nvGrpSpPr>
          <p:cNvPr id="23555" name="Group 72">
            <a:extLst>
              <a:ext uri="{FF2B5EF4-FFF2-40B4-BE49-F238E27FC236}">
                <a16:creationId xmlns:a16="http://schemas.microsoft.com/office/drawing/2014/main" id="{568F4781-14E7-4FEE-86A7-6701E0A66E11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143000"/>
            <a:ext cx="7164388" cy="4356100"/>
            <a:chOff x="912" y="720"/>
            <a:chExt cx="4513" cy="2744"/>
          </a:xfrm>
        </p:grpSpPr>
        <p:sp>
          <p:nvSpPr>
            <p:cNvPr id="23558" name="Rectangle 7">
              <a:extLst>
                <a:ext uri="{FF2B5EF4-FFF2-40B4-BE49-F238E27FC236}">
                  <a16:creationId xmlns:a16="http://schemas.microsoft.com/office/drawing/2014/main" id="{04DE2916-24BB-4D06-B8B0-97D43A608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720"/>
              <a:ext cx="4512" cy="2743"/>
            </a:xfrm>
            <a:prstGeom prst="rect">
              <a:avLst/>
            </a:prstGeom>
            <a:solidFill>
              <a:srgbClr val="FFFF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3559" name="Line 8">
              <a:extLst>
                <a:ext uri="{FF2B5EF4-FFF2-40B4-BE49-F238E27FC236}">
                  <a16:creationId xmlns:a16="http://schemas.microsoft.com/office/drawing/2014/main" id="{33856F1E-7774-4EE9-BCC4-2A7C7C7ED2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720"/>
              <a:ext cx="1" cy="274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0" name="Line 9">
              <a:extLst>
                <a:ext uri="{FF2B5EF4-FFF2-40B4-BE49-F238E27FC236}">
                  <a16:creationId xmlns:a16="http://schemas.microsoft.com/office/drawing/2014/main" id="{B1ACB179-ECC4-4275-AE94-B66A87B2B0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2" y="720"/>
              <a:ext cx="1" cy="274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1" name="Line 10">
              <a:extLst>
                <a:ext uri="{FF2B5EF4-FFF2-40B4-BE49-F238E27FC236}">
                  <a16:creationId xmlns:a16="http://schemas.microsoft.com/office/drawing/2014/main" id="{2477244E-BD95-4E6E-8037-29B24C303D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3" y="720"/>
              <a:ext cx="1" cy="274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2" name="Line 11">
              <a:extLst>
                <a:ext uri="{FF2B5EF4-FFF2-40B4-BE49-F238E27FC236}">
                  <a16:creationId xmlns:a16="http://schemas.microsoft.com/office/drawing/2014/main" id="{FFE47558-54ED-4015-A91A-43E1FF947E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3" y="720"/>
              <a:ext cx="1" cy="274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3" name="Line 12">
              <a:extLst>
                <a:ext uri="{FF2B5EF4-FFF2-40B4-BE49-F238E27FC236}">
                  <a16:creationId xmlns:a16="http://schemas.microsoft.com/office/drawing/2014/main" id="{B465C8C3-819B-41F3-85B0-D3FA087FF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4" y="720"/>
              <a:ext cx="1" cy="274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4" name="Line 13">
              <a:extLst>
                <a:ext uri="{FF2B5EF4-FFF2-40B4-BE49-F238E27FC236}">
                  <a16:creationId xmlns:a16="http://schemas.microsoft.com/office/drawing/2014/main" id="{E1F7BCBC-3A2C-45B7-97FB-7D221C367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4" y="720"/>
              <a:ext cx="1" cy="274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Line 14">
              <a:extLst>
                <a:ext uri="{FF2B5EF4-FFF2-40B4-BE49-F238E27FC236}">
                  <a16:creationId xmlns:a16="http://schemas.microsoft.com/office/drawing/2014/main" id="{83DAEB1D-76CE-4A6F-8DB1-CD42AA6C90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95" y="720"/>
              <a:ext cx="1" cy="274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Line 15">
              <a:extLst>
                <a:ext uri="{FF2B5EF4-FFF2-40B4-BE49-F238E27FC236}">
                  <a16:creationId xmlns:a16="http://schemas.microsoft.com/office/drawing/2014/main" id="{CAF1C9D9-EE87-4123-9196-8BB468110A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5" y="720"/>
              <a:ext cx="1" cy="274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Line 16">
              <a:extLst>
                <a:ext uri="{FF2B5EF4-FFF2-40B4-BE49-F238E27FC236}">
                  <a16:creationId xmlns:a16="http://schemas.microsoft.com/office/drawing/2014/main" id="{E07F7E8B-E2B6-4151-A3CF-E1CBB88EFB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6" y="720"/>
              <a:ext cx="1" cy="274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Line 17">
              <a:extLst>
                <a:ext uri="{FF2B5EF4-FFF2-40B4-BE49-F238E27FC236}">
                  <a16:creationId xmlns:a16="http://schemas.microsoft.com/office/drawing/2014/main" id="{F4275844-7E21-4DBF-9CC1-2E773AE45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6" y="720"/>
              <a:ext cx="1" cy="274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Line 18">
              <a:extLst>
                <a:ext uri="{FF2B5EF4-FFF2-40B4-BE49-F238E27FC236}">
                  <a16:creationId xmlns:a16="http://schemas.microsoft.com/office/drawing/2014/main" id="{BBB777F1-D08B-402A-8B16-345C573A45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17" y="720"/>
              <a:ext cx="1" cy="274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0" name="Line 19">
              <a:extLst>
                <a:ext uri="{FF2B5EF4-FFF2-40B4-BE49-F238E27FC236}">
                  <a16:creationId xmlns:a16="http://schemas.microsoft.com/office/drawing/2014/main" id="{D0C12659-60B5-4166-AD0F-6CB91AADB0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7" y="720"/>
              <a:ext cx="1" cy="274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Line 20">
              <a:extLst>
                <a:ext uri="{FF2B5EF4-FFF2-40B4-BE49-F238E27FC236}">
                  <a16:creationId xmlns:a16="http://schemas.microsoft.com/office/drawing/2014/main" id="{03842C94-0DE3-4D1D-833D-2186ED2903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8" y="720"/>
              <a:ext cx="1" cy="274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Line 21">
              <a:extLst>
                <a:ext uri="{FF2B5EF4-FFF2-40B4-BE49-F238E27FC236}">
                  <a16:creationId xmlns:a16="http://schemas.microsoft.com/office/drawing/2014/main" id="{83D0C7BD-1623-48EC-AE17-E03AE2DA0A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8" y="720"/>
              <a:ext cx="1" cy="274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3" name="Line 22">
              <a:extLst>
                <a:ext uri="{FF2B5EF4-FFF2-40B4-BE49-F238E27FC236}">
                  <a16:creationId xmlns:a16="http://schemas.microsoft.com/office/drawing/2014/main" id="{695C1EEB-4977-4A78-A751-4782E2FAD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9" y="720"/>
              <a:ext cx="1" cy="274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4" name="Line 23">
              <a:extLst>
                <a:ext uri="{FF2B5EF4-FFF2-40B4-BE49-F238E27FC236}">
                  <a16:creationId xmlns:a16="http://schemas.microsoft.com/office/drawing/2014/main" id="{462D2FF5-D246-4AFF-8749-A7489AF94D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9" y="720"/>
              <a:ext cx="1" cy="274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5" name="Line 24">
              <a:extLst>
                <a:ext uri="{FF2B5EF4-FFF2-40B4-BE49-F238E27FC236}">
                  <a16:creationId xmlns:a16="http://schemas.microsoft.com/office/drawing/2014/main" id="{2470AC2B-081E-4F70-9972-149EAD4B07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00" y="720"/>
              <a:ext cx="1" cy="274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6" name="Line 25">
              <a:extLst>
                <a:ext uri="{FF2B5EF4-FFF2-40B4-BE49-F238E27FC236}">
                  <a16:creationId xmlns:a16="http://schemas.microsoft.com/office/drawing/2014/main" id="{2F449218-BCA1-48F4-838D-2F6BCDFCCF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0" y="720"/>
              <a:ext cx="1" cy="274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7" name="Line 26">
              <a:extLst>
                <a:ext uri="{FF2B5EF4-FFF2-40B4-BE49-F238E27FC236}">
                  <a16:creationId xmlns:a16="http://schemas.microsoft.com/office/drawing/2014/main" id="{350B7546-319E-4BB0-A538-61AF13D232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1" y="720"/>
              <a:ext cx="1" cy="274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8" name="Line 27">
              <a:extLst>
                <a:ext uri="{FF2B5EF4-FFF2-40B4-BE49-F238E27FC236}">
                  <a16:creationId xmlns:a16="http://schemas.microsoft.com/office/drawing/2014/main" id="{FE95051A-59E6-4E11-9EDA-9549FDEE04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1" y="720"/>
              <a:ext cx="1" cy="274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Line 28">
              <a:extLst>
                <a:ext uri="{FF2B5EF4-FFF2-40B4-BE49-F238E27FC236}">
                  <a16:creationId xmlns:a16="http://schemas.microsoft.com/office/drawing/2014/main" id="{898424DB-21A0-4DE2-985F-B21443E9F4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2" y="720"/>
              <a:ext cx="1" cy="274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0" name="Line 29">
              <a:extLst>
                <a:ext uri="{FF2B5EF4-FFF2-40B4-BE49-F238E27FC236}">
                  <a16:creationId xmlns:a16="http://schemas.microsoft.com/office/drawing/2014/main" id="{17F71603-47F0-41CA-935F-A352CD896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2" y="720"/>
              <a:ext cx="1" cy="274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1" name="Line 30">
              <a:extLst>
                <a:ext uri="{FF2B5EF4-FFF2-40B4-BE49-F238E27FC236}">
                  <a16:creationId xmlns:a16="http://schemas.microsoft.com/office/drawing/2014/main" id="{B65A00FB-5DCD-4399-8AAF-8BB0B8EB2D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3" y="720"/>
              <a:ext cx="1" cy="274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2" name="Line 31">
              <a:extLst>
                <a:ext uri="{FF2B5EF4-FFF2-40B4-BE49-F238E27FC236}">
                  <a16:creationId xmlns:a16="http://schemas.microsoft.com/office/drawing/2014/main" id="{117BD277-E6B5-42A8-8683-F895385E22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3" y="720"/>
              <a:ext cx="1" cy="274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3" name="Line 32">
              <a:extLst>
                <a:ext uri="{FF2B5EF4-FFF2-40B4-BE49-F238E27FC236}">
                  <a16:creationId xmlns:a16="http://schemas.microsoft.com/office/drawing/2014/main" id="{724EDB2A-0BC8-426E-926F-009DEAA491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44" y="720"/>
              <a:ext cx="1" cy="274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4" name="Line 33">
              <a:extLst>
                <a:ext uri="{FF2B5EF4-FFF2-40B4-BE49-F238E27FC236}">
                  <a16:creationId xmlns:a16="http://schemas.microsoft.com/office/drawing/2014/main" id="{ECDAAC36-31EA-427F-81E7-E0CB2E9F32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4" y="720"/>
              <a:ext cx="1" cy="274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5" name="Line 34">
              <a:extLst>
                <a:ext uri="{FF2B5EF4-FFF2-40B4-BE49-F238E27FC236}">
                  <a16:creationId xmlns:a16="http://schemas.microsoft.com/office/drawing/2014/main" id="{D58A7A34-BCC6-4308-9F6E-31106CE5E5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463"/>
              <a:ext cx="4512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6" name="Line 35">
              <a:extLst>
                <a:ext uri="{FF2B5EF4-FFF2-40B4-BE49-F238E27FC236}">
                  <a16:creationId xmlns:a16="http://schemas.microsoft.com/office/drawing/2014/main" id="{9BAA64DA-A93A-4D13-A33F-FA0C7E320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292"/>
              <a:ext cx="4512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7" name="Line 36">
              <a:extLst>
                <a:ext uri="{FF2B5EF4-FFF2-40B4-BE49-F238E27FC236}">
                  <a16:creationId xmlns:a16="http://schemas.microsoft.com/office/drawing/2014/main" id="{786F4B2A-6F0D-48F7-AD40-26484C7CB9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120"/>
              <a:ext cx="4512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8" name="Line 37">
              <a:extLst>
                <a:ext uri="{FF2B5EF4-FFF2-40B4-BE49-F238E27FC236}">
                  <a16:creationId xmlns:a16="http://schemas.microsoft.com/office/drawing/2014/main" id="{9B82A5B9-5008-49C7-BBAB-23A839D2C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949"/>
              <a:ext cx="4512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9" name="Line 38">
              <a:extLst>
                <a:ext uri="{FF2B5EF4-FFF2-40B4-BE49-F238E27FC236}">
                  <a16:creationId xmlns:a16="http://schemas.microsoft.com/office/drawing/2014/main" id="{75045DE2-914B-414A-BB1B-C246F58F3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777"/>
              <a:ext cx="4512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0" name="Line 39">
              <a:extLst>
                <a:ext uri="{FF2B5EF4-FFF2-40B4-BE49-F238E27FC236}">
                  <a16:creationId xmlns:a16="http://schemas.microsoft.com/office/drawing/2014/main" id="{5712B160-7DB7-4433-91A8-F019D96B0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606"/>
              <a:ext cx="4512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1" name="Line 40">
              <a:extLst>
                <a:ext uri="{FF2B5EF4-FFF2-40B4-BE49-F238E27FC236}">
                  <a16:creationId xmlns:a16="http://schemas.microsoft.com/office/drawing/2014/main" id="{A0554783-509C-4493-9B17-2291F8D7B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434"/>
              <a:ext cx="4512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2" name="Line 41">
              <a:extLst>
                <a:ext uri="{FF2B5EF4-FFF2-40B4-BE49-F238E27FC236}">
                  <a16:creationId xmlns:a16="http://schemas.microsoft.com/office/drawing/2014/main" id="{E1B15CF0-EEF4-4480-89A2-ED0C8E69A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263"/>
              <a:ext cx="4512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3" name="Line 42">
              <a:extLst>
                <a:ext uri="{FF2B5EF4-FFF2-40B4-BE49-F238E27FC236}">
                  <a16:creationId xmlns:a16="http://schemas.microsoft.com/office/drawing/2014/main" id="{6D3992AD-EF8F-4B4A-AA39-EA78D0081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092"/>
              <a:ext cx="4512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4" name="Line 43">
              <a:extLst>
                <a:ext uri="{FF2B5EF4-FFF2-40B4-BE49-F238E27FC236}">
                  <a16:creationId xmlns:a16="http://schemas.microsoft.com/office/drawing/2014/main" id="{55401846-AFA7-4831-99D3-66E477510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920"/>
              <a:ext cx="4512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5" name="Line 44">
              <a:extLst>
                <a:ext uri="{FF2B5EF4-FFF2-40B4-BE49-F238E27FC236}">
                  <a16:creationId xmlns:a16="http://schemas.microsoft.com/office/drawing/2014/main" id="{195D0308-1E96-43E4-8739-5EF1BB24E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749"/>
              <a:ext cx="4512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6" name="Line 45">
              <a:extLst>
                <a:ext uri="{FF2B5EF4-FFF2-40B4-BE49-F238E27FC236}">
                  <a16:creationId xmlns:a16="http://schemas.microsoft.com/office/drawing/2014/main" id="{29CBA6FB-3545-4AE9-9E34-BC8CC79DE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577"/>
              <a:ext cx="4512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7" name="Line 46">
              <a:extLst>
                <a:ext uri="{FF2B5EF4-FFF2-40B4-BE49-F238E27FC236}">
                  <a16:creationId xmlns:a16="http://schemas.microsoft.com/office/drawing/2014/main" id="{D2E8036C-C54A-4076-B146-A3B41E7CB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406"/>
              <a:ext cx="4512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8" name="Line 47">
              <a:extLst>
                <a:ext uri="{FF2B5EF4-FFF2-40B4-BE49-F238E27FC236}">
                  <a16:creationId xmlns:a16="http://schemas.microsoft.com/office/drawing/2014/main" id="{F2BCEE6A-D5CD-4DA6-A760-1A77D1B97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234"/>
              <a:ext cx="4512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9" name="Line 48">
              <a:extLst>
                <a:ext uri="{FF2B5EF4-FFF2-40B4-BE49-F238E27FC236}">
                  <a16:creationId xmlns:a16="http://schemas.microsoft.com/office/drawing/2014/main" id="{54F74499-4D85-4952-8654-12DE1476A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063"/>
              <a:ext cx="4512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0" name="Line 49">
              <a:extLst>
                <a:ext uri="{FF2B5EF4-FFF2-40B4-BE49-F238E27FC236}">
                  <a16:creationId xmlns:a16="http://schemas.microsoft.com/office/drawing/2014/main" id="{224596D5-5D80-4DA6-B61F-5B0B55828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891"/>
              <a:ext cx="4512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1" name="Line 50">
              <a:extLst>
                <a:ext uri="{FF2B5EF4-FFF2-40B4-BE49-F238E27FC236}">
                  <a16:creationId xmlns:a16="http://schemas.microsoft.com/office/drawing/2014/main" id="{C7E1B513-57D1-467A-A4CB-6792419A1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720"/>
              <a:ext cx="4512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2" name="Freeform 51">
              <a:extLst>
                <a:ext uri="{FF2B5EF4-FFF2-40B4-BE49-F238E27FC236}">
                  <a16:creationId xmlns:a16="http://schemas.microsoft.com/office/drawing/2014/main" id="{39A00EAC-81E8-4217-9B8D-E37005FDF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" y="891"/>
              <a:ext cx="3249" cy="343"/>
            </a:xfrm>
            <a:custGeom>
              <a:avLst/>
              <a:gdLst>
                <a:gd name="T0" fmla="*/ 0 w 3249"/>
                <a:gd name="T1" fmla="*/ 343 h 343"/>
                <a:gd name="T2" fmla="*/ 361 w 3249"/>
                <a:gd name="T3" fmla="*/ 343 h 343"/>
                <a:gd name="T4" fmla="*/ 361 w 3249"/>
                <a:gd name="T5" fmla="*/ 0 h 343"/>
                <a:gd name="T6" fmla="*/ 722 w 3249"/>
                <a:gd name="T7" fmla="*/ 0 h 343"/>
                <a:gd name="T8" fmla="*/ 722 w 3249"/>
                <a:gd name="T9" fmla="*/ 343 h 343"/>
                <a:gd name="T10" fmla="*/ 1083 w 3249"/>
                <a:gd name="T11" fmla="*/ 343 h 343"/>
                <a:gd name="T12" fmla="*/ 1083 w 3249"/>
                <a:gd name="T13" fmla="*/ 0 h 343"/>
                <a:gd name="T14" fmla="*/ 1444 w 3249"/>
                <a:gd name="T15" fmla="*/ 0 h 343"/>
                <a:gd name="T16" fmla="*/ 1444 w 3249"/>
                <a:gd name="T17" fmla="*/ 343 h 343"/>
                <a:gd name="T18" fmla="*/ 1805 w 3249"/>
                <a:gd name="T19" fmla="*/ 343 h 343"/>
                <a:gd name="T20" fmla="*/ 1805 w 3249"/>
                <a:gd name="T21" fmla="*/ 0 h 343"/>
                <a:gd name="T22" fmla="*/ 2166 w 3249"/>
                <a:gd name="T23" fmla="*/ 0 h 343"/>
                <a:gd name="T24" fmla="*/ 2166 w 3249"/>
                <a:gd name="T25" fmla="*/ 343 h 343"/>
                <a:gd name="T26" fmla="*/ 2527 w 3249"/>
                <a:gd name="T27" fmla="*/ 343 h 343"/>
                <a:gd name="T28" fmla="*/ 2527 w 3249"/>
                <a:gd name="T29" fmla="*/ 0 h 343"/>
                <a:gd name="T30" fmla="*/ 2888 w 3249"/>
                <a:gd name="T31" fmla="*/ 0 h 343"/>
                <a:gd name="T32" fmla="*/ 2888 w 3249"/>
                <a:gd name="T33" fmla="*/ 343 h 343"/>
                <a:gd name="T34" fmla="*/ 3249 w 3249"/>
                <a:gd name="T35" fmla="*/ 343 h 34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249"/>
                <a:gd name="T55" fmla="*/ 0 h 343"/>
                <a:gd name="T56" fmla="*/ 3249 w 3249"/>
                <a:gd name="T57" fmla="*/ 343 h 34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249" h="343">
                  <a:moveTo>
                    <a:pt x="0" y="343"/>
                  </a:moveTo>
                  <a:lnTo>
                    <a:pt x="361" y="343"/>
                  </a:lnTo>
                  <a:lnTo>
                    <a:pt x="361" y="0"/>
                  </a:lnTo>
                  <a:lnTo>
                    <a:pt x="722" y="0"/>
                  </a:lnTo>
                  <a:lnTo>
                    <a:pt x="722" y="343"/>
                  </a:lnTo>
                  <a:lnTo>
                    <a:pt x="1083" y="343"/>
                  </a:lnTo>
                  <a:lnTo>
                    <a:pt x="1083" y="0"/>
                  </a:lnTo>
                  <a:lnTo>
                    <a:pt x="1444" y="0"/>
                  </a:lnTo>
                  <a:lnTo>
                    <a:pt x="1444" y="343"/>
                  </a:lnTo>
                  <a:lnTo>
                    <a:pt x="1805" y="343"/>
                  </a:lnTo>
                  <a:lnTo>
                    <a:pt x="1805" y="0"/>
                  </a:lnTo>
                  <a:lnTo>
                    <a:pt x="2166" y="0"/>
                  </a:lnTo>
                  <a:lnTo>
                    <a:pt x="2166" y="343"/>
                  </a:lnTo>
                  <a:lnTo>
                    <a:pt x="2527" y="343"/>
                  </a:lnTo>
                  <a:lnTo>
                    <a:pt x="2527" y="0"/>
                  </a:lnTo>
                  <a:lnTo>
                    <a:pt x="2888" y="0"/>
                  </a:lnTo>
                  <a:lnTo>
                    <a:pt x="2888" y="343"/>
                  </a:lnTo>
                  <a:lnTo>
                    <a:pt x="3249" y="343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3" name="Freeform 52">
              <a:extLst>
                <a:ext uri="{FF2B5EF4-FFF2-40B4-BE49-F238E27FC236}">
                  <a16:creationId xmlns:a16="http://schemas.microsoft.com/office/drawing/2014/main" id="{DE682437-AD1C-49B7-B6F9-2321D5E52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1" y="891"/>
              <a:ext cx="903" cy="343"/>
            </a:xfrm>
            <a:custGeom>
              <a:avLst/>
              <a:gdLst>
                <a:gd name="T0" fmla="*/ 0 w 903"/>
                <a:gd name="T1" fmla="*/ 343 h 343"/>
                <a:gd name="T2" fmla="*/ 0 w 903"/>
                <a:gd name="T3" fmla="*/ 0 h 343"/>
                <a:gd name="T4" fmla="*/ 361 w 903"/>
                <a:gd name="T5" fmla="*/ 0 h 343"/>
                <a:gd name="T6" fmla="*/ 361 w 903"/>
                <a:gd name="T7" fmla="*/ 343 h 343"/>
                <a:gd name="T8" fmla="*/ 903 w 903"/>
                <a:gd name="T9" fmla="*/ 343 h 3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3"/>
                <a:gd name="T16" fmla="*/ 0 h 343"/>
                <a:gd name="T17" fmla="*/ 903 w 903"/>
                <a:gd name="T18" fmla="*/ 343 h 3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3" h="343">
                  <a:moveTo>
                    <a:pt x="0" y="343"/>
                  </a:moveTo>
                  <a:lnTo>
                    <a:pt x="0" y="0"/>
                  </a:lnTo>
                  <a:lnTo>
                    <a:pt x="361" y="0"/>
                  </a:lnTo>
                  <a:lnTo>
                    <a:pt x="361" y="343"/>
                  </a:lnTo>
                  <a:lnTo>
                    <a:pt x="903" y="343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4" name="Freeform 53">
              <a:extLst>
                <a:ext uri="{FF2B5EF4-FFF2-40B4-BE49-F238E27FC236}">
                  <a16:creationId xmlns:a16="http://schemas.microsoft.com/office/drawing/2014/main" id="{2FDEF7F0-4BCA-4200-B5C9-E54B071F1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" y="1406"/>
              <a:ext cx="4152" cy="343"/>
            </a:xfrm>
            <a:custGeom>
              <a:avLst/>
              <a:gdLst>
                <a:gd name="T0" fmla="*/ 0 w 4152"/>
                <a:gd name="T1" fmla="*/ 343 h 343"/>
                <a:gd name="T2" fmla="*/ 1264 w 4152"/>
                <a:gd name="T3" fmla="*/ 343 h 343"/>
                <a:gd name="T4" fmla="*/ 1264 w 4152"/>
                <a:gd name="T5" fmla="*/ 0 h 343"/>
                <a:gd name="T6" fmla="*/ 1625 w 4152"/>
                <a:gd name="T7" fmla="*/ 0 h 343"/>
                <a:gd name="T8" fmla="*/ 1625 w 4152"/>
                <a:gd name="T9" fmla="*/ 343 h 343"/>
                <a:gd name="T10" fmla="*/ 3430 w 4152"/>
                <a:gd name="T11" fmla="*/ 343 h 343"/>
                <a:gd name="T12" fmla="*/ 3430 w 4152"/>
                <a:gd name="T13" fmla="*/ 0 h 343"/>
                <a:gd name="T14" fmla="*/ 3791 w 4152"/>
                <a:gd name="T15" fmla="*/ 0 h 343"/>
                <a:gd name="T16" fmla="*/ 3791 w 4152"/>
                <a:gd name="T17" fmla="*/ 343 h 343"/>
                <a:gd name="T18" fmla="*/ 4152 w 4152"/>
                <a:gd name="T19" fmla="*/ 343 h 3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52"/>
                <a:gd name="T31" fmla="*/ 0 h 343"/>
                <a:gd name="T32" fmla="*/ 4152 w 4152"/>
                <a:gd name="T33" fmla="*/ 343 h 3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52" h="343">
                  <a:moveTo>
                    <a:pt x="0" y="343"/>
                  </a:moveTo>
                  <a:lnTo>
                    <a:pt x="1264" y="343"/>
                  </a:lnTo>
                  <a:lnTo>
                    <a:pt x="1264" y="0"/>
                  </a:lnTo>
                  <a:lnTo>
                    <a:pt x="1625" y="0"/>
                  </a:lnTo>
                  <a:lnTo>
                    <a:pt x="1625" y="343"/>
                  </a:lnTo>
                  <a:lnTo>
                    <a:pt x="3430" y="343"/>
                  </a:lnTo>
                  <a:lnTo>
                    <a:pt x="3430" y="0"/>
                  </a:lnTo>
                  <a:lnTo>
                    <a:pt x="3791" y="0"/>
                  </a:lnTo>
                  <a:lnTo>
                    <a:pt x="3791" y="343"/>
                  </a:lnTo>
                  <a:lnTo>
                    <a:pt x="4152" y="343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5" name="Freeform 54">
              <a:extLst>
                <a:ext uri="{FF2B5EF4-FFF2-40B4-BE49-F238E27FC236}">
                  <a16:creationId xmlns:a16="http://schemas.microsoft.com/office/drawing/2014/main" id="{51694E17-617C-47BF-894D-CD2BB0591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" y="1920"/>
              <a:ext cx="4152" cy="343"/>
            </a:xfrm>
            <a:custGeom>
              <a:avLst/>
              <a:gdLst>
                <a:gd name="T0" fmla="*/ 0 w 4152"/>
                <a:gd name="T1" fmla="*/ 343 h 343"/>
                <a:gd name="T2" fmla="*/ 542 w 4152"/>
                <a:gd name="T3" fmla="*/ 343 h 343"/>
                <a:gd name="T4" fmla="*/ 542 w 4152"/>
                <a:gd name="T5" fmla="*/ 0 h 343"/>
                <a:gd name="T6" fmla="*/ 903 w 4152"/>
                <a:gd name="T7" fmla="*/ 0 h 343"/>
                <a:gd name="T8" fmla="*/ 903 w 4152"/>
                <a:gd name="T9" fmla="*/ 343 h 343"/>
                <a:gd name="T10" fmla="*/ 2708 w 4152"/>
                <a:gd name="T11" fmla="*/ 343 h 343"/>
                <a:gd name="T12" fmla="*/ 2708 w 4152"/>
                <a:gd name="T13" fmla="*/ 0 h 343"/>
                <a:gd name="T14" fmla="*/ 3069 w 4152"/>
                <a:gd name="T15" fmla="*/ 0 h 343"/>
                <a:gd name="T16" fmla="*/ 3069 w 4152"/>
                <a:gd name="T17" fmla="*/ 343 h 343"/>
                <a:gd name="T18" fmla="*/ 4152 w 4152"/>
                <a:gd name="T19" fmla="*/ 343 h 3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52"/>
                <a:gd name="T31" fmla="*/ 0 h 343"/>
                <a:gd name="T32" fmla="*/ 4152 w 4152"/>
                <a:gd name="T33" fmla="*/ 343 h 3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52" h="343">
                  <a:moveTo>
                    <a:pt x="0" y="343"/>
                  </a:moveTo>
                  <a:lnTo>
                    <a:pt x="542" y="343"/>
                  </a:lnTo>
                  <a:lnTo>
                    <a:pt x="542" y="0"/>
                  </a:lnTo>
                  <a:lnTo>
                    <a:pt x="903" y="0"/>
                  </a:lnTo>
                  <a:lnTo>
                    <a:pt x="903" y="343"/>
                  </a:lnTo>
                  <a:lnTo>
                    <a:pt x="2708" y="343"/>
                  </a:lnTo>
                  <a:lnTo>
                    <a:pt x="2708" y="0"/>
                  </a:lnTo>
                  <a:lnTo>
                    <a:pt x="3069" y="0"/>
                  </a:lnTo>
                  <a:lnTo>
                    <a:pt x="3069" y="343"/>
                  </a:lnTo>
                  <a:lnTo>
                    <a:pt x="4152" y="343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6" name="Freeform 55">
              <a:extLst>
                <a:ext uri="{FF2B5EF4-FFF2-40B4-BE49-F238E27FC236}">
                  <a16:creationId xmlns:a16="http://schemas.microsoft.com/office/drawing/2014/main" id="{178D096B-D54A-4A73-9E38-3BF077301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" y="2434"/>
              <a:ext cx="4152" cy="343"/>
            </a:xfrm>
            <a:custGeom>
              <a:avLst/>
              <a:gdLst>
                <a:gd name="T0" fmla="*/ 0 w 4152"/>
                <a:gd name="T1" fmla="*/ 343 h 343"/>
                <a:gd name="T2" fmla="*/ 542 w 4152"/>
                <a:gd name="T3" fmla="*/ 343 h 343"/>
                <a:gd name="T4" fmla="*/ 542 w 4152"/>
                <a:gd name="T5" fmla="*/ 0 h 343"/>
                <a:gd name="T6" fmla="*/ 1264 w 4152"/>
                <a:gd name="T7" fmla="*/ 0 h 343"/>
                <a:gd name="T8" fmla="*/ 1264 w 4152"/>
                <a:gd name="T9" fmla="*/ 343 h 343"/>
                <a:gd name="T10" fmla="*/ 2708 w 4152"/>
                <a:gd name="T11" fmla="*/ 343 h 343"/>
                <a:gd name="T12" fmla="*/ 2708 w 4152"/>
                <a:gd name="T13" fmla="*/ 0 h 343"/>
                <a:gd name="T14" fmla="*/ 3430 w 4152"/>
                <a:gd name="T15" fmla="*/ 0 h 343"/>
                <a:gd name="T16" fmla="*/ 3430 w 4152"/>
                <a:gd name="T17" fmla="*/ 343 h 343"/>
                <a:gd name="T18" fmla="*/ 4152 w 4152"/>
                <a:gd name="T19" fmla="*/ 343 h 3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52"/>
                <a:gd name="T31" fmla="*/ 0 h 343"/>
                <a:gd name="T32" fmla="*/ 4152 w 4152"/>
                <a:gd name="T33" fmla="*/ 343 h 3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52" h="343">
                  <a:moveTo>
                    <a:pt x="0" y="343"/>
                  </a:moveTo>
                  <a:lnTo>
                    <a:pt x="542" y="343"/>
                  </a:lnTo>
                  <a:lnTo>
                    <a:pt x="542" y="0"/>
                  </a:lnTo>
                  <a:lnTo>
                    <a:pt x="1264" y="0"/>
                  </a:lnTo>
                  <a:lnTo>
                    <a:pt x="1264" y="343"/>
                  </a:lnTo>
                  <a:lnTo>
                    <a:pt x="2708" y="343"/>
                  </a:lnTo>
                  <a:lnTo>
                    <a:pt x="2708" y="0"/>
                  </a:lnTo>
                  <a:lnTo>
                    <a:pt x="3430" y="0"/>
                  </a:lnTo>
                  <a:lnTo>
                    <a:pt x="3430" y="343"/>
                  </a:lnTo>
                  <a:lnTo>
                    <a:pt x="4152" y="343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7" name="Freeform 56">
              <a:extLst>
                <a:ext uri="{FF2B5EF4-FFF2-40B4-BE49-F238E27FC236}">
                  <a16:creationId xmlns:a16="http://schemas.microsoft.com/office/drawing/2014/main" id="{5D185887-04C1-47FC-ABE7-F329CA6C5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" y="2949"/>
              <a:ext cx="4152" cy="343"/>
            </a:xfrm>
            <a:custGeom>
              <a:avLst/>
              <a:gdLst>
                <a:gd name="T0" fmla="*/ 0 w 4152"/>
                <a:gd name="T1" fmla="*/ 343 h 343"/>
                <a:gd name="T2" fmla="*/ 722 w 4152"/>
                <a:gd name="T3" fmla="*/ 343 h 343"/>
                <a:gd name="T4" fmla="*/ 722 w 4152"/>
                <a:gd name="T5" fmla="*/ 0 h 343"/>
                <a:gd name="T6" fmla="*/ 1444 w 4152"/>
                <a:gd name="T7" fmla="*/ 0 h 343"/>
                <a:gd name="T8" fmla="*/ 1444 w 4152"/>
                <a:gd name="T9" fmla="*/ 343 h 343"/>
                <a:gd name="T10" fmla="*/ 2888 w 4152"/>
                <a:gd name="T11" fmla="*/ 343 h 343"/>
                <a:gd name="T12" fmla="*/ 2888 w 4152"/>
                <a:gd name="T13" fmla="*/ 0 h 343"/>
                <a:gd name="T14" fmla="*/ 3610 w 4152"/>
                <a:gd name="T15" fmla="*/ 0 h 343"/>
                <a:gd name="T16" fmla="*/ 3610 w 4152"/>
                <a:gd name="T17" fmla="*/ 343 h 343"/>
                <a:gd name="T18" fmla="*/ 4152 w 4152"/>
                <a:gd name="T19" fmla="*/ 343 h 3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52"/>
                <a:gd name="T31" fmla="*/ 0 h 343"/>
                <a:gd name="T32" fmla="*/ 4152 w 4152"/>
                <a:gd name="T33" fmla="*/ 343 h 3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52" h="343">
                  <a:moveTo>
                    <a:pt x="0" y="343"/>
                  </a:moveTo>
                  <a:lnTo>
                    <a:pt x="722" y="343"/>
                  </a:lnTo>
                  <a:lnTo>
                    <a:pt x="722" y="0"/>
                  </a:lnTo>
                  <a:lnTo>
                    <a:pt x="1444" y="0"/>
                  </a:lnTo>
                  <a:lnTo>
                    <a:pt x="1444" y="343"/>
                  </a:lnTo>
                  <a:lnTo>
                    <a:pt x="2888" y="343"/>
                  </a:lnTo>
                  <a:lnTo>
                    <a:pt x="2888" y="0"/>
                  </a:lnTo>
                  <a:lnTo>
                    <a:pt x="3610" y="0"/>
                  </a:lnTo>
                  <a:lnTo>
                    <a:pt x="3610" y="343"/>
                  </a:lnTo>
                  <a:lnTo>
                    <a:pt x="4152" y="343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8" name="Line 57">
              <a:extLst>
                <a:ext uri="{FF2B5EF4-FFF2-40B4-BE49-F238E27FC236}">
                  <a16:creationId xmlns:a16="http://schemas.microsoft.com/office/drawing/2014/main" id="{0FF4C7E6-B42B-4731-B9C0-7E480E5FF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4" y="1234"/>
              <a:ext cx="1" cy="1715"/>
            </a:xfrm>
            <a:prstGeom prst="line">
              <a:avLst/>
            </a:prstGeom>
            <a:noFill/>
            <a:ln w="0">
              <a:solidFill>
                <a:srgbClr val="B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9" name="Line 58">
              <a:extLst>
                <a:ext uri="{FF2B5EF4-FFF2-40B4-BE49-F238E27FC236}">
                  <a16:creationId xmlns:a16="http://schemas.microsoft.com/office/drawing/2014/main" id="{D94410E6-3E97-4C06-A2B3-56E278D04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6" y="1234"/>
              <a:ext cx="1" cy="1715"/>
            </a:xfrm>
            <a:prstGeom prst="line">
              <a:avLst/>
            </a:prstGeom>
            <a:noFill/>
            <a:ln w="0">
              <a:solidFill>
                <a:srgbClr val="B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0" name="Line 59">
              <a:extLst>
                <a:ext uri="{FF2B5EF4-FFF2-40B4-BE49-F238E27FC236}">
                  <a16:creationId xmlns:a16="http://schemas.microsoft.com/office/drawing/2014/main" id="{8B5109A0-5388-4AD3-85CF-EB03CB221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8" y="1234"/>
              <a:ext cx="1" cy="2058"/>
            </a:xfrm>
            <a:prstGeom prst="line">
              <a:avLst/>
            </a:prstGeom>
            <a:noFill/>
            <a:ln w="0">
              <a:solidFill>
                <a:srgbClr val="B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1" name="Line 60">
              <a:extLst>
                <a:ext uri="{FF2B5EF4-FFF2-40B4-BE49-F238E27FC236}">
                  <a16:creationId xmlns:a16="http://schemas.microsoft.com/office/drawing/2014/main" id="{A92CA368-B750-471C-89DB-2C0D36034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1234"/>
              <a:ext cx="1" cy="1715"/>
            </a:xfrm>
            <a:prstGeom prst="line">
              <a:avLst/>
            </a:prstGeom>
            <a:noFill/>
            <a:ln w="0">
              <a:solidFill>
                <a:srgbClr val="B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2" name="Line 61">
              <a:extLst>
                <a:ext uri="{FF2B5EF4-FFF2-40B4-BE49-F238E27FC236}">
                  <a16:creationId xmlns:a16="http://schemas.microsoft.com/office/drawing/2014/main" id="{ED123E2B-9CA9-4780-9EC0-06A8419F7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2" y="1234"/>
              <a:ext cx="1" cy="1715"/>
            </a:xfrm>
            <a:prstGeom prst="line">
              <a:avLst/>
            </a:prstGeom>
            <a:noFill/>
            <a:ln w="0">
              <a:solidFill>
                <a:srgbClr val="B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3" name="Rectangle 62">
              <a:extLst>
                <a:ext uri="{FF2B5EF4-FFF2-40B4-BE49-F238E27FC236}">
                  <a16:creationId xmlns:a16="http://schemas.microsoft.com/office/drawing/2014/main" id="{82CEB053-C798-4408-953C-729053B01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1029"/>
              <a:ext cx="28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CP</a:t>
              </a:r>
              <a:endParaRPr lang="en-US" altLang="zh-CN" sz="2400"/>
            </a:p>
          </p:txBody>
        </p:sp>
        <p:sp>
          <p:nvSpPr>
            <p:cNvPr id="23614" name="Rectangle 63">
              <a:extLst>
                <a:ext uri="{FF2B5EF4-FFF2-40B4-BE49-F238E27FC236}">
                  <a16:creationId xmlns:a16="http://schemas.microsoft.com/office/drawing/2014/main" id="{F189A411-5274-494A-9349-F7FB52D85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1544"/>
              <a:ext cx="1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400"/>
            </a:p>
          </p:txBody>
        </p:sp>
        <p:sp>
          <p:nvSpPr>
            <p:cNvPr id="23615" name="Rectangle 64">
              <a:extLst>
                <a:ext uri="{FF2B5EF4-FFF2-40B4-BE49-F238E27FC236}">
                  <a16:creationId xmlns:a16="http://schemas.microsoft.com/office/drawing/2014/main" id="{9B6124B3-BEEC-4E97-B9F6-B455BD6EA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2058"/>
              <a:ext cx="16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2400"/>
            </a:p>
          </p:txBody>
        </p:sp>
        <p:sp>
          <p:nvSpPr>
            <p:cNvPr id="23616" name="Rectangle 65">
              <a:extLst>
                <a:ext uri="{FF2B5EF4-FFF2-40B4-BE49-F238E27FC236}">
                  <a16:creationId xmlns:a16="http://schemas.microsoft.com/office/drawing/2014/main" id="{BF1F29CB-5BC3-4026-930D-848D81B62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2572"/>
              <a:ext cx="37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主</a:t>
              </a:r>
              <a:r>
                <a:rPr lang="en-US" altLang="zh-CN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2400"/>
            </a:p>
          </p:txBody>
        </p:sp>
        <p:sp>
          <p:nvSpPr>
            <p:cNvPr id="23617" name="Rectangle 66">
              <a:extLst>
                <a:ext uri="{FF2B5EF4-FFF2-40B4-BE49-F238E27FC236}">
                  <a16:creationId xmlns:a16="http://schemas.microsoft.com/office/drawing/2014/main" id="{02D30EAD-C788-43BD-9A98-B71874B5B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3087"/>
              <a:ext cx="37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从</a:t>
              </a:r>
              <a:r>
                <a:rPr lang="en-US" altLang="zh-CN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2400"/>
            </a:p>
          </p:txBody>
        </p:sp>
        <p:sp>
          <p:nvSpPr>
            <p:cNvPr id="23618" name="Freeform 67">
              <a:extLst>
                <a:ext uri="{FF2B5EF4-FFF2-40B4-BE49-F238E27FC236}">
                  <a16:creationId xmlns:a16="http://schemas.microsoft.com/office/drawing/2014/main" id="{BFC8891B-ECEE-4636-B95C-A4D98B428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0" y="977"/>
              <a:ext cx="109" cy="172"/>
            </a:xfrm>
            <a:custGeom>
              <a:avLst/>
              <a:gdLst>
                <a:gd name="T0" fmla="*/ 54 w 109"/>
                <a:gd name="T1" fmla="*/ 172 h 172"/>
                <a:gd name="T2" fmla="*/ 109 w 109"/>
                <a:gd name="T3" fmla="*/ 0 h 172"/>
                <a:gd name="T4" fmla="*/ 0 w 109"/>
                <a:gd name="T5" fmla="*/ 0 h 172"/>
                <a:gd name="T6" fmla="*/ 54 w 109"/>
                <a:gd name="T7" fmla="*/ 172 h 1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172"/>
                <a:gd name="T14" fmla="*/ 109 w 109"/>
                <a:gd name="T15" fmla="*/ 172 h 1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172">
                  <a:moveTo>
                    <a:pt x="54" y="172"/>
                  </a:moveTo>
                  <a:lnTo>
                    <a:pt x="109" y="0"/>
                  </a:lnTo>
                  <a:lnTo>
                    <a:pt x="0" y="0"/>
                  </a:lnTo>
                  <a:lnTo>
                    <a:pt x="54" y="172"/>
                  </a:lnTo>
                  <a:close/>
                </a:path>
              </a:pathLst>
            </a:custGeom>
            <a:solidFill>
              <a:srgbClr val="FF00FF"/>
            </a:solidFill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9" name="Freeform 68">
              <a:extLst>
                <a:ext uri="{FF2B5EF4-FFF2-40B4-BE49-F238E27FC236}">
                  <a16:creationId xmlns:a16="http://schemas.microsoft.com/office/drawing/2014/main" id="{F4E4DEAA-952B-40C3-9645-33FC83C0A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977"/>
              <a:ext cx="108" cy="172"/>
            </a:xfrm>
            <a:custGeom>
              <a:avLst/>
              <a:gdLst>
                <a:gd name="T0" fmla="*/ 54 w 108"/>
                <a:gd name="T1" fmla="*/ 172 h 172"/>
                <a:gd name="T2" fmla="*/ 108 w 108"/>
                <a:gd name="T3" fmla="*/ 0 h 172"/>
                <a:gd name="T4" fmla="*/ 0 w 108"/>
                <a:gd name="T5" fmla="*/ 0 h 172"/>
                <a:gd name="T6" fmla="*/ 54 w 108"/>
                <a:gd name="T7" fmla="*/ 172 h 1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72"/>
                <a:gd name="T14" fmla="*/ 108 w 108"/>
                <a:gd name="T15" fmla="*/ 172 h 1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72">
                  <a:moveTo>
                    <a:pt x="54" y="172"/>
                  </a:moveTo>
                  <a:lnTo>
                    <a:pt x="108" y="0"/>
                  </a:lnTo>
                  <a:lnTo>
                    <a:pt x="0" y="0"/>
                  </a:lnTo>
                  <a:lnTo>
                    <a:pt x="54" y="172"/>
                  </a:lnTo>
                  <a:close/>
                </a:path>
              </a:pathLst>
            </a:custGeom>
            <a:solidFill>
              <a:srgbClr val="FF00FF"/>
            </a:solidFill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0" name="Freeform 69">
              <a:extLst>
                <a:ext uri="{FF2B5EF4-FFF2-40B4-BE49-F238E27FC236}">
                  <a16:creationId xmlns:a16="http://schemas.microsoft.com/office/drawing/2014/main" id="{49CF35F2-BDF3-40AB-A190-BB68B4EBD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" y="977"/>
              <a:ext cx="108" cy="172"/>
            </a:xfrm>
            <a:custGeom>
              <a:avLst/>
              <a:gdLst>
                <a:gd name="T0" fmla="*/ 54 w 108"/>
                <a:gd name="T1" fmla="*/ 172 h 172"/>
                <a:gd name="T2" fmla="*/ 108 w 108"/>
                <a:gd name="T3" fmla="*/ 0 h 172"/>
                <a:gd name="T4" fmla="*/ 0 w 108"/>
                <a:gd name="T5" fmla="*/ 0 h 172"/>
                <a:gd name="T6" fmla="*/ 54 w 108"/>
                <a:gd name="T7" fmla="*/ 172 h 1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72"/>
                <a:gd name="T14" fmla="*/ 108 w 108"/>
                <a:gd name="T15" fmla="*/ 172 h 1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72">
                  <a:moveTo>
                    <a:pt x="54" y="172"/>
                  </a:moveTo>
                  <a:lnTo>
                    <a:pt x="108" y="0"/>
                  </a:lnTo>
                  <a:lnTo>
                    <a:pt x="0" y="0"/>
                  </a:lnTo>
                  <a:lnTo>
                    <a:pt x="54" y="172"/>
                  </a:lnTo>
                  <a:close/>
                </a:path>
              </a:pathLst>
            </a:custGeom>
            <a:solidFill>
              <a:srgbClr val="FF00FF"/>
            </a:solidFill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1" name="Freeform 70">
              <a:extLst>
                <a:ext uri="{FF2B5EF4-FFF2-40B4-BE49-F238E27FC236}">
                  <a16:creationId xmlns:a16="http://schemas.microsoft.com/office/drawing/2014/main" id="{00221E46-F765-450D-8A62-ED50B70E0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" y="977"/>
              <a:ext cx="108" cy="172"/>
            </a:xfrm>
            <a:custGeom>
              <a:avLst/>
              <a:gdLst>
                <a:gd name="T0" fmla="*/ 54 w 108"/>
                <a:gd name="T1" fmla="*/ 172 h 172"/>
                <a:gd name="T2" fmla="*/ 108 w 108"/>
                <a:gd name="T3" fmla="*/ 0 h 172"/>
                <a:gd name="T4" fmla="*/ 0 w 108"/>
                <a:gd name="T5" fmla="*/ 0 h 172"/>
                <a:gd name="T6" fmla="*/ 54 w 108"/>
                <a:gd name="T7" fmla="*/ 172 h 1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72"/>
                <a:gd name="T14" fmla="*/ 108 w 108"/>
                <a:gd name="T15" fmla="*/ 172 h 1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72">
                  <a:moveTo>
                    <a:pt x="54" y="172"/>
                  </a:moveTo>
                  <a:lnTo>
                    <a:pt x="108" y="0"/>
                  </a:lnTo>
                  <a:lnTo>
                    <a:pt x="0" y="0"/>
                  </a:lnTo>
                  <a:lnTo>
                    <a:pt x="54" y="172"/>
                  </a:lnTo>
                  <a:close/>
                </a:path>
              </a:pathLst>
            </a:custGeom>
            <a:solidFill>
              <a:srgbClr val="FF00FF"/>
            </a:solidFill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2" name="Freeform 71">
              <a:extLst>
                <a:ext uri="{FF2B5EF4-FFF2-40B4-BE49-F238E27FC236}">
                  <a16:creationId xmlns:a16="http://schemas.microsoft.com/office/drawing/2014/main" id="{81C92B8C-3F4C-4DD9-B6B9-9A6995E6D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" y="977"/>
              <a:ext cx="108" cy="172"/>
            </a:xfrm>
            <a:custGeom>
              <a:avLst/>
              <a:gdLst>
                <a:gd name="T0" fmla="*/ 54 w 108"/>
                <a:gd name="T1" fmla="*/ 172 h 172"/>
                <a:gd name="T2" fmla="*/ 108 w 108"/>
                <a:gd name="T3" fmla="*/ 0 h 172"/>
                <a:gd name="T4" fmla="*/ 0 w 108"/>
                <a:gd name="T5" fmla="*/ 0 h 172"/>
                <a:gd name="T6" fmla="*/ 54 w 108"/>
                <a:gd name="T7" fmla="*/ 172 h 1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72"/>
                <a:gd name="T14" fmla="*/ 108 w 108"/>
                <a:gd name="T15" fmla="*/ 172 h 1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72">
                  <a:moveTo>
                    <a:pt x="54" y="172"/>
                  </a:moveTo>
                  <a:lnTo>
                    <a:pt x="108" y="0"/>
                  </a:lnTo>
                  <a:lnTo>
                    <a:pt x="0" y="0"/>
                  </a:lnTo>
                  <a:lnTo>
                    <a:pt x="54" y="172"/>
                  </a:lnTo>
                  <a:close/>
                </a:path>
              </a:pathLst>
            </a:custGeom>
            <a:solidFill>
              <a:srgbClr val="FF00FF"/>
            </a:solidFill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25" name="Text Box 5">
            <a:extLst>
              <a:ext uri="{FF2B5EF4-FFF2-40B4-BE49-F238E27FC236}">
                <a16:creationId xmlns:a16="http://schemas.microsoft.com/office/drawing/2014/main" id="{A6B2291D-1A15-40D2-9097-E8CDB5ACF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638800"/>
            <a:ext cx="4597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状态只在时钟信号的下降沿翻转，抗干扰能力较强！</a:t>
            </a:r>
          </a:p>
        </p:txBody>
      </p:sp>
      <p:sp>
        <p:nvSpPr>
          <p:cNvPr id="30726" name="Text Box 6">
            <a:hlinkClick r:id="rId2" action="ppaction://hlinksldjump"/>
            <a:extLst>
              <a:ext uri="{FF2B5EF4-FFF2-40B4-BE49-F238E27FC236}">
                <a16:creationId xmlns:a16="http://schemas.microsoft.com/office/drawing/2014/main" id="{B8B81A08-810E-4416-A95F-4ABB4506A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943600"/>
            <a:ext cx="914400" cy="4921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49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hlinkClick r:id="rId2" action="ppaction://hlinksldjump"/>
              </a:rPr>
              <a:t>返回</a:t>
            </a:r>
            <a:endParaRPr lang="zh-CN" altLang="en-US" b="1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8E2A757-BE4F-4E84-8A54-BE7E79F762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762000"/>
          </a:xfrm>
        </p:spPr>
        <p:txBody>
          <a:bodyPr/>
          <a:lstStyle/>
          <a:p>
            <a:pPr algn="ctr" eaLnBrk="1" hangingPunct="1"/>
            <a:r>
              <a:rPr lang="zh-CN" altLang="en-US"/>
              <a:t>基本概念</a:t>
            </a:r>
          </a:p>
        </p:txBody>
      </p:sp>
      <p:sp>
        <p:nvSpPr>
          <p:cNvPr id="6150" name="Text Box 6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285B70B-63B2-4FC6-A656-406FD8EBF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908675"/>
            <a:ext cx="914400" cy="4921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49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hlinkClick r:id="" action="ppaction://hlinkshowjump?jump=firstslide"/>
              </a:rPr>
              <a:t>返回</a:t>
            </a:r>
            <a:endParaRPr lang="zh-CN" altLang="en-US" b="1"/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38A2A0DD-367E-44CE-B365-8A204A6B1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8153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rgbClr val="CC33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b="1"/>
              <a:t>触发器：</a:t>
            </a:r>
            <a:r>
              <a:rPr lang="zh-CN" altLang="en-US" sz="2400"/>
              <a:t> 							</a:t>
            </a:r>
          </a:p>
          <a:p>
            <a:pPr eaLnBrk="1" hangingPunct="1">
              <a:lnSpc>
                <a:spcPct val="125000"/>
              </a:lnSpc>
              <a:buClr>
                <a:srgbClr val="CC33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/>
              <a:t>    能够存储一位二值信号的基本单元电路</a:t>
            </a:r>
          </a:p>
          <a:p>
            <a:pPr eaLnBrk="1" hangingPunct="1">
              <a:lnSpc>
                <a:spcPct val="125000"/>
              </a:lnSpc>
              <a:buClr>
                <a:srgbClr val="CC3300"/>
              </a:buClr>
              <a:buSzTx/>
              <a:buFont typeface="Wingdings" panose="05000000000000000000" pitchFamily="2" charset="2"/>
              <a:buNone/>
            </a:pPr>
            <a:endParaRPr lang="zh-CN" altLang="en-US" sz="2400"/>
          </a:p>
          <a:p>
            <a:pPr eaLnBrk="1" hangingPunct="1">
              <a:lnSpc>
                <a:spcPct val="125000"/>
              </a:lnSpc>
              <a:buClr>
                <a:srgbClr val="CC33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b="1"/>
              <a:t>触发器特点：</a:t>
            </a:r>
            <a:r>
              <a:rPr lang="zh-CN" altLang="en-US" sz="2400"/>
              <a:t>						  </a:t>
            </a:r>
          </a:p>
          <a:p>
            <a:pPr eaLnBrk="1" hangingPunct="1">
              <a:lnSpc>
                <a:spcPct val="125000"/>
              </a:lnSpc>
              <a:buClr>
                <a:srgbClr val="CC33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/>
              <a:t>1.</a:t>
            </a:r>
            <a:r>
              <a:rPr lang="zh-CN" altLang="en-US" sz="2400"/>
              <a:t>具有两个能够自行保持的稳定状态，用来表示逻辑状态 </a:t>
            </a:r>
            <a:r>
              <a:rPr lang="en-US" altLang="zh-CN" sz="2400"/>
              <a:t>0 </a:t>
            </a:r>
            <a:r>
              <a:rPr lang="zh-CN" altLang="en-US" sz="2400"/>
              <a:t>和 </a:t>
            </a:r>
            <a:r>
              <a:rPr lang="en-US" altLang="zh-CN" sz="2400"/>
              <a:t>1  				  </a:t>
            </a:r>
          </a:p>
          <a:p>
            <a:pPr eaLnBrk="1" hangingPunct="1">
              <a:lnSpc>
                <a:spcPct val="125000"/>
              </a:lnSpc>
              <a:buClr>
                <a:srgbClr val="CC33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/>
              <a:t>2.</a:t>
            </a:r>
            <a:r>
              <a:rPr lang="zh-CN" altLang="en-US" sz="2400"/>
              <a:t>根据不同的输入信号，可将输出置成 </a:t>
            </a:r>
            <a:r>
              <a:rPr lang="en-US" altLang="zh-CN" sz="2400"/>
              <a:t>0 </a:t>
            </a:r>
            <a:r>
              <a:rPr lang="zh-CN" altLang="en-US" sz="2400"/>
              <a:t>或 </a:t>
            </a:r>
            <a:r>
              <a:rPr lang="en-US" altLang="zh-CN" sz="2400"/>
              <a:t>1</a:t>
            </a:r>
          </a:p>
          <a:p>
            <a:pPr eaLnBrk="1" hangingPunct="1">
              <a:lnSpc>
                <a:spcPct val="125000"/>
              </a:lnSpc>
              <a:buClr>
                <a:srgbClr val="CC33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/>
              <a:t>3.</a:t>
            </a:r>
            <a:r>
              <a:rPr lang="zh-CN" altLang="en-US" sz="2400"/>
              <a:t>输入信号消失后，能将获得的状态保存下来。 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3897C78-F9B8-4EAD-A6B3-12C564DAF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5935662" cy="846138"/>
          </a:xfrm>
        </p:spPr>
        <p:txBody>
          <a:bodyPr/>
          <a:lstStyle/>
          <a:p>
            <a:pPr algn="ctr" eaLnBrk="1" hangingPunct="1"/>
            <a:r>
              <a:rPr lang="en-US" altLang="zh-CN"/>
              <a:t>5.4   </a:t>
            </a:r>
            <a:r>
              <a:rPr lang="zh-CN" altLang="en-US"/>
              <a:t>其它类型触发器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50FF9B2-A70C-4279-923B-4195A794F5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1371600"/>
            <a:ext cx="7162800" cy="4684713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0033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zh-CN">
                <a:latin typeface="Times New Roman" panose="02020603050405020304" pitchFamily="18" charset="0"/>
                <a:hlinkClick r:id="rId2" action="ppaction://hlinksldjump"/>
              </a:rPr>
              <a:t>JK</a:t>
            </a:r>
            <a:r>
              <a:rPr lang="zh-CN" altLang="en-US">
                <a:latin typeface="Times New Roman" panose="02020603050405020304" pitchFamily="18" charset="0"/>
                <a:hlinkClick r:id="rId2" action="ppaction://hlinksldjump"/>
              </a:rPr>
              <a:t>触发器</a:t>
            </a:r>
            <a:endParaRPr lang="zh-CN" altLang="en-US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0033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zh-CN">
                <a:latin typeface="宋体" panose="02010600030101010101" pitchFamily="2" charset="-122"/>
                <a:hlinkClick r:id="rId3" action="ppaction://hlinksldjump"/>
              </a:rPr>
              <a:t>D</a:t>
            </a:r>
            <a:r>
              <a:rPr lang="zh-CN" altLang="en-US">
                <a:hlinkClick r:id="rId3" action="ppaction://hlinksldjump"/>
              </a:rPr>
              <a:t>触发器</a:t>
            </a:r>
            <a:endParaRPr lang="zh-CN" altLang="en-US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buClr>
                <a:srgbClr val="0033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zh-CN">
                <a:hlinkClick r:id="rId4" action="ppaction://hlinksldjump"/>
              </a:rPr>
              <a:t>T</a:t>
            </a:r>
            <a:r>
              <a:rPr lang="zh-CN" altLang="en-US">
                <a:hlinkClick r:id="rId4" action="ppaction://hlinksldjump"/>
              </a:rPr>
              <a:t>触发器</a:t>
            </a:r>
            <a:endParaRPr lang="zh-CN" altLang="en-US"/>
          </a:p>
          <a:p>
            <a:pPr eaLnBrk="1" hangingPunct="1">
              <a:lnSpc>
                <a:spcPct val="140000"/>
              </a:lnSpc>
              <a:buClr>
                <a:srgbClr val="0033CC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>
                <a:hlinkClick r:id="rId5" action="ppaction://hlinksldjump"/>
              </a:rPr>
              <a:t>有异步清零、置位端的集成触发器</a:t>
            </a:r>
            <a:endParaRPr lang="zh-CN" altLang="en-US"/>
          </a:p>
        </p:txBody>
      </p:sp>
      <p:sp>
        <p:nvSpPr>
          <p:cNvPr id="78852" name="Text Box 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4512207-EC8A-4FE8-BA10-9300B9B1C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638800"/>
            <a:ext cx="914400" cy="4921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49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hlinkClick r:id="" action="ppaction://hlinkshowjump?jump=firstslide"/>
              </a:rPr>
              <a:t>返回</a:t>
            </a:r>
            <a:endParaRPr lang="zh-CN" altLang="en-US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D97039C-6177-43AC-821F-E821CD8C1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5859463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pitchFamily="18" charset="0"/>
              </a:rPr>
              <a:t>1.  JK</a:t>
            </a:r>
            <a:r>
              <a:rPr lang="zh-CN" altLang="en-US" sz="4000">
                <a:solidFill>
                  <a:schemeClr val="tx2"/>
                </a:solidFill>
                <a:latin typeface="Times New Roman" panose="02020603050405020304" pitchFamily="18" charset="0"/>
              </a:rPr>
              <a:t>触发器</a:t>
            </a:r>
          </a:p>
        </p:txBody>
      </p:sp>
      <p:grpSp>
        <p:nvGrpSpPr>
          <p:cNvPr id="25603" name="组合 44">
            <a:extLst>
              <a:ext uri="{FF2B5EF4-FFF2-40B4-BE49-F238E27FC236}">
                <a16:creationId xmlns:a16="http://schemas.microsoft.com/office/drawing/2014/main" id="{32F2BEAA-2FE5-4D8C-9C15-91435F34F815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674813"/>
            <a:ext cx="4086225" cy="2755900"/>
            <a:chOff x="2590800" y="1674055"/>
            <a:chExt cx="4086225" cy="2757268"/>
          </a:xfrm>
        </p:grpSpPr>
        <p:sp>
          <p:nvSpPr>
            <p:cNvPr id="25605" name="Text Box 4">
              <a:extLst>
                <a:ext uri="{FF2B5EF4-FFF2-40B4-BE49-F238E27FC236}">
                  <a16:creationId xmlns:a16="http://schemas.microsoft.com/office/drawing/2014/main" id="{8604ADAE-F022-4C5D-ABA6-6AEAF9320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2475" y="2590800"/>
              <a:ext cx="184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pic>
          <p:nvPicPr>
            <p:cNvPr id="25606" name="Picture 5">
              <a:extLst>
                <a:ext uri="{FF2B5EF4-FFF2-40B4-BE49-F238E27FC236}">
                  <a16:creationId xmlns:a16="http://schemas.microsoft.com/office/drawing/2014/main" id="{877CBBA2-53B0-4BB4-A980-A34701F3E7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6225" y="1981200"/>
              <a:ext cx="2590800" cy="2014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607" name="组合 40">
              <a:extLst>
                <a:ext uri="{FF2B5EF4-FFF2-40B4-BE49-F238E27FC236}">
                  <a16:creationId xmlns:a16="http://schemas.microsoft.com/office/drawing/2014/main" id="{D99CE52E-C352-4FB2-A758-C5B02E16A9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9676" y="3377420"/>
              <a:ext cx="491196" cy="609600"/>
              <a:chOff x="1344100" y="1731499"/>
              <a:chExt cx="491196" cy="609600"/>
            </a:xfrm>
          </p:grpSpPr>
          <p:sp>
            <p:nvSpPr>
              <p:cNvPr id="25629" name="Rectangle 7">
                <a:extLst>
                  <a:ext uri="{FF2B5EF4-FFF2-40B4-BE49-F238E27FC236}">
                    <a16:creationId xmlns:a16="http://schemas.microsoft.com/office/drawing/2014/main" id="{C58656FE-4250-4BE9-A098-599FC7458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100" y="1731499"/>
                <a:ext cx="457200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25630" name="Text Box 6">
                <a:extLst>
                  <a:ext uri="{FF2B5EF4-FFF2-40B4-BE49-F238E27FC236}">
                    <a16:creationId xmlns:a16="http://schemas.microsoft.com/office/drawing/2014/main" id="{EFE6B2F6-AF63-4714-8F00-98ACC493AF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8096" y="179363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cs typeface="Tahoma" panose="020B0604030504040204" pitchFamily="34" charset="0"/>
                  </a:rPr>
                  <a:t>&amp;</a:t>
                </a:r>
                <a:endParaRPr lang="en-US" altLang="zh-CN" sz="2400"/>
              </a:p>
            </p:txBody>
          </p:sp>
        </p:grpSp>
        <p:sp>
          <p:nvSpPr>
            <p:cNvPr id="25608" name="Line 12">
              <a:extLst>
                <a:ext uri="{FF2B5EF4-FFF2-40B4-BE49-F238E27FC236}">
                  <a16:creationId xmlns:a16="http://schemas.microsoft.com/office/drawing/2014/main" id="{DA04ED61-D7B4-4D8F-B2CE-B1D9282861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4875" y="2438400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09" name="Line 13">
              <a:extLst>
                <a:ext uri="{FF2B5EF4-FFF2-40B4-BE49-F238E27FC236}">
                  <a16:creationId xmlns:a16="http://schemas.microsoft.com/office/drawing/2014/main" id="{3BBDD62D-4B14-44CC-A5D5-2304A54DF5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4875" y="3810000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0" name="Line 14">
              <a:extLst>
                <a:ext uri="{FF2B5EF4-FFF2-40B4-BE49-F238E27FC236}">
                  <a16:creationId xmlns:a16="http://schemas.microsoft.com/office/drawing/2014/main" id="{8BE61B1C-3708-4A7E-A00F-14953137F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5675" y="2438400"/>
              <a:ext cx="0" cy="1905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1" name="Line 16">
              <a:extLst>
                <a:ext uri="{FF2B5EF4-FFF2-40B4-BE49-F238E27FC236}">
                  <a16:creationId xmlns:a16="http://schemas.microsoft.com/office/drawing/2014/main" id="{CEB62859-287B-4802-BE15-FF9BC35D9A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4875" y="3810000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2" name="Line 17">
              <a:extLst>
                <a:ext uri="{FF2B5EF4-FFF2-40B4-BE49-F238E27FC236}">
                  <a16:creationId xmlns:a16="http://schemas.microsoft.com/office/drawing/2014/main" id="{440FFD1D-73D7-4826-AE67-03DC28C20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4875" y="4343400"/>
              <a:ext cx="2590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3" name="Line 21">
              <a:extLst>
                <a:ext uri="{FF2B5EF4-FFF2-40B4-BE49-F238E27FC236}">
                  <a16:creationId xmlns:a16="http://schemas.microsoft.com/office/drawing/2014/main" id="{5E481F6D-0545-4254-86C1-0DC5AD6F0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4875" y="1905000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4" name="Line 22">
              <a:extLst>
                <a:ext uri="{FF2B5EF4-FFF2-40B4-BE49-F238E27FC236}">
                  <a16:creationId xmlns:a16="http://schemas.microsoft.com/office/drawing/2014/main" id="{4564D047-F618-43BE-8D3C-E91863AA4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4875" y="1885071"/>
              <a:ext cx="2730842" cy="199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5" name="Line 23">
              <a:extLst>
                <a:ext uri="{FF2B5EF4-FFF2-40B4-BE49-F238E27FC236}">
                  <a16:creationId xmlns:a16="http://schemas.microsoft.com/office/drawing/2014/main" id="{121B10BA-6F36-4DA3-BFF5-A82405FF0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9867" y="1905000"/>
              <a:ext cx="0" cy="1676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6" name="Line 25">
              <a:extLst>
                <a:ext uri="{FF2B5EF4-FFF2-40B4-BE49-F238E27FC236}">
                  <a16:creationId xmlns:a16="http://schemas.microsoft.com/office/drawing/2014/main" id="{F989FF29-2573-4489-B47C-DB47554BB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0075" y="2667000"/>
              <a:ext cx="609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7" name="Line 26">
              <a:extLst>
                <a:ext uri="{FF2B5EF4-FFF2-40B4-BE49-F238E27FC236}">
                  <a16:creationId xmlns:a16="http://schemas.microsoft.com/office/drawing/2014/main" id="{D8E9BF99-D236-43A5-9FEF-61DEA2056A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0075" y="3581400"/>
              <a:ext cx="609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8" name="Text Box 27">
              <a:extLst>
                <a:ext uri="{FF2B5EF4-FFF2-40B4-BE49-F238E27FC236}">
                  <a16:creationId xmlns:a16="http://schemas.microsoft.com/office/drawing/2014/main" id="{67EA0549-D8DD-465D-9AA3-686F136AA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275" y="3352800"/>
              <a:ext cx="609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K</a:t>
              </a:r>
            </a:p>
          </p:txBody>
        </p:sp>
        <p:sp>
          <p:nvSpPr>
            <p:cNvPr id="25619" name="Text Box 28">
              <a:extLst>
                <a:ext uri="{FF2B5EF4-FFF2-40B4-BE49-F238E27FC236}">
                  <a16:creationId xmlns:a16="http://schemas.microsoft.com/office/drawing/2014/main" id="{8831990F-80D5-4C4B-AF20-02C2B27FB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0" y="3886200"/>
              <a:ext cx="184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2400"/>
            </a:p>
          </p:txBody>
        </p:sp>
        <p:sp>
          <p:nvSpPr>
            <p:cNvPr id="25620" name="Text Box 40">
              <a:extLst>
                <a:ext uri="{FF2B5EF4-FFF2-40B4-BE49-F238E27FC236}">
                  <a16:creationId xmlns:a16="http://schemas.microsoft.com/office/drawing/2014/main" id="{50AA188B-B63A-4835-90DE-7A8593B10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6675" y="23622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  J</a:t>
              </a:r>
            </a:p>
          </p:txBody>
        </p:sp>
        <p:sp>
          <p:nvSpPr>
            <p:cNvPr id="25621" name="Oval 45">
              <a:extLst>
                <a:ext uri="{FF2B5EF4-FFF2-40B4-BE49-F238E27FC236}">
                  <a16:creationId xmlns:a16="http://schemas.microsoft.com/office/drawing/2014/main" id="{1AF368D0-F489-456A-9A8E-925372C20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5637" y="350043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5622" name="Oval 46">
              <a:extLst>
                <a:ext uri="{FF2B5EF4-FFF2-40B4-BE49-F238E27FC236}">
                  <a16:creationId xmlns:a16="http://schemas.microsoft.com/office/drawing/2014/main" id="{305E6577-5418-409A-A1D0-36A6690D7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6463" y="23622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cxnSp>
          <p:nvCxnSpPr>
            <p:cNvPr id="25623" name="直接连接符 34">
              <a:extLst>
                <a:ext uri="{FF2B5EF4-FFF2-40B4-BE49-F238E27FC236}">
                  <a16:creationId xmlns:a16="http://schemas.microsoft.com/office/drawing/2014/main" id="{62D29EDF-F79A-4BF8-A92D-9CE6C1404FA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3123027" y="2996418"/>
              <a:ext cx="1294228" cy="1406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4" name="TextBox 37">
              <a:extLst>
                <a:ext uri="{FF2B5EF4-FFF2-40B4-BE49-F238E27FC236}">
                  <a16:creationId xmlns:a16="http://schemas.microsoft.com/office/drawing/2014/main" id="{CB2EC548-3806-4FBC-9347-C02A2346A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8795" y="2757266"/>
              <a:ext cx="5486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cp</a:t>
              </a:r>
              <a:endParaRPr lang="zh-CN" altLang="en-US" sz="2400"/>
            </a:p>
          </p:txBody>
        </p:sp>
        <p:sp>
          <p:nvSpPr>
            <p:cNvPr id="25625" name="矩形 38">
              <a:extLst>
                <a:ext uri="{FF2B5EF4-FFF2-40B4-BE49-F238E27FC236}">
                  <a16:creationId xmlns:a16="http://schemas.microsoft.com/office/drawing/2014/main" id="{EF6F9F22-5BAB-47AE-8152-7C29C560B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640" y="1674055"/>
              <a:ext cx="3010484" cy="2757268"/>
            </a:xfrm>
            <a:prstGeom prst="rect">
              <a:avLst/>
            </a:prstGeom>
            <a:noFill/>
            <a:ln w="9525" algn="ctr">
              <a:solidFill>
                <a:srgbClr val="C0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grpSp>
          <p:nvGrpSpPr>
            <p:cNvPr id="25626" name="组合 41">
              <a:extLst>
                <a:ext uri="{FF2B5EF4-FFF2-40B4-BE49-F238E27FC236}">
                  <a16:creationId xmlns:a16="http://schemas.microsoft.com/office/drawing/2014/main" id="{14AF48CE-510B-4CD2-91EF-3AB39AB117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5467" y="2193388"/>
              <a:ext cx="491196" cy="609600"/>
              <a:chOff x="1344100" y="1731499"/>
              <a:chExt cx="491196" cy="609600"/>
            </a:xfrm>
          </p:grpSpPr>
          <p:sp>
            <p:nvSpPr>
              <p:cNvPr id="25627" name="Rectangle 7">
                <a:extLst>
                  <a:ext uri="{FF2B5EF4-FFF2-40B4-BE49-F238E27FC236}">
                    <a16:creationId xmlns:a16="http://schemas.microsoft.com/office/drawing/2014/main" id="{C4457770-1993-4809-8302-5D29DC34C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100" y="1731499"/>
                <a:ext cx="457200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25628" name="Text Box 6">
                <a:extLst>
                  <a:ext uri="{FF2B5EF4-FFF2-40B4-BE49-F238E27FC236}">
                    <a16:creationId xmlns:a16="http://schemas.microsoft.com/office/drawing/2014/main" id="{60C9222F-CDB2-4C53-9090-FAFA4FFCDD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8096" y="179363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cs typeface="Tahoma" panose="020B0604030504040204" pitchFamily="34" charset="0"/>
                  </a:rPr>
                  <a:t>&amp;</a:t>
                </a:r>
                <a:endParaRPr lang="en-US" altLang="zh-CN" sz="2400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E4156ECC-127C-4F26-8610-3BB11F60EC20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77917" y="4634590"/>
            <a:ext cx="7955444" cy="124540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917A107-B02C-4543-8117-28BF364C7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5859463" cy="846138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1.  JK</a:t>
            </a:r>
            <a:r>
              <a:rPr lang="zh-CN" altLang="en-US">
                <a:latin typeface="Times New Roman" panose="02020603050405020304" pitchFamily="18" charset="0"/>
              </a:rPr>
              <a:t>触发器</a:t>
            </a:r>
          </a:p>
        </p:txBody>
      </p:sp>
      <p:grpSp>
        <p:nvGrpSpPr>
          <p:cNvPr id="26627" name="Group 16">
            <a:extLst>
              <a:ext uri="{FF2B5EF4-FFF2-40B4-BE49-F238E27FC236}">
                <a16:creationId xmlns:a16="http://schemas.microsoft.com/office/drawing/2014/main" id="{E335900A-C145-4A01-A656-01D6258DF8AF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1143000"/>
            <a:ext cx="4724400" cy="4876800"/>
            <a:chOff x="2592" y="816"/>
            <a:chExt cx="2976" cy="3072"/>
          </a:xfrm>
        </p:grpSpPr>
        <p:graphicFrame>
          <p:nvGraphicFramePr>
            <p:cNvPr id="26634" name="Object 1">
              <a:extLst>
                <a:ext uri="{FF2B5EF4-FFF2-40B4-BE49-F238E27FC236}">
                  <a16:creationId xmlns:a16="http://schemas.microsoft.com/office/drawing/2014/main" id="{F149BCA0-BC52-47D0-B456-3B52A6E237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1226"/>
            <a:ext cx="2976" cy="2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6" name="文档" r:id="rId3" imgW="5931408" imgH="5205984" progId="Word.Document.8">
                    <p:embed/>
                  </p:oleObj>
                </mc:Choice>
                <mc:Fallback>
                  <p:oleObj name="文档" r:id="rId3" imgW="5931408" imgH="5205984" progId="Word.Document.8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226"/>
                          <a:ext cx="2976" cy="2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5" name="Rectangle 6">
              <a:extLst>
                <a:ext uri="{FF2B5EF4-FFF2-40B4-BE49-F238E27FC236}">
                  <a16:creationId xmlns:a16="http://schemas.microsoft.com/office/drawing/2014/main" id="{E5BD83BF-E14B-4875-8D3C-52C468D7D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816"/>
              <a:ext cx="1488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JK</a:t>
              </a:r>
              <a:r>
                <a:rPr lang="zh-CN" altLang="en-US" sz="2400">
                  <a:latin typeface="Times New Roman" panose="02020603050405020304" pitchFamily="18" charset="0"/>
                </a:rPr>
                <a:t>触发器功能表：</a:t>
              </a:r>
            </a:p>
          </p:txBody>
        </p:sp>
      </p:grpSp>
      <p:grpSp>
        <p:nvGrpSpPr>
          <p:cNvPr id="26628" name="Group 15">
            <a:extLst>
              <a:ext uri="{FF2B5EF4-FFF2-40B4-BE49-F238E27FC236}">
                <a16:creationId xmlns:a16="http://schemas.microsoft.com/office/drawing/2014/main" id="{EA15E9D4-E875-49CD-B8C0-382F471B154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181600"/>
            <a:ext cx="2520950" cy="1143000"/>
            <a:chOff x="336" y="3264"/>
            <a:chExt cx="1588" cy="720"/>
          </a:xfrm>
        </p:grpSpPr>
        <p:sp>
          <p:nvSpPr>
            <p:cNvPr id="26632" name="Rectangle 8">
              <a:extLst>
                <a:ext uri="{FF2B5EF4-FFF2-40B4-BE49-F238E27FC236}">
                  <a16:creationId xmlns:a16="http://schemas.microsoft.com/office/drawing/2014/main" id="{E247BC82-1FC3-4373-9918-08A847581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264"/>
              <a:ext cx="8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表达式：</a:t>
              </a:r>
            </a:p>
          </p:txBody>
        </p:sp>
        <p:graphicFrame>
          <p:nvGraphicFramePr>
            <p:cNvPr id="26633" name="Object 0">
              <a:extLst>
                <a:ext uri="{FF2B5EF4-FFF2-40B4-BE49-F238E27FC236}">
                  <a16:creationId xmlns:a16="http://schemas.microsoft.com/office/drawing/2014/main" id="{AE09C0B2-1B79-4C60-A4F3-C1089ACF84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0" y="3645"/>
            <a:ext cx="1534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7" name="公式" r:id="rId5" imgW="1129810" imgH="253890" progId="Equation.3">
                    <p:embed/>
                  </p:oleObj>
                </mc:Choice>
                <mc:Fallback>
                  <p:oleObj name="公式" r:id="rId5" imgW="1129810" imgH="253890" progId="Equation.3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" y="3645"/>
                          <a:ext cx="1534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29" name="Group 14">
            <a:extLst>
              <a:ext uri="{FF2B5EF4-FFF2-40B4-BE49-F238E27FC236}">
                <a16:creationId xmlns:a16="http://schemas.microsoft.com/office/drawing/2014/main" id="{B3A034FE-2C95-49D9-B8C7-F316B069503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554163"/>
            <a:ext cx="2667000" cy="2789237"/>
            <a:chOff x="336" y="979"/>
            <a:chExt cx="1680" cy="1757"/>
          </a:xfrm>
        </p:grpSpPr>
        <p:sp>
          <p:nvSpPr>
            <p:cNvPr id="26630" name="Rectangle 12">
              <a:extLst>
                <a:ext uri="{FF2B5EF4-FFF2-40B4-BE49-F238E27FC236}">
                  <a16:creationId xmlns:a16="http://schemas.microsoft.com/office/drawing/2014/main" id="{C427AC93-2982-4C7B-ABA9-9F2D13D47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" y="979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符号：</a:t>
              </a:r>
            </a:p>
          </p:txBody>
        </p:sp>
        <p:pic>
          <p:nvPicPr>
            <p:cNvPr id="26631" name="Picture 13">
              <a:extLst>
                <a:ext uri="{FF2B5EF4-FFF2-40B4-BE49-F238E27FC236}">
                  <a16:creationId xmlns:a16="http://schemas.microsoft.com/office/drawing/2014/main" id="{65E960AF-BA70-428B-814A-D67BAD99D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429"/>
              <a:ext cx="1680" cy="1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EC732E17-3DBB-422B-8D77-804E436F1220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1150938" y="228600"/>
            <a:ext cx="6697662" cy="846138"/>
          </a:xfrm>
          <a:noFill/>
        </p:spPr>
        <p:txBody>
          <a:bodyPr/>
          <a:lstStyle/>
          <a:p>
            <a:pPr algn="ctr" eaLnBrk="1" hangingPunct="1"/>
            <a:r>
              <a:rPr lang="en-US" altLang="zh-CN">
                <a:latin typeface="Arial Black" panose="020B0A04020102020204" pitchFamily="34" charset="0"/>
              </a:rPr>
              <a:t>JK</a:t>
            </a:r>
            <a:r>
              <a:rPr lang="zh-CN" altLang="en-US">
                <a:latin typeface="Arial Black" panose="020B0A04020102020204" pitchFamily="34" charset="0"/>
              </a:rPr>
              <a:t>触发器状态转换图</a:t>
            </a:r>
          </a:p>
        </p:txBody>
      </p:sp>
      <p:grpSp>
        <p:nvGrpSpPr>
          <p:cNvPr id="27651" name="Group 4">
            <a:extLst>
              <a:ext uri="{FF2B5EF4-FFF2-40B4-BE49-F238E27FC236}">
                <a16:creationId xmlns:a16="http://schemas.microsoft.com/office/drawing/2014/main" id="{8236D299-E0F6-43D2-A311-EDF2202C2DF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981200"/>
            <a:ext cx="7543800" cy="2989263"/>
            <a:chOff x="528" y="288"/>
            <a:chExt cx="5136" cy="2027"/>
          </a:xfrm>
        </p:grpSpPr>
        <p:pic>
          <p:nvPicPr>
            <p:cNvPr id="27653" name="Picture 5">
              <a:extLst>
                <a:ext uri="{FF2B5EF4-FFF2-40B4-BE49-F238E27FC236}">
                  <a16:creationId xmlns:a16="http://schemas.microsoft.com/office/drawing/2014/main" id="{803E554C-30D0-4AAD-94FC-B021DBF4C3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288"/>
              <a:ext cx="4560" cy="2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27654" name="Text Box 6">
              <a:extLst>
                <a:ext uri="{FF2B5EF4-FFF2-40B4-BE49-F238E27FC236}">
                  <a16:creationId xmlns:a16="http://schemas.microsoft.com/office/drawing/2014/main" id="{8347C2C6-D955-4470-958A-0902A0A1E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43"/>
              <a:ext cx="384" cy="1309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状态转换图：</a:t>
              </a:r>
            </a:p>
          </p:txBody>
        </p:sp>
      </p:grpSp>
      <p:sp>
        <p:nvSpPr>
          <p:cNvPr id="79879" name="Text Box 7">
            <a:hlinkClick r:id="rId3" action="ppaction://hlinksldjump"/>
            <a:extLst>
              <a:ext uri="{FF2B5EF4-FFF2-40B4-BE49-F238E27FC236}">
                <a16:creationId xmlns:a16="http://schemas.microsoft.com/office/drawing/2014/main" id="{1FA8CE09-7084-4845-95A8-0870BB374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137275"/>
            <a:ext cx="914400" cy="4921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49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hlinkClick r:id="rId4" action="ppaction://hlinksldjump"/>
              </a:rPr>
              <a:t>返回</a:t>
            </a:r>
            <a:endParaRPr lang="zh-CN" altLang="en-US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>
            <a:extLst>
              <a:ext uri="{FF2B5EF4-FFF2-40B4-BE49-F238E27FC236}">
                <a16:creationId xmlns:a16="http://schemas.microsoft.com/office/drawing/2014/main" id="{7F3EC9B3-C500-4A29-9889-581E2F5E9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8" y="441325"/>
            <a:ext cx="8332787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5000"/>
              </a:lnSpc>
            </a:pP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例：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设下降沿触发的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JK</a:t>
            </a: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触发器时钟脉冲和</a:t>
            </a:r>
            <a:r>
              <a:rPr lang="en-US" altLang="zh-CN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信号的波形</a:t>
            </a:r>
          </a:p>
          <a:p>
            <a:pPr>
              <a:lnSpc>
                <a:spcPct val="155000"/>
              </a:lnSpc>
            </a:pP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如图所示试画出输出端</a:t>
            </a:r>
            <a:r>
              <a:rPr lang="en-US" altLang="zh-CN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的波形。设触发器的初始状态为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28675" name="组合 3">
            <a:extLst>
              <a:ext uri="{FF2B5EF4-FFF2-40B4-BE49-F238E27FC236}">
                <a16:creationId xmlns:a16="http://schemas.microsoft.com/office/drawing/2014/main" id="{6608E81A-77CC-4E7F-892C-EE3D6515BAAC}"/>
              </a:ext>
            </a:extLst>
          </p:cNvPr>
          <p:cNvGrpSpPr>
            <a:grpSpLocks/>
          </p:cNvGrpSpPr>
          <p:nvPr/>
        </p:nvGrpSpPr>
        <p:grpSpPr bwMode="auto">
          <a:xfrm>
            <a:off x="231775" y="1785938"/>
            <a:ext cx="7058025" cy="3652837"/>
            <a:chOff x="971550" y="1844675"/>
            <a:chExt cx="7058025" cy="3652838"/>
          </a:xfrm>
        </p:grpSpPr>
        <p:graphicFrame>
          <p:nvGraphicFramePr>
            <p:cNvPr id="28677" name="Object 4">
              <a:extLst>
                <a:ext uri="{FF2B5EF4-FFF2-40B4-BE49-F238E27FC236}">
                  <a16:creationId xmlns:a16="http://schemas.microsoft.com/office/drawing/2014/main" id="{51972752-E9BE-45B0-B2E5-68D761E22E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1550" y="1844675"/>
            <a:ext cx="7058025" cy="3646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0" name="图片" r:id="rId3" imgW="3229260" imgH="1664755" progId="Word.Picture.8">
                    <p:embed/>
                  </p:oleObj>
                </mc:Choice>
                <mc:Fallback>
                  <p:oleObj name="图片" r:id="rId3" imgW="3229260" imgH="1664755" progId="Word.Picture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550" y="1844675"/>
                          <a:ext cx="7058025" cy="3646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8" name="Object 9">
              <a:extLst>
                <a:ext uri="{FF2B5EF4-FFF2-40B4-BE49-F238E27FC236}">
                  <a16:creationId xmlns:a16="http://schemas.microsoft.com/office/drawing/2014/main" id="{9FCA47CD-FB27-4D11-A7C3-7AA6CB0970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39975" y="2492375"/>
            <a:ext cx="4311650" cy="2689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1" name="图片" r:id="rId5" imgW="1974618" imgH="1227301" progId="Word.Picture.8">
                    <p:embed/>
                  </p:oleObj>
                </mc:Choice>
                <mc:Fallback>
                  <p:oleObj name="图片" r:id="rId5" imgW="1974618" imgH="1227301" progId="Word.Picture.8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975" y="2492375"/>
                          <a:ext cx="4311650" cy="2689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9" name="Object 10">
              <a:extLst>
                <a:ext uri="{FF2B5EF4-FFF2-40B4-BE49-F238E27FC236}">
                  <a16:creationId xmlns:a16="http://schemas.microsoft.com/office/drawing/2014/main" id="{B4C38AB9-498F-4E6E-9FA2-999037D715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1550" y="4868863"/>
            <a:ext cx="7019925" cy="628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2" name="图片" r:id="rId7" imgW="3211033" imgH="288598" progId="Word.Picture.8">
                    <p:embed/>
                  </p:oleObj>
                </mc:Choice>
                <mc:Fallback>
                  <p:oleObj name="图片" r:id="rId7" imgW="3211033" imgH="288598" progId="Word.Picture.8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550" y="4868863"/>
                          <a:ext cx="7019925" cy="628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8676" name="Picture 13">
            <a:extLst>
              <a:ext uri="{FF2B5EF4-FFF2-40B4-BE49-F238E27FC236}">
                <a16:creationId xmlns:a16="http://schemas.microsoft.com/office/drawing/2014/main" id="{049966E2-BD4D-4411-93CB-776B9EDE9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25" y="1779588"/>
            <a:ext cx="2667000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53B383CF-232D-4D11-BEF5-45FCC2482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0588" y="217488"/>
            <a:ext cx="5219700" cy="846137"/>
          </a:xfrm>
          <a:noFill/>
        </p:spPr>
        <p:txBody>
          <a:bodyPr/>
          <a:lstStyle/>
          <a:p>
            <a:pPr algn="ctr" eaLnBrk="1" hangingPunct="1"/>
            <a:r>
              <a:rPr lang="en-US" altLang="zh-CN">
                <a:latin typeface="宋体" panose="02010600030101010101" pitchFamily="2" charset="-122"/>
              </a:rPr>
              <a:t>2.  D </a:t>
            </a:r>
            <a:r>
              <a:rPr lang="zh-CN" altLang="en-US"/>
              <a:t>触发器</a:t>
            </a:r>
          </a:p>
        </p:txBody>
      </p:sp>
      <p:grpSp>
        <p:nvGrpSpPr>
          <p:cNvPr id="29699" name="组合 21">
            <a:extLst>
              <a:ext uri="{FF2B5EF4-FFF2-40B4-BE49-F238E27FC236}">
                <a16:creationId xmlns:a16="http://schemas.microsoft.com/office/drawing/2014/main" id="{90F44787-E940-46D4-9A77-60261332BF5C}"/>
              </a:ext>
            </a:extLst>
          </p:cNvPr>
          <p:cNvGrpSpPr>
            <a:grpSpLocks/>
          </p:cNvGrpSpPr>
          <p:nvPr/>
        </p:nvGrpSpPr>
        <p:grpSpPr bwMode="auto">
          <a:xfrm>
            <a:off x="1582738" y="1360488"/>
            <a:ext cx="4527550" cy="2819400"/>
            <a:chOff x="2971800" y="1371600"/>
            <a:chExt cx="4527550" cy="2819400"/>
          </a:xfrm>
        </p:grpSpPr>
        <p:sp>
          <p:nvSpPr>
            <p:cNvPr id="29701" name="Text Box 5">
              <a:extLst>
                <a:ext uri="{FF2B5EF4-FFF2-40B4-BE49-F238E27FC236}">
                  <a16:creationId xmlns:a16="http://schemas.microsoft.com/office/drawing/2014/main" id="{54FFECA5-BD57-4E54-A99F-646D2680E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800" y="2438400"/>
              <a:ext cx="184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pic>
          <p:nvPicPr>
            <p:cNvPr id="29702" name="Picture 6">
              <a:extLst>
                <a:ext uri="{FF2B5EF4-FFF2-40B4-BE49-F238E27FC236}">
                  <a16:creationId xmlns:a16="http://schemas.microsoft.com/office/drawing/2014/main" id="{9C55179A-AC4D-4BE3-816F-EB96BA45D5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8550" y="1828800"/>
              <a:ext cx="2590800" cy="2014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03" name="组合 19">
              <a:extLst>
                <a:ext uri="{FF2B5EF4-FFF2-40B4-BE49-F238E27FC236}">
                  <a16:creationId xmlns:a16="http://schemas.microsoft.com/office/drawing/2014/main" id="{C296CBBC-1FD9-4A14-B8B5-22741C2592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5532" y="3096064"/>
              <a:ext cx="609600" cy="609600"/>
              <a:chOff x="1493520" y="5445369"/>
              <a:chExt cx="609600" cy="609600"/>
            </a:xfrm>
          </p:grpSpPr>
          <p:sp>
            <p:nvSpPr>
              <p:cNvPr id="29711" name="Rectangle 8">
                <a:extLst>
                  <a:ext uri="{FF2B5EF4-FFF2-40B4-BE49-F238E27FC236}">
                    <a16:creationId xmlns:a16="http://schemas.microsoft.com/office/drawing/2014/main" id="{16D6F3BD-BF83-429A-8BDD-CE7038D4F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3520" y="5445369"/>
                <a:ext cx="457200" cy="6096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29712" name="Oval 10">
                <a:extLst>
                  <a:ext uri="{FF2B5EF4-FFF2-40B4-BE49-F238E27FC236}">
                    <a16:creationId xmlns:a16="http://schemas.microsoft.com/office/drawing/2014/main" id="{1B6AF4EF-32B8-4BA5-B2EA-4F836C72D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720" y="5673969"/>
                <a:ext cx="152400" cy="152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29713" name="Text Box 11">
                <a:extLst>
                  <a:ext uri="{FF2B5EF4-FFF2-40B4-BE49-F238E27FC236}">
                    <a16:creationId xmlns:a16="http://schemas.microsoft.com/office/drawing/2014/main" id="{4AF00005-9238-4104-A723-9C9524E7C4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3520" y="5521569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1</a:t>
                </a:r>
              </a:p>
            </p:txBody>
          </p:sp>
        </p:grpSp>
        <p:sp>
          <p:nvSpPr>
            <p:cNvPr id="29704" name="Line 13">
              <a:extLst>
                <a:ext uri="{FF2B5EF4-FFF2-40B4-BE49-F238E27FC236}">
                  <a16:creationId xmlns:a16="http://schemas.microsoft.com/office/drawing/2014/main" id="{6CE08854-4621-48B4-8C80-FC05919E2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2271932"/>
              <a:ext cx="2057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05" name="Line 14">
              <a:extLst>
                <a:ext uri="{FF2B5EF4-FFF2-40B4-BE49-F238E27FC236}">
                  <a16:creationId xmlns:a16="http://schemas.microsoft.com/office/drawing/2014/main" id="{6D61C0ED-7D4A-416F-A328-25E457326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2286000"/>
              <a:ext cx="0" cy="1143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06" name="Line 15">
              <a:extLst>
                <a:ext uri="{FF2B5EF4-FFF2-40B4-BE49-F238E27FC236}">
                  <a16:creationId xmlns:a16="http://schemas.microsoft.com/office/drawing/2014/main" id="{AB227F36-AE92-46EF-8007-C51DF5C65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429000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07" name="Text Box 16">
              <a:extLst>
                <a:ext uri="{FF2B5EF4-FFF2-40B4-BE49-F238E27FC236}">
                  <a16:creationId xmlns:a16="http://schemas.microsoft.com/office/drawing/2014/main" id="{62D279C0-997C-438B-BA17-F16512265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20574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D</a:t>
              </a:r>
            </a:p>
          </p:txBody>
        </p:sp>
        <p:sp>
          <p:nvSpPr>
            <p:cNvPr id="29708" name="Line 17">
              <a:extLst>
                <a:ext uri="{FF2B5EF4-FFF2-40B4-BE49-F238E27FC236}">
                  <a16:creationId xmlns:a16="http://schemas.microsoft.com/office/drawing/2014/main" id="{DC9D9389-36BB-4EEC-9F59-7FDECB42A5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9000" y="2847536"/>
              <a:ext cx="1676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09" name="Text Box 19">
              <a:extLst>
                <a:ext uri="{FF2B5EF4-FFF2-40B4-BE49-F238E27FC236}">
                  <a16:creationId xmlns:a16="http://schemas.microsoft.com/office/drawing/2014/main" id="{6928B784-E680-4897-8220-3C1E1ADBC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2590800"/>
              <a:ext cx="838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CP</a:t>
              </a:r>
            </a:p>
          </p:txBody>
        </p:sp>
        <p:sp>
          <p:nvSpPr>
            <p:cNvPr id="29710" name="Rectangle 21">
              <a:extLst>
                <a:ext uri="{FF2B5EF4-FFF2-40B4-BE49-F238E27FC236}">
                  <a16:creationId xmlns:a16="http://schemas.microsoft.com/office/drawing/2014/main" id="{86218C91-6D06-4748-A0FA-242C04B26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1371600"/>
              <a:ext cx="3429000" cy="28194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69B4FA9-6F81-4252-8326-B9251C558D1B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2335" y="4533267"/>
            <a:ext cx="7259759" cy="11646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37955C4-2AAC-4B6F-9680-995CCB995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09563"/>
            <a:ext cx="5257800" cy="681037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宋体" panose="02010600030101010101" pitchFamily="2" charset="-122"/>
              </a:rPr>
              <a:t>2.  D </a:t>
            </a:r>
            <a:r>
              <a:rPr lang="zh-CN" altLang="en-US"/>
              <a:t>触发器</a:t>
            </a:r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id="{24833E07-05B7-4B4C-9165-E34AB78A7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9530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表达式： </a:t>
            </a:r>
            <a:r>
              <a:rPr lang="en-US" altLang="zh-CN" sz="2800">
                <a:latin typeface="Times New Roman" panose="02020603050405020304" pitchFamily="18" charset="0"/>
              </a:rPr>
              <a:t>Q</a:t>
            </a:r>
            <a:r>
              <a:rPr lang="en-US" altLang="zh-CN" sz="2800" baseline="30000">
                <a:latin typeface="Times New Roman" panose="02020603050405020304" pitchFamily="18" charset="0"/>
              </a:rPr>
              <a:t>n+1</a:t>
            </a:r>
            <a:r>
              <a:rPr lang="en-US" altLang="zh-CN" sz="2800">
                <a:latin typeface="Times New Roman" panose="02020603050405020304" pitchFamily="18" charset="0"/>
              </a:rPr>
              <a:t>=D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4B1CA3A5-B3BE-43F6-B6A9-7FD066B3631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221163"/>
            <a:ext cx="4495800" cy="2484437"/>
            <a:chOff x="2448" y="2417"/>
            <a:chExt cx="3024" cy="1903"/>
          </a:xfrm>
        </p:grpSpPr>
        <p:pic>
          <p:nvPicPr>
            <p:cNvPr id="30732" name="Picture 8">
              <a:extLst>
                <a:ext uri="{FF2B5EF4-FFF2-40B4-BE49-F238E27FC236}">
                  <a16:creationId xmlns:a16="http://schemas.microsoft.com/office/drawing/2014/main" id="{24C89934-9B6D-4E9A-B370-09590B8585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2808"/>
              <a:ext cx="3024" cy="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30733" name="Text Box 7">
              <a:extLst>
                <a:ext uri="{FF2B5EF4-FFF2-40B4-BE49-F238E27FC236}">
                  <a16:creationId xmlns:a16="http://schemas.microsoft.com/office/drawing/2014/main" id="{C6F39B9E-4CBF-48F0-9020-DF68FEE904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7" y="2417"/>
              <a:ext cx="1149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状态转换图</a:t>
              </a:r>
            </a:p>
          </p:txBody>
        </p:sp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25EBEF3C-14B3-4686-B747-D59E6F1FCAEE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230313"/>
            <a:ext cx="4203700" cy="2808287"/>
            <a:chOff x="2592" y="377"/>
            <a:chExt cx="2936" cy="2071"/>
          </a:xfrm>
        </p:grpSpPr>
        <p:graphicFrame>
          <p:nvGraphicFramePr>
            <p:cNvPr id="30730" name="Object 5">
              <a:extLst>
                <a:ext uri="{FF2B5EF4-FFF2-40B4-BE49-F238E27FC236}">
                  <a16:creationId xmlns:a16="http://schemas.microsoft.com/office/drawing/2014/main" id="{2A84A6ED-18FB-47FF-903C-363FD70287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803"/>
            <a:ext cx="2936" cy="1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4" name="文档" r:id="rId4" imgW="5013960" imgH="3084576" progId="Word.Document.8">
                    <p:embed/>
                  </p:oleObj>
                </mc:Choice>
                <mc:Fallback>
                  <p:oleObj name="文档" r:id="rId4" imgW="5013960" imgH="3084576" progId="Word.Documen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803"/>
                          <a:ext cx="2936" cy="164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1" name="Rectangle 9">
              <a:extLst>
                <a:ext uri="{FF2B5EF4-FFF2-40B4-BE49-F238E27FC236}">
                  <a16:creationId xmlns:a16="http://schemas.microsoft.com/office/drawing/2014/main" id="{95CAF29E-AA9A-40F0-B295-DB193F16D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1" y="377"/>
              <a:ext cx="776" cy="347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400">
                  <a:latin typeface="Times New Roman" panose="02020603050405020304" pitchFamily="18" charset="0"/>
                </a:rPr>
                <a:t>功能表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0726" name="Group 16">
            <a:extLst>
              <a:ext uri="{FF2B5EF4-FFF2-40B4-BE49-F238E27FC236}">
                <a16:creationId xmlns:a16="http://schemas.microsoft.com/office/drawing/2014/main" id="{A1FCB0C2-6E0A-40A1-B47B-29E98C56BBAF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371600"/>
            <a:ext cx="2438400" cy="2581275"/>
            <a:chOff x="672" y="1104"/>
            <a:chExt cx="1536" cy="1626"/>
          </a:xfrm>
        </p:grpSpPr>
        <p:sp>
          <p:nvSpPr>
            <p:cNvPr id="30728" name="Text Box 3">
              <a:extLst>
                <a:ext uri="{FF2B5EF4-FFF2-40B4-BE49-F238E27FC236}">
                  <a16:creationId xmlns:a16="http://schemas.microsoft.com/office/drawing/2014/main" id="{76783B28-F6FC-4D77-B08A-9FA1EF628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104"/>
              <a:ext cx="86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符号</a:t>
              </a:r>
              <a:r>
                <a:rPr lang="en-US" altLang="zh-CN" sz="2400">
                  <a:latin typeface="Times New Roman" panose="02020603050405020304" pitchFamily="18" charset="0"/>
                </a:rPr>
                <a:t>:</a:t>
              </a:r>
            </a:p>
          </p:txBody>
        </p:sp>
        <p:pic>
          <p:nvPicPr>
            <p:cNvPr id="30729" name="Picture 15">
              <a:extLst>
                <a:ext uri="{FF2B5EF4-FFF2-40B4-BE49-F238E27FC236}">
                  <a16:creationId xmlns:a16="http://schemas.microsoft.com/office/drawing/2014/main" id="{62893B75-3DAB-4E61-B3F2-8A39EBE750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536"/>
              <a:ext cx="1536" cy="1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833" name="Text Box 17">
            <a:hlinkClick r:id="rId7" action="ppaction://hlinksldjump"/>
            <a:extLst>
              <a:ext uri="{FF2B5EF4-FFF2-40B4-BE49-F238E27FC236}">
                <a16:creationId xmlns:a16="http://schemas.microsoft.com/office/drawing/2014/main" id="{071C154A-0F72-480F-9984-58DCA7BEF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137275"/>
            <a:ext cx="914400" cy="4921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49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hlinkClick r:id="rId8" action="ppaction://hlinksldjump"/>
              </a:rPr>
              <a:t>返回</a:t>
            </a:r>
            <a:endParaRPr lang="zh-CN" altLang="en-US" b="1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8BFB63D2-DBA5-4275-ACDA-D7ECE6BE5B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438" y="1017588"/>
          <a:ext cx="388937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7" name="图片" r:id="rId3" imgW="1160468" imgH="562007" progId="Word.Picture.8">
                  <p:embed/>
                </p:oleObj>
              </mc:Choice>
              <mc:Fallback>
                <p:oleObj name="图片" r:id="rId3" imgW="1160468" imgH="562007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1017588"/>
                        <a:ext cx="3889375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54">
            <a:extLst>
              <a:ext uri="{FF2B5EF4-FFF2-40B4-BE49-F238E27FC236}">
                <a16:creationId xmlns:a16="http://schemas.microsoft.com/office/drawing/2014/main" id="{0C706D17-97DC-4054-9CDC-383658A002D3}"/>
              </a:ext>
            </a:extLst>
          </p:cNvPr>
          <p:cNvGrpSpPr>
            <a:grpSpLocks/>
          </p:cNvGrpSpPr>
          <p:nvPr/>
        </p:nvGrpSpPr>
        <p:grpSpPr bwMode="auto">
          <a:xfrm>
            <a:off x="5064125" y="1241425"/>
            <a:ext cx="1871663" cy="1401763"/>
            <a:chOff x="703" y="799"/>
            <a:chExt cx="1179" cy="883"/>
          </a:xfrm>
        </p:grpSpPr>
        <p:sp>
          <p:nvSpPr>
            <p:cNvPr id="31795" name="Rectangle 3">
              <a:extLst>
                <a:ext uri="{FF2B5EF4-FFF2-40B4-BE49-F238E27FC236}">
                  <a16:creationId xmlns:a16="http://schemas.microsoft.com/office/drawing/2014/main" id="{AA7B429F-E815-44D2-929A-92037D627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799"/>
              <a:ext cx="1179" cy="365"/>
            </a:xfrm>
            <a:prstGeom prst="rect">
              <a:avLst/>
            </a:prstGeom>
            <a:solidFill>
              <a:srgbClr val="FFFFFF">
                <a:alpha val="3137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5130800" algn="r"/>
                </a:tabLs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tabLst>
                  <a:tab pos="5130800" algn="r"/>
                </a:tabLs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5130800" algn="r"/>
                </a:tabLs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5130800" algn="r"/>
                </a:tabLs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5130800" algn="r"/>
                </a:tabLs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5130800" algn="r"/>
                </a:tabLs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5130800" algn="r"/>
                </a:tabLs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5130800" algn="r"/>
                </a:tabLs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5130800" algn="r"/>
                </a:tabLs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kumimoji="0" lang="en-US" altLang="zh-CN" i="1" baseline="300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0" lang="en-US" altLang="zh-CN" baseline="300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+1</a:t>
              </a:r>
              <a:r>
                <a:rPr kumimoji="0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= </a:t>
              </a:r>
              <a:r>
                <a:rPr kumimoji="0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kumimoji="0" lang="en-US" altLang="zh-CN" sz="2400">
                  <a:ea typeface="楷体_GB2312" pitchFamily="49" charset="-122"/>
                </a:rPr>
                <a:t>	 </a:t>
              </a:r>
            </a:p>
          </p:txBody>
        </p:sp>
        <p:graphicFrame>
          <p:nvGraphicFramePr>
            <p:cNvPr id="31796" name="Object 6">
              <a:extLst>
                <a:ext uri="{FF2B5EF4-FFF2-40B4-BE49-F238E27FC236}">
                  <a16:creationId xmlns:a16="http://schemas.microsoft.com/office/drawing/2014/main" id="{A724AD18-6401-4647-929C-D539431833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8" y="1253"/>
            <a:ext cx="1025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8" name="公式" r:id="rId5" imgW="634725" imgH="253890" progId="Equation.3">
                    <p:embed/>
                  </p:oleObj>
                </mc:Choice>
                <mc:Fallback>
                  <p:oleObj name="公式" r:id="rId5" imgW="634725" imgH="25389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253"/>
                          <a:ext cx="1025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48" name="组合 7">
            <a:extLst>
              <a:ext uri="{FF2B5EF4-FFF2-40B4-BE49-F238E27FC236}">
                <a16:creationId xmlns:a16="http://schemas.microsoft.com/office/drawing/2014/main" id="{3B63066B-648A-4E55-9AC6-E201B0CCAF4C}"/>
              </a:ext>
            </a:extLst>
          </p:cNvPr>
          <p:cNvGrpSpPr>
            <a:grpSpLocks/>
          </p:cNvGrpSpPr>
          <p:nvPr/>
        </p:nvGrpSpPr>
        <p:grpSpPr bwMode="auto">
          <a:xfrm>
            <a:off x="1808163" y="3409950"/>
            <a:ext cx="4813300" cy="3255963"/>
            <a:chOff x="4151313" y="2384425"/>
            <a:chExt cx="4813300" cy="3255963"/>
          </a:xfrm>
        </p:grpSpPr>
        <p:grpSp>
          <p:nvGrpSpPr>
            <p:cNvPr id="31749" name="Group 8">
              <a:extLst>
                <a:ext uri="{FF2B5EF4-FFF2-40B4-BE49-F238E27FC236}">
                  <a16:creationId xmlns:a16="http://schemas.microsoft.com/office/drawing/2014/main" id="{A4EA4416-BE39-4B19-9BAD-30937392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76825" y="3070225"/>
              <a:ext cx="3059113" cy="1366838"/>
              <a:chOff x="3288" y="232"/>
              <a:chExt cx="1918" cy="1406"/>
            </a:xfrm>
          </p:grpSpPr>
          <p:grpSp>
            <p:nvGrpSpPr>
              <p:cNvPr id="31789" name="Group 9">
                <a:extLst>
                  <a:ext uri="{FF2B5EF4-FFF2-40B4-BE49-F238E27FC236}">
                    <a16:creationId xmlns:a16="http://schemas.microsoft.com/office/drawing/2014/main" id="{42101DFB-502E-401C-AA2D-5962D6EF49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88" y="255"/>
                <a:ext cx="1438" cy="1338"/>
                <a:chOff x="1440" y="1536"/>
                <a:chExt cx="1440" cy="1632"/>
              </a:xfrm>
            </p:grpSpPr>
            <p:sp>
              <p:nvSpPr>
                <p:cNvPr id="31791" name="Line 10">
                  <a:extLst>
                    <a:ext uri="{FF2B5EF4-FFF2-40B4-BE49-F238E27FC236}">
                      <a16:creationId xmlns:a16="http://schemas.microsoft.com/office/drawing/2014/main" id="{99515199-9C27-4C99-A67E-15D41DDF24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1536"/>
                  <a:ext cx="0" cy="1632"/>
                </a:xfrm>
                <a:prstGeom prst="line">
                  <a:avLst/>
                </a:prstGeom>
                <a:noFill/>
                <a:ln w="28575">
                  <a:solidFill>
                    <a:srgbClr val="D04506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92" name="Line 11">
                  <a:extLst>
                    <a:ext uri="{FF2B5EF4-FFF2-40B4-BE49-F238E27FC236}">
                      <a16:creationId xmlns:a16="http://schemas.microsoft.com/office/drawing/2014/main" id="{6A356560-C56A-4BCA-8CFE-5DCD51A26B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0" y="1536"/>
                  <a:ext cx="0" cy="1344"/>
                </a:xfrm>
                <a:prstGeom prst="line">
                  <a:avLst/>
                </a:prstGeom>
                <a:noFill/>
                <a:ln w="28575">
                  <a:solidFill>
                    <a:srgbClr val="D04506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93" name="Line 12">
                  <a:extLst>
                    <a:ext uri="{FF2B5EF4-FFF2-40B4-BE49-F238E27FC236}">
                      <a16:creationId xmlns:a16="http://schemas.microsoft.com/office/drawing/2014/main" id="{371AAB66-FA96-4039-A2CA-4E260EBFBE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0" y="1536"/>
                  <a:ext cx="0" cy="1344"/>
                </a:xfrm>
                <a:prstGeom prst="line">
                  <a:avLst/>
                </a:prstGeom>
                <a:noFill/>
                <a:ln w="28575">
                  <a:solidFill>
                    <a:srgbClr val="D04506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94" name="Line 13">
                  <a:extLst>
                    <a:ext uri="{FF2B5EF4-FFF2-40B4-BE49-F238E27FC236}">
                      <a16:creationId xmlns:a16="http://schemas.microsoft.com/office/drawing/2014/main" id="{97B687BA-53AA-4E4C-AEDC-F16DE2E7FB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536"/>
                  <a:ext cx="0" cy="1344"/>
                </a:xfrm>
                <a:prstGeom prst="line">
                  <a:avLst/>
                </a:prstGeom>
                <a:noFill/>
                <a:ln w="28575">
                  <a:solidFill>
                    <a:srgbClr val="D04506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790" name="Line 14">
                <a:extLst>
                  <a:ext uri="{FF2B5EF4-FFF2-40B4-BE49-F238E27FC236}">
                    <a16:creationId xmlns:a16="http://schemas.microsoft.com/office/drawing/2014/main" id="{4FC97541-B72C-4E9C-9A5A-48FAF7726F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06" y="232"/>
                <a:ext cx="0" cy="1406"/>
              </a:xfrm>
              <a:prstGeom prst="line">
                <a:avLst/>
              </a:prstGeom>
              <a:noFill/>
              <a:ln w="28575">
                <a:solidFill>
                  <a:srgbClr val="D04506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750" name="Group 15">
              <a:extLst>
                <a:ext uri="{FF2B5EF4-FFF2-40B4-BE49-F238E27FC236}">
                  <a16:creationId xmlns:a16="http://schemas.microsoft.com/office/drawing/2014/main" id="{F6151D99-0D14-4F08-9D91-8FCEDAA780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9250" y="2744788"/>
              <a:ext cx="4733925" cy="457200"/>
              <a:chOff x="2704" y="1999"/>
              <a:chExt cx="2982" cy="288"/>
            </a:xfrm>
          </p:grpSpPr>
          <p:sp>
            <p:nvSpPr>
              <p:cNvPr id="31767" name="Line 16">
                <a:extLst>
                  <a:ext uri="{FF2B5EF4-FFF2-40B4-BE49-F238E27FC236}">
                    <a16:creationId xmlns:a16="http://schemas.microsoft.com/office/drawing/2014/main" id="{6AC1BF0A-4127-4FAA-8062-76F557760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2287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8" name="Line 17">
                <a:extLst>
                  <a:ext uri="{FF2B5EF4-FFF2-40B4-BE49-F238E27FC236}">
                    <a16:creationId xmlns:a16="http://schemas.microsoft.com/office/drawing/2014/main" id="{356B54E7-FF8A-42E3-8315-93CCAAEEF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86" y="1999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9" name="Line 18">
                <a:extLst>
                  <a:ext uri="{FF2B5EF4-FFF2-40B4-BE49-F238E27FC236}">
                    <a16:creationId xmlns:a16="http://schemas.microsoft.com/office/drawing/2014/main" id="{5E11F46C-3F94-4183-AED9-E7C14D3D25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6" y="1999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0" name="Line 19">
                <a:extLst>
                  <a:ext uri="{FF2B5EF4-FFF2-40B4-BE49-F238E27FC236}">
                    <a16:creationId xmlns:a16="http://schemas.microsoft.com/office/drawing/2014/main" id="{70287D45-2D68-486F-AB14-D40D6731E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8" y="1999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1" name="Line 20">
                <a:extLst>
                  <a:ext uri="{FF2B5EF4-FFF2-40B4-BE49-F238E27FC236}">
                    <a16:creationId xmlns:a16="http://schemas.microsoft.com/office/drawing/2014/main" id="{7B635F7B-75FE-4943-8530-80671D5696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8" y="2287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2" name="Line 21">
                <a:extLst>
                  <a:ext uri="{FF2B5EF4-FFF2-40B4-BE49-F238E27FC236}">
                    <a16:creationId xmlns:a16="http://schemas.microsoft.com/office/drawing/2014/main" id="{3E391426-20AD-4A25-838B-AEC4324AA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66" y="1999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3" name="Line 22">
                <a:extLst>
                  <a:ext uri="{FF2B5EF4-FFF2-40B4-BE49-F238E27FC236}">
                    <a16:creationId xmlns:a16="http://schemas.microsoft.com/office/drawing/2014/main" id="{8C0E665B-8D67-4462-91B9-FEA7B9155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6" y="1999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4" name="Line 23">
                <a:extLst>
                  <a:ext uri="{FF2B5EF4-FFF2-40B4-BE49-F238E27FC236}">
                    <a16:creationId xmlns:a16="http://schemas.microsoft.com/office/drawing/2014/main" id="{60BC5C11-45E6-4BEC-96E2-75145821F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58" y="1999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5" name="Line 24">
                <a:extLst>
                  <a:ext uri="{FF2B5EF4-FFF2-40B4-BE49-F238E27FC236}">
                    <a16:creationId xmlns:a16="http://schemas.microsoft.com/office/drawing/2014/main" id="{F2F07098-B77C-4B49-9060-1A8A1E894B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8" y="2287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6" name="Line 25">
                <a:extLst>
                  <a:ext uri="{FF2B5EF4-FFF2-40B4-BE49-F238E27FC236}">
                    <a16:creationId xmlns:a16="http://schemas.microsoft.com/office/drawing/2014/main" id="{1FC42F8A-3E8B-4DCE-9450-F4F2A3DA7F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6" y="1999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7" name="Line 26">
                <a:extLst>
                  <a:ext uri="{FF2B5EF4-FFF2-40B4-BE49-F238E27FC236}">
                    <a16:creationId xmlns:a16="http://schemas.microsoft.com/office/drawing/2014/main" id="{B271AA4A-2CC9-4539-BA92-767A4860B9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6" y="1999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8" name="Line 27">
                <a:extLst>
                  <a:ext uri="{FF2B5EF4-FFF2-40B4-BE49-F238E27FC236}">
                    <a16:creationId xmlns:a16="http://schemas.microsoft.com/office/drawing/2014/main" id="{DD2597E0-EEA0-4B83-8BDC-D576DB614E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38" y="1999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9" name="Line 28">
                <a:extLst>
                  <a:ext uri="{FF2B5EF4-FFF2-40B4-BE49-F238E27FC236}">
                    <a16:creationId xmlns:a16="http://schemas.microsoft.com/office/drawing/2014/main" id="{3A977306-6AFE-4742-83E5-20AF984CE0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8" y="2287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0" name="Line 29">
                <a:extLst>
                  <a:ext uri="{FF2B5EF4-FFF2-40B4-BE49-F238E27FC236}">
                    <a16:creationId xmlns:a16="http://schemas.microsoft.com/office/drawing/2014/main" id="{ACF00C3B-110B-44B4-87BD-5F3EC65F1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26" y="1999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1" name="Line 30">
                <a:extLst>
                  <a:ext uri="{FF2B5EF4-FFF2-40B4-BE49-F238E27FC236}">
                    <a16:creationId xmlns:a16="http://schemas.microsoft.com/office/drawing/2014/main" id="{F3B08D1F-661D-461C-A3BD-E14A8FE37C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6" y="1999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2" name="Line 31">
                <a:extLst>
                  <a:ext uri="{FF2B5EF4-FFF2-40B4-BE49-F238E27FC236}">
                    <a16:creationId xmlns:a16="http://schemas.microsoft.com/office/drawing/2014/main" id="{4FC14446-87EF-4D39-996D-81112EF53A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18" y="1999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3" name="Line 32">
                <a:extLst>
                  <a:ext uri="{FF2B5EF4-FFF2-40B4-BE49-F238E27FC236}">
                    <a16:creationId xmlns:a16="http://schemas.microsoft.com/office/drawing/2014/main" id="{A4E9FABA-6EFC-4859-B920-54B057701D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8" y="2287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4" name="Line 33">
                <a:extLst>
                  <a:ext uri="{FF2B5EF4-FFF2-40B4-BE49-F238E27FC236}">
                    <a16:creationId xmlns:a16="http://schemas.microsoft.com/office/drawing/2014/main" id="{ACB147B4-0384-43DA-91FB-759AE88EBB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06" y="1999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5" name="Line 34">
                <a:extLst>
                  <a:ext uri="{FF2B5EF4-FFF2-40B4-BE49-F238E27FC236}">
                    <a16:creationId xmlns:a16="http://schemas.microsoft.com/office/drawing/2014/main" id="{34B6E400-F373-4052-8275-2B36FD6229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06" y="1999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6" name="Line 35">
                <a:extLst>
                  <a:ext uri="{FF2B5EF4-FFF2-40B4-BE49-F238E27FC236}">
                    <a16:creationId xmlns:a16="http://schemas.microsoft.com/office/drawing/2014/main" id="{0D5D478F-6CC2-4772-B011-0AD6F7F13C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98" y="1999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7" name="Line 36">
                <a:extLst>
                  <a:ext uri="{FF2B5EF4-FFF2-40B4-BE49-F238E27FC236}">
                    <a16:creationId xmlns:a16="http://schemas.microsoft.com/office/drawing/2014/main" id="{6582353B-439F-4DA9-B7A4-5ACBBDAB7F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98" y="2287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8" name="Text Box 37">
                <a:extLst>
                  <a:ext uri="{FF2B5EF4-FFF2-40B4-BE49-F238E27FC236}">
                    <a16:creationId xmlns:a16="http://schemas.microsoft.com/office/drawing/2014/main" id="{5ADD432F-F429-4B6A-AE6C-B0BE89BFED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4" y="2095"/>
                <a:ext cx="192" cy="157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zh-CN" sz="1600" i="1">
                    <a:latin typeface="Times New Roman" panose="02020603050405020304" pitchFamily="18" charset="0"/>
                    <a:ea typeface="宋体-方正超大字符集" pitchFamily="65" charset="-122"/>
                  </a:rPr>
                  <a:t>CP</a:t>
                </a:r>
                <a:endParaRPr lang="en-US" altLang="zh-CN" sz="1600" i="1" baseline="-25000">
                  <a:latin typeface="Times New Roman" panose="02020603050405020304" pitchFamily="18" charset="0"/>
                  <a:ea typeface="宋体-方正超大字符集" pitchFamily="65" charset="-122"/>
                </a:endParaRPr>
              </a:p>
            </p:txBody>
          </p:sp>
        </p:grpSp>
        <p:sp>
          <p:nvSpPr>
            <p:cNvPr id="31751" name="Rectangle 38">
              <a:extLst>
                <a:ext uri="{FF2B5EF4-FFF2-40B4-BE49-F238E27FC236}">
                  <a16:creationId xmlns:a16="http://schemas.microsoft.com/office/drawing/2014/main" id="{F954BEA9-CCF9-47CF-8601-5762BF695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563" y="2384425"/>
              <a:ext cx="4464050" cy="2700338"/>
            </a:xfrm>
            <a:prstGeom prst="rect">
              <a:avLst/>
            </a:prstGeom>
            <a:noFill/>
            <a:ln w="28575">
              <a:solidFill>
                <a:srgbClr val="99CC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31752" name="Group 39">
              <a:extLst>
                <a:ext uri="{FF2B5EF4-FFF2-40B4-BE49-F238E27FC236}">
                  <a16:creationId xmlns:a16="http://schemas.microsoft.com/office/drawing/2014/main" id="{79997987-A132-4A61-9A23-72CA9B3295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1313" y="4090988"/>
              <a:ext cx="4741862" cy="554037"/>
              <a:chOff x="2704" y="2825"/>
              <a:chExt cx="2987" cy="349"/>
            </a:xfrm>
          </p:grpSpPr>
          <p:sp>
            <p:nvSpPr>
              <p:cNvPr id="31754" name="Line 40">
                <a:extLst>
                  <a:ext uri="{FF2B5EF4-FFF2-40B4-BE49-F238E27FC236}">
                    <a16:creationId xmlns:a16="http://schemas.microsoft.com/office/drawing/2014/main" id="{70DCC494-5B4E-44E1-806D-9EF1A53B94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6" y="3158"/>
                <a:ext cx="47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55" name="Line 41">
                <a:extLst>
                  <a:ext uri="{FF2B5EF4-FFF2-40B4-BE49-F238E27FC236}">
                    <a16:creationId xmlns:a16="http://schemas.microsoft.com/office/drawing/2014/main" id="{2F454ED2-4220-4D2F-B335-4379AEFFA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88" y="288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56" name="Line 42">
                <a:extLst>
                  <a:ext uri="{FF2B5EF4-FFF2-40B4-BE49-F238E27FC236}">
                    <a16:creationId xmlns:a16="http://schemas.microsoft.com/office/drawing/2014/main" id="{31A88C32-8EE3-48DA-A037-13E30AF1D8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4" y="3174"/>
                <a:ext cx="1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57" name="Line 43">
                <a:extLst>
                  <a:ext uri="{FF2B5EF4-FFF2-40B4-BE49-F238E27FC236}">
                    <a16:creationId xmlns:a16="http://schemas.microsoft.com/office/drawing/2014/main" id="{4C5645EA-E738-4213-BC63-495C30EBC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26" y="2863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58" name="Line 44">
                <a:extLst>
                  <a:ext uri="{FF2B5EF4-FFF2-40B4-BE49-F238E27FC236}">
                    <a16:creationId xmlns:a16="http://schemas.microsoft.com/office/drawing/2014/main" id="{02CB2DC7-DC05-4761-8498-AA90E73B8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317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59" name="Text Box 45">
                <a:extLst>
                  <a:ext uri="{FF2B5EF4-FFF2-40B4-BE49-F238E27FC236}">
                    <a16:creationId xmlns:a16="http://schemas.microsoft.com/office/drawing/2014/main" id="{864A65DC-535D-4E7B-B2A7-0213798336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4" y="2982"/>
                <a:ext cx="192" cy="157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zh-CN" sz="1600" i="1">
                    <a:latin typeface="Times New Roman" panose="02020603050405020304" pitchFamily="18" charset="0"/>
                    <a:ea typeface="宋体-方正超大字符集" pitchFamily="65" charset="-122"/>
                  </a:rPr>
                  <a:t>Q</a:t>
                </a:r>
                <a:endParaRPr lang="en-US" altLang="zh-CN" sz="1600" i="1" baseline="-25000">
                  <a:latin typeface="Times New Roman" panose="02020603050405020304" pitchFamily="18" charset="0"/>
                  <a:ea typeface="宋体-方正超大字符集" pitchFamily="65" charset="-122"/>
                </a:endParaRPr>
              </a:p>
            </p:txBody>
          </p:sp>
          <p:sp>
            <p:nvSpPr>
              <p:cNvPr id="31760" name="Line 46">
                <a:extLst>
                  <a:ext uri="{FF2B5EF4-FFF2-40B4-BE49-F238E27FC236}">
                    <a16:creationId xmlns:a16="http://schemas.microsoft.com/office/drawing/2014/main" id="{38EE9058-18E1-4987-B5ED-6F3C15E142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2886"/>
                <a:ext cx="47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1" name="Line 47">
                <a:extLst>
                  <a:ext uri="{FF2B5EF4-FFF2-40B4-BE49-F238E27FC236}">
                    <a16:creationId xmlns:a16="http://schemas.microsoft.com/office/drawing/2014/main" id="{A2DCC249-3210-4C99-9586-D3D9B3EE7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65" y="288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2" name="Line 48">
                <a:extLst>
                  <a:ext uri="{FF2B5EF4-FFF2-40B4-BE49-F238E27FC236}">
                    <a16:creationId xmlns:a16="http://schemas.microsoft.com/office/drawing/2014/main" id="{9567BAD6-A8BF-4DAB-9000-123059966B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1" y="284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3" name="Line 49">
                <a:extLst>
                  <a:ext uri="{FF2B5EF4-FFF2-40B4-BE49-F238E27FC236}">
                    <a16:creationId xmlns:a16="http://schemas.microsoft.com/office/drawing/2014/main" id="{31556A14-5886-44A1-89D5-9795E5BE8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16" y="2825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4" name="Line 50">
                <a:extLst>
                  <a:ext uri="{FF2B5EF4-FFF2-40B4-BE49-F238E27FC236}">
                    <a16:creationId xmlns:a16="http://schemas.microsoft.com/office/drawing/2014/main" id="{488C10D1-6305-438D-9114-CE20A35F03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3" y="2863"/>
                <a:ext cx="47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5" name="Line 51">
                <a:extLst>
                  <a:ext uri="{FF2B5EF4-FFF2-40B4-BE49-F238E27FC236}">
                    <a16:creationId xmlns:a16="http://schemas.microsoft.com/office/drawing/2014/main" id="{B93785A5-BECB-4155-8EE6-A1713E8FF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0" y="3135"/>
                <a:ext cx="47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6" name="Line 52">
                <a:extLst>
                  <a:ext uri="{FF2B5EF4-FFF2-40B4-BE49-F238E27FC236}">
                    <a16:creationId xmlns:a16="http://schemas.microsoft.com/office/drawing/2014/main" id="{242F7C51-0139-464E-BB27-26BFE431A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6" y="2841"/>
                <a:ext cx="47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53" name="Rectangle 53">
              <a:extLst>
                <a:ext uri="{FF2B5EF4-FFF2-40B4-BE49-F238E27FC236}">
                  <a16:creationId xmlns:a16="http://schemas.microsoft.com/office/drawing/2014/main" id="{D388B6C2-BBD9-444D-959C-0B9A027CF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121275"/>
              <a:ext cx="197961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二分频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E03B195-84BB-44A8-935A-1216EC899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381000"/>
            <a:ext cx="3962400" cy="762000"/>
          </a:xfrm>
        </p:spPr>
        <p:txBody>
          <a:bodyPr anchor="t"/>
          <a:lstStyle/>
          <a:p>
            <a:pPr algn="ctr" eaLnBrk="1" hangingPunct="1"/>
            <a:r>
              <a:rPr lang="en-US" altLang="zh-CN"/>
              <a:t>3.  T </a:t>
            </a:r>
            <a:r>
              <a:rPr lang="zh-CN" altLang="en-US"/>
              <a:t>触发器</a:t>
            </a:r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22CEA4F3-941E-4F9A-BFB6-A02F6433C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4958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表达式：</a:t>
            </a:r>
            <a:r>
              <a:rPr lang="en-US" altLang="zh-CN" sz="2400">
                <a:latin typeface="Times New Roman" panose="02020603050405020304" pitchFamily="18" charset="0"/>
              </a:rPr>
              <a:t>Q</a:t>
            </a:r>
            <a:r>
              <a:rPr lang="en-US" altLang="zh-CN" sz="2400" baseline="30000">
                <a:latin typeface="Times New Roman" panose="02020603050405020304" pitchFamily="18" charset="0"/>
              </a:rPr>
              <a:t>n+1</a:t>
            </a:r>
            <a:r>
              <a:rPr lang="en-US" altLang="zh-CN" sz="2400">
                <a:latin typeface="Times New Roman" panose="02020603050405020304" pitchFamily="18" charset="0"/>
              </a:rPr>
              <a:t>=  T 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en-US" altLang="zh-CN" sz="2400">
                <a:latin typeface="Times New Roman" panose="02020603050405020304" pitchFamily="18" charset="0"/>
              </a:rPr>
              <a:t>Q</a:t>
            </a:r>
            <a:r>
              <a:rPr lang="en-US" altLang="zh-CN" sz="2400" baseline="30000">
                <a:latin typeface="Times New Roman" panose="02020603050405020304" pitchFamily="18" charset="0"/>
              </a:rPr>
              <a:t>n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B8282128-FC19-4766-A202-409AB329EB2C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810000"/>
            <a:ext cx="4648200" cy="2781300"/>
            <a:chOff x="2640" y="2520"/>
            <a:chExt cx="2928" cy="1752"/>
          </a:xfrm>
        </p:grpSpPr>
        <p:sp>
          <p:nvSpPr>
            <p:cNvPr id="32782" name="Text Box 6">
              <a:extLst>
                <a:ext uri="{FF2B5EF4-FFF2-40B4-BE49-F238E27FC236}">
                  <a16:creationId xmlns:a16="http://schemas.microsoft.com/office/drawing/2014/main" id="{C601DC90-7868-4F5A-974F-9729E76D8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6" y="252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状态转换图：</a:t>
              </a:r>
            </a:p>
          </p:txBody>
        </p:sp>
        <p:pic>
          <p:nvPicPr>
            <p:cNvPr id="32783" name="Picture 7">
              <a:extLst>
                <a:ext uri="{FF2B5EF4-FFF2-40B4-BE49-F238E27FC236}">
                  <a16:creationId xmlns:a16="http://schemas.microsoft.com/office/drawing/2014/main" id="{AA1B25BB-6073-4385-9555-69BB26045D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2808"/>
              <a:ext cx="2928" cy="1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7AE38E8D-DCEC-454D-9B71-93C06622FED4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295400"/>
            <a:ext cx="3733800" cy="2693988"/>
            <a:chOff x="240" y="1005"/>
            <a:chExt cx="2688" cy="1923"/>
          </a:xfrm>
        </p:grpSpPr>
        <p:graphicFrame>
          <p:nvGraphicFramePr>
            <p:cNvPr id="32780" name="Object 4">
              <a:extLst>
                <a:ext uri="{FF2B5EF4-FFF2-40B4-BE49-F238E27FC236}">
                  <a16:creationId xmlns:a16="http://schemas.microsoft.com/office/drawing/2014/main" id="{795F00CE-56C0-4412-AD21-2E83223562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" y="1408"/>
            <a:ext cx="2688" cy="1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4" name="文档" r:id="rId4" imgW="4663440" imgH="3092196" progId="Word.Document.8">
                    <p:embed/>
                  </p:oleObj>
                </mc:Choice>
                <mc:Fallback>
                  <p:oleObj name="文档" r:id="rId4" imgW="4663440" imgH="3092196" progId="Word.Documen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408"/>
                          <a:ext cx="2688" cy="1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1" name="Rectangle 9">
              <a:extLst>
                <a:ext uri="{FF2B5EF4-FFF2-40B4-BE49-F238E27FC236}">
                  <a16:creationId xmlns:a16="http://schemas.microsoft.com/office/drawing/2014/main" id="{B9D50728-0BC7-4885-8691-AD470E2D2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" y="1005"/>
              <a:ext cx="100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功能表：</a:t>
              </a:r>
              <a:endParaRPr lang="zh-CN" altLang="en-US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35854" name="Text Box 14">
            <a:hlinkClick r:id="rId6" action="ppaction://hlinksldjump"/>
            <a:extLst>
              <a:ext uri="{FF2B5EF4-FFF2-40B4-BE49-F238E27FC236}">
                <a16:creationId xmlns:a16="http://schemas.microsoft.com/office/drawing/2014/main" id="{45B8C99F-9836-4C8D-AC46-7B8E611B5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137275"/>
            <a:ext cx="914400" cy="4921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49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hlinkClick r:id="rId7" action="ppaction://hlinksldjump"/>
              </a:rPr>
              <a:t>返回</a:t>
            </a:r>
            <a:endParaRPr lang="zh-CN" altLang="en-US" b="1"/>
          </a:p>
        </p:txBody>
      </p:sp>
      <p:grpSp>
        <p:nvGrpSpPr>
          <p:cNvPr id="4" name="Group 16">
            <a:extLst>
              <a:ext uri="{FF2B5EF4-FFF2-40B4-BE49-F238E27FC236}">
                <a16:creationId xmlns:a16="http://schemas.microsoft.com/office/drawing/2014/main" id="{71F3B551-E361-4A96-BAB6-20168107F89F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066800"/>
            <a:ext cx="2743200" cy="2755900"/>
            <a:chOff x="3408" y="672"/>
            <a:chExt cx="1728" cy="1736"/>
          </a:xfrm>
        </p:grpSpPr>
        <p:grpSp>
          <p:nvGrpSpPr>
            <p:cNvPr id="32776" name="Group 13">
              <a:extLst>
                <a:ext uri="{FF2B5EF4-FFF2-40B4-BE49-F238E27FC236}">
                  <a16:creationId xmlns:a16="http://schemas.microsoft.com/office/drawing/2014/main" id="{B2ABC259-2F76-43E8-856B-39FA0C9746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672"/>
              <a:ext cx="1728" cy="1736"/>
              <a:chOff x="3408" y="654"/>
              <a:chExt cx="1872" cy="1842"/>
            </a:xfrm>
          </p:grpSpPr>
          <p:pic>
            <p:nvPicPr>
              <p:cNvPr id="32778" name="Picture 8">
                <a:extLst>
                  <a:ext uri="{FF2B5EF4-FFF2-40B4-BE49-F238E27FC236}">
                    <a16:creationId xmlns:a16="http://schemas.microsoft.com/office/drawing/2014/main" id="{13D694A0-1E99-47F7-966A-B2AA76FA77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8" y="998"/>
                <a:ext cx="1872" cy="1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</p:pic>
          <p:sp>
            <p:nvSpPr>
              <p:cNvPr id="32779" name="Rectangle 10">
                <a:extLst>
                  <a:ext uri="{FF2B5EF4-FFF2-40B4-BE49-F238E27FC236}">
                    <a16:creationId xmlns:a16="http://schemas.microsoft.com/office/drawing/2014/main" id="{40708DCC-8615-4C83-8D3F-640D6C83B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654"/>
                <a:ext cx="746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符号：</a:t>
                </a:r>
                <a:endParaRPr lang="zh-CN" altLang="en-US" sz="1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2777" name="Oval 15">
              <a:extLst>
                <a:ext uri="{FF2B5EF4-FFF2-40B4-BE49-F238E27FC236}">
                  <a16:creationId xmlns:a16="http://schemas.microsoft.com/office/drawing/2014/main" id="{FB7D2E82-878C-40BB-9E79-B3F50617A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999"/>
              <a:ext cx="113" cy="113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DCF7FC53-7650-440C-8C9E-C91E5B3D3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 T’ </a:t>
            </a:r>
            <a:r>
              <a:rPr lang="zh-CN" altLang="en-US"/>
              <a:t>触发器</a:t>
            </a:r>
          </a:p>
        </p:txBody>
      </p:sp>
      <p:grpSp>
        <p:nvGrpSpPr>
          <p:cNvPr id="33795" name="Group 9">
            <a:extLst>
              <a:ext uri="{FF2B5EF4-FFF2-40B4-BE49-F238E27FC236}">
                <a16:creationId xmlns:a16="http://schemas.microsoft.com/office/drawing/2014/main" id="{919106F8-3C40-47F4-BFB2-ECFBBA179881}"/>
              </a:ext>
            </a:extLst>
          </p:cNvPr>
          <p:cNvGrpSpPr>
            <a:grpSpLocks/>
          </p:cNvGrpSpPr>
          <p:nvPr/>
        </p:nvGrpSpPr>
        <p:grpSpPr bwMode="auto">
          <a:xfrm>
            <a:off x="-412750" y="-454088500"/>
            <a:ext cx="2147483647" cy="2147483647"/>
            <a:chOff x="4059" y="1117"/>
            <a:chExt cx="4207579" cy="3823171"/>
          </a:xfrm>
        </p:grpSpPr>
        <p:pic>
          <p:nvPicPr>
            <p:cNvPr id="33806" name="图片 3">
              <a:extLst>
                <a:ext uri="{FF2B5EF4-FFF2-40B4-BE49-F238E27FC236}">
                  <a16:creationId xmlns:a16="http://schemas.microsoft.com/office/drawing/2014/main" id="{B22D5A26-B134-4A94-BB00-86A06CE641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913" y="2095500"/>
              <a:ext cx="2879725" cy="172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7" name="Rectangle 11">
              <a:extLst>
                <a:ext uri="{FF2B5EF4-FFF2-40B4-BE49-F238E27FC236}">
                  <a16:creationId xmlns:a16="http://schemas.microsoft.com/office/drawing/2014/main" id="{F1641883-D8F1-468A-906B-93A033F3A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1117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逻辑符号 </a:t>
              </a:r>
            </a:p>
          </p:txBody>
        </p:sp>
      </p:grpSp>
      <p:grpSp>
        <p:nvGrpSpPr>
          <p:cNvPr id="33796" name="Group 9">
            <a:extLst>
              <a:ext uri="{FF2B5EF4-FFF2-40B4-BE49-F238E27FC236}">
                <a16:creationId xmlns:a16="http://schemas.microsoft.com/office/drawing/2014/main" id="{2CDAC0FF-E28A-470D-92FD-5B7B2F21DD96}"/>
              </a:ext>
            </a:extLst>
          </p:cNvPr>
          <p:cNvGrpSpPr>
            <a:grpSpLocks/>
          </p:cNvGrpSpPr>
          <p:nvPr/>
        </p:nvGrpSpPr>
        <p:grpSpPr bwMode="auto">
          <a:xfrm>
            <a:off x="-260350" y="-453936100"/>
            <a:ext cx="2147483647" cy="2147483647"/>
            <a:chOff x="4059" y="1117"/>
            <a:chExt cx="4207579" cy="3823171"/>
          </a:xfrm>
        </p:grpSpPr>
        <p:pic>
          <p:nvPicPr>
            <p:cNvPr id="33804" name="图片 6">
              <a:extLst>
                <a:ext uri="{FF2B5EF4-FFF2-40B4-BE49-F238E27FC236}">
                  <a16:creationId xmlns:a16="http://schemas.microsoft.com/office/drawing/2014/main" id="{1EB0A090-6459-4E30-B4C7-381AC04FB3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913" y="2095500"/>
              <a:ext cx="2879725" cy="172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5" name="Rectangle 11">
              <a:extLst>
                <a:ext uri="{FF2B5EF4-FFF2-40B4-BE49-F238E27FC236}">
                  <a16:creationId xmlns:a16="http://schemas.microsoft.com/office/drawing/2014/main" id="{0241E587-DE0C-4A85-BA8F-96B05173B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1117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逻辑符号 </a:t>
              </a:r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76D900A0-A361-47FC-9D29-29372FA84FDB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1412875"/>
            <a:ext cx="2879725" cy="2327275"/>
            <a:chOff x="3538" y="1117"/>
            <a:chExt cx="1814" cy="1466"/>
          </a:xfrm>
        </p:grpSpPr>
        <p:graphicFrame>
          <p:nvGraphicFramePr>
            <p:cNvPr id="33802" name="Object 10">
              <a:extLst>
                <a:ext uri="{FF2B5EF4-FFF2-40B4-BE49-F238E27FC236}">
                  <a16:creationId xmlns:a16="http://schemas.microsoft.com/office/drawing/2014/main" id="{4D4A2088-250E-4B1C-B5CF-489FB53B9D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38" y="1494"/>
            <a:ext cx="1814" cy="10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8" name="图片" r:id="rId4" imgW="1102748" imgH="628840" progId="Word.Picture.8">
                    <p:embed/>
                  </p:oleObj>
                </mc:Choice>
                <mc:Fallback>
                  <p:oleObj name="图片" r:id="rId4" imgW="1102748" imgH="628840" progId="Word.Picture.8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8" y="1494"/>
                          <a:ext cx="1814" cy="10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3" name="Rectangle 11">
              <a:extLst>
                <a:ext uri="{FF2B5EF4-FFF2-40B4-BE49-F238E27FC236}">
                  <a16:creationId xmlns:a16="http://schemas.microsoft.com/office/drawing/2014/main" id="{F17EF791-A087-436A-AC06-56D754CF2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1117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逻辑符号 </a:t>
              </a:r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7E7F9606-37C5-4E34-80B9-0C7AF30CD12C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4149725"/>
            <a:ext cx="4500563" cy="730250"/>
            <a:chOff x="884" y="3560"/>
            <a:chExt cx="2835" cy="460"/>
          </a:xfrm>
        </p:grpSpPr>
        <p:sp>
          <p:nvSpPr>
            <p:cNvPr id="33800" name="Rectangle 13">
              <a:extLst>
                <a:ext uri="{FF2B5EF4-FFF2-40B4-BE49-F238E27FC236}">
                  <a16:creationId xmlns:a16="http://schemas.microsoft.com/office/drawing/2014/main" id="{00E05730-8883-4D5A-B165-084EE8C5F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628"/>
              <a:ext cx="8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5130800" algn="r"/>
                </a:tabLs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tabLst>
                  <a:tab pos="5130800" algn="r"/>
                </a:tabLs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5130800" algn="r"/>
                </a:tabLs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5130800" algn="r"/>
                </a:tabLs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5130800" algn="r"/>
                </a:tabLs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5130800" algn="r"/>
                </a:tabLs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5130800" algn="r"/>
                </a:tabLs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5130800" algn="r"/>
                </a:tabLs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5130800" algn="r"/>
                </a:tabLs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特性方程</a:t>
              </a:r>
            </a:p>
          </p:txBody>
        </p:sp>
        <p:graphicFrame>
          <p:nvGraphicFramePr>
            <p:cNvPr id="33801" name="Object 14">
              <a:extLst>
                <a:ext uri="{FF2B5EF4-FFF2-40B4-BE49-F238E27FC236}">
                  <a16:creationId xmlns:a16="http://schemas.microsoft.com/office/drawing/2014/main" id="{0D3A0F81-5AFA-419E-B087-F215B7F5EF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31" y="3560"/>
            <a:ext cx="1088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9" name="公式" r:id="rId5" imgW="660113" imgH="266584" progId="Equation.3">
                    <p:embed/>
                  </p:oleObj>
                </mc:Choice>
                <mc:Fallback>
                  <p:oleObj name="公式" r:id="rId5" imgW="660113" imgH="266584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1" y="3560"/>
                          <a:ext cx="1088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16">
            <a:extLst>
              <a:ext uri="{FF2B5EF4-FFF2-40B4-BE49-F238E27FC236}">
                <a16:creationId xmlns:a16="http://schemas.microsoft.com/office/drawing/2014/main" id="{760444DB-89A7-434A-B3BA-F8E14E9C3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5445125"/>
            <a:ext cx="578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时钟脉冲每作用一次，触发器翻转一次。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71ED84F-F14C-4CF2-972C-03E86FBE7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6164262" cy="846138"/>
          </a:xfrm>
        </p:spPr>
        <p:txBody>
          <a:bodyPr/>
          <a:lstStyle/>
          <a:p>
            <a:pPr algn="ctr" eaLnBrk="1" hangingPunct="1"/>
            <a:r>
              <a:rPr lang="en-US" altLang="zh-CN"/>
              <a:t>5.1  </a:t>
            </a:r>
            <a:r>
              <a:rPr lang="zh-CN" altLang="en-US"/>
              <a:t>基本</a:t>
            </a:r>
            <a:r>
              <a:rPr lang="en-US" altLang="zh-CN"/>
              <a:t>RS</a:t>
            </a:r>
            <a:r>
              <a:rPr lang="zh-CN" altLang="en-US"/>
              <a:t>触发器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FAC74D0-6307-421D-A5C3-BED4091179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5257800" cy="4684713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hlinkClick r:id="rId2" action="ppaction://hlinksldjump"/>
              </a:rPr>
              <a:t>电路与符号</a:t>
            </a:r>
            <a:endParaRPr lang="zh-CN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hlinkClick r:id="rId3" action="ppaction://hlinksldjump"/>
              </a:rPr>
              <a:t>工作原理</a:t>
            </a:r>
            <a:endParaRPr lang="zh-CN" altLang="en-US"/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  <a:hlinkClick r:id="rId4" action="ppaction://hlinksldjump"/>
              </a:rPr>
              <a:t>功能表（状态转换表）</a:t>
            </a:r>
            <a:endParaRPr lang="zh-CN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  <a:hlinkClick r:id="rId5" action="ppaction://hlinksldjump"/>
              </a:rPr>
              <a:t>波形图（时序图）</a:t>
            </a:r>
            <a:endParaRPr lang="zh-CN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  <a:hlinkClick r:id="rId6" action="ppaction://hlinksldjump"/>
              </a:rPr>
              <a:t>表达式（状态方程）</a:t>
            </a:r>
            <a:endParaRPr lang="zh-CN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  <a:hlinkClick r:id="rId7" action="ppaction://hlinksldjump"/>
              </a:rPr>
              <a:t>状态（转换）图</a:t>
            </a:r>
            <a:endParaRPr lang="zh-CN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  <a:hlinkClick r:id="rId8" action="ppaction://hlinksldjump"/>
              </a:rPr>
              <a:t>其他电路形式</a:t>
            </a:r>
            <a:endParaRPr lang="zh-CN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  <a:hlinkClick r:id="rId9" action="ppaction://hlinksldjump"/>
              </a:rPr>
              <a:t>优缺点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6564" name="Text Box 4">
            <a:hlinkClick r:id="rId10" action="ppaction://hlinksldjump"/>
            <a:extLst>
              <a:ext uri="{FF2B5EF4-FFF2-40B4-BE49-F238E27FC236}">
                <a16:creationId xmlns:a16="http://schemas.microsoft.com/office/drawing/2014/main" id="{DD82C3E7-8122-4896-9DD6-EB0DFCE9A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638800"/>
            <a:ext cx="914400" cy="4921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49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hlinkClick r:id="" action="ppaction://hlinkshowjump?jump=firstslide"/>
              </a:rPr>
              <a:t>返回</a:t>
            </a:r>
            <a:endParaRPr lang="zh-CN" altLang="en-US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4EBBE0E-5B54-4DF0-B117-9A47C8ACD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153400" cy="685800"/>
          </a:xfrm>
        </p:spPr>
        <p:txBody>
          <a:bodyPr anchor="t"/>
          <a:lstStyle/>
          <a:p>
            <a:pPr algn="ctr" eaLnBrk="1" hangingPunct="1"/>
            <a:r>
              <a:rPr lang="en-US" altLang="zh-CN" sz="3200"/>
              <a:t>5.  </a:t>
            </a:r>
            <a:r>
              <a:rPr lang="zh-CN" altLang="en-US" sz="3200"/>
              <a:t>有异步清零、置位端的集成触发器</a:t>
            </a:r>
            <a:endParaRPr lang="zh-CN" altLang="en-US" sz="3200" baseline="-25000"/>
          </a:p>
        </p:txBody>
      </p:sp>
      <p:graphicFrame>
        <p:nvGraphicFramePr>
          <p:cNvPr id="36868" name="Object 4">
            <a:extLst>
              <a:ext uri="{FF2B5EF4-FFF2-40B4-BE49-F238E27FC236}">
                <a16:creationId xmlns:a16="http://schemas.microsoft.com/office/drawing/2014/main" id="{6C0E5F23-5231-465B-A411-F55F924C8F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3429000"/>
          <a:ext cx="2819400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文档" r:id="rId3" imgW="3643884" imgH="3133344" progId="Word.Document.8">
                  <p:embed/>
                </p:oleObj>
              </mc:Choice>
              <mc:Fallback>
                <p:oleObj name="文档" r:id="rId3" imgW="3643884" imgH="313334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429000"/>
                        <a:ext cx="2819400" cy="234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6">
            <a:extLst>
              <a:ext uri="{FF2B5EF4-FFF2-40B4-BE49-F238E27FC236}">
                <a16:creationId xmlns:a16="http://schemas.microsoft.com/office/drawing/2014/main" id="{A54ECD42-1DA5-4361-9630-69CB0BA9F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716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例如 ：集成</a:t>
            </a:r>
            <a:r>
              <a:rPr lang="en-US" altLang="zh-CN" sz="2400">
                <a:latin typeface="Times New Roman" panose="02020603050405020304" pitchFamily="18" charset="0"/>
              </a:rPr>
              <a:t>JK </a:t>
            </a:r>
            <a:r>
              <a:rPr lang="zh-CN" altLang="en-US" sz="2400">
                <a:latin typeface="Times New Roman" panose="02020603050405020304" pitchFamily="18" charset="0"/>
              </a:rPr>
              <a:t>触发器</a:t>
            </a:r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5B752B65-49C1-4C1C-8FB9-53B75DCD8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295400"/>
            <a:ext cx="2363788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J=J</a:t>
            </a:r>
            <a:r>
              <a:rPr lang="en-US" altLang="zh-CN" sz="2400" baseline="-25000">
                <a:latin typeface="Times New Roman" panose="02020603050405020304" pitchFamily="18" charset="0"/>
              </a:rPr>
              <a:t>1 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400" baseline="-25000">
                <a:latin typeface="Times New Roman" panose="02020603050405020304" pitchFamily="18" charset="0"/>
              </a:rPr>
              <a:t>  </a:t>
            </a:r>
            <a:r>
              <a:rPr lang="en-US" altLang="zh-CN" sz="2400">
                <a:latin typeface="Times New Roman" panose="02020603050405020304" pitchFamily="18" charset="0"/>
              </a:rPr>
              <a:t>J</a:t>
            </a:r>
            <a:r>
              <a:rPr lang="en-US" altLang="zh-CN" sz="2400" baseline="-25000">
                <a:latin typeface="Times New Roman" panose="02020603050405020304" pitchFamily="18" charset="0"/>
              </a:rPr>
              <a:t>2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K=K</a:t>
            </a:r>
            <a:r>
              <a:rPr lang="en-US" altLang="zh-CN" sz="2400" baseline="-25000">
                <a:latin typeface="Times New Roman" panose="02020603050405020304" pitchFamily="18" charset="0"/>
              </a:rPr>
              <a:t>1 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400" baseline="-25000">
                <a:latin typeface="Times New Roman" panose="02020603050405020304" pitchFamily="18" charset="0"/>
              </a:rPr>
              <a:t>  </a:t>
            </a:r>
            <a:r>
              <a:rPr lang="en-US" altLang="zh-CN" sz="2400">
                <a:latin typeface="Times New Roman" panose="02020603050405020304" pitchFamily="18" charset="0"/>
              </a:rPr>
              <a:t>K</a:t>
            </a:r>
            <a:r>
              <a:rPr lang="en-US" altLang="zh-CN" sz="2400" baseline="-25000">
                <a:latin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R</a:t>
            </a:r>
            <a:r>
              <a:rPr lang="en-US" altLang="zh-CN" sz="2400" baseline="-25000">
                <a:latin typeface="Times New Roman" panose="02020603050405020304" pitchFamily="18" charset="0"/>
              </a:rPr>
              <a:t>d</a:t>
            </a:r>
            <a:r>
              <a:rPr lang="en-US" altLang="zh-CN" sz="2400">
                <a:latin typeface="Times New Roman" panose="02020603050405020304" pitchFamily="18" charset="0"/>
              </a:rPr>
              <a:t>:  </a:t>
            </a:r>
            <a:r>
              <a:rPr lang="zh-CN" altLang="en-US" sz="2400">
                <a:latin typeface="Times New Roman" panose="02020603050405020304" pitchFamily="18" charset="0"/>
              </a:rPr>
              <a:t>异步清零端 </a:t>
            </a:r>
            <a:br>
              <a:rPr lang="zh-CN" altLang="en-US" sz="2400">
                <a:latin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</a:rPr>
              <a:t>S</a:t>
            </a:r>
            <a:r>
              <a:rPr lang="en-US" altLang="zh-CN" sz="2400" baseline="-25000">
                <a:latin typeface="Times New Roman" panose="02020603050405020304" pitchFamily="18" charset="0"/>
              </a:rPr>
              <a:t>d</a:t>
            </a:r>
            <a:r>
              <a:rPr lang="en-US" altLang="zh-CN" sz="2400">
                <a:latin typeface="Times New Roman" panose="02020603050405020304" pitchFamily="18" charset="0"/>
              </a:rPr>
              <a:t>:  </a:t>
            </a:r>
            <a:r>
              <a:rPr lang="zh-CN" altLang="en-US" sz="2400">
                <a:latin typeface="Times New Roman" panose="02020603050405020304" pitchFamily="18" charset="0"/>
              </a:rPr>
              <a:t>异步置位端</a:t>
            </a:r>
          </a:p>
        </p:txBody>
      </p:sp>
      <p:pic>
        <p:nvPicPr>
          <p:cNvPr id="34822" name="Picture 9">
            <a:extLst>
              <a:ext uri="{FF2B5EF4-FFF2-40B4-BE49-F238E27FC236}">
                <a16:creationId xmlns:a16="http://schemas.microsoft.com/office/drawing/2014/main" id="{F795D4CD-0F27-4634-A031-79EC95F55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299243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4" name="Text Box 10">
            <a:hlinkClick r:id="rId6" action="ppaction://hlinksldjump"/>
            <a:extLst>
              <a:ext uri="{FF2B5EF4-FFF2-40B4-BE49-F238E27FC236}">
                <a16:creationId xmlns:a16="http://schemas.microsoft.com/office/drawing/2014/main" id="{0817C849-B92C-41B9-8B3C-3343E5BF6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984875"/>
            <a:ext cx="914400" cy="4921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49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hlinkClick r:id="rId6" action="ppaction://hlinksldjump"/>
              </a:rPr>
              <a:t>返回</a:t>
            </a:r>
            <a:endParaRPr lang="zh-CN" altLang="en-US" b="1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6B69AE2E-646A-472F-B531-A49030347C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1A59BF2E-0A3E-4FEE-839C-47F1BCDC5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225550"/>
            <a:ext cx="8316913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5130800" algn="r"/>
              </a:tabLst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>
                <a:tab pos="5130800" algn="r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5130800" algn="r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5130800" algn="r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5130800" algn="r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5130800" algn="r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5130800" algn="r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5130800" algn="r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rlett" pitchFamily="2" charset="2"/>
              </a:rPr>
              <a:t>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锁存器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触发器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都是具有存储功能的逻辑电路，是构成时序电路的基本逻辑单元。每个锁存器或触发器都能存储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arlett" pitchFamily="2" charset="2"/>
              </a:rPr>
              <a:t>1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arlett" pitchFamily="2" charset="2"/>
              </a:rPr>
              <a:t>位二值信息。 </a:t>
            </a:r>
            <a:endParaRPr lang="zh-CN" altLang="en-US" sz="2400">
              <a:solidFill>
                <a:srgbClr val="000066"/>
              </a:solidFill>
              <a:latin typeface="Arial Narrow" panose="020B0606020202030204" pitchFamily="34" charset="0"/>
              <a:sym typeface="Marlett" pitchFamily="2" charset="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Marlett" pitchFamily="2" charset="2"/>
              </a:rPr>
              <a:t>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锁存器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是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对脉冲电平敏感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的电路，它们在一定电平作用下改变状态。</a:t>
            </a:r>
            <a:endParaRPr lang="zh-CN" altLang="en-US" sz="2400">
              <a:solidFill>
                <a:srgbClr val="000066"/>
              </a:solidFill>
              <a:latin typeface="Arial Narrow" panose="020B0606020202030204" pitchFamily="34" charset="0"/>
              <a:sym typeface="Marlett" pitchFamily="2" charset="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Marlett" pitchFamily="2" charset="2"/>
              </a:rPr>
              <a:t>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触发器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是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对时钟脉冲边沿敏感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的电路，它们在时钟脉冲的上升沿或下降沿作用下改变状态。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Marlett" pitchFamily="2" charset="2"/>
              </a:rPr>
              <a:t>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触发器按逻辑功能分类有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Marlett" pitchFamily="2" charset="2"/>
              </a:rPr>
              <a:t>D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Marlett" pitchFamily="2" charset="2"/>
              </a:rPr>
              <a:t>触发器、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Marlett" pitchFamily="2" charset="2"/>
              </a:rPr>
              <a:t>JK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Marlett" pitchFamily="2" charset="2"/>
              </a:rPr>
              <a:t>触发器、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Marlett" pitchFamily="2" charset="2"/>
              </a:rPr>
              <a:t>T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Marlett" pitchFamily="2" charset="2"/>
              </a:rPr>
              <a:t>（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Marlett" pitchFamily="2" charset="2"/>
              </a:rPr>
              <a:t>T'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Marlett" pitchFamily="2" charset="2"/>
              </a:rPr>
              <a:t>）触发器和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Marlett" pitchFamily="2" charset="2"/>
              </a:rPr>
              <a:t>SR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Marlett" pitchFamily="2" charset="2"/>
              </a:rPr>
              <a:t>触发器。它们的功能可用特性表、特性方程和状态图来描述。触发器的电路结构与逻辑功能没有必然联系。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96F2D975-45D2-47D8-A925-28A37B68E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828800"/>
            <a:ext cx="6400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1. </a:t>
            </a:r>
            <a:r>
              <a:rPr lang="zh-CN" altLang="en-US" sz="2400"/>
              <a:t>试分别用</a:t>
            </a:r>
            <a:r>
              <a:rPr lang="en-US" altLang="zh-CN" sz="2400"/>
              <a:t>JK</a:t>
            </a:r>
            <a:r>
              <a:rPr lang="zh-CN" altLang="en-US" sz="2400"/>
              <a:t>和</a:t>
            </a:r>
            <a:r>
              <a:rPr lang="en-US" altLang="zh-CN" sz="2400"/>
              <a:t>D</a:t>
            </a:r>
            <a:r>
              <a:rPr lang="zh-CN" altLang="en-US" sz="2400"/>
              <a:t>触发器实现特性方程为 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的触发器。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02782CC1-66C6-4DEC-89A6-CFC1E1626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858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课堂练习</a:t>
            </a:r>
          </a:p>
        </p:txBody>
      </p:sp>
      <p:graphicFrame>
        <p:nvGraphicFramePr>
          <p:cNvPr id="36868" name="Object 4">
            <a:extLst>
              <a:ext uri="{FF2B5EF4-FFF2-40B4-BE49-F238E27FC236}">
                <a16:creationId xmlns:a16="http://schemas.microsoft.com/office/drawing/2014/main" id="{3BE84B1D-D71C-4E66-8AE8-4B9315E525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9063" y="1828800"/>
          <a:ext cx="20859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Equation" r:id="rId3" imgW="1168400" imgH="228600" progId="Equation.3">
                  <p:embed/>
                </p:oleObj>
              </mc:Choice>
              <mc:Fallback>
                <p:oleObj name="Equation" r:id="rId3" imgW="1168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063" y="1828800"/>
                        <a:ext cx="20859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7256A28-CA9D-49BA-8C6F-54C3C6A07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762000"/>
          </a:xfrm>
        </p:spPr>
        <p:txBody>
          <a:bodyPr/>
          <a:lstStyle/>
          <a:p>
            <a:pPr algn="ctr" eaLnBrk="1" hangingPunct="1"/>
            <a:r>
              <a:rPr lang="zh-CN" altLang="en-US"/>
              <a:t>习题解答</a:t>
            </a:r>
          </a:p>
        </p:txBody>
      </p:sp>
      <p:pic>
        <p:nvPicPr>
          <p:cNvPr id="37891" name="Picture 3">
            <a:extLst>
              <a:ext uri="{FF2B5EF4-FFF2-40B4-BE49-F238E27FC236}">
                <a16:creationId xmlns:a16="http://schemas.microsoft.com/office/drawing/2014/main" id="{349BF9E9-1972-47D2-933D-73DE2E73B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3505200" cy="318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pSp>
        <p:nvGrpSpPr>
          <p:cNvPr id="37892" name="组合 17">
            <a:extLst>
              <a:ext uri="{FF2B5EF4-FFF2-40B4-BE49-F238E27FC236}">
                <a16:creationId xmlns:a16="http://schemas.microsoft.com/office/drawing/2014/main" id="{C5C87E4F-952A-4A99-A139-BA6E9D560101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133600"/>
            <a:ext cx="4114800" cy="3429000"/>
            <a:chOff x="4495800" y="2133600"/>
            <a:chExt cx="4114800" cy="3429000"/>
          </a:xfrm>
        </p:grpSpPr>
        <p:pic>
          <p:nvPicPr>
            <p:cNvPr id="37894" name="Picture 7">
              <a:extLst>
                <a:ext uri="{FF2B5EF4-FFF2-40B4-BE49-F238E27FC236}">
                  <a16:creationId xmlns:a16="http://schemas.microsoft.com/office/drawing/2014/main" id="{2F7F29AB-D37C-4E0D-AB90-62FB5A1D8EE3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2133600"/>
              <a:ext cx="4114800" cy="244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37895" name="Rectangle 55">
              <a:extLst>
                <a:ext uri="{FF2B5EF4-FFF2-40B4-BE49-F238E27FC236}">
                  <a16:creationId xmlns:a16="http://schemas.microsoft.com/office/drawing/2014/main" id="{F27368F1-0C5E-43EC-85F4-90224CDCA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9938" y="4583113"/>
              <a:ext cx="220662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80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7896" name="Group 64">
              <a:extLst>
                <a:ext uri="{FF2B5EF4-FFF2-40B4-BE49-F238E27FC236}">
                  <a16:creationId xmlns:a16="http://schemas.microsoft.com/office/drawing/2014/main" id="{CBF31E2A-F376-487B-9519-AC2114F597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0450" y="2622550"/>
              <a:ext cx="3665538" cy="2940050"/>
              <a:chOff x="3068" y="1652"/>
              <a:chExt cx="2309" cy="1852"/>
            </a:xfrm>
          </p:grpSpPr>
          <p:sp>
            <p:nvSpPr>
              <p:cNvPr id="37897" name="Freeform 46">
                <a:extLst>
                  <a:ext uri="{FF2B5EF4-FFF2-40B4-BE49-F238E27FC236}">
                    <a16:creationId xmlns:a16="http://schemas.microsoft.com/office/drawing/2014/main" id="{86DA504B-14B4-4BB7-9D8F-2D4FE9336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4" y="3020"/>
                <a:ext cx="2239" cy="461"/>
              </a:xfrm>
              <a:custGeom>
                <a:avLst/>
                <a:gdLst>
                  <a:gd name="T0" fmla="*/ 135703 w 570"/>
                  <a:gd name="T1" fmla="*/ 22582 h 126"/>
                  <a:gd name="T2" fmla="*/ 0 w 570"/>
                  <a:gd name="T3" fmla="*/ 22582 h 126"/>
                  <a:gd name="T4" fmla="*/ 0 w 570"/>
                  <a:gd name="T5" fmla="*/ 0 h 126"/>
                  <a:gd name="T6" fmla="*/ 0 60000 65536"/>
                  <a:gd name="T7" fmla="*/ 0 60000 65536"/>
                  <a:gd name="T8" fmla="*/ 0 60000 65536"/>
                  <a:gd name="T9" fmla="*/ 0 w 570"/>
                  <a:gd name="T10" fmla="*/ 0 h 126"/>
                  <a:gd name="T11" fmla="*/ 570 w 570"/>
                  <a:gd name="T12" fmla="*/ 126 h 1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0" h="126">
                    <a:moveTo>
                      <a:pt x="570" y="126"/>
                    </a:moveTo>
                    <a:lnTo>
                      <a:pt x="0" y="126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898" name="Freeform 47">
                <a:extLst>
                  <a:ext uri="{FF2B5EF4-FFF2-40B4-BE49-F238E27FC236}">
                    <a16:creationId xmlns:a16="http://schemas.microsoft.com/office/drawing/2014/main" id="{894B97D9-AAF3-4619-BABB-6D43B287F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5" y="3437"/>
                <a:ext cx="142" cy="67"/>
              </a:xfrm>
              <a:custGeom>
                <a:avLst/>
                <a:gdLst>
                  <a:gd name="T0" fmla="*/ 8713 w 36"/>
                  <a:gd name="T1" fmla="*/ 2315 h 18"/>
                  <a:gd name="T2" fmla="*/ 0 w 36"/>
                  <a:gd name="T3" fmla="*/ 0 h 18"/>
                  <a:gd name="T4" fmla="*/ 0 w 36"/>
                  <a:gd name="T5" fmla="*/ 3451 h 18"/>
                  <a:gd name="T6" fmla="*/ 8713 w 36"/>
                  <a:gd name="T7" fmla="*/ 2315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18"/>
                  <a:gd name="T14" fmla="*/ 36 w 36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18">
                    <a:moveTo>
                      <a:pt x="36" y="12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36" y="12"/>
                    </a:ln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899" name="Freeform 48">
                <a:extLst>
                  <a:ext uri="{FF2B5EF4-FFF2-40B4-BE49-F238E27FC236}">
                    <a16:creationId xmlns:a16="http://schemas.microsoft.com/office/drawing/2014/main" id="{8C6FAB7C-3D16-43E0-AEF7-95411D465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8" y="2930"/>
                <a:ext cx="71" cy="133"/>
              </a:xfrm>
              <a:custGeom>
                <a:avLst/>
                <a:gdLst>
                  <a:gd name="T0" fmla="*/ 2879 w 18"/>
                  <a:gd name="T1" fmla="*/ 0 h 36"/>
                  <a:gd name="T2" fmla="*/ 0 w 18"/>
                  <a:gd name="T3" fmla="*/ 6702 h 36"/>
                  <a:gd name="T4" fmla="*/ 4355 w 18"/>
                  <a:gd name="T5" fmla="*/ 6702 h 36"/>
                  <a:gd name="T6" fmla="*/ 2879 w 18"/>
                  <a:gd name="T7" fmla="*/ 0 h 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"/>
                  <a:gd name="T13" fmla="*/ 0 h 36"/>
                  <a:gd name="T14" fmla="*/ 18 w 18"/>
                  <a:gd name="T15" fmla="*/ 36 h 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" h="36">
                    <a:moveTo>
                      <a:pt x="12" y="0"/>
                    </a:moveTo>
                    <a:lnTo>
                      <a:pt x="0" y="36"/>
                    </a:lnTo>
                    <a:lnTo>
                      <a:pt x="18" y="3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0" name="Line 49">
                <a:extLst>
                  <a:ext uri="{FF2B5EF4-FFF2-40B4-BE49-F238E27FC236}">
                    <a16:creationId xmlns:a16="http://schemas.microsoft.com/office/drawing/2014/main" id="{22B1A7AA-029D-47C3-BFDC-1BD88D80C6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8" y="1652"/>
                <a:ext cx="2192" cy="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1" name="Line 50">
                <a:extLst>
                  <a:ext uri="{FF2B5EF4-FFF2-40B4-BE49-F238E27FC236}">
                    <a16:creationId xmlns:a16="http://schemas.microsoft.com/office/drawing/2014/main" id="{C2C6A47C-5AE4-4B4E-8AAD-DFCAC03E55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2" y="2446"/>
                <a:ext cx="2121" cy="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2" name="Line 51">
                <a:extLst>
                  <a:ext uri="{FF2B5EF4-FFF2-40B4-BE49-F238E27FC236}">
                    <a16:creationId xmlns:a16="http://schemas.microsoft.com/office/drawing/2014/main" id="{AA3628DB-F761-4BDF-BEAC-DB58771D66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1" y="1652"/>
                <a:ext cx="5" cy="182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3" name="Line 52">
                <a:extLst>
                  <a:ext uri="{FF2B5EF4-FFF2-40B4-BE49-F238E27FC236}">
                    <a16:creationId xmlns:a16="http://schemas.microsoft.com/office/drawing/2014/main" id="{0C1D9CF1-86FD-43CF-B166-5780CDA75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" y="2446"/>
                <a:ext cx="5" cy="10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4" name="Line 53">
                <a:extLst>
                  <a:ext uri="{FF2B5EF4-FFF2-40B4-BE49-F238E27FC236}">
                    <a16:creationId xmlns:a16="http://schemas.microsoft.com/office/drawing/2014/main" id="{BB562E6A-C039-480B-A0E4-25E42AB43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9" y="2446"/>
                <a:ext cx="5" cy="10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5" name="Line 54">
                <a:extLst>
                  <a:ext uri="{FF2B5EF4-FFF2-40B4-BE49-F238E27FC236}">
                    <a16:creationId xmlns:a16="http://schemas.microsoft.com/office/drawing/2014/main" id="{4947F443-A4A3-4721-9122-837DA5F1E4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3" y="1652"/>
                <a:ext cx="2" cy="182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6" name="Freeform 56">
                <a:extLst>
                  <a:ext uri="{FF2B5EF4-FFF2-40B4-BE49-F238E27FC236}">
                    <a16:creationId xmlns:a16="http://schemas.microsoft.com/office/drawing/2014/main" id="{436D60A5-BAAD-40A3-B7E4-6E4BCBEFB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2" y="3107"/>
                <a:ext cx="2121" cy="330"/>
              </a:xfrm>
              <a:custGeom>
                <a:avLst/>
                <a:gdLst>
                  <a:gd name="T0" fmla="*/ 128525 w 540"/>
                  <a:gd name="T1" fmla="*/ 16269 h 90"/>
                  <a:gd name="T2" fmla="*/ 88524 w 540"/>
                  <a:gd name="T3" fmla="*/ 16269 h 90"/>
                  <a:gd name="T4" fmla="*/ 88524 w 540"/>
                  <a:gd name="T5" fmla="*/ 0 h 90"/>
                  <a:gd name="T6" fmla="*/ 34293 w 540"/>
                  <a:gd name="T7" fmla="*/ 0 h 90"/>
                  <a:gd name="T8" fmla="*/ 34293 w 540"/>
                  <a:gd name="T9" fmla="*/ 16269 h 90"/>
                  <a:gd name="T10" fmla="*/ 0 w 540"/>
                  <a:gd name="T11" fmla="*/ 16269 h 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0"/>
                  <a:gd name="T19" fmla="*/ 0 h 90"/>
                  <a:gd name="T20" fmla="*/ 540 w 540"/>
                  <a:gd name="T21" fmla="*/ 90 h 9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0" h="90">
                    <a:moveTo>
                      <a:pt x="540" y="90"/>
                    </a:moveTo>
                    <a:lnTo>
                      <a:pt x="372" y="90"/>
                    </a:lnTo>
                    <a:lnTo>
                      <a:pt x="372" y="0"/>
                    </a:lnTo>
                    <a:lnTo>
                      <a:pt x="144" y="0"/>
                    </a:lnTo>
                    <a:lnTo>
                      <a:pt x="144" y="90"/>
                    </a:lnTo>
                    <a:lnTo>
                      <a:pt x="0" y="90"/>
                    </a:ln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7893" name="Text Box 60">
            <a:extLst>
              <a:ext uri="{FF2B5EF4-FFF2-40B4-BE49-F238E27FC236}">
                <a16:creationId xmlns:a16="http://schemas.microsoft.com/office/drawing/2014/main" id="{05A8008C-7C8E-4C6E-92D9-14EDBE0E8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828800"/>
            <a:ext cx="1373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题</a:t>
            </a:r>
            <a:r>
              <a:rPr lang="en-US" altLang="zh-CN" sz="2800" b="1">
                <a:latin typeface="Times New Roman" panose="02020603050405020304" pitchFamily="18" charset="0"/>
              </a:rPr>
              <a:t>5-1</a:t>
            </a:r>
            <a:r>
              <a:rPr lang="zh-CN" altLang="en-US" sz="2800" b="1">
                <a:latin typeface="Times New Roman" panose="02020603050405020304" pitchFamily="18" charset="0"/>
              </a:rPr>
              <a:t>：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A038185-4074-4D5D-B173-1833AEA77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作业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52D796C-02D0-461C-9282-3BD07D904F2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5.5.6</a:t>
            </a:r>
          </a:p>
          <a:p>
            <a:pPr eaLnBrk="1" hangingPunct="1"/>
            <a:r>
              <a:rPr lang="en-US" altLang="zh-CN" sz="2800"/>
              <a:t>5.5.7</a:t>
            </a:r>
          </a:p>
          <a:p>
            <a:pPr eaLnBrk="1" hangingPunct="1"/>
            <a:r>
              <a:rPr lang="en-US" altLang="zh-CN" sz="2800"/>
              <a:t>5.5.9</a:t>
            </a:r>
          </a:p>
          <a:p>
            <a:pPr eaLnBrk="1" hangingPunct="1"/>
            <a:r>
              <a:rPr lang="en-US" altLang="zh-CN" sz="2800"/>
              <a:t>5.6.1</a:t>
            </a:r>
          </a:p>
          <a:p>
            <a:pPr eaLnBrk="1" hangingPunct="1"/>
            <a:r>
              <a:rPr lang="en-US" altLang="zh-CN" sz="2800"/>
              <a:t>5.6.3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7">
            <a:extLst>
              <a:ext uri="{FF2B5EF4-FFF2-40B4-BE49-F238E27FC236}">
                <a16:creationId xmlns:a16="http://schemas.microsoft.com/office/drawing/2014/main" id="{8B20D3A9-7100-4270-987D-E8283916B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06438"/>
            <a:ext cx="75644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5.2.3.</a:t>
            </a:r>
            <a:r>
              <a:rPr lang="zh-CN" altLang="en-US" sz="2400"/>
              <a:t>电路如图所示</a:t>
            </a:r>
            <a:r>
              <a:rPr lang="en-US" altLang="zh-CN" sz="2400"/>
              <a:t>,</a:t>
            </a:r>
            <a:r>
              <a:rPr lang="zh-CN" altLang="en-US" sz="2400"/>
              <a:t>试画出在</a:t>
            </a:r>
            <a:r>
              <a:rPr lang="en-US" altLang="zh-CN" sz="2400"/>
              <a:t>CP</a:t>
            </a:r>
            <a:r>
              <a:rPr lang="zh-CN" altLang="en-US" sz="2400"/>
              <a:t>作用下</a:t>
            </a:r>
            <a:r>
              <a:rPr lang="en-US" altLang="zh-CN" sz="2400"/>
              <a:t>,                </a:t>
            </a:r>
            <a:r>
              <a:rPr lang="zh-CN" altLang="en-US" sz="2400"/>
              <a:t>的波形</a:t>
            </a:r>
          </a:p>
        </p:txBody>
      </p:sp>
      <p:grpSp>
        <p:nvGrpSpPr>
          <p:cNvPr id="39939" name="Group 13">
            <a:extLst>
              <a:ext uri="{FF2B5EF4-FFF2-40B4-BE49-F238E27FC236}">
                <a16:creationId xmlns:a16="http://schemas.microsoft.com/office/drawing/2014/main" id="{B3E883B7-F1C6-4863-A6B9-2420E091885C}"/>
              </a:ext>
            </a:extLst>
          </p:cNvPr>
          <p:cNvGrpSpPr>
            <a:grpSpLocks/>
          </p:cNvGrpSpPr>
          <p:nvPr/>
        </p:nvGrpSpPr>
        <p:grpSpPr bwMode="auto">
          <a:xfrm>
            <a:off x="844550" y="1466850"/>
            <a:ext cx="7332663" cy="5086350"/>
            <a:chOff x="532" y="924"/>
            <a:chExt cx="4619" cy="3204"/>
          </a:xfrm>
        </p:grpSpPr>
        <p:pic>
          <p:nvPicPr>
            <p:cNvPr id="39941" name="Picture 9">
              <a:extLst>
                <a:ext uri="{FF2B5EF4-FFF2-40B4-BE49-F238E27FC236}">
                  <a16:creationId xmlns:a16="http://schemas.microsoft.com/office/drawing/2014/main" id="{0943EEA5-B81B-4847-8D51-386C1DB2A8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" y="924"/>
              <a:ext cx="4542" cy="3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2" name="Rectangle 11">
              <a:extLst>
                <a:ext uri="{FF2B5EF4-FFF2-40B4-BE49-F238E27FC236}">
                  <a16:creationId xmlns:a16="http://schemas.microsoft.com/office/drawing/2014/main" id="{9134CAE3-6B60-49F9-BD2E-4BDBE933F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" y="2644"/>
              <a:ext cx="1955" cy="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9943" name="Rectangle 12">
              <a:extLst>
                <a:ext uri="{FF2B5EF4-FFF2-40B4-BE49-F238E27FC236}">
                  <a16:creationId xmlns:a16="http://schemas.microsoft.com/office/drawing/2014/main" id="{8AE73DEB-A85B-4C52-9092-FDF2637AC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" y="1047"/>
              <a:ext cx="332" cy="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graphicFrame>
        <p:nvGraphicFramePr>
          <p:cNvPr id="39940" name="Object 14">
            <a:extLst>
              <a:ext uri="{FF2B5EF4-FFF2-40B4-BE49-F238E27FC236}">
                <a16:creationId xmlns:a16="http://schemas.microsoft.com/office/drawing/2014/main" id="{B1E382A7-DED4-44C5-822F-A5B0C0CD26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49913" y="709613"/>
          <a:ext cx="15224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Equation" r:id="rId4" imgW="698500" imgH="228600" progId="Equation.3">
                  <p:embed/>
                </p:oleObj>
              </mc:Choice>
              <mc:Fallback>
                <p:oleObj name="Equation" r:id="rId4" imgW="6985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913" y="709613"/>
                        <a:ext cx="152241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>
            <a:extLst>
              <a:ext uri="{FF2B5EF4-FFF2-40B4-BE49-F238E27FC236}">
                <a16:creationId xmlns:a16="http://schemas.microsoft.com/office/drawing/2014/main" id="{9E293973-2FB7-4459-AE36-F12A0DFE0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963" y="323850"/>
            <a:ext cx="10067926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>
            <a:extLst>
              <a:ext uri="{FF2B5EF4-FFF2-40B4-BE49-F238E27FC236}">
                <a16:creationId xmlns:a16="http://schemas.microsoft.com/office/drawing/2014/main" id="{BF7F6BE9-A763-4ECF-A349-8688C0CA7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430213"/>
            <a:ext cx="82677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Text Box 3">
            <a:extLst>
              <a:ext uri="{FF2B5EF4-FFF2-40B4-BE49-F238E27FC236}">
                <a16:creationId xmlns:a16="http://schemas.microsoft.com/office/drawing/2014/main" id="{4D43D865-7CB4-4BD6-9B1D-AF33DD2EA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987925"/>
            <a:ext cx="296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5.2.9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>
            <a:extLst>
              <a:ext uri="{FF2B5EF4-FFF2-40B4-BE49-F238E27FC236}">
                <a16:creationId xmlns:a16="http://schemas.microsoft.com/office/drawing/2014/main" id="{FA0C0519-1382-4C88-A482-A9267C2D1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776288"/>
            <a:ext cx="849630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>
            <a:extLst>
              <a:ext uri="{FF2B5EF4-FFF2-40B4-BE49-F238E27FC236}">
                <a16:creationId xmlns:a16="http://schemas.microsoft.com/office/drawing/2014/main" id="{74674A82-6DE0-4A2C-93DB-0EC4A8216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5402262" cy="846138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1.  </a:t>
            </a:r>
            <a:r>
              <a:rPr lang="zh-CN" altLang="en-US">
                <a:latin typeface="Times New Roman" panose="02020603050405020304" pitchFamily="18" charset="0"/>
              </a:rPr>
              <a:t>电路与符号</a:t>
            </a:r>
          </a:p>
        </p:txBody>
      </p:sp>
      <p:grpSp>
        <p:nvGrpSpPr>
          <p:cNvPr id="8195" name="Group 1036">
            <a:extLst>
              <a:ext uri="{FF2B5EF4-FFF2-40B4-BE49-F238E27FC236}">
                <a16:creationId xmlns:a16="http://schemas.microsoft.com/office/drawing/2014/main" id="{E6947A65-3DD6-4AD5-8C8F-DF0739AC4C50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828800"/>
            <a:ext cx="2438400" cy="3238500"/>
            <a:chOff x="3888" y="1152"/>
            <a:chExt cx="1536" cy="2040"/>
          </a:xfrm>
        </p:grpSpPr>
        <p:sp>
          <p:nvSpPr>
            <p:cNvPr id="8202" name="Text Box 1031">
              <a:extLst>
                <a:ext uri="{FF2B5EF4-FFF2-40B4-BE49-F238E27FC236}">
                  <a16:creationId xmlns:a16="http://schemas.microsoft.com/office/drawing/2014/main" id="{C88915C9-FE39-4AEC-8880-B2AFD777EC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152"/>
              <a:ext cx="124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逻辑符号：</a:t>
              </a:r>
            </a:p>
          </p:txBody>
        </p:sp>
        <p:pic>
          <p:nvPicPr>
            <p:cNvPr id="8203" name="Picture 1035">
              <a:extLst>
                <a:ext uri="{FF2B5EF4-FFF2-40B4-BE49-F238E27FC236}">
                  <a16:creationId xmlns:a16="http://schemas.microsoft.com/office/drawing/2014/main" id="{7FE467A3-69AF-48A5-A444-011EAFF52D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1848"/>
              <a:ext cx="1536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7588" name="Text Box 1028">
            <a:extLst>
              <a:ext uri="{FF2B5EF4-FFF2-40B4-BE49-F238E27FC236}">
                <a16:creationId xmlns:a16="http://schemas.microsoft.com/office/drawing/2014/main" id="{16854CE4-5062-44AC-861D-058A360F8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28800"/>
            <a:ext cx="5181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G</a:t>
            </a:r>
            <a:r>
              <a:rPr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G</a:t>
            </a:r>
            <a:r>
              <a:rPr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：两个与非门首尾相接，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如图所示。</a:t>
            </a:r>
          </a:p>
        </p:txBody>
      </p:sp>
      <p:grpSp>
        <p:nvGrpSpPr>
          <p:cNvPr id="8197" name="Group 1041">
            <a:extLst>
              <a:ext uri="{FF2B5EF4-FFF2-40B4-BE49-F238E27FC236}">
                <a16:creationId xmlns:a16="http://schemas.microsoft.com/office/drawing/2014/main" id="{15CC6B69-65A7-4A51-94D8-CEF64CAD9FA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001963"/>
            <a:ext cx="4724400" cy="2982912"/>
            <a:chOff x="384" y="1891"/>
            <a:chExt cx="2976" cy="1879"/>
          </a:xfrm>
        </p:grpSpPr>
        <p:pic>
          <p:nvPicPr>
            <p:cNvPr id="8199" name="Picture 1029">
              <a:extLst>
                <a:ext uri="{FF2B5EF4-FFF2-40B4-BE49-F238E27FC236}">
                  <a16:creationId xmlns:a16="http://schemas.microsoft.com/office/drawing/2014/main" id="{E037C64F-F119-40AE-9026-0C026DA239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891"/>
              <a:ext cx="2976" cy="1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8200" name="Rectangle 1037">
              <a:extLst>
                <a:ext uri="{FF2B5EF4-FFF2-40B4-BE49-F238E27FC236}">
                  <a16:creationId xmlns:a16="http://schemas.microsoft.com/office/drawing/2014/main" id="{CBA3CB9E-9C72-4D62-8733-A1CEF0294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784"/>
              <a:ext cx="319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G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201" name="Rectangle 1038">
              <a:extLst>
                <a:ext uri="{FF2B5EF4-FFF2-40B4-BE49-F238E27FC236}">
                  <a16:creationId xmlns:a16="http://schemas.microsoft.com/office/drawing/2014/main" id="{B0DF0E5A-D4D9-4A5A-B02D-33BD4AD09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784"/>
              <a:ext cx="319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G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67602" name="Text Box 1042">
            <a:hlinkClick r:id="rId4" action="ppaction://hlinksldjump"/>
            <a:extLst>
              <a:ext uri="{FF2B5EF4-FFF2-40B4-BE49-F238E27FC236}">
                <a16:creationId xmlns:a16="http://schemas.microsoft.com/office/drawing/2014/main" id="{0D22C139-5F2B-4FCA-92C5-6E779C13C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096000"/>
            <a:ext cx="914400" cy="4921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49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hlinkClick r:id="" action="ppaction://hlinkshowjump?jump=firstslide"/>
              </a:rPr>
              <a:t>返回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D371FBD-2D3D-4C73-836C-6E6EA8E7D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3370263" cy="762000"/>
          </a:xfrm>
        </p:spPr>
        <p:txBody>
          <a:bodyPr/>
          <a:lstStyle/>
          <a:p>
            <a:pPr eaLnBrk="1" hangingPunct="1"/>
            <a:r>
              <a:rPr lang="en-US" altLang="zh-CN"/>
              <a:t>2.  </a:t>
            </a:r>
            <a:r>
              <a:rPr lang="zh-CN" altLang="en-US"/>
              <a:t>工作原理</a:t>
            </a:r>
          </a:p>
        </p:txBody>
      </p:sp>
      <p:grpSp>
        <p:nvGrpSpPr>
          <p:cNvPr id="2" name="Group 54">
            <a:extLst>
              <a:ext uri="{FF2B5EF4-FFF2-40B4-BE49-F238E27FC236}">
                <a16:creationId xmlns:a16="http://schemas.microsoft.com/office/drawing/2014/main" id="{FA506912-358C-42E3-926B-627B188CE376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752600"/>
            <a:ext cx="7050088" cy="1093788"/>
            <a:chOff x="240" y="1104"/>
            <a:chExt cx="4441" cy="689"/>
          </a:xfrm>
        </p:grpSpPr>
        <p:sp>
          <p:nvSpPr>
            <p:cNvPr id="9243" name="Text Box 4">
              <a:extLst>
                <a:ext uri="{FF2B5EF4-FFF2-40B4-BE49-F238E27FC236}">
                  <a16:creationId xmlns:a16="http://schemas.microsoft.com/office/drawing/2014/main" id="{927C4291-51DE-47ED-8F07-65A480662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248"/>
              <a:ext cx="100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S=1  R=0:</a:t>
              </a:r>
            </a:p>
          </p:txBody>
        </p:sp>
        <p:graphicFrame>
          <p:nvGraphicFramePr>
            <p:cNvPr id="9244" name="Object 6">
              <a:extLst>
                <a:ext uri="{FF2B5EF4-FFF2-40B4-BE49-F238E27FC236}">
                  <a16:creationId xmlns:a16="http://schemas.microsoft.com/office/drawing/2014/main" id="{EE7A269D-A9F5-4F8E-BB7F-2147EF9D60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1440"/>
            <a:ext cx="1824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8" name="公式" r:id="rId3" imgW="1371600" imgH="266700" progId="Equation.3">
                    <p:embed/>
                  </p:oleObj>
                </mc:Choice>
                <mc:Fallback>
                  <p:oleObj name="公式" r:id="rId3" imgW="1371600" imgH="2667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440"/>
                          <a:ext cx="1824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5" name="Object 7">
              <a:extLst>
                <a:ext uri="{FF2B5EF4-FFF2-40B4-BE49-F238E27FC236}">
                  <a16:creationId xmlns:a16="http://schemas.microsoft.com/office/drawing/2014/main" id="{B982CF40-C1B1-478B-BFE7-3DE031A675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1104"/>
            <a:ext cx="1824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9" name="公式" r:id="rId5" imgW="1435100" imgH="254000" progId="Equation.3">
                    <p:embed/>
                  </p:oleObj>
                </mc:Choice>
                <mc:Fallback>
                  <p:oleObj name="公式" r:id="rId5" imgW="1435100" imgH="2540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104"/>
                          <a:ext cx="1824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6" name="AutoShape 44">
              <a:extLst>
                <a:ext uri="{FF2B5EF4-FFF2-40B4-BE49-F238E27FC236}">
                  <a16:creationId xmlns:a16="http://schemas.microsoft.com/office/drawing/2014/main" id="{5C3ABF62-3569-4F97-9C41-D3DBEA5B2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1200"/>
              <a:ext cx="48" cy="480"/>
            </a:xfrm>
            <a:prstGeom prst="rightBrace">
              <a:avLst>
                <a:gd name="adj1" fmla="val 83333"/>
                <a:gd name="adj2" fmla="val 50000"/>
              </a:avLst>
            </a:prstGeom>
            <a:noFill/>
            <a:ln w="31750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247" name="Text Box 45">
              <a:extLst>
                <a:ext uri="{FF2B5EF4-FFF2-40B4-BE49-F238E27FC236}">
                  <a16:creationId xmlns:a16="http://schemas.microsoft.com/office/drawing/2014/main" id="{CD84E867-C75B-4B82-8701-083134C06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315"/>
              <a:ext cx="13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R</a:t>
              </a:r>
              <a:r>
                <a:rPr lang="zh-CN" altLang="en-US" sz="2400">
                  <a:latin typeface="Times New Roman" panose="02020603050405020304" pitchFamily="18" charset="0"/>
                </a:rPr>
                <a:t>叫清 </a:t>
              </a:r>
              <a:r>
                <a:rPr lang="en-US" altLang="zh-CN" sz="2400">
                  <a:latin typeface="Times New Roman" panose="02020603050405020304" pitchFamily="18" charset="0"/>
                </a:rPr>
                <a:t>0 </a:t>
              </a:r>
              <a:r>
                <a:rPr lang="zh-CN" altLang="en-US" sz="2400">
                  <a:latin typeface="Times New Roman" panose="02020603050405020304" pitchFamily="18" charset="0"/>
                </a:rPr>
                <a:t>端</a:t>
              </a:r>
            </a:p>
          </p:txBody>
        </p:sp>
      </p:grpSp>
      <p:grpSp>
        <p:nvGrpSpPr>
          <p:cNvPr id="3" name="Group 55">
            <a:extLst>
              <a:ext uri="{FF2B5EF4-FFF2-40B4-BE49-F238E27FC236}">
                <a16:creationId xmlns:a16="http://schemas.microsoft.com/office/drawing/2014/main" id="{3F18B6B4-3677-4A33-AD83-B2367420AAAD}"/>
              </a:ext>
            </a:extLst>
          </p:cNvPr>
          <p:cNvGrpSpPr>
            <a:grpSpLocks/>
          </p:cNvGrpSpPr>
          <p:nvPr/>
        </p:nvGrpSpPr>
        <p:grpSpPr bwMode="auto">
          <a:xfrm>
            <a:off x="400050" y="2973388"/>
            <a:ext cx="6915150" cy="1065212"/>
            <a:chOff x="252" y="1873"/>
            <a:chExt cx="4356" cy="671"/>
          </a:xfrm>
        </p:grpSpPr>
        <p:sp>
          <p:nvSpPr>
            <p:cNvPr id="9238" name="Rectangle 33">
              <a:extLst>
                <a:ext uri="{FF2B5EF4-FFF2-40B4-BE49-F238E27FC236}">
                  <a16:creationId xmlns:a16="http://schemas.microsoft.com/office/drawing/2014/main" id="{9B3804DC-C437-42EF-BFC0-9C8E25AA4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" y="2017"/>
              <a:ext cx="9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S=0  R=1:</a:t>
              </a:r>
            </a:p>
          </p:txBody>
        </p:sp>
        <p:graphicFrame>
          <p:nvGraphicFramePr>
            <p:cNvPr id="9239" name="Object 4">
              <a:extLst>
                <a:ext uri="{FF2B5EF4-FFF2-40B4-BE49-F238E27FC236}">
                  <a16:creationId xmlns:a16="http://schemas.microsoft.com/office/drawing/2014/main" id="{9A0248ED-26F3-4C4C-8B5C-C5F7F9C4AA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1873"/>
            <a:ext cx="1920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0" name="公式" r:id="rId7" imgW="1434477" imgH="266584" progId="Equation.3">
                    <p:embed/>
                  </p:oleObj>
                </mc:Choice>
                <mc:Fallback>
                  <p:oleObj name="公式" r:id="rId7" imgW="1434477" imgH="266584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873"/>
                          <a:ext cx="1920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0" name="Object 5">
              <a:extLst>
                <a:ext uri="{FF2B5EF4-FFF2-40B4-BE49-F238E27FC236}">
                  <a16:creationId xmlns:a16="http://schemas.microsoft.com/office/drawing/2014/main" id="{A666B081-DB2A-4F4A-BD96-0F71BF1C36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2209"/>
            <a:ext cx="182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1" name="公式" r:id="rId9" imgW="1371600" imgH="254000" progId="Equation.3">
                    <p:embed/>
                  </p:oleObj>
                </mc:Choice>
                <mc:Fallback>
                  <p:oleObj name="公式" r:id="rId9" imgW="1371600" imgH="254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209"/>
                          <a:ext cx="182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1" name="AutoShape 46">
              <a:extLst>
                <a:ext uri="{FF2B5EF4-FFF2-40B4-BE49-F238E27FC236}">
                  <a16:creationId xmlns:a16="http://schemas.microsoft.com/office/drawing/2014/main" id="{4C3402A5-8244-47F0-BEDB-034A8EB50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2017"/>
              <a:ext cx="48" cy="480"/>
            </a:xfrm>
            <a:prstGeom prst="rightBrace">
              <a:avLst>
                <a:gd name="adj1" fmla="val 83333"/>
                <a:gd name="adj2" fmla="val 50000"/>
              </a:avLst>
            </a:prstGeom>
            <a:noFill/>
            <a:ln w="31750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242" name="Text Box 47">
              <a:extLst>
                <a:ext uri="{FF2B5EF4-FFF2-40B4-BE49-F238E27FC236}">
                  <a16:creationId xmlns:a16="http://schemas.microsoft.com/office/drawing/2014/main" id="{928264D0-DCC3-4B92-B30E-31B533F18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132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S</a:t>
              </a:r>
              <a:r>
                <a:rPr lang="zh-CN" altLang="en-US" sz="2400">
                  <a:latin typeface="Times New Roman" panose="02020603050405020304" pitchFamily="18" charset="0"/>
                </a:rPr>
                <a:t>叫置 </a:t>
              </a:r>
              <a:r>
                <a:rPr lang="en-US" altLang="zh-CN" sz="2400">
                  <a:latin typeface="Times New Roman" panose="02020603050405020304" pitchFamily="18" charset="0"/>
                </a:rPr>
                <a:t>1 </a:t>
              </a:r>
              <a:r>
                <a:rPr lang="zh-CN" altLang="en-US" sz="2400">
                  <a:latin typeface="Times New Roman" panose="02020603050405020304" pitchFamily="18" charset="0"/>
                </a:rPr>
                <a:t>端</a:t>
              </a:r>
            </a:p>
          </p:txBody>
        </p:sp>
      </p:grpSp>
      <p:grpSp>
        <p:nvGrpSpPr>
          <p:cNvPr id="4" name="Group 59">
            <a:extLst>
              <a:ext uri="{FF2B5EF4-FFF2-40B4-BE49-F238E27FC236}">
                <a16:creationId xmlns:a16="http://schemas.microsoft.com/office/drawing/2014/main" id="{E9C805E7-60F1-435F-95BC-D9AC313D3E01}"/>
              </a:ext>
            </a:extLst>
          </p:cNvPr>
          <p:cNvGrpSpPr>
            <a:grpSpLocks/>
          </p:cNvGrpSpPr>
          <p:nvPr/>
        </p:nvGrpSpPr>
        <p:grpSpPr bwMode="auto">
          <a:xfrm>
            <a:off x="400050" y="4141788"/>
            <a:ext cx="7296150" cy="1127125"/>
            <a:chOff x="252" y="2609"/>
            <a:chExt cx="4596" cy="710"/>
          </a:xfrm>
        </p:grpSpPr>
        <p:sp>
          <p:nvSpPr>
            <p:cNvPr id="9233" name="AutoShape 48">
              <a:extLst>
                <a:ext uri="{FF2B5EF4-FFF2-40B4-BE49-F238E27FC236}">
                  <a16:creationId xmlns:a16="http://schemas.microsoft.com/office/drawing/2014/main" id="{1B5ABE2F-37E8-4705-AF16-1C630A2AA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753"/>
              <a:ext cx="48" cy="480"/>
            </a:xfrm>
            <a:prstGeom prst="rightBrace">
              <a:avLst>
                <a:gd name="adj1" fmla="val 83333"/>
                <a:gd name="adj2" fmla="val 50000"/>
              </a:avLst>
            </a:prstGeom>
            <a:noFill/>
            <a:ln w="31750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234" name="Rectangle 34">
              <a:extLst>
                <a:ext uri="{FF2B5EF4-FFF2-40B4-BE49-F238E27FC236}">
                  <a16:creationId xmlns:a16="http://schemas.microsoft.com/office/drawing/2014/main" id="{0CF99E5E-2D00-4D91-AC4F-89B5D8817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" y="2753"/>
              <a:ext cx="9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S=1  R=1:</a:t>
              </a:r>
            </a:p>
          </p:txBody>
        </p:sp>
        <p:graphicFrame>
          <p:nvGraphicFramePr>
            <p:cNvPr id="9235" name="Object 2">
              <a:extLst>
                <a:ext uri="{FF2B5EF4-FFF2-40B4-BE49-F238E27FC236}">
                  <a16:creationId xmlns:a16="http://schemas.microsoft.com/office/drawing/2014/main" id="{E46DC2ED-BD56-495B-A729-B61882A5B1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2609"/>
            <a:ext cx="1968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2" name="公式" r:id="rId11" imgW="1459866" imgH="266584" progId="Equation.3">
                    <p:embed/>
                  </p:oleObj>
                </mc:Choice>
                <mc:Fallback>
                  <p:oleObj name="公式" r:id="rId11" imgW="1459866" imgH="266584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609"/>
                          <a:ext cx="1968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6" name="Object 3">
              <a:extLst>
                <a:ext uri="{FF2B5EF4-FFF2-40B4-BE49-F238E27FC236}">
                  <a16:creationId xmlns:a16="http://schemas.microsoft.com/office/drawing/2014/main" id="{FCD3D2BD-68C6-43A4-A8FD-CAA85F3B23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2953"/>
            <a:ext cx="1968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3" name="公式" r:id="rId13" imgW="1282700" imgH="241300" progId="Equation.3">
                    <p:embed/>
                  </p:oleObj>
                </mc:Choice>
                <mc:Fallback>
                  <p:oleObj name="公式" r:id="rId13" imgW="1282700" imgH="2413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953"/>
                          <a:ext cx="1968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7" name="Text Box 49">
              <a:extLst>
                <a:ext uri="{FF2B5EF4-FFF2-40B4-BE49-F238E27FC236}">
                  <a16:creationId xmlns:a16="http://schemas.microsoft.com/office/drawing/2014/main" id="{7AFD4AFC-92AC-45E8-B18D-9C386A3E5C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868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状态保持不变</a:t>
              </a:r>
            </a:p>
          </p:txBody>
        </p:sp>
      </p:grpSp>
      <p:grpSp>
        <p:nvGrpSpPr>
          <p:cNvPr id="5" name="Group 57">
            <a:extLst>
              <a:ext uri="{FF2B5EF4-FFF2-40B4-BE49-F238E27FC236}">
                <a16:creationId xmlns:a16="http://schemas.microsoft.com/office/drawing/2014/main" id="{065C7BB5-30E7-4729-89BB-3B91A1B1D4B9}"/>
              </a:ext>
            </a:extLst>
          </p:cNvPr>
          <p:cNvGrpSpPr>
            <a:grpSpLocks/>
          </p:cNvGrpSpPr>
          <p:nvPr/>
        </p:nvGrpSpPr>
        <p:grpSpPr bwMode="auto">
          <a:xfrm>
            <a:off x="476250" y="5314950"/>
            <a:ext cx="6594475" cy="1068388"/>
            <a:chOff x="300" y="3348"/>
            <a:chExt cx="4154" cy="673"/>
          </a:xfrm>
        </p:grpSpPr>
        <p:sp>
          <p:nvSpPr>
            <p:cNvPr id="9228" name="Rectangle 35">
              <a:extLst>
                <a:ext uri="{FF2B5EF4-FFF2-40B4-BE49-F238E27FC236}">
                  <a16:creationId xmlns:a16="http://schemas.microsoft.com/office/drawing/2014/main" id="{5A430D81-D917-4F5E-A2CB-9716FE06D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3492"/>
              <a:ext cx="9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S=0  R=0:</a:t>
              </a:r>
            </a:p>
          </p:txBody>
        </p:sp>
        <p:graphicFrame>
          <p:nvGraphicFramePr>
            <p:cNvPr id="9229" name="Object 0">
              <a:extLst>
                <a:ext uri="{FF2B5EF4-FFF2-40B4-BE49-F238E27FC236}">
                  <a16:creationId xmlns:a16="http://schemas.microsoft.com/office/drawing/2014/main" id="{637670C2-FB4F-4BA5-87A9-AAF799EC4F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3348"/>
            <a:ext cx="1968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4" name="公式" r:id="rId15" imgW="1434477" imgH="266584" progId="Equation.3">
                    <p:embed/>
                  </p:oleObj>
                </mc:Choice>
                <mc:Fallback>
                  <p:oleObj name="公式" r:id="rId15" imgW="1434477" imgH="266584" progId="Equation.3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348"/>
                          <a:ext cx="1968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0" name="Object 1">
              <a:extLst>
                <a:ext uri="{FF2B5EF4-FFF2-40B4-BE49-F238E27FC236}">
                  <a16:creationId xmlns:a16="http://schemas.microsoft.com/office/drawing/2014/main" id="{2FFEB5BD-C9F3-4B2D-8587-6F5D0237FC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3684"/>
            <a:ext cx="1920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5" name="公式" r:id="rId17" imgW="1435100" imgH="254000" progId="Equation.3">
                    <p:embed/>
                  </p:oleObj>
                </mc:Choice>
                <mc:Fallback>
                  <p:oleObj name="公式" r:id="rId17" imgW="1435100" imgH="2540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684"/>
                          <a:ext cx="1920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1" name="AutoShape 50">
              <a:extLst>
                <a:ext uri="{FF2B5EF4-FFF2-40B4-BE49-F238E27FC236}">
                  <a16:creationId xmlns:a16="http://schemas.microsoft.com/office/drawing/2014/main" id="{5A32B870-C4D3-4F81-A1DD-C57C86542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3444"/>
              <a:ext cx="48" cy="480"/>
            </a:xfrm>
            <a:prstGeom prst="rightBrace">
              <a:avLst>
                <a:gd name="adj1" fmla="val 83333"/>
                <a:gd name="adj2" fmla="val 50000"/>
              </a:avLst>
            </a:prstGeom>
            <a:noFill/>
            <a:ln w="31750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232" name="Text Box 51">
              <a:extLst>
                <a:ext uri="{FF2B5EF4-FFF2-40B4-BE49-F238E27FC236}">
                  <a16:creationId xmlns:a16="http://schemas.microsoft.com/office/drawing/2014/main" id="{6E98E813-FD4F-4B31-BEF7-AC4032260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571"/>
              <a:ext cx="11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状态不定</a:t>
              </a:r>
            </a:p>
          </p:txBody>
        </p:sp>
      </p:grpSp>
      <p:grpSp>
        <p:nvGrpSpPr>
          <p:cNvPr id="9223" name="Group 62">
            <a:extLst>
              <a:ext uri="{FF2B5EF4-FFF2-40B4-BE49-F238E27FC236}">
                <a16:creationId xmlns:a16="http://schemas.microsoft.com/office/drawing/2014/main" id="{7C2728F2-C7E0-4E93-8E95-72B747ECD4D4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0"/>
            <a:ext cx="3200400" cy="2020888"/>
            <a:chOff x="3744" y="0"/>
            <a:chExt cx="2016" cy="1273"/>
          </a:xfrm>
        </p:grpSpPr>
        <p:pic>
          <p:nvPicPr>
            <p:cNvPr id="9225" name="Picture 23">
              <a:extLst>
                <a:ext uri="{FF2B5EF4-FFF2-40B4-BE49-F238E27FC236}">
                  <a16:creationId xmlns:a16="http://schemas.microsoft.com/office/drawing/2014/main" id="{3C27130D-FD16-4FEF-B6FB-EA5251D165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0"/>
              <a:ext cx="2016" cy="1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9226" name="Rectangle 60">
              <a:extLst>
                <a:ext uri="{FF2B5EF4-FFF2-40B4-BE49-F238E27FC236}">
                  <a16:creationId xmlns:a16="http://schemas.microsoft.com/office/drawing/2014/main" id="{AF1BCC28-FD5F-4FEA-A0DF-41FA76C64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" y="566"/>
              <a:ext cx="284" cy="2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G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27" name="Rectangle 61">
              <a:extLst>
                <a:ext uri="{FF2B5EF4-FFF2-40B4-BE49-F238E27FC236}">
                  <a16:creationId xmlns:a16="http://schemas.microsoft.com/office/drawing/2014/main" id="{1A5A540B-05D4-4AC9-B3F7-DB56355E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2" y="576"/>
              <a:ext cx="284" cy="2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G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9520" name="Text Box 64">
            <a:hlinkClick r:id="rId20" action="ppaction://hlinksldjump"/>
            <a:extLst>
              <a:ext uri="{FF2B5EF4-FFF2-40B4-BE49-F238E27FC236}">
                <a16:creationId xmlns:a16="http://schemas.microsoft.com/office/drawing/2014/main" id="{09F0C796-11D8-494C-93C5-9931EDF4C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096000"/>
            <a:ext cx="914400" cy="4921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49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hlinkClick r:id="" action="ppaction://hlinkshowjump?jump=firstslide"/>
              </a:rPr>
              <a:t>返回</a:t>
            </a:r>
            <a:endParaRPr lang="zh-CN" altLang="en-US" b="1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>
            <a:extLst>
              <a:ext uri="{FF2B5EF4-FFF2-40B4-BE49-F238E27FC236}">
                <a16:creationId xmlns:a16="http://schemas.microsoft.com/office/drawing/2014/main" id="{952BED20-DA40-4475-AD12-6FD9BA559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3.  </a:t>
            </a:r>
            <a:r>
              <a:rPr lang="zh-CN" altLang="en-US">
                <a:latin typeface="Times New Roman" panose="02020603050405020304" pitchFamily="18" charset="0"/>
              </a:rPr>
              <a:t>功能表（状态转换表）</a:t>
            </a:r>
          </a:p>
        </p:txBody>
      </p:sp>
      <p:graphicFrame>
        <p:nvGraphicFramePr>
          <p:cNvPr id="68611" name="Group 1027">
            <a:extLst>
              <a:ext uri="{FF2B5EF4-FFF2-40B4-BE49-F238E27FC236}">
                <a16:creationId xmlns:a16="http://schemas.microsoft.com/office/drawing/2014/main" id="{2C4DFEDD-9F0B-466D-BA00-74ECE16D3A1F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1447800"/>
          <a:ext cx="5486400" cy="4597400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输入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原态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次态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8664" name="Text Box 1080">
            <a:hlinkClick r:id="rId2" action="ppaction://hlinksldjump"/>
            <a:extLst>
              <a:ext uri="{FF2B5EF4-FFF2-40B4-BE49-F238E27FC236}">
                <a16:creationId xmlns:a16="http://schemas.microsoft.com/office/drawing/2014/main" id="{3B0A8290-6344-4E6C-8E0C-BE86537F7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096000"/>
            <a:ext cx="914400" cy="4921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49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hlinkClick r:id="" action="ppaction://hlinkshowjump?jump=firstslide"/>
              </a:rPr>
              <a:t>返回</a:t>
            </a:r>
            <a:endParaRPr lang="zh-CN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>
            <a:extLst>
              <a:ext uri="{FF2B5EF4-FFF2-40B4-BE49-F238E27FC236}">
                <a16:creationId xmlns:a16="http://schemas.microsoft.com/office/drawing/2014/main" id="{32A74DAD-9460-48B8-B89A-0965DF7676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4.  </a:t>
            </a:r>
            <a:r>
              <a:rPr lang="zh-CN" altLang="en-US">
                <a:latin typeface="Times New Roman" panose="02020603050405020304" pitchFamily="18" charset="0"/>
              </a:rPr>
              <a:t>波形图（时序图）</a:t>
            </a:r>
          </a:p>
        </p:txBody>
      </p:sp>
      <p:pic>
        <p:nvPicPr>
          <p:cNvPr id="69635" name="Picture 1027">
            <a:extLst>
              <a:ext uri="{FF2B5EF4-FFF2-40B4-BE49-F238E27FC236}">
                <a16:creationId xmlns:a16="http://schemas.microsoft.com/office/drawing/2014/main" id="{0FBD08A7-FB13-4401-A6AF-8DA810226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6553200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9636" name="Text Box 1028">
            <a:hlinkClick r:id="rId3" action="ppaction://hlinksldjump"/>
            <a:extLst>
              <a:ext uri="{FF2B5EF4-FFF2-40B4-BE49-F238E27FC236}">
                <a16:creationId xmlns:a16="http://schemas.microsoft.com/office/drawing/2014/main" id="{20D5F70E-AC58-4899-9110-7F7A45ED7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096000"/>
            <a:ext cx="914400" cy="4921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49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hlinkClick r:id="" action="ppaction://hlinkshowjump?jump=firstslide"/>
              </a:rPr>
              <a:t>返回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8B1571C-970F-4597-83F7-256C28D531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5.   </a:t>
            </a:r>
            <a:r>
              <a:rPr lang="zh-CN" altLang="en-US">
                <a:latin typeface="Times New Roman" panose="02020603050405020304" pitchFamily="18" charset="0"/>
              </a:rPr>
              <a:t>表达式（状态方程）</a:t>
            </a:r>
          </a:p>
        </p:txBody>
      </p:sp>
      <p:graphicFrame>
        <p:nvGraphicFramePr>
          <p:cNvPr id="12291" name="Object 1024">
            <a:extLst>
              <a:ext uri="{FF2B5EF4-FFF2-40B4-BE49-F238E27FC236}">
                <a16:creationId xmlns:a16="http://schemas.microsoft.com/office/drawing/2014/main" id="{51143F56-E8E0-4520-89CB-64E7E18199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071688"/>
          <a:ext cx="3886200" cy="34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文档" r:id="rId3" imgW="3950208" imgH="3496056" progId="Word.Document.8">
                  <p:embed/>
                </p:oleObj>
              </mc:Choice>
              <mc:Fallback>
                <p:oleObj name="文档" r:id="rId3" imgW="3950208" imgH="3496056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71688"/>
                        <a:ext cx="3886200" cy="344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Line 5">
            <a:extLst>
              <a:ext uri="{FF2B5EF4-FFF2-40B4-BE49-F238E27FC236}">
                <a16:creationId xmlns:a16="http://schemas.microsoft.com/office/drawing/2014/main" id="{53DAB20C-2762-4869-AD6F-B2F4173868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7325" y="1676400"/>
            <a:ext cx="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Rectangle 6">
            <a:extLst>
              <a:ext uri="{FF2B5EF4-FFF2-40B4-BE49-F238E27FC236}">
                <a16:creationId xmlns:a16="http://schemas.microsoft.com/office/drawing/2014/main" id="{7F341586-6CBC-43CD-B5A8-8C90651E0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048000"/>
            <a:ext cx="1517650" cy="990600"/>
          </a:xfrm>
          <a:prstGeom prst="rect">
            <a:avLst/>
          </a:prstGeom>
          <a:noFill/>
          <a:ln w="25400" cap="sq">
            <a:solidFill>
              <a:srgbClr val="3366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2294" name="Rectangle 7">
            <a:extLst>
              <a:ext uri="{FF2B5EF4-FFF2-40B4-BE49-F238E27FC236}">
                <a16:creationId xmlns:a16="http://schemas.microsoft.com/office/drawing/2014/main" id="{E20DA657-0FE7-4D59-AE8D-144064A95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81400"/>
            <a:ext cx="609600" cy="914400"/>
          </a:xfrm>
          <a:prstGeom prst="rect">
            <a:avLst/>
          </a:prstGeom>
          <a:noFill/>
          <a:ln w="25400" cap="sq">
            <a:solidFill>
              <a:srgbClr val="00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4E1EC034-024F-41ED-B15A-E39D04DD3884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09800"/>
            <a:ext cx="3657600" cy="1000125"/>
            <a:chOff x="1776" y="3072"/>
            <a:chExt cx="2544" cy="841"/>
          </a:xfrm>
        </p:grpSpPr>
        <p:graphicFrame>
          <p:nvGraphicFramePr>
            <p:cNvPr id="12298" name="Object 1026">
              <a:extLst>
                <a:ext uri="{FF2B5EF4-FFF2-40B4-BE49-F238E27FC236}">
                  <a16:creationId xmlns:a16="http://schemas.microsoft.com/office/drawing/2014/main" id="{2A95159E-A205-4A7C-A1A3-DEBB4B9D8C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3072"/>
            <a:ext cx="2064" cy="8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2" name="公式" r:id="rId5" imgW="1066800" imgH="431800" progId="Equation.3">
                    <p:embed/>
                  </p:oleObj>
                </mc:Choice>
                <mc:Fallback>
                  <p:oleObj name="公式" r:id="rId5" imgW="1066800" imgH="431800" progId="Equation.3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072"/>
                          <a:ext cx="2064" cy="8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9" name="AutoShape 10">
              <a:extLst>
                <a:ext uri="{FF2B5EF4-FFF2-40B4-BE49-F238E27FC236}">
                  <a16:creationId xmlns:a16="http://schemas.microsoft.com/office/drawing/2014/main" id="{4E20EACA-265E-4FA5-84A2-3CCF1F17B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3216"/>
              <a:ext cx="144" cy="624"/>
            </a:xfrm>
            <a:prstGeom prst="leftBrace">
              <a:avLst>
                <a:gd name="adj1" fmla="val 36111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2300" name="Text Box 11">
              <a:extLst>
                <a:ext uri="{FF2B5EF4-FFF2-40B4-BE49-F238E27FC236}">
                  <a16:creationId xmlns:a16="http://schemas.microsoft.com/office/drawing/2014/main" id="{37FC7119-C147-4308-8C80-AEED7BD34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529"/>
              <a:ext cx="100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约束条件</a:t>
              </a:r>
            </a:p>
          </p:txBody>
        </p:sp>
      </p:grpSp>
      <p:graphicFrame>
        <p:nvGraphicFramePr>
          <p:cNvPr id="12296" name="Object 1025">
            <a:extLst>
              <a:ext uri="{FF2B5EF4-FFF2-40B4-BE49-F238E27FC236}">
                <a16:creationId xmlns:a16="http://schemas.microsoft.com/office/drawing/2014/main" id="{D6F9B53C-5E5B-40F4-98AB-C019BD6C65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4237038"/>
          <a:ext cx="28956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剪辑" r:id="rId7" imgW="779204" imgH="622084" progId="MS_ClipArt_Gallery.2">
                  <p:embed/>
                </p:oleObj>
              </mc:Choice>
              <mc:Fallback>
                <p:oleObj name="剪辑" r:id="rId7" imgW="779204" imgH="622084" progId="MS_ClipArt_Gallery.2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237038"/>
                        <a:ext cx="2895600" cy="231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9" name="Text Box 13">
            <a:hlinkClick r:id="rId9" action="ppaction://hlinksldjump"/>
            <a:extLst>
              <a:ext uri="{FF2B5EF4-FFF2-40B4-BE49-F238E27FC236}">
                <a16:creationId xmlns:a16="http://schemas.microsoft.com/office/drawing/2014/main" id="{A108C2EC-E4F4-43CF-A4A8-07F9EE026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019800"/>
            <a:ext cx="914400" cy="4921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49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hlinkClick r:id="" action="ppaction://hlinkshowjump?jump=firstslide"/>
              </a:rPr>
              <a:t>返回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>
            <a:extLst>
              <a:ext uri="{FF2B5EF4-FFF2-40B4-BE49-F238E27FC236}">
                <a16:creationId xmlns:a16="http://schemas.microsoft.com/office/drawing/2014/main" id="{626E87F0-B099-4767-AB9D-76F7D7C3A9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6545262" cy="846138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6.   </a:t>
            </a:r>
            <a:r>
              <a:rPr lang="zh-CN" altLang="en-US">
                <a:latin typeface="Times New Roman" panose="02020603050405020304" pitchFamily="18" charset="0"/>
              </a:rPr>
              <a:t>状态（转换）图</a:t>
            </a:r>
          </a:p>
        </p:txBody>
      </p:sp>
      <p:pic>
        <p:nvPicPr>
          <p:cNvPr id="71683" name="Picture 1027">
            <a:extLst>
              <a:ext uri="{FF2B5EF4-FFF2-40B4-BE49-F238E27FC236}">
                <a16:creationId xmlns:a16="http://schemas.microsoft.com/office/drawing/2014/main" id="{15CE26EE-FB68-4644-B00B-83405BE45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467600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1684" name="Text Box 1028">
            <a:hlinkClick r:id="rId3" action="ppaction://hlinksldjump"/>
            <a:extLst>
              <a:ext uri="{FF2B5EF4-FFF2-40B4-BE49-F238E27FC236}">
                <a16:creationId xmlns:a16="http://schemas.microsoft.com/office/drawing/2014/main" id="{D09EC199-A2EF-41C4-82F1-AB635D0C1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096000"/>
            <a:ext cx="914400" cy="4921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49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hlinkClick r:id="" action="ppaction://hlinkshowjump?jump=firstslide"/>
              </a:rPr>
              <a:t>返回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000099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1228</TotalTime>
  <Words>1079</Words>
  <Application>Microsoft Office PowerPoint</Application>
  <PresentationFormat>全屏显示(4:3)</PresentationFormat>
  <Paragraphs>256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38</vt:i4>
      </vt:variant>
    </vt:vector>
  </HeadingPairs>
  <TitlesOfParts>
    <vt:vector size="56" baseType="lpstr">
      <vt:lpstr>Tahoma</vt:lpstr>
      <vt:lpstr>宋体</vt:lpstr>
      <vt:lpstr>Arial</vt:lpstr>
      <vt:lpstr>Wingdings</vt:lpstr>
      <vt:lpstr>Times New Roman</vt:lpstr>
      <vt:lpstr>Monotype Sorts</vt:lpstr>
      <vt:lpstr>Arial Black</vt:lpstr>
      <vt:lpstr>楷体_GB2312</vt:lpstr>
      <vt:lpstr>宋体-方正超大字符集</vt:lpstr>
      <vt:lpstr>Symbol</vt:lpstr>
      <vt:lpstr>Marlett</vt:lpstr>
      <vt:lpstr>Arial Narrow</vt:lpstr>
      <vt:lpstr>Blends</vt:lpstr>
      <vt:lpstr>Microsoft Equation 3.0</vt:lpstr>
      <vt:lpstr>Microsoft Word 文档</vt:lpstr>
      <vt:lpstr>Microsoft Clip Gallery</vt:lpstr>
      <vt:lpstr>Microsoft 公式 3.0</vt:lpstr>
      <vt:lpstr>Microsoft Word 图片</vt:lpstr>
      <vt:lpstr>第五章  触发器</vt:lpstr>
      <vt:lpstr>基本概念</vt:lpstr>
      <vt:lpstr>5.1  基本RS触发器</vt:lpstr>
      <vt:lpstr>1.  电路与符号</vt:lpstr>
      <vt:lpstr>2.  工作原理</vt:lpstr>
      <vt:lpstr>3.  功能表（状态转换表）</vt:lpstr>
      <vt:lpstr>4.  波形图（时序图）</vt:lpstr>
      <vt:lpstr>5.   表达式（状态方程）</vt:lpstr>
      <vt:lpstr>6.   状态（转换）图</vt:lpstr>
      <vt:lpstr>7.   其他电路形式</vt:lpstr>
      <vt:lpstr>5.2  同步RS触发器</vt:lpstr>
      <vt:lpstr>1.   电路</vt:lpstr>
      <vt:lpstr>2.   工作原理</vt:lpstr>
      <vt:lpstr>3.   波形图</vt:lpstr>
      <vt:lpstr>5.3  主从RS触发器</vt:lpstr>
      <vt:lpstr>1.   电路</vt:lpstr>
      <vt:lpstr>2.   工作原理</vt:lpstr>
      <vt:lpstr>3.   功能表和表达式</vt:lpstr>
      <vt:lpstr>4.   波形图</vt:lpstr>
      <vt:lpstr>5.4   其它类型触发器</vt:lpstr>
      <vt:lpstr>PowerPoint 演示文稿</vt:lpstr>
      <vt:lpstr>1.  JK触发器</vt:lpstr>
      <vt:lpstr>JK触发器状态转换图</vt:lpstr>
      <vt:lpstr>PowerPoint 演示文稿</vt:lpstr>
      <vt:lpstr>2.  D 触发器</vt:lpstr>
      <vt:lpstr>2.  D 触发器</vt:lpstr>
      <vt:lpstr>PowerPoint 演示文稿</vt:lpstr>
      <vt:lpstr>3.  T 触发器</vt:lpstr>
      <vt:lpstr>4. T’ 触发器</vt:lpstr>
      <vt:lpstr>5.  有异步清零、置位端的集成触发器</vt:lpstr>
      <vt:lpstr>小结</vt:lpstr>
      <vt:lpstr>PowerPoint 演示文稿</vt:lpstr>
      <vt:lpstr>习题解答</vt:lpstr>
      <vt:lpstr>作业</vt:lpstr>
      <vt:lpstr>PowerPoint 演示文稿</vt:lpstr>
      <vt:lpstr>PowerPoint 演示文稿</vt:lpstr>
      <vt:lpstr>PowerPoint 演示文稿</vt:lpstr>
      <vt:lpstr>PowerPoint 演示文稿</vt:lpstr>
    </vt:vector>
  </TitlesOfParts>
  <Company>dzx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第三篇   时序逻辑电路</dc:title>
  <dc:creator>btr</dc:creator>
  <cp:lastModifiedBy>Wang Moby</cp:lastModifiedBy>
  <cp:revision>52</cp:revision>
  <cp:lastPrinted>2000-10-25T02:20:03Z</cp:lastPrinted>
  <dcterms:created xsi:type="dcterms:W3CDTF">2000-10-24T03:12:45Z</dcterms:created>
  <dcterms:modified xsi:type="dcterms:W3CDTF">2020-04-25T08:40:10Z</dcterms:modified>
</cp:coreProperties>
</file>