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sldIdLst>
    <p:sldId id="498" r:id="rId2"/>
    <p:sldId id="451" r:id="rId3"/>
    <p:sldId id="452" r:id="rId4"/>
    <p:sldId id="478" r:id="rId5"/>
    <p:sldId id="479" r:id="rId6"/>
    <p:sldId id="480" r:id="rId7"/>
    <p:sldId id="481" r:id="rId8"/>
    <p:sldId id="482" r:id="rId9"/>
    <p:sldId id="483" r:id="rId10"/>
    <p:sldId id="453" r:id="rId11"/>
    <p:sldId id="454" r:id="rId12"/>
    <p:sldId id="455" r:id="rId13"/>
    <p:sldId id="456" r:id="rId14"/>
    <p:sldId id="457" r:id="rId15"/>
    <p:sldId id="458" r:id="rId16"/>
    <p:sldId id="484" r:id="rId17"/>
    <p:sldId id="485" r:id="rId18"/>
    <p:sldId id="493" r:id="rId19"/>
    <p:sldId id="494" r:id="rId20"/>
    <p:sldId id="495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0000CC"/>
    <a:srgbClr val="339933"/>
    <a:srgbClr val="FF0000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31" autoAdjust="0"/>
  </p:normalViewPr>
  <p:slideViewPr>
    <p:cSldViewPr>
      <p:cViewPr varScale="1">
        <p:scale>
          <a:sx n="44" d="100"/>
          <a:sy n="44" d="100"/>
        </p:scale>
        <p:origin x="1000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226DDE73-4F48-4F2E-AFD8-76777737C8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CA5F2C2D-98AC-4CAC-A58E-374E03ECC0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257E21E5-98B1-4618-BADB-5ED64C6E46D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F5CC0D40-181E-48CC-A157-AA21C9DC6F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C9CC6CB2-CC95-4190-B9D0-9EB5CBC57B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4243274A-0E1B-42F3-9037-5C58B09E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0DA5DCA3-C0E8-497C-B7FC-5AECA803FA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69233A-1E2E-4F13-BD61-CD68C4863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A47C2-1115-43D9-B675-0F85BCCF244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2C49A1D0-7E05-42ED-9D69-61BCB3484B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C8E40277-F96D-473C-88D4-62FD5EDB9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</a:t>
            </a:r>
            <a:r>
              <a:rPr lang="zh-CN" altLang="en-US"/>
              <a:t>放大电路存在电抗元件，如电容、电感。因此输入信号的频率不同，电路的输出响应也不同。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9A7C94FC-A029-4C20-B82D-9414E9031E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A311274-08B0-42F2-A337-5A7F70A344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7548A30E-CCF6-499B-9D6A-44F423AB95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0F1E14CE-32A9-441F-B2C4-EAFFB72F8D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78CBC57F-698E-426E-901C-BF4463A636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0DA083-BF9D-4C8A-B2E4-0E3C329F90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>
            <a:extLst>
              <a:ext uri="{FF2B5EF4-FFF2-40B4-BE49-F238E27FC236}">
                <a16:creationId xmlns:a16="http://schemas.microsoft.com/office/drawing/2014/main" id="{410735E3-CC9F-4152-91F8-9078F145D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b="0">
              <a:latin typeface="Times New Roman" panose="02020603050405020304" pitchFamily="18" charset="0"/>
            </a:endParaRPr>
          </a:p>
        </p:txBody>
      </p:sp>
      <p:pic>
        <p:nvPicPr>
          <p:cNvPr id="93192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652158-AF27-4A23-8A3D-AC2D11B30B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7379FF6-A4BD-4317-BF4B-C0452711E0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6080FF-1368-4DE0-8AFA-4E905EC09F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8E7E9-5299-4F94-8FDB-5A7236BF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583EA3-697B-4F2D-A165-E28A7608A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EBB7F-F2E8-4CB0-9042-02DF4F4C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B395BB-F6EB-40BE-805D-C09F09E114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524611-2B5C-4152-A90A-6EA97106FC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03667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DA97E0-CD1C-4800-ACF2-7EF4BF332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9D2E7C-2340-456D-8249-A8FF892B4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F30A3-6821-460F-8321-0DC5C18B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A7630E-2A72-4951-B142-D2809417A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CC889A-C37F-4F2C-B84C-C4B11C1619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70129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EFC64-04E3-4A43-A78E-E56D5E24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55330-3A70-40D6-B4C7-07F0DCDB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4D09B-E25F-4781-98EF-C2008BC5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499A77-A906-411E-981C-E0EF512648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62596-E486-49FB-8EB4-73BC39E978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69026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F934D-7B0D-43C0-B92A-9DDFCA1D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1F87F-E2A4-49F0-A6C1-8C10CA33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31448-B546-4930-9C72-00D687E3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07B5EA-FBFF-498F-898A-D00A155862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FBBE83-9AEE-4531-82F8-4965036E96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02676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1EEDA-6919-41D9-82A1-EFBBAC2C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3C64D-6245-41BE-A8CE-708CBC7D6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E6133-0814-4A87-9DDD-845AEB5A7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DE099-0F09-4D74-9412-31F86C32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E2A1A-2715-44DA-8FD2-56ACC54C2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AC4BD2-99F3-4745-8BAF-E7994479FA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49033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E1F07-2025-4C55-9BF5-AC60C061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52C1E-AC8A-4280-B6DD-618DDC22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8BD616-F31D-4DD2-B055-A35DC62B1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86D046-4EFF-4A0A-83B0-28B8D6046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5A5E4F-7376-463F-B22F-84013AFE1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2D3FAC-DB8F-4FCA-A9CC-90B4C104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F46DF4E-DFDF-4AB4-951B-7AF95266C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CC77FB-18FC-44F6-A018-7985BAFBD2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39700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9294-37A3-404C-BED3-57C65FD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C408BF-B401-452E-BE9F-5BBB96D6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C82731-8AE0-48D2-9865-D0E46E4FC9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30AC71-A2D7-40A8-B17F-F55262ED13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72096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593600-4CE3-42ED-99D8-75BDE159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9E1267-FFFD-45FF-B8A3-AD22D7E4A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77258D-8248-4495-B263-DB0CE353AE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56849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33F91-64EB-46EE-B146-BF14D95B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51B77-D18A-4B11-B84E-69DE0958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36A48-70DC-4639-9313-ED4574B8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75428-2C4B-47EC-9355-FC992016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F37AC-6EFE-4EE8-ABFC-BCCF66FE7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ECCCCB-A1B5-46A2-BDCA-70C0D8F917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73346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35F03-03FD-4599-8095-E80E29B8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2954E-BF92-4BE0-A8D2-F1D6F8633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1FF03-7FEF-4A30-AB45-77361B9F3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8E454-FC1B-4F55-BEBB-490396D2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37A70-B0BF-46BA-B54A-2F52451224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D0238C-0C49-4ED7-A3B3-FAC0F75875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34811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DC6C09F-DB8C-43F4-A3F7-844EFB311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C99E0EF-927E-4BA8-BBE1-269F8EDD8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>
            <a:extLst>
              <a:ext uri="{FF2B5EF4-FFF2-40B4-BE49-F238E27FC236}">
                <a16:creationId xmlns:a16="http://schemas.microsoft.com/office/drawing/2014/main" id="{579DFD0A-021B-41F7-962F-235460A11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b="0">
              <a:latin typeface="Times New Roman" panose="02020603050405020304" pitchFamily="18" charset="0"/>
            </a:endParaRPr>
          </a:p>
        </p:txBody>
      </p:sp>
      <p:sp>
        <p:nvSpPr>
          <p:cNvPr id="92165" name="Line 5">
            <a:extLst>
              <a:ext uri="{FF2B5EF4-FFF2-40B4-BE49-F238E27FC236}">
                <a16:creationId xmlns:a16="http://schemas.microsoft.com/office/drawing/2014/main" id="{ED5D0CD6-4B12-42DC-A7CA-BC00AADDA0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DCF565F0-CA83-4292-92EA-935845592E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2CA3B1E5-ECAD-4F67-9023-3FCC5A6CAE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781C71FF-3F8B-43D4-A690-1711B8B569D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43BA94-4E49-4C9F-90D3-EF4EF84C1C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F42776D-7C3E-4F66-BF88-C0E108D4A8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156AF6C-8F11-4B5A-B55D-45CE52ACD9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audio" Target="../media/audio1.wav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audio" Target="../media/audio1.wav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2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audio" Target="../media/audio1.wav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audio" Target="../media/audio1.wav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8" name="Rectangle 4">
            <a:extLst>
              <a:ext uri="{FF2B5EF4-FFF2-40B4-BE49-F238E27FC236}">
                <a16:creationId xmlns:a16="http://schemas.microsoft.com/office/drawing/2014/main" id="{DECCEE6E-EDD0-47EC-A609-33C59471B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347788"/>
            <a:ext cx="509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6.2  </a:t>
            </a:r>
            <a:r>
              <a:rPr kumimoji="1"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时序逻辑电路的分析</a:t>
            </a:r>
          </a:p>
        </p:txBody>
      </p:sp>
      <p:sp>
        <p:nvSpPr>
          <p:cNvPr id="441349" name="Rectangle 5">
            <a:extLst>
              <a:ext uri="{FF2B5EF4-FFF2-40B4-BE49-F238E27FC236}">
                <a16:creationId xmlns:a16="http://schemas.microsoft.com/office/drawing/2014/main" id="{879CDB52-C8FA-4AD2-90BE-A8C6C2896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851150"/>
            <a:ext cx="7993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6.2.1</a:t>
            </a:r>
            <a:r>
              <a:rPr kumimoji="1"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 </a:t>
            </a:r>
            <a:r>
              <a:rPr kumimoji="1"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分析同步时序逻辑电路的一般步骤</a:t>
            </a:r>
            <a:endParaRPr kumimoji="1" lang="zh-CN" altLang="en-US" sz="32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1351" name="Rectangle 7">
            <a:extLst>
              <a:ext uri="{FF2B5EF4-FFF2-40B4-BE49-F238E27FC236}">
                <a16:creationId xmlns:a16="http://schemas.microsoft.com/office/drawing/2014/main" id="{3F2CC105-1D88-41E4-9C8D-3281BAAEA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29063"/>
            <a:ext cx="7993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6.2.2 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同步时序逻辑电路分析举例</a:t>
            </a:r>
            <a:endParaRPr kumimoji="1" lang="zh-CN" altLang="en-US" sz="32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25" name="Rectangle 25">
            <a:extLst>
              <a:ext uri="{FF2B5EF4-FFF2-40B4-BE49-F238E27FC236}">
                <a16:creationId xmlns:a16="http://schemas.microsoft.com/office/drawing/2014/main" id="{FA29B87B-E540-4ECC-BA3A-CD3678D1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9275"/>
            <a:ext cx="66976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kumimoji="0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试分析如图所示时序电路的逻辑功能。</a:t>
            </a:r>
          </a:p>
        </p:txBody>
      </p:sp>
      <p:graphicFrame>
        <p:nvGraphicFramePr>
          <p:cNvPr id="384026" name="Object 26">
            <a:extLst>
              <a:ext uri="{FF2B5EF4-FFF2-40B4-BE49-F238E27FC236}">
                <a16:creationId xmlns:a16="http://schemas.microsoft.com/office/drawing/2014/main" id="{6324475A-AE2B-438C-8F8F-90E06BE4A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236913"/>
          <a:ext cx="5113338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37" name="图片" r:id="rId4" imgW="2543040" imgH="1085760" progId="Word.Picture.8">
                  <p:embed/>
                </p:oleObj>
              </mc:Choice>
              <mc:Fallback>
                <p:oleObj name="图片" r:id="rId4" imgW="2543040" imgH="1085760" progId="Word.Picture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236913"/>
                        <a:ext cx="5113338" cy="2471737"/>
                      </a:xfrm>
                      <a:prstGeom prst="rect">
                        <a:avLst/>
                      </a:prstGeom>
                      <a:solidFill>
                        <a:schemeClr val="bg1">
                          <a:alpha val="31000"/>
                        </a:schemeClr>
                      </a:solidFill>
                      <a:ln w="19050">
                        <a:solidFill>
                          <a:srgbClr val="00E4A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7" name="Rectangle 27">
            <a:extLst>
              <a:ext uri="{FF2B5EF4-FFF2-40B4-BE49-F238E27FC236}">
                <a16:creationId xmlns:a16="http://schemas.microsoft.com/office/drawing/2014/main" id="{DB631830-E2B9-481D-A2A4-00CF1D62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700213"/>
            <a:ext cx="775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00050"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>
                <a:solidFill>
                  <a:srgbClr val="000066"/>
                </a:solidFill>
                <a:ea typeface="楷体_GB2312" pitchFamily="49" charset="-122"/>
              </a:rPr>
              <a:t>电路是由两个</a:t>
            </a:r>
            <a:r>
              <a:rPr kumimoji="0" lang="en-US" altLang="zh-CN">
                <a:solidFill>
                  <a:srgbClr val="000066"/>
                </a:solidFill>
                <a:ea typeface="楷体_GB2312" pitchFamily="49" charset="-122"/>
              </a:rPr>
              <a:t>JK</a:t>
            </a:r>
            <a:r>
              <a:rPr kumimoji="0" lang="zh-CN" altLang="en-US">
                <a:solidFill>
                  <a:srgbClr val="000066"/>
                </a:solidFill>
                <a:ea typeface="楷体_GB2312" pitchFamily="49" charset="-122"/>
              </a:rPr>
              <a:t>触发器组成的莫尔型同步时序电路。 </a:t>
            </a:r>
          </a:p>
        </p:txBody>
      </p:sp>
      <p:sp>
        <p:nvSpPr>
          <p:cNvPr id="384028" name="Text Box 28">
            <a:extLst>
              <a:ext uri="{FF2B5EF4-FFF2-40B4-BE49-F238E27FC236}">
                <a16:creationId xmlns:a16="http://schemas.microsoft.com/office/drawing/2014/main" id="{60AE169D-8BEA-440D-B3BF-6CC1374E5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9375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384029" name="Rectangle 29">
            <a:extLst>
              <a:ext uri="{FF2B5EF4-FFF2-40B4-BE49-F238E27FC236}">
                <a16:creationId xmlns:a16="http://schemas.microsoft.com/office/drawing/2014/main" id="{A73CBEAD-17F8-4E1B-8CBD-801CC697C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1233488"/>
            <a:ext cx="3392488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了解电路组成。</a:t>
            </a:r>
          </a:p>
        </p:txBody>
      </p:sp>
      <p:sp>
        <p:nvSpPr>
          <p:cNvPr id="384030" name="Rectangle 30">
            <a:extLst>
              <a:ext uri="{FF2B5EF4-FFF2-40B4-BE49-F238E27FC236}">
                <a16:creationId xmlns:a16="http://schemas.microsoft.com/office/drawing/2014/main" id="{0A08A548-7622-4C9F-87C0-030C4BE5C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4232275"/>
            <a:ext cx="2413000" cy="466725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=K</a:t>
            </a:r>
            <a:r>
              <a:rPr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=X 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Q</a:t>
            </a:r>
            <a:r>
              <a:rPr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84031" name="Rectangle 31">
            <a:extLst>
              <a:ext uri="{FF2B5EF4-FFF2-40B4-BE49-F238E27FC236}">
                <a16:creationId xmlns:a16="http://schemas.microsoft.com/office/drawing/2014/main" id="{0E64DC16-F58B-4901-BCC5-028338702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665538"/>
            <a:ext cx="1250950" cy="466725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=K</a:t>
            </a:r>
            <a:r>
              <a:rPr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=1</a:t>
            </a:r>
          </a:p>
        </p:txBody>
      </p:sp>
      <p:sp>
        <p:nvSpPr>
          <p:cNvPr id="384032" name="Rectangle 32">
            <a:extLst>
              <a:ext uri="{FF2B5EF4-FFF2-40B4-BE49-F238E27FC236}">
                <a16:creationId xmlns:a16="http://schemas.microsoft.com/office/drawing/2014/main" id="{96A98E5F-C80F-4F81-9708-B4CBA2962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5419725"/>
            <a:ext cx="126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Y=Q</a:t>
            </a:r>
            <a:r>
              <a:rPr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84033" name="Rectangle 33">
            <a:extLst>
              <a:ext uri="{FF2B5EF4-FFF2-40B4-BE49-F238E27FC236}">
                <a16:creationId xmlns:a16="http://schemas.microsoft.com/office/drawing/2014/main" id="{4A098911-19C5-442E-B8B1-E8292E965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349500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写出下列各逻辑方程式：</a:t>
            </a:r>
            <a:endParaRPr lang="zh-CN" altLang="en-US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4034" name="Rectangle 34">
            <a:extLst>
              <a:ext uri="{FF2B5EF4-FFF2-40B4-BE49-F238E27FC236}">
                <a16:creationId xmlns:a16="http://schemas.microsoft.com/office/drawing/2014/main" id="{A5D50BBD-8AAB-4BD3-9C0F-CD9EE49E6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4843463"/>
            <a:ext cx="1787525" cy="476250"/>
          </a:xfrm>
          <a:prstGeom prst="rect">
            <a:avLst/>
          </a:prstGeom>
          <a:noFill/>
          <a:ln w="19050">
            <a:solidFill>
              <a:srgbClr val="FFCC00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输出方程</a:t>
            </a:r>
          </a:p>
        </p:txBody>
      </p:sp>
      <p:sp>
        <p:nvSpPr>
          <p:cNvPr id="384035" name="Rectangle 35">
            <a:extLst>
              <a:ext uri="{FF2B5EF4-FFF2-40B4-BE49-F238E27FC236}">
                <a16:creationId xmlns:a16="http://schemas.microsoft.com/office/drawing/2014/main" id="{F4B13024-60A1-4121-BBB7-39C05A939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3151188"/>
            <a:ext cx="1692275" cy="476250"/>
          </a:xfrm>
          <a:prstGeom prst="rect">
            <a:avLst/>
          </a:prstGeom>
          <a:noFill/>
          <a:ln w="19050">
            <a:solidFill>
              <a:srgbClr val="3366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激励方程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8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5" grpId="0"/>
      <p:bldP spid="384027" grpId="0"/>
      <p:bldP spid="384028" grpId="0" animBg="1" autoUpdateAnimBg="0"/>
      <p:bldP spid="384029" grpId="0" animBg="1"/>
      <p:bldP spid="384030" grpId="0" animBg="1"/>
      <p:bldP spid="384031" grpId="0" animBg="1"/>
      <p:bldP spid="384032" grpId="0"/>
      <p:bldP spid="384033" grpId="0"/>
      <p:bldP spid="384034" grpId="0" animBg="1"/>
      <p:bldP spid="3840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44" name="AutoShape 20">
            <a:extLst>
              <a:ext uri="{FF2B5EF4-FFF2-40B4-BE49-F238E27FC236}">
                <a16:creationId xmlns:a16="http://schemas.microsoft.com/office/drawing/2014/main" id="{DE13C16B-93DD-4E4C-BB44-FBA56F58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457450"/>
            <a:ext cx="1304925" cy="6746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FF"/>
          </a:solidFill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5045" name="Object 21">
            <a:extLst>
              <a:ext uri="{FF2B5EF4-FFF2-40B4-BE49-F238E27FC236}">
                <a16:creationId xmlns:a16="http://schemas.microsoft.com/office/drawing/2014/main" id="{084B8FD7-FFF6-42D8-91EC-7887385DE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4678363"/>
          <a:ext cx="3492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60" name="Equation" r:id="rId5" imgW="1587240" imgH="266400" progId="Equation.DSMT4">
                  <p:embed/>
                </p:oleObj>
              </mc:Choice>
              <mc:Fallback>
                <p:oleObj name="Equation" r:id="rId5" imgW="1587240" imgH="266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678363"/>
                        <a:ext cx="3492500" cy="5873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3399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6" name="Object 22">
            <a:extLst>
              <a:ext uri="{FF2B5EF4-FFF2-40B4-BE49-F238E27FC236}">
                <a16:creationId xmlns:a16="http://schemas.microsoft.com/office/drawing/2014/main" id="{61F87644-A93D-426F-B4FB-CB32FE9F3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589588"/>
          <a:ext cx="33131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61" name="Equation" r:id="rId7" imgW="1282680" imgH="241200" progId="Equation.DSMT4">
                  <p:embed/>
                </p:oleObj>
              </mc:Choice>
              <mc:Fallback>
                <p:oleObj name="Equation" r:id="rId7" imgW="1282680" imgH="241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589588"/>
                        <a:ext cx="3313113" cy="5397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D60093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7" name="Object 23">
            <a:extLst>
              <a:ext uri="{FF2B5EF4-FFF2-40B4-BE49-F238E27FC236}">
                <a16:creationId xmlns:a16="http://schemas.microsoft.com/office/drawing/2014/main" id="{291F11D8-11C6-4F42-A71F-DDA01F0405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2525" y="3251200"/>
          <a:ext cx="26273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62" name="Equation" r:id="rId9" imgW="1117440" imgH="241200" progId="Equation.DSMT4">
                  <p:embed/>
                </p:oleObj>
              </mc:Choice>
              <mc:Fallback>
                <p:oleObj name="Equation" r:id="rId9" imgW="1117440" imgH="241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251200"/>
                        <a:ext cx="2627313" cy="57308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19050">
                        <a:solidFill>
                          <a:srgbClr val="FF0000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48" name="Rectangle 24">
            <a:extLst>
              <a:ext uri="{FF2B5EF4-FFF2-40B4-BE49-F238E27FC236}">
                <a16:creationId xmlns:a16="http://schemas.microsoft.com/office/drawing/2014/main" id="{5C91E32A-2788-400C-9475-BAA999CD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1881188"/>
            <a:ext cx="2916237" cy="538162"/>
          </a:xfrm>
          <a:prstGeom prst="rect">
            <a:avLst/>
          </a:prstGeom>
          <a:noFill/>
          <a:ln w="19050">
            <a:solidFill>
              <a:srgbClr val="D60093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800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=K</a:t>
            </a:r>
            <a:r>
              <a:rPr lang="en-US" altLang="zh-CN" sz="2800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=X 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Q</a:t>
            </a:r>
            <a:r>
              <a:rPr lang="en-US" altLang="zh-CN" sz="2800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85049" name="Rectangle 25">
            <a:extLst>
              <a:ext uri="{FF2B5EF4-FFF2-40B4-BE49-F238E27FC236}">
                <a16:creationId xmlns:a16="http://schemas.microsoft.com/office/drawing/2014/main" id="{E95066EC-8C6B-4FF5-9A55-CCE95CD0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1844675"/>
            <a:ext cx="1443037" cy="538163"/>
          </a:xfrm>
          <a:prstGeom prst="rect">
            <a:avLst/>
          </a:prstGeom>
          <a:noFill/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800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=K</a:t>
            </a:r>
            <a:r>
              <a:rPr lang="en-US" altLang="zh-CN" sz="2800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=1</a:t>
            </a:r>
          </a:p>
        </p:txBody>
      </p:sp>
      <p:sp>
        <p:nvSpPr>
          <p:cNvPr id="385050" name="AutoShape 26">
            <a:extLst>
              <a:ext uri="{FF2B5EF4-FFF2-40B4-BE49-F238E27FC236}">
                <a16:creationId xmlns:a16="http://schemas.microsoft.com/office/drawing/2014/main" id="{7E311B9E-D4E7-4970-A7E4-0F6CE4259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3906838"/>
            <a:ext cx="1304925" cy="6746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FF"/>
          </a:solidFill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51" name="AutoShape 27">
            <a:extLst>
              <a:ext uri="{FF2B5EF4-FFF2-40B4-BE49-F238E27FC236}">
                <a16:creationId xmlns:a16="http://schemas.microsoft.com/office/drawing/2014/main" id="{EEC0299F-0126-49E7-95BD-2650EBE3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492375"/>
            <a:ext cx="1304925" cy="6746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D60093"/>
          </a:solidFill>
          <a:ln w="19050">
            <a:solidFill>
              <a:srgbClr val="D60093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5052" name="Object 28">
            <a:extLst>
              <a:ext uri="{FF2B5EF4-FFF2-40B4-BE49-F238E27FC236}">
                <a16:creationId xmlns:a16="http://schemas.microsoft.com/office/drawing/2014/main" id="{58FB3979-6F54-4B06-BFB1-61DA42F92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3213100"/>
          <a:ext cx="2446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63" name="Equation" r:id="rId11" imgW="1117440" imgH="241200" progId="Equation.DSMT4">
                  <p:embed/>
                </p:oleObj>
              </mc:Choice>
              <mc:Fallback>
                <p:oleObj name="Equation" r:id="rId11" imgW="1117440" imgH="24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213100"/>
                        <a:ext cx="2446338" cy="5334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19050">
                        <a:solidFill>
                          <a:srgbClr val="FF0000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53" name="AutoShape 29">
            <a:extLst>
              <a:ext uri="{FF2B5EF4-FFF2-40B4-BE49-F238E27FC236}">
                <a16:creationId xmlns:a16="http://schemas.microsoft.com/office/drawing/2014/main" id="{D84EA629-B7C8-4431-B2D0-7B2E1F493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3906838"/>
            <a:ext cx="1304925" cy="6746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D60093"/>
          </a:solidFill>
          <a:ln w="19050">
            <a:solidFill>
              <a:srgbClr val="D60093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55" name="Rectangle 31">
            <a:extLst>
              <a:ext uri="{FF2B5EF4-FFF2-40B4-BE49-F238E27FC236}">
                <a16:creationId xmlns:a16="http://schemas.microsoft.com/office/drawing/2014/main" id="{E9175DC1-077F-4B34-BFCE-DABCDF7E2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49275"/>
            <a:ext cx="7091363" cy="47625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将激励方程代入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JK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触发器的特性方程得状态方程</a:t>
            </a:r>
          </a:p>
        </p:txBody>
      </p:sp>
      <p:graphicFrame>
        <p:nvGraphicFramePr>
          <p:cNvPr id="385056" name="Object 32">
            <a:extLst>
              <a:ext uri="{FF2B5EF4-FFF2-40B4-BE49-F238E27FC236}">
                <a16:creationId xmlns:a16="http://schemas.microsoft.com/office/drawing/2014/main" id="{3065BEF9-34DA-47D0-9F7D-D448893D5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581525"/>
          <a:ext cx="39957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64" name="Equation" r:id="rId12" imgW="2057400" imgH="266400" progId="Equation.DSMT4">
                  <p:embed/>
                </p:oleObj>
              </mc:Choice>
              <mc:Fallback>
                <p:oleObj name="Equation" r:id="rId12" imgW="2057400" imgH="2664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581525"/>
                        <a:ext cx="3995737" cy="5429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C3399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57" name="Rectangle 33">
            <a:extLst>
              <a:ext uri="{FF2B5EF4-FFF2-40B4-BE49-F238E27FC236}">
                <a16:creationId xmlns:a16="http://schemas.microsoft.com/office/drawing/2014/main" id="{3226C07F-C04B-466D-9F63-508EBF5EE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589588"/>
            <a:ext cx="1428750" cy="476250"/>
          </a:xfrm>
          <a:prstGeom prst="rect">
            <a:avLst/>
          </a:prstGeom>
          <a:noFill/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整理得：</a:t>
            </a:r>
          </a:p>
        </p:txBody>
      </p:sp>
      <p:sp>
        <p:nvSpPr>
          <p:cNvPr id="385058" name="Rectangle 34">
            <a:extLst>
              <a:ext uri="{FF2B5EF4-FFF2-40B4-BE49-F238E27FC236}">
                <a16:creationId xmlns:a16="http://schemas.microsoft.com/office/drawing/2014/main" id="{7C1D0185-1522-4D91-BB18-32647729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1865313"/>
            <a:ext cx="676275" cy="476250"/>
          </a:xfrm>
          <a:prstGeom prst="rect">
            <a:avLst/>
          </a:prstGeom>
          <a:noFill/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FF</a:t>
            </a:r>
            <a:r>
              <a:rPr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5059" name="Rectangle 35">
            <a:extLst>
              <a:ext uri="{FF2B5EF4-FFF2-40B4-BE49-F238E27FC236}">
                <a16:creationId xmlns:a16="http://schemas.microsoft.com/office/drawing/2014/main" id="{88054C10-2E7E-49A5-B67C-2A784108A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36750"/>
            <a:ext cx="676275" cy="476250"/>
          </a:xfrm>
          <a:prstGeom prst="rect">
            <a:avLst/>
          </a:prstGeom>
          <a:noFill/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FF</a:t>
            </a:r>
            <a:r>
              <a:rPr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38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8" grpId="0" animBg="1"/>
      <p:bldP spid="385049" grpId="0" animBg="1"/>
      <p:bldP spid="385055" grpId="0" animBg="1"/>
      <p:bldP spid="385057" grpId="0" animBg="1"/>
      <p:bldP spid="385058" grpId="0" animBg="1"/>
      <p:bldP spid="3850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03" name="Rectangle 31">
            <a:extLst>
              <a:ext uri="{FF2B5EF4-FFF2-40B4-BE49-F238E27FC236}">
                <a16:creationId xmlns:a16="http://schemas.microsoft.com/office/drawing/2014/main" id="{FF9745CD-3804-42FC-A873-57E8ED6BA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78120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列出其状态转换表，画出状态转换图和波形图</a:t>
            </a:r>
          </a:p>
        </p:txBody>
      </p:sp>
      <p:grpSp>
        <p:nvGrpSpPr>
          <p:cNvPr id="387104" name="Group 32">
            <a:extLst>
              <a:ext uri="{FF2B5EF4-FFF2-40B4-BE49-F238E27FC236}">
                <a16:creationId xmlns:a16="http://schemas.microsoft.com/office/drawing/2014/main" id="{5E618947-E0DE-4AF8-AD99-02C5ADC9E116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844675"/>
            <a:ext cx="7056437" cy="544513"/>
            <a:chOff x="904" y="1274"/>
            <a:chExt cx="4380" cy="343"/>
          </a:xfrm>
        </p:grpSpPr>
        <p:graphicFrame>
          <p:nvGraphicFramePr>
            <p:cNvPr id="387105" name="Object 33">
              <a:extLst>
                <a:ext uri="{FF2B5EF4-FFF2-40B4-BE49-F238E27FC236}">
                  <a16:creationId xmlns:a16="http://schemas.microsoft.com/office/drawing/2014/main" id="{54ACBF7F-AB24-482F-9F37-586C4B0C96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4" y="1276"/>
            <a:ext cx="80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140" name="Equation" r:id="rId4" imgW="634680" imgH="266400" progId="Equation.DSMT4">
                    <p:embed/>
                  </p:oleObj>
                </mc:Choice>
                <mc:Fallback>
                  <p:oleObj name="Equation" r:id="rId4" imgW="634680" imgH="2664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276"/>
                          <a:ext cx="803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7106" name="Object 34">
              <a:extLst>
                <a:ext uri="{FF2B5EF4-FFF2-40B4-BE49-F238E27FC236}">
                  <a16:creationId xmlns:a16="http://schemas.microsoft.com/office/drawing/2014/main" id="{E36B06CA-BF35-41B5-B6C5-D9CAD5513C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6" y="1274"/>
            <a:ext cx="178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141" name="Equation" r:id="rId6" imgW="1257120" imgH="241200" progId="Equation.DSMT4">
                    <p:embed/>
                  </p:oleObj>
                </mc:Choice>
                <mc:Fallback>
                  <p:oleObj name="Equation" r:id="rId6" imgW="1257120" imgH="2412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1274"/>
                          <a:ext cx="178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7107" name="Rectangle 35">
              <a:extLst>
                <a:ext uri="{FF2B5EF4-FFF2-40B4-BE49-F238E27FC236}">
                  <a16:creationId xmlns:a16="http://schemas.microsoft.com/office/drawing/2014/main" id="{2D78916B-3D8D-472B-A17E-ABFC4A41F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301"/>
              <a:ext cx="936" cy="2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Y=Q</a:t>
              </a:r>
              <a:r>
                <a:rPr lang="en-US" altLang="zh-CN" i="1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i="1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87139" name="Group 67">
            <a:extLst>
              <a:ext uri="{FF2B5EF4-FFF2-40B4-BE49-F238E27FC236}">
                <a16:creationId xmlns:a16="http://schemas.microsoft.com/office/drawing/2014/main" id="{C2A09B7A-F810-4FAD-8B8C-74A7485450C3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636838"/>
            <a:ext cx="5470525" cy="3606800"/>
            <a:chOff x="839" y="1661"/>
            <a:chExt cx="3446" cy="2272"/>
          </a:xfrm>
        </p:grpSpPr>
        <p:sp>
          <p:nvSpPr>
            <p:cNvPr id="387109" name="Rectangle 37">
              <a:extLst>
                <a:ext uri="{FF2B5EF4-FFF2-40B4-BE49-F238E27FC236}">
                  <a16:creationId xmlns:a16="http://schemas.microsoft.com/office/drawing/2014/main" id="{A728823C-2396-4722-BA8F-A7BA595A4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949"/>
              <a:ext cx="3402" cy="1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7110" name="Object 38">
              <a:extLst>
                <a:ext uri="{FF2B5EF4-FFF2-40B4-BE49-F238E27FC236}">
                  <a16:creationId xmlns:a16="http://schemas.microsoft.com/office/drawing/2014/main" id="{24D67345-56A1-4D75-8FE9-B2053A35AC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7" y="2102"/>
            <a:ext cx="57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142" name="Equation" r:id="rId8" imgW="406080" imgH="228600" progId="Equation.3">
                    <p:embed/>
                  </p:oleObj>
                </mc:Choice>
                <mc:Fallback>
                  <p:oleObj name="Equation" r:id="rId8" imgW="406080" imgH="2286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" y="2102"/>
                          <a:ext cx="578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7111" name="Object 39">
              <a:extLst>
                <a:ext uri="{FF2B5EF4-FFF2-40B4-BE49-F238E27FC236}">
                  <a16:creationId xmlns:a16="http://schemas.microsoft.com/office/drawing/2014/main" id="{DFA6FD3C-0A9A-47E9-B282-2E1247B80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9" y="2014"/>
            <a:ext cx="103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143" name="Equation" r:id="rId10" imgW="812520" imgH="228600" progId="Equation.3">
                    <p:embed/>
                  </p:oleObj>
                </mc:Choice>
                <mc:Fallback>
                  <p:oleObj name="Equation" r:id="rId10" imgW="81252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014"/>
                          <a:ext cx="103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7112" name="Rectangle 40">
              <a:extLst>
                <a:ext uri="{FF2B5EF4-FFF2-40B4-BE49-F238E27FC236}">
                  <a16:creationId xmlns:a16="http://schemas.microsoft.com/office/drawing/2014/main" id="{30F098F9-6733-4EE4-B1E5-41F6C223B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3501"/>
              <a:ext cx="99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1  1</a:t>
              </a:r>
            </a:p>
          </p:txBody>
        </p:sp>
        <p:sp>
          <p:nvSpPr>
            <p:cNvPr id="387113" name="Rectangle 41">
              <a:extLst>
                <a:ext uri="{FF2B5EF4-FFF2-40B4-BE49-F238E27FC236}">
                  <a16:creationId xmlns:a16="http://schemas.microsoft.com/office/drawing/2014/main" id="{1C023283-5484-402B-BDEA-B8DE21299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3197"/>
              <a:ext cx="99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1  0</a:t>
              </a:r>
            </a:p>
          </p:txBody>
        </p:sp>
        <p:sp>
          <p:nvSpPr>
            <p:cNvPr id="387114" name="Rectangle 42">
              <a:extLst>
                <a:ext uri="{FF2B5EF4-FFF2-40B4-BE49-F238E27FC236}">
                  <a16:creationId xmlns:a16="http://schemas.microsoft.com/office/drawing/2014/main" id="{4849359A-4E11-4D4A-9108-57CC4D3C2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893"/>
              <a:ext cx="99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0  1</a:t>
              </a:r>
            </a:p>
          </p:txBody>
        </p:sp>
        <p:sp>
          <p:nvSpPr>
            <p:cNvPr id="387115" name="Rectangle 43">
              <a:extLst>
                <a:ext uri="{FF2B5EF4-FFF2-40B4-BE49-F238E27FC236}">
                  <a16:creationId xmlns:a16="http://schemas.microsoft.com/office/drawing/2014/main" id="{1CB0135C-FE07-43D1-BF61-FE44793C9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589"/>
              <a:ext cx="99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0  0</a:t>
              </a:r>
            </a:p>
          </p:txBody>
        </p:sp>
        <p:sp>
          <p:nvSpPr>
            <p:cNvPr id="387116" name="Rectangle 44">
              <a:extLst>
                <a:ext uri="{FF2B5EF4-FFF2-40B4-BE49-F238E27FC236}">
                  <a16:creationId xmlns:a16="http://schemas.microsoft.com/office/drawing/2014/main" id="{88476263-9901-4602-BFB3-6B98BC186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261"/>
              <a:ext cx="11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X=1</a:t>
              </a:r>
            </a:p>
          </p:txBody>
        </p:sp>
        <p:sp>
          <p:nvSpPr>
            <p:cNvPr id="387117" name="Rectangle 45">
              <a:extLst>
                <a:ext uri="{FF2B5EF4-FFF2-40B4-BE49-F238E27FC236}">
                  <a16:creationId xmlns:a16="http://schemas.microsoft.com/office/drawing/2014/main" id="{735ECB0F-151A-44B6-B082-2430C0263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285"/>
              <a:ext cx="120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X=0</a:t>
              </a:r>
            </a:p>
          </p:txBody>
        </p:sp>
        <p:sp>
          <p:nvSpPr>
            <p:cNvPr id="387118" name="Line 46">
              <a:extLst>
                <a:ext uri="{FF2B5EF4-FFF2-40B4-BE49-F238E27FC236}">
                  <a16:creationId xmlns:a16="http://schemas.microsoft.com/office/drawing/2014/main" id="{10A16B7B-4489-4C8A-ACC9-BDF6F29C6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1925"/>
              <a:ext cx="33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19" name="Line 47">
              <a:extLst>
                <a:ext uri="{FF2B5EF4-FFF2-40B4-BE49-F238E27FC236}">
                  <a16:creationId xmlns:a16="http://schemas.microsoft.com/office/drawing/2014/main" id="{FCED72AA-30A4-4DC5-9DD6-BC345BE10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3805"/>
              <a:ext cx="33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20" name="Line 48">
              <a:extLst>
                <a:ext uri="{FF2B5EF4-FFF2-40B4-BE49-F238E27FC236}">
                  <a16:creationId xmlns:a16="http://schemas.microsoft.com/office/drawing/2014/main" id="{1FF0EBF0-5356-4B51-A0DA-36041620D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1949"/>
              <a:ext cx="0" cy="64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21" name="Line 49">
              <a:extLst>
                <a:ext uri="{FF2B5EF4-FFF2-40B4-BE49-F238E27FC236}">
                  <a16:creationId xmlns:a16="http://schemas.microsoft.com/office/drawing/2014/main" id="{675D52F3-498C-45CF-9F81-696174A6B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949"/>
              <a:ext cx="0" cy="185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22" name="Line 50">
              <a:extLst>
                <a:ext uri="{FF2B5EF4-FFF2-40B4-BE49-F238E27FC236}">
                  <a16:creationId xmlns:a16="http://schemas.microsoft.com/office/drawing/2014/main" id="{0F21ED16-71D4-4B6E-802A-ACA9B3937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2589"/>
              <a:ext cx="33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23" name="Line 51">
              <a:extLst>
                <a:ext uri="{FF2B5EF4-FFF2-40B4-BE49-F238E27FC236}">
                  <a16:creationId xmlns:a16="http://schemas.microsoft.com/office/drawing/2014/main" id="{5E8664DE-7A42-469C-AA78-8086AF36D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2589"/>
              <a:ext cx="0" cy="121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24" name="Line 52">
              <a:extLst>
                <a:ext uri="{FF2B5EF4-FFF2-40B4-BE49-F238E27FC236}">
                  <a16:creationId xmlns:a16="http://schemas.microsoft.com/office/drawing/2014/main" id="{33304866-8BA1-47C9-9394-9BD2D87AE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6" y="1949"/>
              <a:ext cx="0" cy="18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25" name="Line 53">
              <a:extLst>
                <a:ext uri="{FF2B5EF4-FFF2-40B4-BE49-F238E27FC236}">
                  <a16:creationId xmlns:a16="http://schemas.microsoft.com/office/drawing/2014/main" id="{0EE92A9B-D274-4702-866C-A2145D92C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1" y="2285"/>
              <a:ext cx="0" cy="152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26" name="Line 54">
              <a:extLst>
                <a:ext uri="{FF2B5EF4-FFF2-40B4-BE49-F238E27FC236}">
                  <a16:creationId xmlns:a16="http://schemas.microsoft.com/office/drawing/2014/main" id="{9A1C0383-13A1-4A8A-9B11-2DCB8BF71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6" y="2285"/>
              <a:ext cx="238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27" name="Line 55">
              <a:extLst>
                <a:ext uri="{FF2B5EF4-FFF2-40B4-BE49-F238E27FC236}">
                  <a16:creationId xmlns:a16="http://schemas.microsoft.com/office/drawing/2014/main" id="{4B846D69-F843-48ED-A5E6-BCD996DCC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2893"/>
              <a:ext cx="337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28" name="Line 56">
              <a:extLst>
                <a:ext uri="{FF2B5EF4-FFF2-40B4-BE49-F238E27FC236}">
                  <a16:creationId xmlns:a16="http://schemas.microsoft.com/office/drawing/2014/main" id="{52143D2F-B13E-4054-B0EE-6336A3541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3197"/>
              <a:ext cx="337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29" name="Line 57">
              <a:extLst>
                <a:ext uri="{FF2B5EF4-FFF2-40B4-BE49-F238E27FC236}">
                  <a16:creationId xmlns:a16="http://schemas.microsoft.com/office/drawing/2014/main" id="{A33FFFC2-3319-441B-9EA9-A12CD8B48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3501"/>
              <a:ext cx="337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30" name="Rectangle 58">
              <a:extLst>
                <a:ext uri="{FF2B5EF4-FFF2-40B4-BE49-F238E27FC236}">
                  <a16:creationId xmlns:a16="http://schemas.microsoft.com/office/drawing/2014/main" id="{CF23BB8D-C127-4FEC-BF10-47E14B8EF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1661"/>
              <a:ext cx="18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状态转换表</a:t>
              </a:r>
            </a:p>
          </p:txBody>
        </p:sp>
        <p:sp>
          <p:nvSpPr>
            <p:cNvPr id="387131" name="Rectangle 59">
              <a:extLst>
                <a:ext uri="{FF2B5EF4-FFF2-40B4-BE49-F238E27FC236}">
                  <a16:creationId xmlns:a16="http://schemas.microsoft.com/office/drawing/2014/main" id="{AFC49AAD-DD44-4D88-949C-5649D4A8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530"/>
              <a:ext cx="11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0 / 1</a:t>
              </a:r>
            </a:p>
          </p:txBody>
        </p:sp>
        <p:sp>
          <p:nvSpPr>
            <p:cNvPr id="387132" name="Rectangle 60">
              <a:extLst>
                <a:ext uri="{FF2B5EF4-FFF2-40B4-BE49-F238E27FC236}">
                  <a16:creationId xmlns:a16="http://schemas.microsoft.com/office/drawing/2014/main" id="{00DFA8B5-1481-47FD-9420-DB1C12F3F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566"/>
              <a:ext cx="120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0 / 1</a:t>
              </a:r>
            </a:p>
          </p:txBody>
        </p:sp>
        <p:sp>
          <p:nvSpPr>
            <p:cNvPr id="387133" name="Rectangle 61">
              <a:extLst>
                <a:ext uri="{FF2B5EF4-FFF2-40B4-BE49-F238E27FC236}">
                  <a16:creationId xmlns:a16="http://schemas.microsoft.com/office/drawing/2014/main" id="{812007A7-86C5-4ABB-80C0-5053FBA27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226"/>
              <a:ext cx="11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1 / 0</a:t>
              </a:r>
            </a:p>
          </p:txBody>
        </p:sp>
        <p:sp>
          <p:nvSpPr>
            <p:cNvPr id="387134" name="Rectangle 62">
              <a:extLst>
                <a:ext uri="{FF2B5EF4-FFF2-40B4-BE49-F238E27FC236}">
                  <a16:creationId xmlns:a16="http://schemas.microsoft.com/office/drawing/2014/main" id="{05C1B05F-96E2-45AA-BD9F-D7CF3827E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262"/>
              <a:ext cx="120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1 / 0</a:t>
              </a:r>
            </a:p>
          </p:txBody>
        </p:sp>
        <p:sp>
          <p:nvSpPr>
            <p:cNvPr id="387135" name="Rectangle 63">
              <a:extLst>
                <a:ext uri="{FF2B5EF4-FFF2-40B4-BE49-F238E27FC236}">
                  <a16:creationId xmlns:a16="http://schemas.microsoft.com/office/drawing/2014/main" id="{53FF8108-E7C9-4832-B39D-27557DB70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922"/>
              <a:ext cx="11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0 / 0</a:t>
              </a:r>
            </a:p>
          </p:txBody>
        </p:sp>
        <p:sp>
          <p:nvSpPr>
            <p:cNvPr id="387136" name="Rectangle 64">
              <a:extLst>
                <a:ext uri="{FF2B5EF4-FFF2-40B4-BE49-F238E27FC236}">
                  <a16:creationId xmlns:a16="http://schemas.microsoft.com/office/drawing/2014/main" id="{8308BF62-6B8F-40F9-AFAE-CAF6E950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958"/>
              <a:ext cx="120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0 / 0</a:t>
              </a:r>
            </a:p>
          </p:txBody>
        </p:sp>
        <p:sp>
          <p:nvSpPr>
            <p:cNvPr id="387137" name="Rectangle 65">
              <a:extLst>
                <a:ext uri="{FF2B5EF4-FFF2-40B4-BE49-F238E27FC236}">
                  <a16:creationId xmlns:a16="http://schemas.microsoft.com/office/drawing/2014/main" id="{0245FB6C-E923-48A3-9CE2-3F08186A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618"/>
              <a:ext cx="11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1 / 0</a:t>
              </a:r>
            </a:p>
          </p:txBody>
        </p:sp>
        <p:sp>
          <p:nvSpPr>
            <p:cNvPr id="387138" name="Rectangle 66">
              <a:extLst>
                <a:ext uri="{FF2B5EF4-FFF2-40B4-BE49-F238E27FC236}">
                  <a16:creationId xmlns:a16="http://schemas.microsoft.com/office/drawing/2014/main" id="{8033B1EA-0ADD-4B76-9C53-C85636F6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654"/>
              <a:ext cx="120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1 / 0</a:t>
              </a:r>
            </a:p>
          </p:txBody>
        </p: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177" name="Group 81">
            <a:extLst>
              <a:ext uri="{FF2B5EF4-FFF2-40B4-BE49-F238E27FC236}">
                <a16:creationId xmlns:a16="http://schemas.microsoft.com/office/drawing/2014/main" id="{3F2D7855-B1D3-46BD-A2D9-477C32A776A2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123950"/>
            <a:ext cx="3775075" cy="4122738"/>
            <a:chOff x="3107" y="935"/>
            <a:chExt cx="2378" cy="2597"/>
          </a:xfrm>
        </p:grpSpPr>
        <p:sp>
          <p:nvSpPr>
            <p:cNvPr id="388122" name="Rectangle 26">
              <a:extLst>
                <a:ext uri="{FF2B5EF4-FFF2-40B4-BE49-F238E27FC236}">
                  <a16:creationId xmlns:a16="http://schemas.microsoft.com/office/drawing/2014/main" id="{5547E70D-888B-4E5C-9E3C-EFC509D41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935"/>
              <a:ext cx="963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状态图 </a:t>
              </a:r>
            </a:p>
          </p:txBody>
        </p:sp>
        <p:graphicFrame>
          <p:nvGraphicFramePr>
            <p:cNvPr id="388155" name="Object 59">
              <a:extLst>
                <a:ext uri="{FF2B5EF4-FFF2-40B4-BE49-F238E27FC236}">
                  <a16:creationId xmlns:a16="http://schemas.microsoft.com/office/drawing/2014/main" id="{78EDB585-2C84-4F9F-98C6-3D681498C3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316"/>
            <a:ext cx="2378" cy="2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179" name="Picture2" r:id="rId4" imgW="1552680" imgH="1438200" progId="Word.Picture.8">
                    <p:embed/>
                  </p:oleObj>
                </mc:Choice>
                <mc:Fallback>
                  <p:oleObj name="Picture2" r:id="rId4" imgW="1552680" imgH="1438200" progId="Word.Picture.8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316"/>
                          <a:ext cx="2378" cy="2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63" name="Object 67">
              <a:extLst>
                <a:ext uri="{FF2B5EF4-FFF2-40B4-BE49-F238E27FC236}">
                  <a16:creationId xmlns:a16="http://schemas.microsoft.com/office/drawing/2014/main" id="{017D38F6-9909-403F-92FA-9E00C98089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3" y="1794"/>
            <a:ext cx="1795" cy="1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180" name="Picture2" r:id="rId6" imgW="1171440" imgH="1133640" progId="Word.Picture.8">
                    <p:embed/>
                  </p:oleObj>
                </mc:Choice>
                <mc:Fallback>
                  <p:oleObj name="Picture2" r:id="rId6" imgW="1171440" imgH="1133640" progId="Word.Picture.8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" y="1794"/>
                          <a:ext cx="1795" cy="1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8178" name="Group 82">
            <a:extLst>
              <a:ext uri="{FF2B5EF4-FFF2-40B4-BE49-F238E27FC236}">
                <a16:creationId xmlns:a16="http://schemas.microsoft.com/office/drawing/2014/main" id="{DD5C65C8-CD45-4772-8111-5F8FAD1F60E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76250"/>
            <a:ext cx="3781425" cy="4314825"/>
            <a:chOff x="317" y="845"/>
            <a:chExt cx="2382" cy="2718"/>
          </a:xfrm>
        </p:grpSpPr>
        <p:grpSp>
          <p:nvGrpSpPr>
            <p:cNvPr id="388176" name="Group 80">
              <a:extLst>
                <a:ext uri="{FF2B5EF4-FFF2-40B4-BE49-F238E27FC236}">
                  <a16:creationId xmlns:a16="http://schemas.microsoft.com/office/drawing/2014/main" id="{643775C6-9407-4B9B-BD31-38F8D0275E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" y="1337"/>
              <a:ext cx="2382" cy="2226"/>
              <a:chOff x="317" y="1337"/>
              <a:chExt cx="2382" cy="2226"/>
            </a:xfrm>
          </p:grpSpPr>
          <p:sp>
            <p:nvSpPr>
              <p:cNvPr id="388118" name="Oval 22">
                <a:extLst>
                  <a:ext uri="{FF2B5EF4-FFF2-40B4-BE49-F238E27FC236}">
                    <a16:creationId xmlns:a16="http://schemas.microsoft.com/office/drawing/2014/main" id="{F730A439-D7FB-4EF0-91EF-EEA0A97E5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" y="1989"/>
                <a:ext cx="312" cy="312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19" name="Oval 23">
                <a:extLst>
                  <a:ext uri="{FF2B5EF4-FFF2-40B4-BE49-F238E27FC236}">
                    <a16:creationId xmlns:a16="http://schemas.microsoft.com/office/drawing/2014/main" id="{6AD0EDB0-9117-485C-9F7F-D7940B0D8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" y="2380"/>
                <a:ext cx="312" cy="312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20" name="Oval 24">
                <a:extLst>
                  <a:ext uri="{FF2B5EF4-FFF2-40B4-BE49-F238E27FC236}">
                    <a16:creationId xmlns:a16="http://schemas.microsoft.com/office/drawing/2014/main" id="{81B9F1CD-7C6E-4F9C-9450-CD07E2AC1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" y="2783"/>
                <a:ext cx="312" cy="312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21" name="Oval 25">
                <a:extLst>
                  <a:ext uri="{FF2B5EF4-FFF2-40B4-BE49-F238E27FC236}">
                    <a16:creationId xmlns:a16="http://schemas.microsoft.com/office/drawing/2014/main" id="{00C26027-D93E-4FB1-BE71-9AE17C7F9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" y="3151"/>
                <a:ext cx="312" cy="312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8123" name="Object 27">
                <a:extLst>
                  <a:ext uri="{FF2B5EF4-FFF2-40B4-BE49-F238E27FC236}">
                    <a16:creationId xmlns:a16="http://schemas.microsoft.com/office/drawing/2014/main" id="{60914190-5471-4821-8C13-9D1BDB459E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2" y="1479"/>
              <a:ext cx="626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181" name="Equation" r:id="rId8" imgW="406080" imgH="228600" progId="Equation.3">
                      <p:embed/>
                    </p:oleObj>
                  </mc:Choice>
                  <mc:Fallback>
                    <p:oleObj name="Equation" r:id="rId8" imgW="406080" imgH="2286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" y="1479"/>
                            <a:ext cx="626" cy="3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8124" name="Object 28">
                <a:extLst>
                  <a:ext uri="{FF2B5EF4-FFF2-40B4-BE49-F238E27FC236}">
                    <a16:creationId xmlns:a16="http://schemas.microsoft.com/office/drawing/2014/main" id="{2A1720D5-1397-4BAE-8A0D-1101D83DEC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81" y="1337"/>
              <a:ext cx="1270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182" name="Equation" r:id="rId10" imgW="812520" imgH="228600" progId="Equation.3">
                      <p:embed/>
                    </p:oleObj>
                  </mc:Choice>
                  <mc:Fallback>
                    <p:oleObj name="Equation" r:id="rId10" imgW="812520" imgH="2286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1" y="1337"/>
                            <a:ext cx="1270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8126" name="Rectangle 30">
                <a:extLst>
                  <a:ext uri="{FF2B5EF4-FFF2-40B4-BE49-F238E27FC236}">
                    <a16:creationId xmlns:a16="http://schemas.microsoft.com/office/drawing/2014/main" id="{36239610-F59B-4ED0-8BB6-A5B52EAFF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3128"/>
                <a:ext cx="831" cy="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0 / 1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27" name="Rectangle 31">
                <a:extLst>
                  <a:ext uri="{FF2B5EF4-FFF2-40B4-BE49-F238E27FC236}">
                    <a16:creationId xmlns:a16="http://schemas.microsoft.com/office/drawing/2014/main" id="{72BD52CA-CE40-408A-8342-511DB6E99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3128"/>
                <a:ext cx="829" cy="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0 / 1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28" name="Rectangle 32">
                <a:extLst>
                  <a:ext uri="{FF2B5EF4-FFF2-40B4-BE49-F238E27FC236}">
                    <a16:creationId xmlns:a16="http://schemas.microsoft.com/office/drawing/2014/main" id="{D948B6B4-0F9E-4F86-9851-CAA78ED73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" y="3128"/>
                <a:ext cx="722" cy="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1  1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29" name="Rectangle 33">
                <a:extLst>
                  <a:ext uri="{FF2B5EF4-FFF2-40B4-BE49-F238E27FC236}">
                    <a16:creationId xmlns:a16="http://schemas.microsoft.com/office/drawing/2014/main" id="{B06A06C5-38BD-4A29-9108-8E34B491A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2727"/>
                <a:ext cx="831" cy="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1 / 0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30" name="Rectangle 34">
                <a:extLst>
                  <a:ext uri="{FF2B5EF4-FFF2-40B4-BE49-F238E27FC236}">
                    <a16:creationId xmlns:a16="http://schemas.microsoft.com/office/drawing/2014/main" id="{57BE584D-E6EE-42C8-B300-7741430BE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727"/>
                <a:ext cx="829" cy="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1 / 0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31" name="Rectangle 35">
                <a:extLst>
                  <a:ext uri="{FF2B5EF4-FFF2-40B4-BE49-F238E27FC236}">
                    <a16:creationId xmlns:a16="http://schemas.microsoft.com/office/drawing/2014/main" id="{B3E0EE1E-E824-45A4-B222-5267AF199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" y="2727"/>
                <a:ext cx="722" cy="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1  0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32" name="Rectangle 36">
                <a:extLst>
                  <a:ext uri="{FF2B5EF4-FFF2-40B4-BE49-F238E27FC236}">
                    <a16:creationId xmlns:a16="http://schemas.microsoft.com/office/drawing/2014/main" id="{CA025AAF-B836-4B58-8A75-867F69E45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2374"/>
                <a:ext cx="831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0 / 0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33" name="Rectangle 37">
                <a:extLst>
                  <a:ext uri="{FF2B5EF4-FFF2-40B4-BE49-F238E27FC236}">
                    <a16:creationId xmlns:a16="http://schemas.microsoft.com/office/drawing/2014/main" id="{254C5C81-04A3-456D-8EBD-604F4BC44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374"/>
                <a:ext cx="829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0 / 0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34" name="Rectangle 38">
                <a:extLst>
                  <a:ext uri="{FF2B5EF4-FFF2-40B4-BE49-F238E27FC236}">
                    <a16:creationId xmlns:a16="http://schemas.microsoft.com/office/drawing/2014/main" id="{B7FF1354-F8D2-453D-9A45-1EB9BC53B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" y="2374"/>
                <a:ext cx="722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0  1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35" name="Rectangle 39">
                <a:extLst>
                  <a:ext uri="{FF2B5EF4-FFF2-40B4-BE49-F238E27FC236}">
                    <a16:creationId xmlns:a16="http://schemas.microsoft.com/office/drawing/2014/main" id="{D8B7C165-849A-4683-8C74-7EE1F9ABD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985"/>
                <a:ext cx="831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1 / 0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36" name="Rectangle 40">
                <a:extLst>
                  <a:ext uri="{FF2B5EF4-FFF2-40B4-BE49-F238E27FC236}">
                    <a16:creationId xmlns:a16="http://schemas.microsoft.com/office/drawing/2014/main" id="{AC0CC410-522D-4BF2-AF43-83AC26943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1985"/>
                <a:ext cx="829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1 / 0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37" name="Rectangle 41">
                <a:extLst>
                  <a:ext uri="{FF2B5EF4-FFF2-40B4-BE49-F238E27FC236}">
                    <a16:creationId xmlns:a16="http://schemas.microsoft.com/office/drawing/2014/main" id="{3BBF1956-2122-4FD4-965B-7FE0E12BF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" y="1985"/>
                <a:ext cx="722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0  0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38" name="Rectangle 42">
                <a:extLst>
                  <a:ext uri="{FF2B5EF4-FFF2-40B4-BE49-F238E27FC236}">
                    <a16:creationId xmlns:a16="http://schemas.microsoft.com/office/drawing/2014/main" id="{90319931-079E-48C6-9F24-CDF05E014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698"/>
                <a:ext cx="831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X=1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39" name="Rectangle 43">
                <a:extLst>
                  <a:ext uri="{FF2B5EF4-FFF2-40B4-BE49-F238E27FC236}">
                    <a16:creationId xmlns:a16="http://schemas.microsoft.com/office/drawing/2014/main" id="{A4223BC5-A6CC-4358-9D9F-D8825449F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1698"/>
                <a:ext cx="8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40" name="Rectangle 44">
                <a:extLst>
                  <a:ext uri="{FF2B5EF4-FFF2-40B4-BE49-F238E27FC236}">
                    <a16:creationId xmlns:a16="http://schemas.microsoft.com/office/drawing/2014/main" id="{C9F06B26-5677-43C9-9DB2-06DB726F7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1344"/>
                <a:ext cx="1660" cy="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GB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41" name="Rectangle 45">
                <a:extLst>
                  <a:ext uri="{FF2B5EF4-FFF2-40B4-BE49-F238E27FC236}">
                    <a16:creationId xmlns:a16="http://schemas.microsoft.com/office/drawing/2014/main" id="{E72AB869-8685-4B09-ADC4-CBD8B8178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" y="1344"/>
                <a:ext cx="722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GB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42" name="Line 46">
                <a:extLst>
                  <a:ext uri="{FF2B5EF4-FFF2-40B4-BE49-F238E27FC236}">
                    <a16:creationId xmlns:a16="http://schemas.microsoft.com/office/drawing/2014/main" id="{D0BC9CCC-9DAE-4930-BA18-89DA8A73E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" y="1344"/>
                <a:ext cx="2382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43" name="Line 47">
                <a:extLst>
                  <a:ext uri="{FF2B5EF4-FFF2-40B4-BE49-F238E27FC236}">
                    <a16:creationId xmlns:a16="http://schemas.microsoft.com/office/drawing/2014/main" id="{5111FCFD-931E-41DB-B346-416D695DE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" y="3563"/>
                <a:ext cx="2382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44" name="Line 48">
                <a:extLst>
                  <a:ext uri="{FF2B5EF4-FFF2-40B4-BE49-F238E27FC236}">
                    <a16:creationId xmlns:a16="http://schemas.microsoft.com/office/drawing/2014/main" id="{8207A4A7-0DB1-44CD-B95E-2DD84A694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" y="1344"/>
                <a:ext cx="0" cy="6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45" name="Line 49">
                <a:extLst>
                  <a:ext uri="{FF2B5EF4-FFF2-40B4-BE49-F238E27FC236}">
                    <a16:creationId xmlns:a16="http://schemas.microsoft.com/office/drawing/2014/main" id="{233CE719-E89F-4171-BBFD-CE8BF2563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344"/>
                <a:ext cx="0" cy="2219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46" name="Line 50">
                <a:extLst>
                  <a:ext uri="{FF2B5EF4-FFF2-40B4-BE49-F238E27FC236}">
                    <a16:creationId xmlns:a16="http://schemas.microsoft.com/office/drawing/2014/main" id="{D2C45490-DEC8-4781-B461-C8EF806C1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" y="1985"/>
                <a:ext cx="2382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47" name="Line 51">
                <a:extLst>
                  <a:ext uri="{FF2B5EF4-FFF2-40B4-BE49-F238E27FC236}">
                    <a16:creationId xmlns:a16="http://schemas.microsoft.com/office/drawing/2014/main" id="{DE154B9D-611F-4A95-AF81-40F2AFA79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" y="1985"/>
                <a:ext cx="0" cy="1578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48" name="Line 52">
                <a:extLst>
                  <a:ext uri="{FF2B5EF4-FFF2-40B4-BE49-F238E27FC236}">
                    <a16:creationId xmlns:a16="http://schemas.microsoft.com/office/drawing/2014/main" id="{7F0F450E-4DBD-417C-9D3E-325D29014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9" y="1344"/>
                <a:ext cx="0" cy="221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49" name="Line 53">
                <a:extLst>
                  <a:ext uri="{FF2B5EF4-FFF2-40B4-BE49-F238E27FC236}">
                    <a16:creationId xmlns:a16="http://schemas.microsoft.com/office/drawing/2014/main" id="{8CCE8519-FD7E-4DE2-A2BE-61DF12C68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8" y="1698"/>
                <a:ext cx="0" cy="186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50" name="Line 54">
                <a:extLst>
                  <a:ext uri="{FF2B5EF4-FFF2-40B4-BE49-F238E27FC236}">
                    <a16:creationId xmlns:a16="http://schemas.microsoft.com/office/drawing/2014/main" id="{D8521070-1CD5-4B1E-BD47-F31B52D6C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9" y="1698"/>
                <a:ext cx="166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51" name="Line 55">
                <a:extLst>
                  <a:ext uri="{FF2B5EF4-FFF2-40B4-BE49-F238E27FC236}">
                    <a16:creationId xmlns:a16="http://schemas.microsoft.com/office/drawing/2014/main" id="{EA356DD7-EF92-4538-A7D4-9F88EDA75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" y="2374"/>
                <a:ext cx="2382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52" name="Line 56">
                <a:extLst>
                  <a:ext uri="{FF2B5EF4-FFF2-40B4-BE49-F238E27FC236}">
                    <a16:creationId xmlns:a16="http://schemas.microsoft.com/office/drawing/2014/main" id="{B22A4FC5-3A4A-411C-8BC7-8EDCD6458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" y="2727"/>
                <a:ext cx="2382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53" name="Line 57">
                <a:extLst>
                  <a:ext uri="{FF2B5EF4-FFF2-40B4-BE49-F238E27FC236}">
                    <a16:creationId xmlns:a16="http://schemas.microsoft.com/office/drawing/2014/main" id="{029D6491-44EF-4900-B100-F352A1E0B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" y="3128"/>
                <a:ext cx="2382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56" name="AutoShape 60">
                <a:extLst>
                  <a:ext uri="{FF2B5EF4-FFF2-40B4-BE49-F238E27FC236}">
                    <a16:creationId xmlns:a16="http://schemas.microsoft.com/office/drawing/2014/main" id="{0C6C7969-694A-4014-A1F3-C90CAA2E0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3274"/>
                <a:ext cx="286" cy="96"/>
              </a:xfrm>
              <a:prstGeom prst="chevron">
                <a:avLst>
                  <a:gd name="adj" fmla="val 74479"/>
                </a:avLst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57" name="AutoShape 61">
                <a:extLst>
                  <a:ext uri="{FF2B5EF4-FFF2-40B4-BE49-F238E27FC236}">
                    <a16:creationId xmlns:a16="http://schemas.microsoft.com/office/drawing/2014/main" id="{3162B8DB-A938-415F-901C-D1AF30764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2140"/>
                <a:ext cx="286" cy="96"/>
              </a:xfrm>
              <a:prstGeom prst="chevron">
                <a:avLst>
                  <a:gd name="adj" fmla="val 74479"/>
                </a:avLst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58" name="AutoShape 62">
                <a:extLst>
                  <a:ext uri="{FF2B5EF4-FFF2-40B4-BE49-F238E27FC236}">
                    <a16:creationId xmlns:a16="http://schemas.microsoft.com/office/drawing/2014/main" id="{67D9F0E2-7AAA-4616-883C-60CF2DDCF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2860"/>
                <a:ext cx="286" cy="96"/>
              </a:xfrm>
              <a:prstGeom prst="chevron">
                <a:avLst>
                  <a:gd name="adj" fmla="val 74479"/>
                </a:avLst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59" name="AutoShape 63">
                <a:extLst>
                  <a:ext uri="{FF2B5EF4-FFF2-40B4-BE49-F238E27FC236}">
                    <a16:creationId xmlns:a16="http://schemas.microsoft.com/office/drawing/2014/main" id="{5A1ACB76-A7D2-4176-8230-7C6C956AB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2122"/>
                <a:ext cx="340" cy="114"/>
              </a:xfrm>
              <a:prstGeom prst="chevron">
                <a:avLst>
                  <a:gd name="adj" fmla="val 74561"/>
                </a:avLst>
              </a:pr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60" name="AutoShape 64">
                <a:extLst>
                  <a:ext uri="{FF2B5EF4-FFF2-40B4-BE49-F238E27FC236}">
                    <a16:creationId xmlns:a16="http://schemas.microsoft.com/office/drawing/2014/main" id="{D8575931-DA86-4DD9-902A-EEA55A893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2476"/>
                <a:ext cx="340" cy="114"/>
              </a:xfrm>
              <a:prstGeom prst="chevron">
                <a:avLst>
                  <a:gd name="adj" fmla="val 74561"/>
                </a:avLst>
              </a:pr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61" name="AutoShape 65">
                <a:extLst>
                  <a:ext uri="{FF2B5EF4-FFF2-40B4-BE49-F238E27FC236}">
                    <a16:creationId xmlns:a16="http://schemas.microsoft.com/office/drawing/2014/main" id="{63427EC5-6B66-4DA0-A2D8-40A1C0FD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2872"/>
                <a:ext cx="340" cy="114"/>
              </a:xfrm>
              <a:prstGeom prst="chevron">
                <a:avLst>
                  <a:gd name="adj" fmla="val 74561"/>
                </a:avLst>
              </a:pr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62" name="AutoShape 66">
                <a:extLst>
                  <a:ext uri="{FF2B5EF4-FFF2-40B4-BE49-F238E27FC236}">
                    <a16:creationId xmlns:a16="http://schemas.microsoft.com/office/drawing/2014/main" id="{DC9AA63C-8553-4634-BBAC-48007FCCF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3274"/>
                <a:ext cx="340" cy="114"/>
              </a:xfrm>
              <a:prstGeom prst="chevron">
                <a:avLst>
                  <a:gd name="adj" fmla="val 74561"/>
                </a:avLst>
              </a:pr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64" name="AutoShape 68">
                <a:extLst>
                  <a:ext uri="{FF2B5EF4-FFF2-40B4-BE49-F238E27FC236}">
                    <a16:creationId xmlns:a16="http://schemas.microsoft.com/office/drawing/2014/main" id="{053B54C6-9718-4315-A8D2-C0647ACB4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2476"/>
                <a:ext cx="286" cy="96"/>
              </a:xfrm>
              <a:prstGeom prst="chevron">
                <a:avLst>
                  <a:gd name="adj" fmla="val 74479"/>
                </a:avLst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8171" name="Rectangle 75">
              <a:extLst>
                <a:ext uri="{FF2B5EF4-FFF2-40B4-BE49-F238E27FC236}">
                  <a16:creationId xmlns:a16="http://schemas.microsoft.com/office/drawing/2014/main" id="{FADF462E-B72B-4E3C-8F21-FE9A9393A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845"/>
              <a:ext cx="142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画出状态图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4" name="Rectangle 24">
            <a:extLst>
              <a:ext uri="{FF2B5EF4-FFF2-40B4-BE49-F238E27FC236}">
                <a16:creationId xmlns:a16="http://schemas.microsoft.com/office/drawing/2014/main" id="{6D899501-A6C1-4C44-9004-F2BFBD5C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145" name="Rectangle 25">
            <a:extLst>
              <a:ext uri="{FF2B5EF4-FFF2-40B4-BE49-F238E27FC236}">
                <a16:creationId xmlns:a16="http://schemas.microsoft.com/office/drawing/2014/main" id="{80F1B092-E82F-4BE7-9FF1-00A20C09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447357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根据状态转换表，画出波形图。</a:t>
            </a:r>
          </a:p>
        </p:txBody>
      </p:sp>
      <p:grpSp>
        <p:nvGrpSpPr>
          <p:cNvPr id="389146" name="Group 26">
            <a:extLst>
              <a:ext uri="{FF2B5EF4-FFF2-40B4-BE49-F238E27FC236}">
                <a16:creationId xmlns:a16="http://schemas.microsoft.com/office/drawing/2014/main" id="{DB2A0044-3B25-4F49-B0A3-1893955AB919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2565400"/>
            <a:ext cx="2700338" cy="2881313"/>
            <a:chOff x="113" y="2160"/>
            <a:chExt cx="1701" cy="1815"/>
          </a:xfrm>
        </p:grpSpPr>
        <p:graphicFrame>
          <p:nvGraphicFramePr>
            <p:cNvPr id="389147" name="Object 27">
              <a:extLst>
                <a:ext uri="{FF2B5EF4-FFF2-40B4-BE49-F238E27FC236}">
                  <a16:creationId xmlns:a16="http://schemas.microsoft.com/office/drawing/2014/main" id="{D95972E0-0A29-4DA9-B19C-D14B064518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" y="2375"/>
            <a:ext cx="431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08" name="公式" r:id="rId4" imgW="380835" imgH="241195" progId="Equation.3">
                    <p:embed/>
                  </p:oleObj>
                </mc:Choice>
                <mc:Fallback>
                  <p:oleObj name="公式" r:id="rId4" imgW="380835" imgH="24119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2375"/>
                          <a:ext cx="431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48" name="Object 28">
              <a:extLst>
                <a:ext uri="{FF2B5EF4-FFF2-40B4-BE49-F238E27FC236}">
                  <a16:creationId xmlns:a16="http://schemas.microsoft.com/office/drawing/2014/main" id="{47898AF0-4508-40A6-AE1E-3D7DF0FF31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390"/>
            <a:ext cx="74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09" name="公式" r:id="rId6" imgW="558558" imgH="241195" progId="Equation.3">
                    <p:embed/>
                  </p:oleObj>
                </mc:Choice>
                <mc:Fallback>
                  <p:oleObj name="公式" r:id="rId6" imgW="558558" imgH="24119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390"/>
                          <a:ext cx="748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49" name="Rectangle 29">
              <a:extLst>
                <a:ext uri="{FF2B5EF4-FFF2-40B4-BE49-F238E27FC236}">
                  <a16:creationId xmlns:a16="http://schemas.microsoft.com/office/drawing/2014/main" id="{A41ADB03-7147-44C0-98ED-D770336F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726"/>
              <a:ext cx="33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50" name="Rectangle 30">
              <a:extLst>
                <a:ext uri="{FF2B5EF4-FFF2-40B4-BE49-F238E27FC236}">
                  <a16:creationId xmlns:a16="http://schemas.microsoft.com/office/drawing/2014/main" id="{6060D71A-4389-4BE9-B607-BC48B0F24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3726"/>
              <a:ext cx="45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1 0 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51" name="Rectangle 31">
              <a:extLst>
                <a:ext uri="{FF2B5EF4-FFF2-40B4-BE49-F238E27FC236}">
                  <a16:creationId xmlns:a16="http://schemas.microsoft.com/office/drawing/2014/main" id="{5F5F5673-43BD-4D9C-85F0-F8B8C34A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3726"/>
              <a:ext cx="5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0 0 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52" name="Rectangle 32">
              <a:extLst>
                <a:ext uri="{FF2B5EF4-FFF2-40B4-BE49-F238E27FC236}">
                  <a16:creationId xmlns:a16="http://schemas.microsoft.com/office/drawing/2014/main" id="{8D8D0F6F-FA85-4FBF-97D0-560694D03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" y="3726"/>
              <a:ext cx="3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53" name="Rectangle 33">
              <a:extLst>
                <a:ext uri="{FF2B5EF4-FFF2-40B4-BE49-F238E27FC236}">
                  <a16:creationId xmlns:a16="http://schemas.microsoft.com/office/drawing/2014/main" id="{E269AFE6-934B-4EBB-BABB-529B2232A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477"/>
              <a:ext cx="33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54" name="Rectangle 34">
              <a:extLst>
                <a:ext uri="{FF2B5EF4-FFF2-40B4-BE49-F238E27FC236}">
                  <a16:creationId xmlns:a16="http://schemas.microsoft.com/office/drawing/2014/main" id="{7255EA8F-0165-4407-9F9D-6F331E791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3477"/>
              <a:ext cx="45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0 1 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55" name="Rectangle 35">
              <a:extLst>
                <a:ext uri="{FF2B5EF4-FFF2-40B4-BE49-F238E27FC236}">
                  <a16:creationId xmlns:a16="http://schemas.microsoft.com/office/drawing/2014/main" id="{496C4441-6051-419F-BCA3-21503D2BE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3477"/>
              <a:ext cx="5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1 1 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56" name="Rectangle 36">
              <a:extLst>
                <a:ext uri="{FF2B5EF4-FFF2-40B4-BE49-F238E27FC236}">
                  <a16:creationId xmlns:a16="http://schemas.microsoft.com/office/drawing/2014/main" id="{1331A515-5B25-4F45-B8B2-BEFEB4719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" y="3477"/>
              <a:ext cx="3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57" name="Rectangle 37">
              <a:extLst>
                <a:ext uri="{FF2B5EF4-FFF2-40B4-BE49-F238E27FC236}">
                  <a16:creationId xmlns:a16="http://schemas.microsoft.com/office/drawing/2014/main" id="{7C9AAD73-7CED-43DE-802F-8DE74AF9E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226"/>
              <a:ext cx="33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58" name="Rectangle 38">
              <a:extLst>
                <a:ext uri="{FF2B5EF4-FFF2-40B4-BE49-F238E27FC236}">
                  <a16:creationId xmlns:a16="http://schemas.microsoft.com/office/drawing/2014/main" id="{27A44030-44AD-464B-A8CC-0AD57D2FF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3226"/>
              <a:ext cx="45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0 0 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59" name="Rectangle 39">
              <a:extLst>
                <a:ext uri="{FF2B5EF4-FFF2-40B4-BE49-F238E27FC236}">
                  <a16:creationId xmlns:a16="http://schemas.microsoft.com/office/drawing/2014/main" id="{3D9D25E2-07B2-4463-928C-864573924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3226"/>
              <a:ext cx="50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1 0 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60" name="Rectangle 40">
              <a:extLst>
                <a:ext uri="{FF2B5EF4-FFF2-40B4-BE49-F238E27FC236}">
                  <a16:creationId xmlns:a16="http://schemas.microsoft.com/office/drawing/2014/main" id="{39618A83-E208-4967-B87B-98F875086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" y="3226"/>
              <a:ext cx="39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0 1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61" name="Rectangle 41">
              <a:extLst>
                <a:ext uri="{FF2B5EF4-FFF2-40B4-BE49-F238E27FC236}">
                  <a16:creationId xmlns:a16="http://schemas.microsoft.com/office/drawing/2014/main" id="{8C59C818-E587-47B7-9A68-678B6A59B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2977"/>
              <a:ext cx="33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62" name="Rectangle 42">
              <a:extLst>
                <a:ext uri="{FF2B5EF4-FFF2-40B4-BE49-F238E27FC236}">
                  <a16:creationId xmlns:a16="http://schemas.microsoft.com/office/drawing/2014/main" id="{FA904883-79EA-483A-8D6B-AF4C67004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2977"/>
              <a:ext cx="45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63" name="Rectangle 43">
              <a:extLst>
                <a:ext uri="{FF2B5EF4-FFF2-40B4-BE49-F238E27FC236}">
                  <a16:creationId xmlns:a16="http://schemas.microsoft.com/office/drawing/2014/main" id="{B087F12F-6177-4B32-ABD3-512236A8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2977"/>
              <a:ext cx="5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0 1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64" name="Rectangle 44">
              <a:extLst>
                <a:ext uri="{FF2B5EF4-FFF2-40B4-BE49-F238E27FC236}">
                  <a16:creationId xmlns:a16="http://schemas.microsoft.com/office/drawing/2014/main" id="{ED8BF413-CA75-4E48-AEF1-055CA1C6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" y="2977"/>
              <a:ext cx="3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0 0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65" name="Rectangle 45">
              <a:extLst>
                <a:ext uri="{FF2B5EF4-FFF2-40B4-BE49-F238E27FC236}">
                  <a16:creationId xmlns:a16="http://schemas.microsoft.com/office/drawing/2014/main" id="{FCCDEE84-2BA1-4795-8AC7-39DEC75E9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2728"/>
              <a:ext cx="45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X=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66" name="Rectangle 46">
              <a:extLst>
                <a:ext uri="{FF2B5EF4-FFF2-40B4-BE49-F238E27FC236}">
                  <a16:creationId xmlns:a16="http://schemas.microsoft.com/office/drawing/2014/main" id="{F2D0754A-9D48-4121-AE1E-D5FDF04C7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2728"/>
              <a:ext cx="5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X=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167" name="Rectangle 47">
              <a:extLst>
                <a:ext uri="{FF2B5EF4-FFF2-40B4-BE49-F238E27FC236}">
                  <a16:creationId xmlns:a16="http://schemas.microsoft.com/office/drawing/2014/main" id="{BA0D6189-4614-4CD6-A9D1-B63F44A3C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2160"/>
              <a:ext cx="333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9168" name="Rectangle 48">
              <a:extLst>
                <a:ext uri="{FF2B5EF4-FFF2-40B4-BE49-F238E27FC236}">
                  <a16:creationId xmlns:a16="http://schemas.microsoft.com/office/drawing/2014/main" id="{C1C5DBC2-0D8C-464C-839F-4C4B517D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2160"/>
              <a:ext cx="952" cy="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000" b="0"/>
            </a:p>
          </p:txBody>
        </p:sp>
        <p:sp>
          <p:nvSpPr>
            <p:cNvPr id="389169" name="Rectangle 49">
              <a:extLst>
                <a:ext uri="{FF2B5EF4-FFF2-40B4-BE49-F238E27FC236}">
                  <a16:creationId xmlns:a16="http://schemas.microsoft.com/office/drawing/2014/main" id="{328297A1-657A-40C3-A543-50FB50FF4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" y="2160"/>
              <a:ext cx="393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000" b="0"/>
            </a:p>
          </p:txBody>
        </p:sp>
        <p:sp>
          <p:nvSpPr>
            <p:cNvPr id="389170" name="Line 50">
              <a:extLst>
                <a:ext uri="{FF2B5EF4-FFF2-40B4-BE49-F238E27FC236}">
                  <a16:creationId xmlns:a16="http://schemas.microsoft.com/office/drawing/2014/main" id="{FE4E0F42-7BE7-436C-9AD7-F50A61F10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" y="2160"/>
              <a:ext cx="167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1" name="Line 51">
              <a:extLst>
                <a:ext uri="{FF2B5EF4-FFF2-40B4-BE49-F238E27FC236}">
                  <a16:creationId xmlns:a16="http://schemas.microsoft.com/office/drawing/2014/main" id="{E9AF8390-0E58-43EA-9FF4-577285391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" y="3975"/>
              <a:ext cx="167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2" name="Line 52">
              <a:extLst>
                <a:ext uri="{FF2B5EF4-FFF2-40B4-BE49-F238E27FC236}">
                  <a16:creationId xmlns:a16="http://schemas.microsoft.com/office/drawing/2014/main" id="{66D0A0CF-A91A-4156-A4BE-A6A484337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" y="2160"/>
              <a:ext cx="0" cy="181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3" name="Line 53">
              <a:extLst>
                <a:ext uri="{FF2B5EF4-FFF2-40B4-BE49-F238E27FC236}">
                  <a16:creationId xmlns:a16="http://schemas.microsoft.com/office/drawing/2014/main" id="{EC3639CF-44B4-42F4-ABCC-2EB7E3665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4" y="2160"/>
              <a:ext cx="0" cy="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4" name="Line 54">
              <a:extLst>
                <a:ext uri="{FF2B5EF4-FFF2-40B4-BE49-F238E27FC236}">
                  <a16:creationId xmlns:a16="http://schemas.microsoft.com/office/drawing/2014/main" id="{48CA4D5E-792D-48EE-9F25-6925581AF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" y="2977"/>
              <a:ext cx="167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5" name="Line 55">
              <a:extLst>
                <a:ext uri="{FF2B5EF4-FFF2-40B4-BE49-F238E27FC236}">
                  <a16:creationId xmlns:a16="http://schemas.microsoft.com/office/drawing/2014/main" id="{BAECAADA-DEFE-4BDE-AD39-CBF601499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" y="2160"/>
              <a:ext cx="0" cy="181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6" name="Line 56">
              <a:extLst>
                <a:ext uri="{FF2B5EF4-FFF2-40B4-BE49-F238E27FC236}">
                  <a16:creationId xmlns:a16="http://schemas.microsoft.com/office/drawing/2014/main" id="{7DD390B4-7EEC-42BA-931D-B3314DE9E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9" y="2728"/>
              <a:ext cx="0" cy="124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7" name="Line 57">
              <a:extLst>
                <a:ext uri="{FF2B5EF4-FFF2-40B4-BE49-F238E27FC236}">
                  <a16:creationId xmlns:a16="http://schemas.microsoft.com/office/drawing/2014/main" id="{FF5D5FB4-7603-45A1-B94D-C1050C426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" y="2728"/>
              <a:ext cx="95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8" name="Line 58">
              <a:extLst>
                <a:ext uri="{FF2B5EF4-FFF2-40B4-BE49-F238E27FC236}">
                  <a16:creationId xmlns:a16="http://schemas.microsoft.com/office/drawing/2014/main" id="{A40DBDF6-DB10-411A-B518-C32F4838D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2160"/>
              <a:ext cx="0" cy="181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9" name="Line 59">
              <a:extLst>
                <a:ext uri="{FF2B5EF4-FFF2-40B4-BE49-F238E27FC236}">
                  <a16:creationId xmlns:a16="http://schemas.microsoft.com/office/drawing/2014/main" id="{1CED5406-7377-4A18-8CCA-A5BA65C84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4" y="2977"/>
              <a:ext cx="0" cy="99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80" name="Line 60">
              <a:extLst>
                <a:ext uri="{FF2B5EF4-FFF2-40B4-BE49-F238E27FC236}">
                  <a16:creationId xmlns:a16="http://schemas.microsoft.com/office/drawing/2014/main" id="{40A3B624-1914-420C-A708-259CFFA83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" y="3226"/>
              <a:ext cx="16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81" name="Line 61">
              <a:extLst>
                <a:ext uri="{FF2B5EF4-FFF2-40B4-BE49-F238E27FC236}">
                  <a16:creationId xmlns:a16="http://schemas.microsoft.com/office/drawing/2014/main" id="{6F522FCD-B73A-4814-ABDC-A843CE351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" y="3477"/>
              <a:ext cx="16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82" name="Line 62">
              <a:extLst>
                <a:ext uri="{FF2B5EF4-FFF2-40B4-BE49-F238E27FC236}">
                  <a16:creationId xmlns:a16="http://schemas.microsoft.com/office/drawing/2014/main" id="{32FE697D-16E9-435B-A853-64C3BF69D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" y="3726"/>
              <a:ext cx="16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94" name="Rectangle 74">
            <a:extLst>
              <a:ext uri="{FF2B5EF4-FFF2-40B4-BE49-F238E27FC236}">
                <a16:creationId xmlns:a16="http://schemas.microsoft.com/office/drawing/2014/main" id="{5BEF2D67-60D4-405B-8BCD-22C30484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89207" name="Group 87">
            <a:extLst>
              <a:ext uri="{FF2B5EF4-FFF2-40B4-BE49-F238E27FC236}">
                <a16:creationId xmlns:a16="http://schemas.microsoft.com/office/drawing/2014/main" id="{6E5F2B30-25E0-4B85-B9D7-DD6A825DEF0D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2133600"/>
            <a:ext cx="6334125" cy="3548063"/>
            <a:chOff x="1975" y="1366"/>
            <a:chExt cx="3990" cy="2235"/>
          </a:xfrm>
        </p:grpSpPr>
        <p:grpSp>
          <p:nvGrpSpPr>
            <p:cNvPr id="389183" name="Group 63">
              <a:extLst>
                <a:ext uri="{FF2B5EF4-FFF2-40B4-BE49-F238E27FC236}">
                  <a16:creationId xmlns:a16="http://schemas.microsoft.com/office/drawing/2014/main" id="{2D1DCB63-AAF3-441B-9F95-7014AB2E7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3" y="1525"/>
              <a:ext cx="1202" cy="1792"/>
              <a:chOff x="2880" y="1525"/>
              <a:chExt cx="1202" cy="1792"/>
            </a:xfrm>
          </p:grpSpPr>
          <p:sp>
            <p:nvSpPr>
              <p:cNvPr id="389184" name="Line 64">
                <a:extLst>
                  <a:ext uri="{FF2B5EF4-FFF2-40B4-BE49-F238E27FC236}">
                    <a16:creationId xmlns:a16="http://schemas.microsoft.com/office/drawing/2014/main" id="{FB3A38A9-90E9-47C0-B6BA-8E21A4994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3" y="1525"/>
                <a:ext cx="23" cy="170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185" name="Line 65">
                <a:extLst>
                  <a:ext uri="{FF2B5EF4-FFF2-40B4-BE49-F238E27FC236}">
                    <a16:creationId xmlns:a16="http://schemas.microsoft.com/office/drawing/2014/main" id="{DBA395D1-87A7-42B7-B3D2-DE838650D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8" y="1599"/>
                <a:ext cx="0" cy="155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186" name="Line 66">
                <a:extLst>
                  <a:ext uri="{FF2B5EF4-FFF2-40B4-BE49-F238E27FC236}">
                    <a16:creationId xmlns:a16="http://schemas.microsoft.com/office/drawing/2014/main" id="{4675D324-01A1-447C-A6E7-6968AFAE8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0" y="1571"/>
                <a:ext cx="0" cy="147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187" name="Line 67">
                <a:extLst>
                  <a:ext uri="{FF2B5EF4-FFF2-40B4-BE49-F238E27FC236}">
                    <a16:creationId xmlns:a16="http://schemas.microsoft.com/office/drawing/2014/main" id="{47A640B8-9FD8-474D-B41C-79BF63065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2" y="1594"/>
                <a:ext cx="0" cy="172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9188" name="Group 68">
              <a:extLst>
                <a:ext uri="{FF2B5EF4-FFF2-40B4-BE49-F238E27FC236}">
                  <a16:creationId xmlns:a16="http://schemas.microsoft.com/office/drawing/2014/main" id="{F481C4E7-D05D-430E-8502-73F1038B8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6" y="1616"/>
              <a:ext cx="1247" cy="1718"/>
              <a:chOff x="4296" y="1616"/>
              <a:chExt cx="1247" cy="1718"/>
            </a:xfrm>
          </p:grpSpPr>
          <p:grpSp>
            <p:nvGrpSpPr>
              <p:cNvPr id="389189" name="Group 69">
                <a:extLst>
                  <a:ext uri="{FF2B5EF4-FFF2-40B4-BE49-F238E27FC236}">
                    <a16:creationId xmlns:a16="http://schemas.microsoft.com/office/drawing/2014/main" id="{32CECB0D-371A-46C2-A57F-869296B875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6" y="1616"/>
                <a:ext cx="816" cy="1718"/>
                <a:chOff x="4513" y="1616"/>
                <a:chExt cx="816" cy="1718"/>
              </a:xfrm>
            </p:grpSpPr>
            <p:sp>
              <p:nvSpPr>
                <p:cNvPr id="389190" name="Line 70">
                  <a:extLst>
                    <a:ext uri="{FF2B5EF4-FFF2-40B4-BE49-F238E27FC236}">
                      <a16:creationId xmlns:a16="http://schemas.microsoft.com/office/drawing/2014/main" id="{D35E529E-DDD4-4E25-B26B-A9C1939949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21" y="1616"/>
                  <a:ext cx="0" cy="155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191" name="Line 71">
                  <a:extLst>
                    <a:ext uri="{FF2B5EF4-FFF2-40B4-BE49-F238E27FC236}">
                      <a16:creationId xmlns:a16="http://schemas.microsoft.com/office/drawing/2014/main" id="{4A0FBE6A-AA9F-4153-B2AC-64D87E968E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3" y="1661"/>
                  <a:ext cx="0" cy="155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192" name="Line 72">
                  <a:extLst>
                    <a:ext uri="{FF2B5EF4-FFF2-40B4-BE49-F238E27FC236}">
                      <a16:creationId xmlns:a16="http://schemas.microsoft.com/office/drawing/2014/main" id="{51A8ECBC-12D7-4664-BE14-6A45721836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29" y="1639"/>
                  <a:ext cx="0" cy="169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89193" name="Line 73">
                <a:extLst>
                  <a:ext uri="{FF2B5EF4-FFF2-40B4-BE49-F238E27FC236}">
                    <a16:creationId xmlns:a16="http://schemas.microsoft.com/office/drawing/2014/main" id="{AAA947D0-4658-4557-867E-B8EDC4BBF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43" y="1639"/>
                <a:ext cx="0" cy="156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89195" name="Object 75">
              <a:extLst>
                <a:ext uri="{FF2B5EF4-FFF2-40B4-BE49-F238E27FC236}">
                  <a16:creationId xmlns:a16="http://schemas.microsoft.com/office/drawing/2014/main" id="{EFD6C44C-342A-421F-BA27-D6C758B453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6" y="1366"/>
            <a:ext cx="3714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10" name="图片" r:id="rId8" imgW="3200400" imgH="694800" progId="Word.Picture.8">
                    <p:embed/>
                  </p:oleObj>
                </mc:Choice>
                <mc:Fallback>
                  <p:oleObj name="图片" r:id="rId8" imgW="3200400" imgH="694800" progId="Word.Picture.8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6" y="1366"/>
                          <a:ext cx="3714" cy="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6" name="Object 76">
              <a:extLst>
                <a:ext uri="{FF2B5EF4-FFF2-40B4-BE49-F238E27FC236}">
                  <a16:creationId xmlns:a16="http://schemas.microsoft.com/office/drawing/2014/main" id="{488C0601-0F30-4C19-AA70-8E7A484315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410"/>
            <a:ext cx="3901" cy="1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11" name="图片" r:id="rId10" imgW="3362040" imgH="1086480" progId="Word.Picture.8">
                    <p:embed/>
                  </p:oleObj>
                </mc:Choice>
                <mc:Fallback>
                  <p:oleObj name="图片" r:id="rId10" imgW="3362040" imgH="1086480" progId="Word.Picture.8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410"/>
                          <a:ext cx="3901" cy="1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97" name="Rectangle 77">
              <a:extLst>
                <a:ext uri="{FF2B5EF4-FFF2-40B4-BE49-F238E27FC236}">
                  <a16:creationId xmlns:a16="http://schemas.microsoft.com/office/drawing/2014/main" id="{DE70C7FE-C372-4F5D-96FD-40E4D6DD2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431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algn="l"/>
              <a:endParaRPr kumimoji="1" lang="en-US" altLang="zh-CN" sz="20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198" name="Rectangle 78">
              <a:extLst>
                <a:ext uri="{FF2B5EF4-FFF2-40B4-BE49-F238E27FC236}">
                  <a16:creationId xmlns:a16="http://schemas.microsoft.com/office/drawing/2014/main" id="{45C9F0EC-D674-4999-80E3-7A2D71F54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2431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algn="l"/>
              <a:endParaRPr kumimoji="1" lang="en-US" altLang="zh-CN" sz="20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9199" name="Rectangle 79">
              <a:extLst>
                <a:ext uri="{FF2B5EF4-FFF2-40B4-BE49-F238E27FC236}">
                  <a16:creationId xmlns:a16="http://schemas.microsoft.com/office/drawing/2014/main" id="{E40E9952-C3AF-4E41-8A8A-1FBD67607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2432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algn="l"/>
              <a:endParaRPr kumimoji="1" lang="en-US" altLang="zh-CN" sz="20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9200" name="Rectangle 80">
              <a:extLst>
                <a:ext uri="{FF2B5EF4-FFF2-40B4-BE49-F238E27FC236}">
                  <a16:creationId xmlns:a16="http://schemas.microsoft.com/office/drawing/2014/main" id="{ABC728B2-7827-484D-AB69-2FA902ECA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2400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algn="l"/>
              <a:endParaRPr kumimoji="1" lang="en-US" altLang="zh-CN" sz="20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201" name="Rectangle 81">
              <a:extLst>
                <a:ext uri="{FF2B5EF4-FFF2-40B4-BE49-F238E27FC236}">
                  <a16:creationId xmlns:a16="http://schemas.microsoft.com/office/drawing/2014/main" id="{EF5C1063-6F13-49D6-BBCE-3BA87E0AB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" y="2422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algn="l"/>
              <a:endParaRPr kumimoji="1" lang="en-US" altLang="zh-CN" sz="20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9202" name="Rectangle 82">
              <a:extLst>
                <a:ext uri="{FF2B5EF4-FFF2-40B4-BE49-F238E27FC236}">
                  <a16:creationId xmlns:a16="http://schemas.microsoft.com/office/drawing/2014/main" id="{4DA27034-413B-44A4-9684-D55ED7166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422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algn="l"/>
              <a:endParaRPr kumimoji="1" lang="en-US" altLang="zh-CN" sz="20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9203" name="Rectangle 83">
              <a:extLst>
                <a:ext uri="{FF2B5EF4-FFF2-40B4-BE49-F238E27FC236}">
                  <a16:creationId xmlns:a16="http://schemas.microsoft.com/office/drawing/2014/main" id="{E47C0579-1ACE-44DF-9A80-D22ED1405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422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algn="l"/>
              <a:endParaRPr kumimoji="1" lang="en-US" altLang="zh-CN" sz="20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l"/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grpSp>
          <p:nvGrpSpPr>
            <p:cNvPr id="389204" name="Group 84">
              <a:extLst>
                <a:ext uri="{FF2B5EF4-FFF2-40B4-BE49-F238E27FC236}">
                  <a16:creationId xmlns:a16="http://schemas.microsoft.com/office/drawing/2014/main" id="{0B406625-B090-4807-944D-99AF4CDF3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5" y="2432"/>
              <a:ext cx="329" cy="719"/>
              <a:chOff x="2585" y="2523"/>
              <a:chExt cx="329" cy="719"/>
            </a:xfrm>
          </p:grpSpPr>
          <p:sp>
            <p:nvSpPr>
              <p:cNvPr id="389205" name="Rectangle 85">
                <a:extLst>
                  <a:ext uri="{FF2B5EF4-FFF2-40B4-BE49-F238E27FC236}">
                    <a16:creationId xmlns:a16="http://schemas.microsoft.com/office/drawing/2014/main" id="{255EEC9A-CCE9-4900-90C0-D740ACCF1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954"/>
                <a:ext cx="329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baseline="-2500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206" name="Rectangle 86">
                <a:extLst>
                  <a:ext uri="{FF2B5EF4-FFF2-40B4-BE49-F238E27FC236}">
                    <a16:creationId xmlns:a16="http://schemas.microsoft.com/office/drawing/2014/main" id="{129FD145-085A-47BA-8DFA-4039ADDD9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523"/>
                <a:ext cx="329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baseline="-2500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182" name="Group 38">
            <a:extLst>
              <a:ext uri="{FF2B5EF4-FFF2-40B4-BE49-F238E27FC236}">
                <a16:creationId xmlns:a16="http://schemas.microsoft.com/office/drawing/2014/main" id="{947FF152-2EE5-4B7E-9B71-32A13030418B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2133600"/>
            <a:ext cx="4352925" cy="4175125"/>
            <a:chOff x="2789" y="1344"/>
            <a:chExt cx="2742" cy="2630"/>
          </a:xfrm>
        </p:grpSpPr>
        <p:graphicFrame>
          <p:nvGraphicFramePr>
            <p:cNvPr id="390162" name="Object 18">
              <a:extLst>
                <a:ext uri="{FF2B5EF4-FFF2-40B4-BE49-F238E27FC236}">
                  <a16:creationId xmlns:a16="http://schemas.microsoft.com/office/drawing/2014/main" id="{1863753B-B30C-49D2-BB1E-11817A3136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1344"/>
            <a:ext cx="2582" cy="2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83" name="Picture" r:id="rId4" imgW="1571760" imgH="1438200" progId="Word.Picture.8">
                    <p:embed/>
                  </p:oleObj>
                </mc:Choice>
                <mc:Fallback>
                  <p:oleObj name="Picture" r:id="rId4" imgW="1571760" imgH="1438200" progId="Word.Picture.8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344"/>
                          <a:ext cx="2582" cy="2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0163" name="Group 19">
              <a:extLst>
                <a:ext uri="{FF2B5EF4-FFF2-40B4-BE49-F238E27FC236}">
                  <a16:creationId xmlns:a16="http://schemas.microsoft.com/office/drawing/2014/main" id="{B88BB39D-D845-47EA-86B9-87401E4C4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650"/>
              <a:ext cx="2325" cy="2324"/>
              <a:chOff x="3163" y="1253"/>
              <a:chExt cx="2325" cy="2324"/>
            </a:xfrm>
          </p:grpSpPr>
          <p:sp>
            <p:nvSpPr>
              <p:cNvPr id="390164" name="Oval 20">
                <a:extLst>
                  <a:ext uri="{FF2B5EF4-FFF2-40B4-BE49-F238E27FC236}">
                    <a16:creationId xmlns:a16="http://schemas.microsoft.com/office/drawing/2014/main" id="{915CA067-955E-44AC-91EB-F1525705E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253"/>
                <a:ext cx="2325" cy="232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65" name="Rectangle 21">
                <a:extLst>
                  <a:ext uri="{FF2B5EF4-FFF2-40B4-BE49-F238E27FC236}">
                    <a16:creationId xmlns:a16="http://schemas.microsoft.com/office/drawing/2014/main" id="{28D4A4AF-3AA3-4C3D-836B-81A1A7894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179320">
                <a:off x="3476" y="1381"/>
                <a:ext cx="535" cy="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66" name="Line 22">
                <a:extLst>
                  <a:ext uri="{FF2B5EF4-FFF2-40B4-BE49-F238E27FC236}">
                    <a16:creationId xmlns:a16="http://schemas.microsoft.com/office/drawing/2014/main" id="{72DD19C8-9719-4889-A88A-D8E3896FD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31" y="2557"/>
                <a:ext cx="29" cy="199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67" name="Line 23">
                <a:extLst>
                  <a:ext uri="{FF2B5EF4-FFF2-40B4-BE49-F238E27FC236}">
                    <a16:creationId xmlns:a16="http://schemas.microsoft.com/office/drawing/2014/main" id="{A9BD6E57-3671-407B-A58D-37590BD32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2" y="1990"/>
                <a:ext cx="57" cy="19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90168" name="Group 24">
              <a:extLst>
                <a:ext uri="{FF2B5EF4-FFF2-40B4-BE49-F238E27FC236}">
                  <a16:creationId xmlns:a16="http://schemas.microsoft.com/office/drawing/2014/main" id="{70116AF1-0548-4FDD-9F85-E75BA01FE9A8}"/>
                </a:ext>
              </a:extLst>
            </p:cNvPr>
            <p:cNvGrpSpPr>
              <a:grpSpLocks/>
            </p:cNvGrpSpPr>
            <p:nvPr/>
          </p:nvGrpSpPr>
          <p:grpSpPr bwMode="auto">
            <a:xfrm rot="-401359">
              <a:off x="4142" y="2444"/>
              <a:ext cx="624" cy="652"/>
              <a:chOff x="725" y="1990"/>
              <a:chExt cx="624" cy="652"/>
            </a:xfrm>
          </p:grpSpPr>
          <p:sp>
            <p:nvSpPr>
              <p:cNvPr id="390169" name="Oval 25">
                <a:extLst>
                  <a:ext uri="{FF2B5EF4-FFF2-40B4-BE49-F238E27FC236}">
                    <a16:creationId xmlns:a16="http://schemas.microsoft.com/office/drawing/2014/main" id="{FCDCE832-6865-437A-9352-2B3EE6CA8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" y="1990"/>
                <a:ext cx="623" cy="652"/>
              </a:xfrm>
              <a:prstGeom prst="ellipse">
                <a:avLst/>
              </a:prstGeom>
              <a:noFill/>
              <a:ln w="28575" algn="ctr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70" name="Rectangle 26">
                <a:extLst>
                  <a:ext uri="{FF2B5EF4-FFF2-40B4-BE49-F238E27FC236}">
                    <a16:creationId xmlns:a16="http://schemas.microsoft.com/office/drawing/2014/main" id="{DBA67987-3C3D-481F-A9A9-C77F292B4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179320">
                <a:off x="739" y="2026"/>
                <a:ext cx="227" cy="7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71" name="Line 27">
                <a:extLst>
                  <a:ext uri="{FF2B5EF4-FFF2-40B4-BE49-F238E27FC236}">
                    <a16:creationId xmlns:a16="http://schemas.microsoft.com/office/drawing/2014/main" id="{3F8AED8A-FBF2-419A-AED2-CC2F6119C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2273"/>
                <a:ext cx="29" cy="199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72" name="Line 28">
                <a:extLst>
                  <a:ext uri="{FF2B5EF4-FFF2-40B4-BE49-F238E27FC236}">
                    <a16:creationId xmlns:a16="http://schemas.microsoft.com/office/drawing/2014/main" id="{3543BF91-EBFF-4027-B03D-23E5F0916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2" y="2273"/>
                <a:ext cx="57" cy="227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90173" name="Rectangle 29">
            <a:extLst>
              <a:ext uri="{FF2B5EF4-FFF2-40B4-BE49-F238E27FC236}">
                <a16:creationId xmlns:a16="http://schemas.microsoft.com/office/drawing/2014/main" id="{4E320F4A-0A24-4703-B2A5-6B4E187A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41438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 algn="l">
              <a:buFontTx/>
              <a:buChar char="•"/>
            </a:pP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X=0</a:t>
            </a:r>
            <a:r>
              <a:rPr lang="zh-CN" altLang="en-US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时</a:t>
            </a:r>
          </a:p>
        </p:txBody>
      </p:sp>
      <p:graphicFrame>
        <p:nvGraphicFramePr>
          <p:cNvPr id="390174" name="Object 30">
            <a:extLst>
              <a:ext uri="{FF2B5EF4-FFF2-40B4-BE49-F238E27FC236}">
                <a16:creationId xmlns:a16="http://schemas.microsoft.com/office/drawing/2014/main" id="{E1297FEC-46E7-48E8-9E1D-C13E1BA08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2168525"/>
          <a:ext cx="3151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84" name="图片" r:id="rId6" imgW="1609560" imgH="314280" progId="Word.Picture.8">
                  <p:embed/>
                </p:oleObj>
              </mc:Choice>
              <mc:Fallback>
                <p:oleObj name="图片" r:id="rId6" imgW="1609560" imgH="314280" progId="Word.Picture.8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168525"/>
                        <a:ext cx="3151188" cy="61595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75" name="Object 31">
            <a:extLst>
              <a:ext uri="{FF2B5EF4-FFF2-40B4-BE49-F238E27FC236}">
                <a16:creationId xmlns:a16="http://schemas.microsoft.com/office/drawing/2014/main" id="{5A2D2693-8380-41C1-A151-8C69F8056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3798888"/>
          <a:ext cx="31511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85" name="图片" r:id="rId8" imgW="1609560" imgH="304920" progId="Word.Picture.8">
                  <p:embed/>
                </p:oleObj>
              </mc:Choice>
              <mc:Fallback>
                <p:oleObj name="图片" r:id="rId8" imgW="1609560" imgH="304920" progId="Word.Picture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798888"/>
                        <a:ext cx="315118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76" name="Rectangle 32">
            <a:extLst>
              <a:ext uri="{FF2B5EF4-FFF2-40B4-BE49-F238E27FC236}">
                <a16:creationId xmlns:a16="http://schemas.microsoft.com/office/drawing/2014/main" id="{E29A1A35-54D5-44A0-82B3-E531F150D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5121275"/>
            <a:ext cx="340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电路功能：可逆计数器 </a:t>
            </a:r>
          </a:p>
        </p:txBody>
      </p:sp>
      <p:sp>
        <p:nvSpPr>
          <p:cNvPr id="390177" name="Rectangle 33">
            <a:extLst>
              <a:ext uri="{FF2B5EF4-FFF2-40B4-BE49-F238E27FC236}">
                <a16:creationId xmlns:a16="http://schemas.microsoft.com/office/drawing/2014/main" id="{17C00995-1EBE-4660-867F-1EF2E12A5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24961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X=1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</a:p>
        </p:txBody>
      </p:sp>
      <p:sp>
        <p:nvSpPr>
          <p:cNvPr id="390178" name="Rectangle 34">
            <a:extLst>
              <a:ext uri="{FF2B5EF4-FFF2-40B4-BE49-F238E27FC236}">
                <a16:creationId xmlns:a16="http://schemas.microsoft.com/office/drawing/2014/main" id="{E90C3F67-2F61-4BA2-859E-41ED225C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5789613"/>
            <a:ext cx="377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可理解为进位或借位端。</a:t>
            </a:r>
          </a:p>
        </p:txBody>
      </p:sp>
      <p:sp>
        <p:nvSpPr>
          <p:cNvPr id="390179" name="Rectangle 35">
            <a:extLst>
              <a:ext uri="{FF2B5EF4-FFF2-40B4-BE49-F238E27FC236}">
                <a16:creationId xmlns:a16="http://schemas.microsoft.com/office/drawing/2014/main" id="{8CD32C15-DD48-40C1-A2CE-AA8A1F699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00350"/>
            <a:ext cx="263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电路进行加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计数</a:t>
            </a:r>
          </a:p>
        </p:txBody>
      </p:sp>
      <p:sp>
        <p:nvSpPr>
          <p:cNvPr id="390180" name="Rectangle 36">
            <a:extLst>
              <a:ext uri="{FF2B5EF4-FFF2-40B4-BE49-F238E27FC236}">
                <a16:creationId xmlns:a16="http://schemas.microsoft.com/office/drawing/2014/main" id="{48702DC0-0907-4A8F-9DB2-7153C5089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76750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电路进行减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计数 。</a:t>
            </a:r>
          </a:p>
        </p:txBody>
      </p:sp>
      <p:sp>
        <p:nvSpPr>
          <p:cNvPr id="390181" name="Rectangle 37">
            <a:extLst>
              <a:ext uri="{FF2B5EF4-FFF2-40B4-BE49-F238E27FC236}">
                <a16:creationId xmlns:a16="http://schemas.microsoft.com/office/drawing/2014/main" id="{79EBF83E-B1F4-4260-9219-F6D705E6A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414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４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确定电路的逻辑功能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9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73" grpId="0" autoUpdateAnimBg="0"/>
      <p:bldP spid="390176" grpId="0" autoUpdateAnimBg="0"/>
      <p:bldP spid="390177" grpId="0" autoUpdateAnimBg="0"/>
      <p:bldP spid="390178" grpId="0" autoUpdateAnimBg="0"/>
      <p:bldP spid="390179" grpId="0" autoUpdateAnimBg="0"/>
      <p:bldP spid="390180" grpId="0" autoUpdateAnimBg="0"/>
      <p:bldP spid="39018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3" name="Rectangle 5">
            <a:extLst>
              <a:ext uri="{FF2B5EF4-FFF2-40B4-BE49-F238E27FC236}">
                <a16:creationId xmlns:a16="http://schemas.microsoft.com/office/drawing/2014/main" id="{8B3C81E2-EC86-42FC-BCD1-97C04752F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620713"/>
            <a:ext cx="546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 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分析下图所示的同步时序电路。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   </a:t>
            </a:r>
          </a:p>
        </p:txBody>
      </p:sp>
      <p:graphicFrame>
        <p:nvGraphicFramePr>
          <p:cNvPr id="421892" name="Object 4">
            <a:extLst>
              <a:ext uri="{FF2B5EF4-FFF2-40B4-BE49-F238E27FC236}">
                <a16:creationId xmlns:a16="http://schemas.microsoft.com/office/drawing/2014/main" id="{3A7318EE-4F89-4818-8263-1C4B68EEB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235075"/>
          <a:ext cx="65532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7" name="图片" r:id="rId3" imgW="3944160" imgH="1837800" progId="Word.Picture.8">
                  <p:embed/>
                </p:oleObj>
              </mc:Choice>
              <mc:Fallback>
                <p:oleObj name="图片" r:id="rId3" imgW="3944160" imgH="18378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35075"/>
                        <a:ext cx="6553200" cy="3057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9" name="Object 11">
            <a:extLst>
              <a:ext uri="{FF2B5EF4-FFF2-40B4-BE49-F238E27FC236}">
                <a16:creationId xmlns:a16="http://schemas.microsoft.com/office/drawing/2014/main" id="{E3861489-8F61-4891-B7AF-2672CC257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3365500"/>
          <a:ext cx="4857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8" name="公式" r:id="rId5" imgW="596900" imgH="228600" progId="Equation.3">
                  <p:embed/>
                </p:oleObj>
              </mc:Choice>
              <mc:Fallback>
                <p:oleObj name="公式" r:id="rId5" imgW="596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365500"/>
                        <a:ext cx="48577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1906" name="Group 18">
            <a:extLst>
              <a:ext uri="{FF2B5EF4-FFF2-40B4-BE49-F238E27FC236}">
                <a16:creationId xmlns:a16="http://schemas.microsoft.com/office/drawing/2014/main" id="{C8FD0698-9140-4172-8775-371176BF384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203825"/>
            <a:ext cx="4246563" cy="1654175"/>
            <a:chOff x="340" y="3278"/>
            <a:chExt cx="2675" cy="1042"/>
          </a:xfrm>
        </p:grpSpPr>
        <p:graphicFrame>
          <p:nvGraphicFramePr>
            <p:cNvPr id="421898" name="Object 10">
              <a:extLst>
                <a:ext uri="{FF2B5EF4-FFF2-40B4-BE49-F238E27FC236}">
                  <a16:creationId xmlns:a16="http://schemas.microsoft.com/office/drawing/2014/main" id="{9AF2E75F-9D74-40B4-87AE-4DB68DAEF7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3288"/>
            <a:ext cx="997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09" name="公式" r:id="rId7" imgW="685800" imgH="711000" progId="Equation.3">
                    <p:embed/>
                  </p:oleObj>
                </mc:Choice>
                <mc:Fallback>
                  <p:oleObj name="公式" r:id="rId7" imgW="685800" imgH="711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288"/>
                          <a:ext cx="997" cy="1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900" name="Rectangle 12">
              <a:extLst>
                <a:ext uri="{FF2B5EF4-FFF2-40B4-BE49-F238E27FC236}">
                  <a16:creationId xmlns:a16="http://schemas.microsoft.com/office/drawing/2014/main" id="{6990DFC5-61D5-4658-880F-F88C580D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278"/>
              <a:ext cx="1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266700" algn="l"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 algn="l"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 algn="l"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 algn="l"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 algn="l"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  <a:cs typeface="Times New Roman" panose="02020603050405020304" pitchFamily="18" charset="0"/>
                </a:rPr>
                <a:t>激励方程组</a:t>
              </a:r>
            </a:p>
          </p:txBody>
        </p:sp>
      </p:grpSp>
      <p:sp>
        <p:nvSpPr>
          <p:cNvPr id="421902" name="Rectangle 14">
            <a:extLst>
              <a:ext uri="{FF2B5EF4-FFF2-40B4-BE49-F238E27FC236}">
                <a16:creationId xmlns:a16="http://schemas.microsoft.com/office/drawing/2014/main" id="{E0DC3DFF-5D1E-4AAC-BCE9-32E3574C6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4700588"/>
            <a:ext cx="7129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输出方程组          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=Q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0           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 Z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=Q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       Z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=Q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rgbClr val="000066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1903" name="Rectangle 15">
            <a:extLst>
              <a:ext uri="{FF2B5EF4-FFF2-40B4-BE49-F238E27FC236}">
                <a16:creationId xmlns:a16="http://schemas.microsoft.com/office/drawing/2014/main" id="{9FA929E1-958D-43D7-988F-1AE8F9833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92600"/>
            <a:ext cx="439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1.  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根据电路列出逻辑方程组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02" grpId="0"/>
      <p:bldP spid="4219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050" name="Group 138">
            <a:extLst>
              <a:ext uri="{FF2B5EF4-FFF2-40B4-BE49-F238E27FC236}">
                <a16:creationId xmlns:a16="http://schemas.microsoft.com/office/drawing/2014/main" id="{E39B66EB-B095-4792-9C88-F43B0D8D5C23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636838"/>
            <a:ext cx="2952750" cy="2295525"/>
            <a:chOff x="294" y="1661"/>
            <a:chExt cx="1860" cy="1446"/>
          </a:xfrm>
        </p:grpSpPr>
        <p:sp>
          <p:nvSpPr>
            <p:cNvPr id="422916" name="Rectangle 4">
              <a:extLst>
                <a:ext uri="{FF2B5EF4-FFF2-40B4-BE49-F238E27FC236}">
                  <a16:creationId xmlns:a16="http://schemas.microsoft.com/office/drawing/2014/main" id="{13CDCD72-0DB1-4EEE-83F3-562685D77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1661"/>
              <a:ext cx="1483" cy="300"/>
            </a:xfrm>
            <a:prstGeom prst="rect">
              <a:avLst/>
            </a:prstGeom>
            <a:noFill/>
            <a:ln w="19050">
              <a:solidFill>
                <a:srgbClr val="FF33CC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得状态方程</a:t>
              </a:r>
            </a:p>
          </p:txBody>
        </p:sp>
        <p:graphicFrame>
          <p:nvGraphicFramePr>
            <p:cNvPr id="422918" name="Object 6">
              <a:extLst>
                <a:ext uri="{FF2B5EF4-FFF2-40B4-BE49-F238E27FC236}">
                  <a16:creationId xmlns:a16="http://schemas.microsoft.com/office/drawing/2014/main" id="{C1E6BDCE-3BCA-41D2-A8D5-C40A5AC285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1" y="2069"/>
            <a:ext cx="1593" cy="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53" name="公式" r:id="rId3" imgW="1091880" imgH="711000" progId="Equation.3">
                    <p:embed/>
                  </p:oleObj>
                </mc:Choice>
                <mc:Fallback>
                  <p:oleObj name="公式" r:id="rId3" imgW="1091880" imgH="711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2069"/>
                          <a:ext cx="1593" cy="1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2928" name="Rectangle 16">
            <a:extLst>
              <a:ext uri="{FF2B5EF4-FFF2-40B4-BE49-F238E27FC236}">
                <a16:creationId xmlns:a16="http://schemas.microsoft.com/office/drawing/2014/main" id="{B980DA73-59E2-4DE1-82EA-386EFFC34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200650"/>
            <a:ext cx="2447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列出其状态表</a:t>
            </a:r>
          </a:p>
        </p:txBody>
      </p:sp>
      <p:grpSp>
        <p:nvGrpSpPr>
          <p:cNvPr id="423049" name="Group 137">
            <a:extLst>
              <a:ext uri="{FF2B5EF4-FFF2-40B4-BE49-F238E27FC236}">
                <a16:creationId xmlns:a16="http://schemas.microsoft.com/office/drawing/2014/main" id="{9EEDA46B-D9D6-4E3F-9C9F-9E250963A566}"/>
              </a:ext>
            </a:extLst>
          </p:cNvPr>
          <p:cNvGrpSpPr>
            <a:grpSpLocks/>
          </p:cNvGrpSpPr>
          <p:nvPr/>
        </p:nvGrpSpPr>
        <p:grpSpPr bwMode="auto">
          <a:xfrm>
            <a:off x="541338" y="1225550"/>
            <a:ext cx="7415212" cy="1050925"/>
            <a:chOff x="0" y="799"/>
            <a:chExt cx="4671" cy="662"/>
          </a:xfrm>
        </p:grpSpPr>
        <p:sp>
          <p:nvSpPr>
            <p:cNvPr id="422917" name="Rectangle 5">
              <a:extLst>
                <a:ext uri="{FF2B5EF4-FFF2-40B4-BE49-F238E27FC236}">
                  <a16:creationId xmlns:a16="http://schemas.microsoft.com/office/drawing/2014/main" id="{2183A448-B06A-442C-82D9-9A608D586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799"/>
              <a:ext cx="4467" cy="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5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将激励方程代入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 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触发器的特性方程得状态方程</a:t>
              </a:r>
            </a:p>
          </p:txBody>
        </p:sp>
        <p:graphicFrame>
          <p:nvGraphicFramePr>
            <p:cNvPr id="422919" name="Object 7">
              <a:extLst>
                <a:ext uri="{FF2B5EF4-FFF2-40B4-BE49-F238E27FC236}">
                  <a16:creationId xmlns:a16="http://schemas.microsoft.com/office/drawing/2014/main" id="{AA923B7D-1559-4B09-8215-D4C6463EF4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117"/>
            <a:ext cx="87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54" name="公式" r:id="rId5" imgW="558720" imgH="215640" progId="Equation.3">
                    <p:embed/>
                  </p:oleObj>
                </mc:Choice>
                <mc:Fallback>
                  <p:oleObj name="公式" r:id="rId5" imgW="55872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117"/>
                          <a:ext cx="871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2932" name="Rectangle 20">
              <a:extLst>
                <a:ext uri="{FF2B5EF4-FFF2-40B4-BE49-F238E27FC236}">
                  <a16:creationId xmlns:a16="http://schemas.microsoft.com/office/drawing/2014/main" id="{1E8B4218-4F28-449A-BAD8-B18C6E3F7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58"/>
              <a:ext cx="481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23052" name="Group 140">
            <a:extLst>
              <a:ext uri="{FF2B5EF4-FFF2-40B4-BE49-F238E27FC236}">
                <a16:creationId xmlns:a16="http://schemas.microsoft.com/office/drawing/2014/main" id="{4506335D-D70C-4A7C-919F-1363A46135FC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1844675"/>
            <a:ext cx="3671887" cy="4276725"/>
            <a:chOff x="3243" y="1162"/>
            <a:chExt cx="2313" cy="2694"/>
          </a:xfrm>
        </p:grpSpPr>
        <p:grpSp>
          <p:nvGrpSpPr>
            <p:cNvPr id="423048" name="Group 136">
              <a:extLst>
                <a:ext uri="{FF2B5EF4-FFF2-40B4-BE49-F238E27FC236}">
                  <a16:creationId xmlns:a16="http://schemas.microsoft.com/office/drawing/2014/main" id="{CD0610DE-140C-4AE7-9F37-572802D1E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1535"/>
              <a:ext cx="2313" cy="2321"/>
              <a:chOff x="3243" y="1535"/>
              <a:chExt cx="2313" cy="2321"/>
            </a:xfrm>
          </p:grpSpPr>
          <p:graphicFrame>
            <p:nvGraphicFramePr>
              <p:cNvPr id="422930" name="Object 18">
                <a:extLst>
                  <a:ext uri="{FF2B5EF4-FFF2-40B4-BE49-F238E27FC236}">
                    <a16:creationId xmlns:a16="http://schemas.microsoft.com/office/drawing/2014/main" id="{EBEB8554-CABF-4BC1-84C6-6BBCEF484C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59" y="1535"/>
              <a:ext cx="836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055" name="公式" r:id="rId7" imgW="583920" imgH="215640" progId="Equation.3">
                      <p:embed/>
                    </p:oleObj>
                  </mc:Choice>
                  <mc:Fallback>
                    <p:oleObj name="公式" r:id="rId7" imgW="583920" imgH="21564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9" y="1535"/>
                            <a:ext cx="836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929" name="Object 17">
                <a:extLst>
                  <a:ext uri="{FF2B5EF4-FFF2-40B4-BE49-F238E27FC236}">
                    <a16:creationId xmlns:a16="http://schemas.microsoft.com/office/drawing/2014/main" id="{CD957C87-9BD9-458A-890A-8A40D62688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1570"/>
              <a:ext cx="113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056" name="公式" r:id="rId9" imgW="838080" imgH="215640" progId="Equation.3">
                      <p:embed/>
                    </p:oleObj>
                  </mc:Choice>
                  <mc:Fallback>
                    <p:oleObj name="公式" r:id="rId9" imgW="838080" imgH="2156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1570"/>
                            <a:ext cx="1134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2970" name="Rectangle 58">
                <a:extLst>
                  <a:ext uri="{FF2B5EF4-FFF2-40B4-BE49-F238E27FC236}">
                    <a16:creationId xmlns:a16="http://schemas.microsoft.com/office/drawing/2014/main" id="{BF956DB0-AF6A-43F5-AEE6-D77E725D0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3602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1 1 0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69" name="Rectangle 57">
                <a:extLst>
                  <a:ext uri="{FF2B5EF4-FFF2-40B4-BE49-F238E27FC236}">
                    <a16:creationId xmlns:a16="http://schemas.microsoft.com/office/drawing/2014/main" id="{18634011-56BE-4B9E-B55F-176403EE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3602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1 1 1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68" name="Rectangle 56">
                <a:extLst>
                  <a:ext uri="{FF2B5EF4-FFF2-40B4-BE49-F238E27FC236}">
                    <a16:creationId xmlns:a16="http://schemas.microsoft.com/office/drawing/2014/main" id="{04F0531A-FC08-4AF1-99AA-AFFB2E1E5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3348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1 0 0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67" name="Rectangle 55">
                <a:extLst>
                  <a:ext uri="{FF2B5EF4-FFF2-40B4-BE49-F238E27FC236}">
                    <a16:creationId xmlns:a16="http://schemas.microsoft.com/office/drawing/2014/main" id="{6AA785BF-1067-4BFA-A40C-7C519636B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3348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1 1 0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66" name="Rectangle 54">
                <a:extLst>
                  <a:ext uri="{FF2B5EF4-FFF2-40B4-BE49-F238E27FC236}">
                    <a16:creationId xmlns:a16="http://schemas.microsoft.com/office/drawing/2014/main" id="{DFF78CE1-D410-4731-9E7B-3B58EE6D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3094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0 1 0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65" name="Rectangle 53">
                <a:extLst>
                  <a:ext uri="{FF2B5EF4-FFF2-40B4-BE49-F238E27FC236}">
                    <a16:creationId xmlns:a16="http://schemas.microsoft.com/office/drawing/2014/main" id="{C9D7AD00-E249-48E0-BAE6-BCB801B53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3094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1 0 1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64" name="Rectangle 52">
                <a:extLst>
                  <a:ext uri="{FF2B5EF4-FFF2-40B4-BE49-F238E27FC236}">
                    <a16:creationId xmlns:a16="http://schemas.microsoft.com/office/drawing/2014/main" id="{1CED85E3-4BE7-4821-820B-54176E118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2840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0 0 1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63" name="Rectangle 51">
                <a:extLst>
                  <a:ext uri="{FF2B5EF4-FFF2-40B4-BE49-F238E27FC236}">
                    <a16:creationId xmlns:a16="http://schemas.microsoft.com/office/drawing/2014/main" id="{02D09088-8593-49D5-A3CF-07D687E22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840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1 0 0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62" name="Rectangle 50">
                <a:extLst>
                  <a:ext uri="{FF2B5EF4-FFF2-40B4-BE49-F238E27FC236}">
                    <a16:creationId xmlns:a16="http://schemas.microsoft.com/office/drawing/2014/main" id="{69E461B1-D3A6-49CF-85E3-5CA130F89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2586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1 1 0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61" name="Rectangle 49">
                <a:extLst>
                  <a:ext uri="{FF2B5EF4-FFF2-40B4-BE49-F238E27FC236}">
                    <a16:creationId xmlns:a16="http://schemas.microsoft.com/office/drawing/2014/main" id="{29A91B6B-0AC9-4783-9CAF-634801E8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586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0 1 1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60" name="Rectangle 48">
                <a:extLst>
                  <a:ext uri="{FF2B5EF4-FFF2-40B4-BE49-F238E27FC236}">
                    <a16:creationId xmlns:a16="http://schemas.microsoft.com/office/drawing/2014/main" id="{1D436D82-D411-478B-ACF9-2D49729C8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2332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1 0 0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59" name="Rectangle 47">
                <a:extLst>
                  <a:ext uri="{FF2B5EF4-FFF2-40B4-BE49-F238E27FC236}">
                    <a16:creationId xmlns:a16="http://schemas.microsoft.com/office/drawing/2014/main" id="{B97BEDD6-3BD1-44E0-A9A1-8904312C9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332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0 1 0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58" name="Rectangle 46">
                <a:extLst>
                  <a:ext uri="{FF2B5EF4-FFF2-40B4-BE49-F238E27FC236}">
                    <a16:creationId xmlns:a16="http://schemas.microsoft.com/office/drawing/2014/main" id="{F54AE545-701E-4FDF-AE2F-F867A97C3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2078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0 1 0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57" name="Rectangle 45">
                <a:extLst>
                  <a:ext uri="{FF2B5EF4-FFF2-40B4-BE49-F238E27FC236}">
                    <a16:creationId xmlns:a16="http://schemas.microsoft.com/office/drawing/2014/main" id="{F899DCA7-38FC-4717-A1C3-32631EF64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078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0 0 1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56" name="Rectangle 44">
                <a:extLst>
                  <a:ext uri="{FF2B5EF4-FFF2-40B4-BE49-F238E27FC236}">
                    <a16:creationId xmlns:a16="http://schemas.microsoft.com/office/drawing/2014/main" id="{C53BBDDE-39CC-4DF8-B18B-FBDEE950C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1824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0 0 1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55" name="Rectangle 43">
                <a:extLst>
                  <a:ext uri="{FF2B5EF4-FFF2-40B4-BE49-F238E27FC236}">
                    <a16:creationId xmlns:a16="http://schemas.microsoft.com/office/drawing/2014/main" id="{80C9A20E-7656-44D9-B7FA-58A44479E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1824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0 0 0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54" name="Rectangle 42">
                <a:extLst>
                  <a:ext uri="{FF2B5EF4-FFF2-40B4-BE49-F238E27FC236}">
                    <a16:creationId xmlns:a16="http://schemas.microsoft.com/office/drawing/2014/main" id="{31530B95-FC32-4483-9D32-3F1FBC929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1570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4714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90963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30651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16954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1526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6098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0670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5242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4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53" name="Rectangle 41">
                <a:extLst>
                  <a:ext uri="{FF2B5EF4-FFF2-40B4-BE49-F238E27FC236}">
                    <a16:creationId xmlns:a16="http://schemas.microsoft.com/office/drawing/2014/main" id="{6BF466FA-42F8-4903-AE15-B1D3739EC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1570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4714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90963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30651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16954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1526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6098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0670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5242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4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71" name="Line 59">
                <a:extLst>
                  <a:ext uri="{FF2B5EF4-FFF2-40B4-BE49-F238E27FC236}">
                    <a16:creationId xmlns:a16="http://schemas.microsoft.com/office/drawing/2014/main" id="{8B642FB0-05FB-4EE4-A927-F80DE6E0B9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1570"/>
                <a:ext cx="2313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2972" name="Line 60">
                <a:extLst>
                  <a:ext uri="{FF2B5EF4-FFF2-40B4-BE49-F238E27FC236}">
                    <a16:creationId xmlns:a16="http://schemas.microsoft.com/office/drawing/2014/main" id="{5129B5EF-73ED-4B51-9E0A-20637BE6F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3856"/>
                <a:ext cx="2313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2973" name="Line 61">
                <a:extLst>
                  <a:ext uri="{FF2B5EF4-FFF2-40B4-BE49-F238E27FC236}">
                    <a16:creationId xmlns:a16="http://schemas.microsoft.com/office/drawing/2014/main" id="{C6291414-4F8B-46CA-8B1C-62F187300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1570"/>
                <a:ext cx="0" cy="228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2974" name="Line 62">
                <a:extLst>
                  <a:ext uri="{FF2B5EF4-FFF2-40B4-BE49-F238E27FC236}">
                    <a16:creationId xmlns:a16="http://schemas.microsoft.com/office/drawing/2014/main" id="{80E0702E-BA42-4760-AA1B-68A90B0E2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6" y="1570"/>
                <a:ext cx="0" cy="228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2977" name="Line 65">
                <a:extLst>
                  <a:ext uri="{FF2B5EF4-FFF2-40B4-BE49-F238E27FC236}">
                    <a16:creationId xmlns:a16="http://schemas.microsoft.com/office/drawing/2014/main" id="{E020E20C-F7B3-4A97-B0D1-0CA85D0ED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1824"/>
                <a:ext cx="23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2979" name="Line 67">
                <a:extLst>
                  <a:ext uri="{FF2B5EF4-FFF2-40B4-BE49-F238E27FC236}">
                    <a16:creationId xmlns:a16="http://schemas.microsoft.com/office/drawing/2014/main" id="{6448F800-EF7A-42C7-A33A-B04B6737A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3" y="1570"/>
                <a:ext cx="0" cy="228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2983" name="Line 71">
                <a:extLst>
                  <a:ext uri="{FF2B5EF4-FFF2-40B4-BE49-F238E27FC236}">
                    <a16:creationId xmlns:a16="http://schemas.microsoft.com/office/drawing/2014/main" id="{B62A122E-6316-43E2-B3B4-E8D6BAB41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2078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2991" name="Line 79">
                <a:extLst>
                  <a:ext uri="{FF2B5EF4-FFF2-40B4-BE49-F238E27FC236}">
                    <a16:creationId xmlns:a16="http://schemas.microsoft.com/office/drawing/2014/main" id="{F72F4A31-D7F5-41B9-92E6-4FF54E873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2332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2999" name="Line 87">
                <a:extLst>
                  <a:ext uri="{FF2B5EF4-FFF2-40B4-BE49-F238E27FC236}">
                    <a16:creationId xmlns:a16="http://schemas.microsoft.com/office/drawing/2014/main" id="{87279578-DD52-4C56-81CB-34EA1BCEF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2586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3007" name="Line 95">
                <a:extLst>
                  <a:ext uri="{FF2B5EF4-FFF2-40B4-BE49-F238E27FC236}">
                    <a16:creationId xmlns:a16="http://schemas.microsoft.com/office/drawing/2014/main" id="{E6975F4B-9FEF-4D68-A408-BB5DD0059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2840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3015" name="Line 103">
                <a:extLst>
                  <a:ext uri="{FF2B5EF4-FFF2-40B4-BE49-F238E27FC236}">
                    <a16:creationId xmlns:a16="http://schemas.microsoft.com/office/drawing/2014/main" id="{74BA97CE-869D-492C-916D-9033E2BFE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3094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3023" name="Line 111">
                <a:extLst>
                  <a:ext uri="{FF2B5EF4-FFF2-40B4-BE49-F238E27FC236}">
                    <a16:creationId xmlns:a16="http://schemas.microsoft.com/office/drawing/2014/main" id="{F5E96162-7889-4400-A53D-E4BCE4C9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3348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3031" name="Line 119">
                <a:extLst>
                  <a:ext uri="{FF2B5EF4-FFF2-40B4-BE49-F238E27FC236}">
                    <a16:creationId xmlns:a16="http://schemas.microsoft.com/office/drawing/2014/main" id="{F32A6C56-D7D2-4FFC-B0E7-BC2E7A438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3602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3051" name="Rectangle 139">
              <a:extLst>
                <a:ext uri="{FF2B5EF4-FFF2-40B4-BE49-F238E27FC236}">
                  <a16:creationId xmlns:a16="http://schemas.microsoft.com/office/drawing/2014/main" id="{AC341EE9-90F4-48E6-A182-6E695E46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162"/>
              <a:ext cx="104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状态表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8" name="Rectangle 4">
            <a:extLst>
              <a:ext uri="{FF2B5EF4-FFF2-40B4-BE49-F238E27FC236}">
                <a16:creationId xmlns:a16="http://schemas.microsoft.com/office/drawing/2014/main" id="{075107C1-C093-4F5B-9476-733383614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0713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画出状态图</a:t>
            </a:r>
          </a:p>
        </p:txBody>
      </p:sp>
      <p:graphicFrame>
        <p:nvGraphicFramePr>
          <p:cNvPr id="431110" name="Object 6">
            <a:extLst>
              <a:ext uri="{FF2B5EF4-FFF2-40B4-BE49-F238E27FC236}">
                <a16:creationId xmlns:a16="http://schemas.microsoft.com/office/drawing/2014/main" id="{2DA93E7D-C04E-4213-9A8B-FF03038D0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5125" y="1989138"/>
          <a:ext cx="4968875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49" name="图片" r:id="rId3" imgW="3240000" imgH="1725120" progId="Word.Picture.8">
                  <p:embed/>
                </p:oleObj>
              </mc:Choice>
              <mc:Fallback>
                <p:oleObj name="图片" r:id="rId3" imgW="3240000" imgH="172512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1989138"/>
                        <a:ext cx="4968875" cy="306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1" name="Rectangle 7">
            <a:extLst>
              <a:ext uri="{FF2B5EF4-FFF2-40B4-BE49-F238E27FC236}">
                <a16:creationId xmlns:a16="http://schemas.microsoft.com/office/drawing/2014/main" id="{AD72F275-C1C2-49C8-97CA-C89541B3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kumimoji="1" lang="zh-CN" altLang="zh-CN" b="0">
              <a:latin typeface="Times New Roman" panose="02020603050405020304" pitchFamily="18" charset="0"/>
            </a:endParaRPr>
          </a:p>
        </p:txBody>
      </p:sp>
      <p:sp>
        <p:nvSpPr>
          <p:cNvPr id="431112" name="Rectangle 8">
            <a:extLst>
              <a:ext uri="{FF2B5EF4-FFF2-40B4-BE49-F238E27FC236}">
                <a16:creationId xmlns:a16="http://schemas.microsoft.com/office/drawing/2014/main" id="{60BD024E-10E6-4591-877F-F91D9CCC6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457575"/>
            <a:ext cx="342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900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endParaRPr kumimoji="1" lang="en-US" altLang="zh-CN" b="0">
              <a:latin typeface="Times New Roman" panose="02020603050405020304" pitchFamily="18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31113" name="Group 9">
            <a:extLst>
              <a:ext uri="{FF2B5EF4-FFF2-40B4-BE49-F238E27FC236}">
                <a16:creationId xmlns:a16="http://schemas.microsoft.com/office/drawing/2014/main" id="{FFD7C56B-4CE2-4827-9B39-67F7D2B66E4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628775"/>
            <a:ext cx="3529012" cy="3844925"/>
            <a:chOff x="3243" y="1162"/>
            <a:chExt cx="2313" cy="2694"/>
          </a:xfrm>
        </p:grpSpPr>
        <p:grpSp>
          <p:nvGrpSpPr>
            <p:cNvPr id="431114" name="Group 10">
              <a:extLst>
                <a:ext uri="{FF2B5EF4-FFF2-40B4-BE49-F238E27FC236}">
                  <a16:creationId xmlns:a16="http://schemas.microsoft.com/office/drawing/2014/main" id="{08F9997F-6A69-41C1-957D-2C4CBB711C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1535"/>
              <a:ext cx="2313" cy="2321"/>
              <a:chOff x="3243" y="1535"/>
              <a:chExt cx="2313" cy="2321"/>
            </a:xfrm>
          </p:grpSpPr>
          <p:graphicFrame>
            <p:nvGraphicFramePr>
              <p:cNvPr id="431115" name="Object 11">
                <a:extLst>
                  <a:ext uri="{FF2B5EF4-FFF2-40B4-BE49-F238E27FC236}">
                    <a16:creationId xmlns:a16="http://schemas.microsoft.com/office/drawing/2014/main" id="{93E681F9-AB2C-487A-9CC1-DD3871EB9B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59" y="1535"/>
              <a:ext cx="836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150" name="公式" r:id="rId5" imgW="583920" imgH="215640" progId="Equation.3">
                      <p:embed/>
                    </p:oleObj>
                  </mc:Choice>
                  <mc:Fallback>
                    <p:oleObj name="公式" r:id="rId5" imgW="5839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9" y="1535"/>
                            <a:ext cx="836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1116" name="Object 12">
                <a:extLst>
                  <a:ext uri="{FF2B5EF4-FFF2-40B4-BE49-F238E27FC236}">
                    <a16:creationId xmlns:a16="http://schemas.microsoft.com/office/drawing/2014/main" id="{6E74EF0C-A2E6-4DBC-9D89-163BDA79C5F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1570"/>
              <a:ext cx="113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151" name="公式" r:id="rId7" imgW="838080" imgH="215640" progId="Equation.3">
                      <p:embed/>
                    </p:oleObj>
                  </mc:Choice>
                  <mc:Fallback>
                    <p:oleObj name="公式" r:id="rId7" imgW="8380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1570"/>
                            <a:ext cx="1134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1117" name="Rectangle 13">
                <a:extLst>
                  <a:ext uri="{FF2B5EF4-FFF2-40B4-BE49-F238E27FC236}">
                    <a16:creationId xmlns:a16="http://schemas.microsoft.com/office/drawing/2014/main" id="{A08E4151-DEA4-438A-AC41-22893CAD1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3602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1 1 0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18" name="Rectangle 14">
                <a:extLst>
                  <a:ext uri="{FF2B5EF4-FFF2-40B4-BE49-F238E27FC236}">
                    <a16:creationId xmlns:a16="http://schemas.microsoft.com/office/drawing/2014/main" id="{455FB720-A0C6-4148-830B-75377D12D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3602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1 1 1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19" name="Rectangle 15">
                <a:extLst>
                  <a:ext uri="{FF2B5EF4-FFF2-40B4-BE49-F238E27FC236}">
                    <a16:creationId xmlns:a16="http://schemas.microsoft.com/office/drawing/2014/main" id="{8168CC0C-903E-4956-9278-E9C255E19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3348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1 0 0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20" name="Rectangle 16">
                <a:extLst>
                  <a:ext uri="{FF2B5EF4-FFF2-40B4-BE49-F238E27FC236}">
                    <a16:creationId xmlns:a16="http://schemas.microsoft.com/office/drawing/2014/main" id="{9E60CB09-B122-46DC-A725-4E4D27224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3348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1 1 0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21" name="Rectangle 17">
                <a:extLst>
                  <a:ext uri="{FF2B5EF4-FFF2-40B4-BE49-F238E27FC236}">
                    <a16:creationId xmlns:a16="http://schemas.microsoft.com/office/drawing/2014/main" id="{4BA16510-CC8B-41B0-B916-ABCF5F991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3094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0 1 0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22" name="Rectangle 18">
                <a:extLst>
                  <a:ext uri="{FF2B5EF4-FFF2-40B4-BE49-F238E27FC236}">
                    <a16:creationId xmlns:a16="http://schemas.microsoft.com/office/drawing/2014/main" id="{847B865B-FF2A-41B4-A59E-C59B77204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3094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1 0 1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23" name="Rectangle 19">
                <a:extLst>
                  <a:ext uri="{FF2B5EF4-FFF2-40B4-BE49-F238E27FC236}">
                    <a16:creationId xmlns:a16="http://schemas.microsoft.com/office/drawing/2014/main" id="{196706C3-940B-4A99-96EA-24097F9BE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2840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0 0 1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24" name="Rectangle 20">
                <a:extLst>
                  <a:ext uri="{FF2B5EF4-FFF2-40B4-BE49-F238E27FC236}">
                    <a16:creationId xmlns:a16="http://schemas.microsoft.com/office/drawing/2014/main" id="{F38B7207-733D-4C99-976D-644A0520E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840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1 0 0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25" name="Rectangle 21">
                <a:extLst>
                  <a:ext uri="{FF2B5EF4-FFF2-40B4-BE49-F238E27FC236}">
                    <a16:creationId xmlns:a16="http://schemas.microsoft.com/office/drawing/2014/main" id="{3BDD11A6-22F9-4DC8-8E99-94325AE99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2586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1 1 0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26" name="Rectangle 22">
                <a:extLst>
                  <a:ext uri="{FF2B5EF4-FFF2-40B4-BE49-F238E27FC236}">
                    <a16:creationId xmlns:a16="http://schemas.microsoft.com/office/drawing/2014/main" id="{BEFFA54C-1293-4173-ADC6-5448A2F3B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586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0 1 1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27" name="Rectangle 23">
                <a:extLst>
                  <a:ext uri="{FF2B5EF4-FFF2-40B4-BE49-F238E27FC236}">
                    <a16:creationId xmlns:a16="http://schemas.microsoft.com/office/drawing/2014/main" id="{B1C5FECC-E9BE-48E1-AF55-ACB791EEF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2332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1 0 0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28" name="Rectangle 24">
                <a:extLst>
                  <a:ext uri="{FF2B5EF4-FFF2-40B4-BE49-F238E27FC236}">
                    <a16:creationId xmlns:a16="http://schemas.microsoft.com/office/drawing/2014/main" id="{D528F488-8DB4-40EE-B7DF-A0BB1DFA5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332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0 1 0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29" name="Rectangle 25">
                <a:extLst>
                  <a:ext uri="{FF2B5EF4-FFF2-40B4-BE49-F238E27FC236}">
                    <a16:creationId xmlns:a16="http://schemas.microsoft.com/office/drawing/2014/main" id="{6A97DD4A-8252-47BC-BF0F-97E674FF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2078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0 1 0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30" name="Rectangle 26">
                <a:extLst>
                  <a:ext uri="{FF2B5EF4-FFF2-40B4-BE49-F238E27FC236}">
                    <a16:creationId xmlns:a16="http://schemas.microsoft.com/office/drawing/2014/main" id="{13F0044D-4F67-4188-B914-60629BCA9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078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0 0 1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31" name="Rectangle 27">
                <a:extLst>
                  <a:ext uri="{FF2B5EF4-FFF2-40B4-BE49-F238E27FC236}">
                    <a16:creationId xmlns:a16="http://schemas.microsoft.com/office/drawing/2014/main" id="{76D56D9B-DFB9-4221-B150-45EE7E38F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1824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0 0 1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32" name="Rectangle 28">
                <a:extLst>
                  <a:ext uri="{FF2B5EF4-FFF2-40B4-BE49-F238E27FC236}">
                    <a16:creationId xmlns:a16="http://schemas.microsoft.com/office/drawing/2014/main" id="{7468D1C2-5C3A-4977-9B92-D1B25BFCD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1824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0 0 0</a:t>
                </a:r>
                <a:endPara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33" name="Rectangle 29">
                <a:extLst>
                  <a:ext uri="{FF2B5EF4-FFF2-40B4-BE49-F238E27FC236}">
                    <a16:creationId xmlns:a16="http://schemas.microsoft.com/office/drawing/2014/main" id="{6F8178EF-C70F-40FE-ABF7-1832B8F91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1570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4714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90963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30651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16954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1526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6098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0670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5242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4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34" name="Rectangle 30">
                <a:extLst>
                  <a:ext uri="{FF2B5EF4-FFF2-40B4-BE49-F238E27FC236}">
                    <a16:creationId xmlns:a16="http://schemas.microsoft.com/office/drawing/2014/main" id="{DFA542A0-78B7-41FE-A064-F39F0EF0B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1570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4714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90963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30651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16954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1526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6098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0670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5242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4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35" name="Line 31">
                <a:extLst>
                  <a:ext uri="{FF2B5EF4-FFF2-40B4-BE49-F238E27FC236}">
                    <a16:creationId xmlns:a16="http://schemas.microsoft.com/office/drawing/2014/main" id="{704F9D50-738E-4010-B825-8E05ED5A4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1570"/>
                <a:ext cx="2313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136" name="Line 32">
                <a:extLst>
                  <a:ext uri="{FF2B5EF4-FFF2-40B4-BE49-F238E27FC236}">
                    <a16:creationId xmlns:a16="http://schemas.microsoft.com/office/drawing/2014/main" id="{558E001F-9834-4EE1-868E-9C9862C61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3856"/>
                <a:ext cx="2313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137" name="Line 33">
                <a:extLst>
                  <a:ext uri="{FF2B5EF4-FFF2-40B4-BE49-F238E27FC236}">
                    <a16:creationId xmlns:a16="http://schemas.microsoft.com/office/drawing/2014/main" id="{2F95EDB3-05C9-473F-B47D-94DB8BBD4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1570"/>
                <a:ext cx="0" cy="228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138" name="Line 34">
                <a:extLst>
                  <a:ext uri="{FF2B5EF4-FFF2-40B4-BE49-F238E27FC236}">
                    <a16:creationId xmlns:a16="http://schemas.microsoft.com/office/drawing/2014/main" id="{0BE7B4A3-71C7-4213-8F53-3F6867104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6" y="1570"/>
                <a:ext cx="0" cy="228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139" name="Line 35">
                <a:extLst>
                  <a:ext uri="{FF2B5EF4-FFF2-40B4-BE49-F238E27FC236}">
                    <a16:creationId xmlns:a16="http://schemas.microsoft.com/office/drawing/2014/main" id="{F2D907D2-4119-428B-9054-696CAE18C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1824"/>
                <a:ext cx="23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140" name="Line 36">
                <a:extLst>
                  <a:ext uri="{FF2B5EF4-FFF2-40B4-BE49-F238E27FC236}">
                    <a16:creationId xmlns:a16="http://schemas.microsoft.com/office/drawing/2014/main" id="{C95D9422-8CF0-4920-87B9-3079631F1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3" y="1570"/>
                <a:ext cx="0" cy="228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141" name="Line 37">
                <a:extLst>
                  <a:ext uri="{FF2B5EF4-FFF2-40B4-BE49-F238E27FC236}">
                    <a16:creationId xmlns:a16="http://schemas.microsoft.com/office/drawing/2014/main" id="{2F2BC2E0-C8D2-4166-B22E-3864E30B1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2078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142" name="Line 38">
                <a:extLst>
                  <a:ext uri="{FF2B5EF4-FFF2-40B4-BE49-F238E27FC236}">
                    <a16:creationId xmlns:a16="http://schemas.microsoft.com/office/drawing/2014/main" id="{CB77805E-C88B-4EAF-B267-C68FFE4D7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2332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143" name="Line 39">
                <a:extLst>
                  <a:ext uri="{FF2B5EF4-FFF2-40B4-BE49-F238E27FC236}">
                    <a16:creationId xmlns:a16="http://schemas.microsoft.com/office/drawing/2014/main" id="{344C1BEA-F997-4D42-B129-EAA9B675E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2586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144" name="Line 40">
                <a:extLst>
                  <a:ext uri="{FF2B5EF4-FFF2-40B4-BE49-F238E27FC236}">
                    <a16:creationId xmlns:a16="http://schemas.microsoft.com/office/drawing/2014/main" id="{098E171C-212B-4E2A-92A3-008FF7B66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2840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145" name="Line 41">
                <a:extLst>
                  <a:ext uri="{FF2B5EF4-FFF2-40B4-BE49-F238E27FC236}">
                    <a16:creationId xmlns:a16="http://schemas.microsoft.com/office/drawing/2014/main" id="{F2505AAC-0770-42DA-9F77-CA6EDA20A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3094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146" name="Line 42">
                <a:extLst>
                  <a:ext uri="{FF2B5EF4-FFF2-40B4-BE49-F238E27FC236}">
                    <a16:creationId xmlns:a16="http://schemas.microsoft.com/office/drawing/2014/main" id="{80B4019D-9203-4414-BEBF-4A817E4D7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3348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147" name="Line 43">
                <a:extLst>
                  <a:ext uri="{FF2B5EF4-FFF2-40B4-BE49-F238E27FC236}">
                    <a16:creationId xmlns:a16="http://schemas.microsoft.com/office/drawing/2014/main" id="{CB1D5474-B1E3-4D43-BE7C-E17CEC093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3602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1148" name="Rectangle 44">
              <a:extLst>
                <a:ext uri="{FF2B5EF4-FFF2-40B4-BE49-F238E27FC236}">
                  <a16:creationId xmlns:a16="http://schemas.microsoft.com/office/drawing/2014/main" id="{BCDB477E-5D56-42CF-B106-DA5721404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162"/>
              <a:ext cx="104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状态表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6" name="Rectangle 4">
            <a:extLst>
              <a:ext uri="{FF2B5EF4-FFF2-40B4-BE49-F238E27FC236}">
                <a16:creationId xmlns:a16="http://schemas.microsoft.com/office/drawing/2014/main" id="{42DCA751-5B96-4AFF-8EC6-E392DED4B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20713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画出时序图</a:t>
            </a:r>
          </a:p>
        </p:txBody>
      </p:sp>
      <p:graphicFrame>
        <p:nvGraphicFramePr>
          <p:cNvPr id="433157" name="Object 5">
            <a:extLst>
              <a:ext uri="{FF2B5EF4-FFF2-40B4-BE49-F238E27FC236}">
                <a16:creationId xmlns:a16="http://schemas.microsoft.com/office/drawing/2014/main" id="{1541CF0F-56BB-4F1E-894F-89C359AEA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989138"/>
          <a:ext cx="7272337" cy="299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58" name="图片" r:id="rId3" imgW="3371040" imgH="1389960" progId="Word.Picture.8">
                  <p:embed/>
                </p:oleObj>
              </mc:Choice>
              <mc:Fallback>
                <p:oleObj name="图片" r:id="rId3" imgW="3371040" imgH="13899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7272337" cy="299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63" name="Rectangle 11">
            <a:extLst>
              <a:ext uri="{FF2B5EF4-FFF2-40B4-BE49-F238E27FC236}">
                <a16:creationId xmlns:a16="http://schemas.microsoft.com/office/drawing/2014/main" id="{D5CEFC35-1154-4B9F-AF69-4EA6678B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57338"/>
            <a:ext cx="5329238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 algn="l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时序逻辑电路分析的任务：</a:t>
            </a:r>
          </a:p>
        </p:txBody>
      </p:sp>
      <p:sp>
        <p:nvSpPr>
          <p:cNvPr id="381964" name="Rectangle 12">
            <a:extLst>
              <a:ext uri="{FF2B5EF4-FFF2-40B4-BE49-F238E27FC236}">
                <a16:creationId xmlns:a16="http://schemas.microsoft.com/office/drawing/2014/main" id="{3C1BFADF-738C-439C-87C2-E7411778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300288"/>
            <a:ext cx="8461375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 algn="l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　　　分析时序逻辑电路在输入信号的作用下，其状态和输出信号变化的规律，进而确定电路的逻辑功能。</a:t>
            </a:r>
            <a:endParaRPr kumimoji="1" lang="en-GB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1965" name="Rectangle 13">
            <a:extLst>
              <a:ext uri="{FF2B5EF4-FFF2-40B4-BE49-F238E27FC236}">
                <a16:creationId xmlns:a16="http://schemas.microsoft.com/office/drawing/2014/main" id="{B3DB98F1-36A4-4DE7-9ADE-75F9205C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50850"/>
            <a:ext cx="4567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6.2  </a:t>
            </a:r>
            <a:r>
              <a:rPr kumimoji="1" lang="zh-CN" altLang="en-US" sz="3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时序逻辑电路的分析</a:t>
            </a:r>
          </a:p>
        </p:txBody>
      </p:sp>
      <p:sp>
        <p:nvSpPr>
          <p:cNvPr id="381966" name="Rectangle 14">
            <a:extLst>
              <a:ext uri="{FF2B5EF4-FFF2-40B4-BE49-F238E27FC236}">
                <a16:creationId xmlns:a16="http://schemas.microsoft.com/office/drawing/2014/main" id="{F8FDB618-7A8F-4632-B9EF-C9FC96728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43388"/>
            <a:ext cx="882015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 algn="l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时序电路的逻辑功能是由其状态和输出信号的变化规律呈现出来的。所以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分析过程主要是列出电路状态表或画出状态图、工作波形图。</a:t>
            </a:r>
            <a:endParaRPr kumimoji="1" lang="en-GB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1967" name="Rectangle 15">
            <a:extLst>
              <a:ext uri="{FF2B5EF4-FFF2-40B4-BE49-F238E27FC236}">
                <a16:creationId xmlns:a16="http://schemas.microsoft.com/office/drawing/2014/main" id="{593665DF-473E-411C-840A-61B41BA91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24275"/>
            <a:ext cx="3656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分析过程的主要表现形式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pull dir="d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1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3" grpId="0" build="p" autoUpdateAnimBg="0"/>
      <p:bldP spid="381964" grpId="0" autoUpdateAnimBg="0"/>
      <p:bldP spid="381966" grpId="0" autoUpdateAnimBg="0"/>
      <p:bldP spid="3819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0" name="Rectangle 4">
            <a:extLst>
              <a:ext uri="{FF2B5EF4-FFF2-40B4-BE49-F238E27FC236}">
                <a16:creationId xmlns:a16="http://schemas.microsoft.com/office/drawing/2014/main" id="{3C7EDFFE-0F9A-4F26-B2A8-0E980218E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41438"/>
            <a:ext cx="8785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由状态图可见，电路的有效状态是三位循环码。</a:t>
            </a:r>
          </a:p>
          <a:p>
            <a:pPr algn="l"/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从时序图可看出，电路正常工作时，各触发器的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端轮流出现</a:t>
            </a:r>
          </a:p>
          <a:p>
            <a:pPr algn="l"/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一个宽度为一个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周期脉冲信号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循环周期为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。电路的功能为脉冲分配器或节拍脉冲产生器。</a:t>
            </a:r>
          </a:p>
        </p:txBody>
      </p:sp>
      <p:graphicFrame>
        <p:nvGraphicFramePr>
          <p:cNvPr id="434181" name="Object 5">
            <a:extLst>
              <a:ext uri="{FF2B5EF4-FFF2-40B4-BE49-F238E27FC236}">
                <a16:creationId xmlns:a16="http://schemas.microsoft.com/office/drawing/2014/main" id="{8F1EC572-1BDE-41CF-9C79-4F983E8A8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357563"/>
          <a:ext cx="5040313" cy="27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84" name="图片" r:id="rId3" imgW="3371040" imgH="1389960" progId="Word.Picture.8">
                  <p:embed/>
                </p:oleObj>
              </mc:Choice>
              <mc:Fallback>
                <p:oleObj name="图片" r:id="rId3" imgW="3371040" imgH="13899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7563"/>
                        <a:ext cx="5040313" cy="2722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2" name="Object 6">
            <a:extLst>
              <a:ext uri="{FF2B5EF4-FFF2-40B4-BE49-F238E27FC236}">
                <a16:creationId xmlns:a16="http://schemas.microsoft.com/office/drawing/2014/main" id="{7409C2A2-68AF-47BB-8A0E-3E38C6E64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3779838"/>
          <a:ext cx="3636963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85" name="图片" r:id="rId5" imgW="3240000" imgH="1725120" progId="Word.Picture.8">
                  <p:embed/>
                </p:oleObj>
              </mc:Choice>
              <mc:Fallback>
                <p:oleObj name="图片" r:id="rId5" imgW="3240000" imgH="172512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3779838"/>
                        <a:ext cx="3636963" cy="2241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3" name="Rectangle 7">
            <a:extLst>
              <a:ext uri="{FF2B5EF4-FFF2-40B4-BE49-F238E27FC236}">
                <a16:creationId xmlns:a16="http://schemas.microsoft.com/office/drawing/2014/main" id="{87AFFB01-DCF7-47DF-BC39-B73DA730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20713"/>
            <a:ext cx="248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、逻辑功能分析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8" name="Rectangle 12">
            <a:extLst>
              <a:ext uri="{FF2B5EF4-FFF2-40B4-BE49-F238E27FC236}">
                <a16:creationId xmlns:a16="http://schemas.microsoft.com/office/drawing/2014/main" id="{BC415C2F-AAE5-4125-BEF2-3ED80CF3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9275"/>
            <a:ext cx="681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6.2.1</a:t>
            </a:r>
            <a:r>
              <a:rPr kumimoji="1"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分析同步时序逻辑电路的一般步骤</a:t>
            </a:r>
            <a:r>
              <a:rPr kumimoji="1"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82989" name="Rectangle 13">
            <a:extLst>
              <a:ext uri="{FF2B5EF4-FFF2-40B4-BE49-F238E27FC236}">
                <a16:creationId xmlns:a16="http://schemas.microsoft.com/office/drawing/2014/main" id="{713341EC-0B31-4AF3-A845-58677BA67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68413"/>
            <a:ext cx="5746750" cy="1006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了解电路的组成：</a:t>
            </a:r>
          </a:p>
          <a:p>
            <a:pPr algn="l">
              <a:lnSpc>
                <a:spcPct val="125000"/>
              </a:lnSpc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电路的输入、输出信号、触发器的类型等 </a:t>
            </a:r>
          </a:p>
        </p:txBody>
      </p:sp>
      <p:sp>
        <p:nvSpPr>
          <p:cNvPr id="382990" name="Rectangle 14">
            <a:extLst>
              <a:ext uri="{FF2B5EF4-FFF2-40B4-BE49-F238E27FC236}">
                <a16:creationId xmlns:a16="http://schemas.microsoft.com/office/drawing/2014/main" id="{9849D1C2-4BDA-45AC-B7E7-2B9D2364B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61025"/>
            <a:ext cx="6416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４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确定电路的逻辑功能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82991" name="Rectangle 15">
            <a:extLst>
              <a:ext uri="{FF2B5EF4-FFF2-40B4-BE49-F238E27FC236}">
                <a16:creationId xmlns:a16="http://schemas.microsoft.com/office/drawing/2014/main" id="{EF20796C-FF28-410A-91CC-9F581E940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5013325"/>
            <a:ext cx="6257925" cy="558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3.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列出状态转换表或画出状态图和波形图；</a:t>
            </a:r>
          </a:p>
        </p:txBody>
      </p:sp>
      <p:sp>
        <p:nvSpPr>
          <p:cNvPr id="382992" name="Rectangle 16">
            <a:extLst>
              <a:ext uri="{FF2B5EF4-FFF2-40B4-BE49-F238E27FC236}">
                <a16:creationId xmlns:a16="http://schemas.microsoft.com/office/drawing/2014/main" id="{8AB8F3F7-9E91-480D-B924-D1F70365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49500"/>
            <a:ext cx="77771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2.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根据给定的时序电路图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写出下列各逻辑方程式：</a:t>
            </a:r>
          </a:p>
        </p:txBody>
      </p:sp>
      <p:sp>
        <p:nvSpPr>
          <p:cNvPr id="382993" name="Rectangle 17">
            <a:extLst>
              <a:ext uri="{FF2B5EF4-FFF2-40B4-BE49-F238E27FC236}">
                <a16:creationId xmlns:a16="http://schemas.microsoft.com/office/drawing/2014/main" id="{8172549F-95E8-4295-996E-BF4FDAA7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852738"/>
            <a:ext cx="48244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１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输出方程；</a:t>
            </a:r>
          </a:p>
        </p:txBody>
      </p:sp>
      <p:sp>
        <p:nvSpPr>
          <p:cNvPr id="382994" name="Rectangle 18">
            <a:extLst>
              <a:ext uri="{FF2B5EF4-FFF2-40B4-BE49-F238E27FC236}">
                <a16:creationId xmlns:a16="http://schemas.microsoft.com/office/drawing/2014/main" id="{EDF01A31-2935-4521-908C-07427C20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367088"/>
            <a:ext cx="49688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(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２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各触发器的激励方程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　　　　</a:t>
            </a:r>
          </a:p>
        </p:txBody>
      </p:sp>
      <p:sp>
        <p:nvSpPr>
          <p:cNvPr id="382995" name="Rectangle 19">
            <a:extLst>
              <a:ext uri="{FF2B5EF4-FFF2-40B4-BE49-F238E27FC236}">
                <a16:creationId xmlns:a16="http://schemas.microsoft.com/office/drawing/2014/main" id="{C7D86849-C334-4E03-ABF2-1104EACC5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860800"/>
            <a:ext cx="72723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）状态方程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将每个触发器的驱动方程代入其特性方程得状态方程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　　　　　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9" grpId="0" animBg="1" autoUpdateAnimBg="0"/>
      <p:bldP spid="382990" grpId="0" autoUpdateAnimBg="0"/>
      <p:bldP spid="382991" grpId="0" animBg="1" autoUpdateAnimBg="0"/>
      <p:bldP spid="382992" grpId="0" autoUpdateAnimBg="0"/>
      <p:bldP spid="382993" grpId="0" autoUpdateAnimBg="0"/>
      <p:bldP spid="382994" grpId="0" autoUpdateAnimBg="0"/>
      <p:bldP spid="38299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4">
            <a:extLst>
              <a:ext uri="{FF2B5EF4-FFF2-40B4-BE49-F238E27FC236}">
                <a16:creationId xmlns:a16="http://schemas.microsoft.com/office/drawing/2014/main" id="{F190CE81-17F6-4C0D-B0E2-EA84C97AE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68413"/>
            <a:ext cx="6007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76176" bIns="76176" anchor="ctr">
            <a:spAutoFit/>
          </a:bodyPr>
          <a:lstStyle>
            <a:lvl1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kumimoji="0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试分析如图所示时序电路的逻辑功能。</a:t>
            </a:r>
          </a:p>
        </p:txBody>
      </p:sp>
      <p:sp>
        <p:nvSpPr>
          <p:cNvPr id="415749" name="Rectangle 5">
            <a:extLst>
              <a:ext uri="{FF2B5EF4-FFF2-40B4-BE49-F238E27FC236}">
                <a16:creationId xmlns:a16="http://schemas.microsoft.com/office/drawing/2014/main" id="{C66B0E07-887D-41CD-9AA9-5C05D618D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476250"/>
            <a:ext cx="681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  <p:sp>
        <p:nvSpPr>
          <p:cNvPr id="415751" name="Rectangle 7">
            <a:extLst>
              <a:ext uri="{FF2B5EF4-FFF2-40B4-BE49-F238E27FC236}">
                <a16:creationId xmlns:a16="http://schemas.microsoft.com/office/drawing/2014/main" id="{7AECC284-6F59-43B2-92F5-877E03DC7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5750" name="Object 6">
            <a:extLst>
              <a:ext uri="{FF2B5EF4-FFF2-40B4-BE49-F238E27FC236}">
                <a16:creationId xmlns:a16="http://schemas.microsoft.com/office/drawing/2014/main" id="{E91DBCF8-E414-4ADF-B973-2ABFBA8C7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989138"/>
          <a:ext cx="5472113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55" name="图片" r:id="rId3" imgW="3133800" imgH="1866960" progId="Word.Picture.8">
                  <p:embed/>
                </p:oleObj>
              </mc:Choice>
              <mc:Fallback>
                <p:oleObj name="图片" r:id="rId3" imgW="3133800" imgH="186696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5472113" cy="325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2" name="Rectangle 8">
            <a:extLst>
              <a:ext uri="{FF2B5EF4-FFF2-40B4-BE49-F238E27FC236}">
                <a16:creationId xmlns:a16="http://schemas.microsoft.com/office/drawing/2014/main" id="{0AC1331E-4917-48E2-98AA-91921CB8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805488"/>
            <a:ext cx="676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00050"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>
                <a:solidFill>
                  <a:srgbClr val="000066"/>
                </a:solidFill>
                <a:ea typeface="楷体_GB2312" pitchFamily="49" charset="-122"/>
              </a:rPr>
              <a:t>电路是由两个</a:t>
            </a:r>
            <a:r>
              <a:rPr kumimoji="0" lang="en-US" altLang="zh-CN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kumimoji="0" lang="zh-CN" altLang="en-US">
                <a:solidFill>
                  <a:srgbClr val="000066"/>
                </a:solidFill>
                <a:ea typeface="楷体_GB2312" pitchFamily="49" charset="-122"/>
              </a:rPr>
              <a:t>触发器组成的同步时序电路。 </a:t>
            </a:r>
          </a:p>
        </p:txBody>
      </p:sp>
      <p:sp>
        <p:nvSpPr>
          <p:cNvPr id="415753" name="Text Box 9">
            <a:extLst>
              <a:ext uri="{FF2B5EF4-FFF2-40B4-BE49-F238E27FC236}">
                <a16:creationId xmlns:a16="http://schemas.microsoft.com/office/drawing/2014/main" id="{304A43BD-DAA4-42D1-B58B-79BCF6814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5230813"/>
            <a:ext cx="79692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415754" name="Rectangle 10">
            <a:extLst>
              <a:ext uri="{FF2B5EF4-FFF2-40B4-BE49-F238E27FC236}">
                <a16:creationId xmlns:a16="http://schemas.microsoft.com/office/drawing/2014/main" id="{4C9EA8AD-9559-4D43-A241-50188388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67325"/>
            <a:ext cx="279082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了解电路组成。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/>
      <p:bldP spid="415752" grpId="0"/>
      <p:bldP spid="415753" grpId="0" animBg="1" autoUpdateAnimBg="0"/>
      <p:bldP spid="4157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>
            <a:extLst>
              <a:ext uri="{FF2B5EF4-FFF2-40B4-BE49-F238E27FC236}">
                <a16:creationId xmlns:a16="http://schemas.microsoft.com/office/drawing/2014/main" id="{45F584A3-F76D-406F-9ADA-BD8CA796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549275"/>
            <a:ext cx="398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000066"/>
                </a:solidFill>
              </a:rPr>
              <a:t>(2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根据电路列出三个方程组</a:t>
            </a:r>
          </a:p>
        </p:txBody>
      </p:sp>
      <p:sp>
        <p:nvSpPr>
          <p:cNvPr id="416773" name="Rectangle 5">
            <a:extLst>
              <a:ext uri="{FF2B5EF4-FFF2-40B4-BE49-F238E27FC236}">
                <a16:creationId xmlns:a16="http://schemas.microsoft.com/office/drawing/2014/main" id="{55465778-68E8-432A-8DB9-99827906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989138"/>
            <a:ext cx="1817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激励方程组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:</a:t>
            </a:r>
          </a:p>
          <a:p>
            <a:pPr algn="ctr"/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0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=A</a:t>
            </a:r>
            <a:endParaRPr lang="en-US" altLang="zh-CN">
              <a:solidFill>
                <a:srgbClr val="000066"/>
              </a:solidFill>
              <a:ea typeface="楷体_GB2312" pitchFamily="49" charset="-122"/>
            </a:endParaRPr>
          </a:p>
          <a:p>
            <a:pPr algn="ctr"/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  T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=AQ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416774" name="Rectangle 6">
            <a:extLst>
              <a:ext uri="{FF2B5EF4-FFF2-40B4-BE49-F238E27FC236}">
                <a16:creationId xmlns:a16="http://schemas.microsoft.com/office/drawing/2014/main" id="{33F98537-0DB3-46DD-A382-BBB3755D0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5438" y="1333500"/>
            <a:ext cx="5875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latin typeface="Arial Narrow" panose="020B0606020202030204" pitchFamily="34" charset="0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输出方程组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:          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Y=AQ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Q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416775" name="Rectangle 7">
            <a:extLst>
              <a:ext uri="{FF2B5EF4-FFF2-40B4-BE49-F238E27FC236}">
                <a16:creationId xmlns:a16="http://schemas.microsoft.com/office/drawing/2014/main" id="{9039A735-3631-4FF5-9C6E-3FA5DB440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97200"/>
            <a:ext cx="835342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solidFill>
                  <a:srgbClr val="000066"/>
                </a:solidFill>
                <a:latin typeface="Arial Narrow" panose="020B0606020202030204" pitchFamily="34" charset="0"/>
              </a:rPr>
              <a:t> </a:t>
            </a:r>
            <a:endParaRPr lang="en-US" altLang="zh-CN" baseline="-25000">
              <a:solidFill>
                <a:srgbClr val="000066"/>
              </a:solidFill>
              <a:ea typeface="楷体_GB2312" pitchFamily="49" charset="-122"/>
            </a:endParaRPr>
          </a:p>
          <a:p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将激励方程组代入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触发器的特性方程得状态方程组</a:t>
            </a:r>
          </a:p>
        </p:txBody>
      </p:sp>
      <p:sp>
        <p:nvSpPr>
          <p:cNvPr id="416777" name="Rectangle 9">
            <a:extLst>
              <a:ext uri="{FF2B5EF4-FFF2-40B4-BE49-F238E27FC236}">
                <a16:creationId xmlns:a16="http://schemas.microsoft.com/office/drawing/2014/main" id="{FC9751EE-6450-4901-BC9A-D3DBCCC2D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6776" name="Object 8">
            <a:extLst>
              <a:ext uri="{FF2B5EF4-FFF2-40B4-BE49-F238E27FC236}">
                <a16:creationId xmlns:a16="http://schemas.microsoft.com/office/drawing/2014/main" id="{31B38862-DDCB-432D-8F3E-27F235C45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789363"/>
          <a:ext cx="40528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80" name="公式" r:id="rId3" imgW="1612800" imgH="253800" progId="Equation.3">
                  <p:embed/>
                </p:oleObj>
              </mc:Choice>
              <mc:Fallback>
                <p:oleObj name="公式" r:id="rId3" imgW="161280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89363"/>
                        <a:ext cx="4052887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9" name="Rectangle 11">
            <a:extLst>
              <a:ext uri="{FF2B5EF4-FFF2-40B4-BE49-F238E27FC236}">
                <a16:creationId xmlns:a16="http://schemas.microsoft.com/office/drawing/2014/main" id="{75BEDEA3-8DAA-40A1-850A-3798D5BD3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6778" name="Object 10">
            <a:extLst>
              <a:ext uri="{FF2B5EF4-FFF2-40B4-BE49-F238E27FC236}">
                <a16:creationId xmlns:a16="http://schemas.microsoft.com/office/drawing/2014/main" id="{435B26B8-BDF8-4311-8C79-220C5EC90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652963"/>
          <a:ext cx="307498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81" name="公式" r:id="rId5" imgW="1155600" imgH="444240" progId="Equation.3">
                  <p:embed/>
                </p:oleObj>
              </mc:Choice>
              <mc:Fallback>
                <p:oleObj name="公式" r:id="rId5" imgW="11556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52963"/>
                        <a:ext cx="3074987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/>
      <p:bldP spid="416774" grpId="0"/>
      <p:bldP spid="4167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>
            <a:extLst>
              <a:ext uri="{FF2B5EF4-FFF2-40B4-BE49-F238E27FC236}">
                <a16:creationId xmlns:a16="http://schemas.microsoft.com/office/drawing/2014/main" id="{8A6EE812-ABC3-4F68-977E-90278905F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9275"/>
            <a:ext cx="600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根据状态方程组和输出方程列出状态表</a:t>
            </a:r>
          </a:p>
        </p:txBody>
      </p:sp>
      <p:sp>
        <p:nvSpPr>
          <p:cNvPr id="417799" name="Rectangle 7">
            <a:extLst>
              <a:ext uri="{FF2B5EF4-FFF2-40B4-BE49-F238E27FC236}">
                <a16:creationId xmlns:a16="http://schemas.microsoft.com/office/drawing/2014/main" id="{3B0E0F06-47FB-4FF7-A94F-33BE031F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2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kumimoji="1" lang="zh-CN" altLang="zh-CN" b="0">
              <a:latin typeface="Times New Roman" panose="02020603050405020304" pitchFamily="18" charset="0"/>
            </a:endParaRP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890E1C20-9EF5-4324-BD3A-67D96F7DD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2600" y="3486150"/>
            <a:ext cx="906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7911" name="Rectangle 119">
            <a:extLst>
              <a:ext uri="{FF2B5EF4-FFF2-40B4-BE49-F238E27FC236}">
                <a16:creationId xmlns:a16="http://schemas.microsoft.com/office/drawing/2014/main" id="{77280C28-15DC-437E-8671-02A94E4A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485457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i="1">
                <a:ea typeface="楷体_GB2312" pitchFamily="49" charset="-122"/>
              </a:rPr>
              <a:t>Y =A Q</a:t>
            </a:r>
            <a:r>
              <a:rPr lang="en-US" altLang="zh-CN" sz="2800" baseline="-25000">
                <a:ea typeface="楷体_GB2312" pitchFamily="49" charset="-122"/>
              </a:rPr>
              <a:t>1</a:t>
            </a:r>
            <a:r>
              <a:rPr lang="en-US" altLang="zh-CN" sz="2800" i="1">
                <a:ea typeface="楷体_GB2312" pitchFamily="49" charset="-122"/>
              </a:rPr>
              <a:t>Q</a:t>
            </a:r>
            <a:r>
              <a:rPr lang="en-US" altLang="zh-CN" sz="2800" baseline="-25000">
                <a:ea typeface="楷体_GB2312" pitchFamily="49" charset="-122"/>
              </a:rPr>
              <a:t>0</a:t>
            </a:r>
          </a:p>
        </p:txBody>
      </p:sp>
      <p:graphicFrame>
        <p:nvGraphicFramePr>
          <p:cNvPr id="417912" name="Object 120">
            <a:extLst>
              <a:ext uri="{FF2B5EF4-FFF2-40B4-BE49-F238E27FC236}">
                <a16:creationId xmlns:a16="http://schemas.microsoft.com/office/drawing/2014/main" id="{836C57D2-52A2-434E-A584-56466330E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313" y="2551113"/>
          <a:ext cx="226377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43" name="公式" r:id="rId3" imgW="850680" imgH="419040" progId="Equation.3">
                  <p:embed/>
                </p:oleObj>
              </mc:Choice>
              <mc:Fallback>
                <p:oleObj name="公式" r:id="rId3" imgW="850680" imgH="419040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551113"/>
                        <a:ext cx="2263775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913" name="Object 121">
            <a:extLst>
              <a:ext uri="{FF2B5EF4-FFF2-40B4-BE49-F238E27FC236}">
                <a16:creationId xmlns:a16="http://schemas.microsoft.com/office/drawing/2014/main" id="{943EB202-DD1F-4A59-843A-458851200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313" y="3702050"/>
          <a:ext cx="30749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44" name="公式" r:id="rId5" imgW="1155600" imgH="215640" progId="Equation.3">
                  <p:embed/>
                </p:oleObj>
              </mc:Choice>
              <mc:Fallback>
                <p:oleObj name="公式" r:id="rId5" imgW="1155600" imgH="21564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3702050"/>
                        <a:ext cx="3074987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914" name="Group 122">
            <a:extLst>
              <a:ext uri="{FF2B5EF4-FFF2-40B4-BE49-F238E27FC236}">
                <a16:creationId xmlns:a16="http://schemas.microsoft.com/office/drawing/2014/main" id="{E69E8227-6765-4EF1-8087-F85019B4D393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2133600"/>
            <a:ext cx="3738562" cy="3600450"/>
            <a:chOff x="340" y="1298"/>
            <a:chExt cx="2355" cy="2268"/>
          </a:xfrm>
        </p:grpSpPr>
        <p:graphicFrame>
          <p:nvGraphicFramePr>
            <p:cNvPr id="417915" name="Object 123">
              <a:extLst>
                <a:ext uri="{FF2B5EF4-FFF2-40B4-BE49-F238E27FC236}">
                  <a16:creationId xmlns:a16="http://schemas.microsoft.com/office/drawing/2014/main" id="{16BF55F2-8E8A-44D7-B2A6-F191B16284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" y="1618"/>
            <a:ext cx="497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45" name="公式" r:id="rId7" imgW="368280" imgH="215640" progId="Equation.3">
                    <p:embed/>
                  </p:oleObj>
                </mc:Choice>
                <mc:Fallback>
                  <p:oleObj name="公式" r:id="rId7" imgW="368280" imgH="215640" progId="Equation.3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1618"/>
                          <a:ext cx="497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916" name="Object 124">
              <a:extLst>
                <a:ext uri="{FF2B5EF4-FFF2-40B4-BE49-F238E27FC236}">
                  <a16:creationId xmlns:a16="http://schemas.microsoft.com/office/drawing/2014/main" id="{1C6F1229-E7DF-4445-8C0E-4DBF7B01F8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7" y="1419"/>
            <a:ext cx="91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46" name="公式" r:id="rId9" imgW="787320" imgH="215640" progId="Equation.3">
                    <p:embed/>
                  </p:oleObj>
                </mc:Choice>
                <mc:Fallback>
                  <p:oleObj name="公式" r:id="rId9" imgW="787320" imgH="215640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419"/>
                          <a:ext cx="91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917" name="Rectangle 125">
              <a:extLst>
                <a:ext uri="{FF2B5EF4-FFF2-40B4-BE49-F238E27FC236}">
                  <a16:creationId xmlns:a16="http://schemas.microsoft.com/office/drawing/2014/main" id="{194B51C6-9EE2-42E2-8385-4955867AD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3234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0 / 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18" name="Rectangle 126">
              <a:extLst>
                <a:ext uri="{FF2B5EF4-FFF2-40B4-BE49-F238E27FC236}">
                  <a16:creationId xmlns:a16="http://schemas.microsoft.com/office/drawing/2014/main" id="{6C1120E6-5D2C-4069-9F6C-1E7623BDB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3234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1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19" name="Rectangle 127">
              <a:extLst>
                <a:ext uri="{FF2B5EF4-FFF2-40B4-BE49-F238E27FC236}">
                  <a16:creationId xmlns:a16="http://schemas.microsoft.com/office/drawing/2014/main" id="{C63B4BED-634C-4057-B805-3AE9B16D3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3234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20" name="Rectangle 128">
              <a:extLst>
                <a:ext uri="{FF2B5EF4-FFF2-40B4-BE49-F238E27FC236}">
                  <a16:creationId xmlns:a16="http://schemas.microsoft.com/office/drawing/2014/main" id="{36647B60-FA56-48B0-B6DA-6D7A5D799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2903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1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21" name="Rectangle 129">
              <a:extLst>
                <a:ext uri="{FF2B5EF4-FFF2-40B4-BE49-F238E27FC236}">
                  <a16:creationId xmlns:a16="http://schemas.microsoft.com/office/drawing/2014/main" id="{59267A8E-114A-42F5-AD13-FD5A2E32C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903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0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22" name="Rectangle 130">
              <a:extLst>
                <a:ext uri="{FF2B5EF4-FFF2-40B4-BE49-F238E27FC236}">
                  <a16:creationId xmlns:a16="http://schemas.microsoft.com/office/drawing/2014/main" id="{2558BF60-56F3-4047-8677-B285AB259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903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23" name="Rectangle 131">
              <a:extLst>
                <a:ext uri="{FF2B5EF4-FFF2-40B4-BE49-F238E27FC236}">
                  <a16:creationId xmlns:a16="http://schemas.microsoft.com/office/drawing/2014/main" id="{E3460DA2-CC57-48B4-B315-000FDA1C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2573"/>
              <a:ext cx="8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0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24" name="Rectangle 132">
              <a:extLst>
                <a:ext uri="{FF2B5EF4-FFF2-40B4-BE49-F238E27FC236}">
                  <a16:creationId xmlns:a16="http://schemas.microsoft.com/office/drawing/2014/main" id="{F50B785B-D25E-4919-A289-7A4F70263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573"/>
              <a:ext cx="8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1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25" name="Rectangle 133">
              <a:extLst>
                <a:ext uri="{FF2B5EF4-FFF2-40B4-BE49-F238E27FC236}">
                  <a16:creationId xmlns:a16="http://schemas.microsoft.com/office/drawing/2014/main" id="{187E4423-F242-47FA-9706-6D6028D26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573"/>
              <a:ext cx="6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26" name="Rectangle 134">
              <a:extLst>
                <a:ext uri="{FF2B5EF4-FFF2-40B4-BE49-F238E27FC236}">
                  <a16:creationId xmlns:a16="http://schemas.microsoft.com/office/drawing/2014/main" id="{5E189C9C-5BC6-4C55-AC0C-25CFB00CB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2242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1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27" name="Rectangle 135">
              <a:extLst>
                <a:ext uri="{FF2B5EF4-FFF2-40B4-BE49-F238E27FC236}">
                  <a16:creationId xmlns:a16="http://schemas.microsoft.com/office/drawing/2014/main" id="{C9B7ADD4-AFF7-4BD0-B8AF-F408FB79E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242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0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28" name="Rectangle 136">
              <a:extLst>
                <a:ext uri="{FF2B5EF4-FFF2-40B4-BE49-F238E27FC236}">
                  <a16:creationId xmlns:a16="http://schemas.microsoft.com/office/drawing/2014/main" id="{60540767-B569-4925-B569-3C00932D0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242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29" name="Rectangle 137">
              <a:extLst>
                <a:ext uri="{FF2B5EF4-FFF2-40B4-BE49-F238E27FC236}">
                  <a16:creationId xmlns:a16="http://schemas.microsoft.com/office/drawing/2014/main" id="{196F8DEB-02B7-4001-81D6-93BFB69D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911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A=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30" name="Rectangle 138">
              <a:extLst>
                <a:ext uri="{FF2B5EF4-FFF2-40B4-BE49-F238E27FC236}">
                  <a16:creationId xmlns:a16="http://schemas.microsoft.com/office/drawing/2014/main" id="{9D42BBBA-668B-4062-8B35-A3098391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911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A=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7931" name="Rectangle 139">
              <a:extLst>
                <a:ext uri="{FF2B5EF4-FFF2-40B4-BE49-F238E27FC236}">
                  <a16:creationId xmlns:a16="http://schemas.microsoft.com/office/drawing/2014/main" id="{E395394E-9E80-444F-B313-E522E1851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1298"/>
              <a:ext cx="1661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417932" name="Line 140">
              <a:extLst>
                <a:ext uri="{FF2B5EF4-FFF2-40B4-BE49-F238E27FC236}">
                  <a16:creationId xmlns:a16="http://schemas.microsoft.com/office/drawing/2014/main" id="{5FB053F7-76AE-4AEE-8E84-929C8A41F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1298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933" name="Line 141">
              <a:extLst>
                <a:ext uri="{FF2B5EF4-FFF2-40B4-BE49-F238E27FC236}">
                  <a16:creationId xmlns:a16="http://schemas.microsoft.com/office/drawing/2014/main" id="{603C3EF5-BB8A-4E35-93D8-1D6CA0707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3565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934" name="Line 142">
              <a:extLst>
                <a:ext uri="{FF2B5EF4-FFF2-40B4-BE49-F238E27FC236}">
                  <a16:creationId xmlns:a16="http://schemas.microsoft.com/office/drawing/2014/main" id="{D68D9D8B-B2CB-4CC0-9A24-521978ED7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935" name="Line 143">
              <a:extLst>
                <a:ext uri="{FF2B5EF4-FFF2-40B4-BE49-F238E27FC236}">
                  <a16:creationId xmlns:a16="http://schemas.microsoft.com/office/drawing/2014/main" id="{614F5DB4-798C-4AA4-A04A-6F00411C2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936" name="Line 144">
              <a:extLst>
                <a:ext uri="{FF2B5EF4-FFF2-40B4-BE49-F238E27FC236}">
                  <a16:creationId xmlns:a16="http://schemas.microsoft.com/office/drawing/2014/main" id="{827B3B8B-3278-4D0E-96AF-FF3DE5328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2242"/>
              <a:ext cx="2333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937" name="Line 145">
              <a:extLst>
                <a:ext uri="{FF2B5EF4-FFF2-40B4-BE49-F238E27FC236}">
                  <a16:creationId xmlns:a16="http://schemas.microsoft.com/office/drawing/2014/main" id="{AB42B6CF-D9AD-4296-8DBA-23F9048AF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1298"/>
              <a:ext cx="0" cy="22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938" name="Line 146">
              <a:extLst>
                <a:ext uri="{FF2B5EF4-FFF2-40B4-BE49-F238E27FC236}">
                  <a16:creationId xmlns:a16="http://schemas.microsoft.com/office/drawing/2014/main" id="{FC3EE58B-F462-413C-8A28-717BC2BC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1911"/>
              <a:ext cx="0" cy="1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939" name="Line 147">
              <a:extLst>
                <a:ext uri="{FF2B5EF4-FFF2-40B4-BE49-F238E27FC236}">
                  <a16:creationId xmlns:a16="http://schemas.microsoft.com/office/drawing/2014/main" id="{1A6184CF-273B-4EE0-A9A0-D07F5F0D3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4" y="1911"/>
              <a:ext cx="1661" cy="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940" name="Line 148">
              <a:extLst>
                <a:ext uri="{FF2B5EF4-FFF2-40B4-BE49-F238E27FC236}">
                  <a16:creationId xmlns:a16="http://schemas.microsoft.com/office/drawing/2014/main" id="{71BCF342-F1D8-4DE7-B258-41E933229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2573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941" name="Line 149">
              <a:extLst>
                <a:ext uri="{FF2B5EF4-FFF2-40B4-BE49-F238E27FC236}">
                  <a16:creationId xmlns:a16="http://schemas.microsoft.com/office/drawing/2014/main" id="{0EECE2A7-9B68-4CFB-8D24-D098A94CF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2903"/>
              <a:ext cx="2333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942" name="Line 150">
              <a:extLst>
                <a:ext uri="{FF2B5EF4-FFF2-40B4-BE49-F238E27FC236}">
                  <a16:creationId xmlns:a16="http://schemas.microsoft.com/office/drawing/2014/main" id="{A2B73130-C703-4387-8DAD-B526F8837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3234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0" name="Rectangle 4">
            <a:extLst>
              <a:ext uri="{FF2B5EF4-FFF2-40B4-BE49-F238E27FC236}">
                <a16:creationId xmlns:a16="http://schemas.microsoft.com/office/drawing/2014/main" id="{963CDC96-A944-4163-ABED-018C7FBD4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6250"/>
            <a:ext cx="214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画出状态图</a:t>
            </a:r>
          </a:p>
        </p:txBody>
      </p:sp>
      <p:grpSp>
        <p:nvGrpSpPr>
          <p:cNvPr id="418853" name="Group 37">
            <a:extLst>
              <a:ext uri="{FF2B5EF4-FFF2-40B4-BE49-F238E27FC236}">
                <a16:creationId xmlns:a16="http://schemas.microsoft.com/office/drawing/2014/main" id="{94C7A212-F9DF-499E-8107-3D99643C739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060575"/>
            <a:ext cx="3738563" cy="3600450"/>
            <a:chOff x="340" y="1298"/>
            <a:chExt cx="2355" cy="2268"/>
          </a:xfrm>
        </p:grpSpPr>
        <p:graphicFrame>
          <p:nvGraphicFramePr>
            <p:cNvPr id="418822" name="Object 6">
              <a:extLst>
                <a:ext uri="{FF2B5EF4-FFF2-40B4-BE49-F238E27FC236}">
                  <a16:creationId xmlns:a16="http://schemas.microsoft.com/office/drawing/2014/main" id="{62D802C6-DD1C-4C60-A75B-C1F52B0345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" y="1618"/>
            <a:ext cx="497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54" name="公式" r:id="rId3" imgW="368280" imgH="215640" progId="Equation.3">
                    <p:embed/>
                  </p:oleObj>
                </mc:Choice>
                <mc:Fallback>
                  <p:oleObj name="公式" r:id="rId3" imgW="36828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1618"/>
                          <a:ext cx="497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23" name="Object 7">
              <a:extLst>
                <a:ext uri="{FF2B5EF4-FFF2-40B4-BE49-F238E27FC236}">
                  <a16:creationId xmlns:a16="http://schemas.microsoft.com/office/drawing/2014/main" id="{8D8E4EC5-A537-4815-8E65-4C92A4B417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7" y="1419"/>
            <a:ext cx="91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55" name="公式" r:id="rId5" imgW="787320" imgH="215640" progId="Equation.3">
                    <p:embed/>
                  </p:oleObj>
                </mc:Choice>
                <mc:Fallback>
                  <p:oleObj name="公式" r:id="rId5" imgW="78732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419"/>
                          <a:ext cx="91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24" name="Rectangle 8">
              <a:extLst>
                <a:ext uri="{FF2B5EF4-FFF2-40B4-BE49-F238E27FC236}">
                  <a16:creationId xmlns:a16="http://schemas.microsoft.com/office/drawing/2014/main" id="{C4F173DE-6AB5-45CF-8EFB-CB700239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3234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0 / 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25" name="Rectangle 9">
              <a:extLst>
                <a:ext uri="{FF2B5EF4-FFF2-40B4-BE49-F238E27FC236}">
                  <a16:creationId xmlns:a16="http://schemas.microsoft.com/office/drawing/2014/main" id="{5991A8CD-16B7-44E4-9DF7-D1C92323D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3234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1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26" name="Rectangle 10">
              <a:extLst>
                <a:ext uri="{FF2B5EF4-FFF2-40B4-BE49-F238E27FC236}">
                  <a16:creationId xmlns:a16="http://schemas.microsoft.com/office/drawing/2014/main" id="{5EBD381C-3243-4D4A-BA3D-8A8E592B4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3234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27" name="Rectangle 11">
              <a:extLst>
                <a:ext uri="{FF2B5EF4-FFF2-40B4-BE49-F238E27FC236}">
                  <a16:creationId xmlns:a16="http://schemas.microsoft.com/office/drawing/2014/main" id="{89AC76FE-32D7-4ED4-87CB-9E6E75F61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2903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1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28" name="Rectangle 12">
              <a:extLst>
                <a:ext uri="{FF2B5EF4-FFF2-40B4-BE49-F238E27FC236}">
                  <a16:creationId xmlns:a16="http://schemas.microsoft.com/office/drawing/2014/main" id="{CD9C489B-AA06-427D-806B-9B990E460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903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0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29" name="Rectangle 13">
              <a:extLst>
                <a:ext uri="{FF2B5EF4-FFF2-40B4-BE49-F238E27FC236}">
                  <a16:creationId xmlns:a16="http://schemas.microsoft.com/office/drawing/2014/main" id="{1C579209-B55B-4791-89D2-24F777E2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903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30" name="Rectangle 14">
              <a:extLst>
                <a:ext uri="{FF2B5EF4-FFF2-40B4-BE49-F238E27FC236}">
                  <a16:creationId xmlns:a16="http://schemas.microsoft.com/office/drawing/2014/main" id="{F54ED19F-0451-4CC4-AB66-998D0C61B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2573"/>
              <a:ext cx="8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0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31" name="Rectangle 15">
              <a:extLst>
                <a:ext uri="{FF2B5EF4-FFF2-40B4-BE49-F238E27FC236}">
                  <a16:creationId xmlns:a16="http://schemas.microsoft.com/office/drawing/2014/main" id="{5812232C-F127-4EAC-AEB3-0C3302FB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573"/>
              <a:ext cx="8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1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32" name="Rectangle 16">
              <a:extLst>
                <a:ext uri="{FF2B5EF4-FFF2-40B4-BE49-F238E27FC236}">
                  <a16:creationId xmlns:a16="http://schemas.microsoft.com/office/drawing/2014/main" id="{259B9108-540B-41DE-B2B2-68EDC872F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573"/>
              <a:ext cx="6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33" name="Rectangle 17">
              <a:extLst>
                <a:ext uri="{FF2B5EF4-FFF2-40B4-BE49-F238E27FC236}">
                  <a16:creationId xmlns:a16="http://schemas.microsoft.com/office/drawing/2014/main" id="{ABBB1189-7121-4BE5-8649-3625CE778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2242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1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34" name="Rectangle 18">
              <a:extLst>
                <a:ext uri="{FF2B5EF4-FFF2-40B4-BE49-F238E27FC236}">
                  <a16:creationId xmlns:a16="http://schemas.microsoft.com/office/drawing/2014/main" id="{0D93F5DE-0664-4CA5-B3C1-5D93141DA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242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0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35" name="Rectangle 19">
              <a:extLst>
                <a:ext uri="{FF2B5EF4-FFF2-40B4-BE49-F238E27FC236}">
                  <a16:creationId xmlns:a16="http://schemas.microsoft.com/office/drawing/2014/main" id="{F572F8B5-7479-438E-913E-F68CF6F4B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242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36" name="Rectangle 20">
              <a:extLst>
                <a:ext uri="{FF2B5EF4-FFF2-40B4-BE49-F238E27FC236}">
                  <a16:creationId xmlns:a16="http://schemas.microsoft.com/office/drawing/2014/main" id="{8A1A8A33-1FFA-4DF9-BBB8-FF6C256E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911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A=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37" name="Rectangle 21">
              <a:extLst>
                <a:ext uri="{FF2B5EF4-FFF2-40B4-BE49-F238E27FC236}">
                  <a16:creationId xmlns:a16="http://schemas.microsoft.com/office/drawing/2014/main" id="{0829FC96-9BAC-4897-8BB6-36F75A7C0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911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A=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8838" name="Rectangle 22">
              <a:extLst>
                <a:ext uri="{FF2B5EF4-FFF2-40B4-BE49-F238E27FC236}">
                  <a16:creationId xmlns:a16="http://schemas.microsoft.com/office/drawing/2014/main" id="{726C590B-8F59-4C86-AC94-7A6B65638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1298"/>
              <a:ext cx="1661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418840" name="Line 24">
              <a:extLst>
                <a:ext uri="{FF2B5EF4-FFF2-40B4-BE49-F238E27FC236}">
                  <a16:creationId xmlns:a16="http://schemas.microsoft.com/office/drawing/2014/main" id="{84DD93F8-2737-432E-8648-60E23ECF5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1298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841" name="Line 25">
              <a:extLst>
                <a:ext uri="{FF2B5EF4-FFF2-40B4-BE49-F238E27FC236}">
                  <a16:creationId xmlns:a16="http://schemas.microsoft.com/office/drawing/2014/main" id="{57FA68C7-024A-4727-AB11-E591A91A6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3565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842" name="Line 26">
              <a:extLst>
                <a:ext uri="{FF2B5EF4-FFF2-40B4-BE49-F238E27FC236}">
                  <a16:creationId xmlns:a16="http://schemas.microsoft.com/office/drawing/2014/main" id="{C26EBB45-735C-43B3-A000-D8F403DC5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843" name="Line 27">
              <a:extLst>
                <a:ext uri="{FF2B5EF4-FFF2-40B4-BE49-F238E27FC236}">
                  <a16:creationId xmlns:a16="http://schemas.microsoft.com/office/drawing/2014/main" id="{9997F71B-FD30-431B-93DD-F523B28CF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844" name="Line 28">
              <a:extLst>
                <a:ext uri="{FF2B5EF4-FFF2-40B4-BE49-F238E27FC236}">
                  <a16:creationId xmlns:a16="http://schemas.microsoft.com/office/drawing/2014/main" id="{6B707008-167A-441A-AA2E-1D5B622BE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2242"/>
              <a:ext cx="2333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845" name="Line 29">
              <a:extLst>
                <a:ext uri="{FF2B5EF4-FFF2-40B4-BE49-F238E27FC236}">
                  <a16:creationId xmlns:a16="http://schemas.microsoft.com/office/drawing/2014/main" id="{8658E55C-489B-47FA-86A3-860A12BD7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1298"/>
              <a:ext cx="0" cy="22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846" name="Line 30">
              <a:extLst>
                <a:ext uri="{FF2B5EF4-FFF2-40B4-BE49-F238E27FC236}">
                  <a16:creationId xmlns:a16="http://schemas.microsoft.com/office/drawing/2014/main" id="{8200A2CB-9FCB-4144-87EF-FECF00CFD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1911"/>
              <a:ext cx="0" cy="1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847" name="Line 31">
              <a:extLst>
                <a:ext uri="{FF2B5EF4-FFF2-40B4-BE49-F238E27FC236}">
                  <a16:creationId xmlns:a16="http://schemas.microsoft.com/office/drawing/2014/main" id="{E37F71AA-0C9C-4266-9B71-C6205675B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4" y="1911"/>
              <a:ext cx="1661" cy="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848" name="Line 32">
              <a:extLst>
                <a:ext uri="{FF2B5EF4-FFF2-40B4-BE49-F238E27FC236}">
                  <a16:creationId xmlns:a16="http://schemas.microsoft.com/office/drawing/2014/main" id="{A9FDD25C-A784-4406-AC29-AD924A475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2573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849" name="Line 33">
              <a:extLst>
                <a:ext uri="{FF2B5EF4-FFF2-40B4-BE49-F238E27FC236}">
                  <a16:creationId xmlns:a16="http://schemas.microsoft.com/office/drawing/2014/main" id="{25843938-7A05-47AC-9A2B-CF9607619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2903"/>
              <a:ext cx="2333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850" name="Line 34">
              <a:extLst>
                <a:ext uri="{FF2B5EF4-FFF2-40B4-BE49-F238E27FC236}">
                  <a16:creationId xmlns:a16="http://schemas.microsoft.com/office/drawing/2014/main" id="{9D3DA49A-3261-4BC1-BB57-C46F5782C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3234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8852" name="Rectangle 36">
            <a:extLst>
              <a:ext uri="{FF2B5EF4-FFF2-40B4-BE49-F238E27FC236}">
                <a16:creationId xmlns:a16="http://schemas.microsoft.com/office/drawing/2014/main" id="{B29C5D77-D76F-440F-9EF7-5F6D83329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8851" name="Object 35">
            <a:extLst>
              <a:ext uri="{FF2B5EF4-FFF2-40B4-BE49-F238E27FC236}">
                <a16:creationId xmlns:a16="http://schemas.microsoft.com/office/drawing/2014/main" id="{55EA95FD-58DC-48FC-B6CD-24F4743AD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989138"/>
          <a:ext cx="4032250" cy="34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56" name="图片" r:id="rId7" imgW="2400480" imgH="2048040" progId="Word.Picture.8">
                  <p:embed/>
                </p:oleObj>
              </mc:Choice>
              <mc:Fallback>
                <p:oleObj name="图片" r:id="rId7" imgW="2400480" imgH="2048040" progId="Word.Picture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9138"/>
                        <a:ext cx="4032250" cy="346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5" name="Rectangle 5">
            <a:extLst>
              <a:ext uri="{FF2B5EF4-FFF2-40B4-BE49-F238E27FC236}">
                <a16:creationId xmlns:a16="http://schemas.microsoft.com/office/drawing/2014/main" id="{B3618201-BFD9-4FA5-A9CE-3410932B3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44" name="Object 4">
            <a:extLst>
              <a:ext uri="{FF2B5EF4-FFF2-40B4-BE49-F238E27FC236}">
                <a16:creationId xmlns:a16="http://schemas.microsoft.com/office/drawing/2014/main" id="{B4BA84A2-E6B3-4333-9FA0-7F03FB04C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6350" y="2349500"/>
          <a:ext cx="53276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6" name="图片" r:id="rId3" imgW="4143240" imgH="2809800" progId="Word.Picture.8">
                  <p:embed/>
                </p:oleObj>
              </mc:Choice>
              <mc:Fallback>
                <p:oleObj name="图片" r:id="rId3" imgW="4143240" imgH="28098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2349500"/>
                        <a:ext cx="5327650" cy="360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46" name="Group 6">
            <a:extLst>
              <a:ext uri="{FF2B5EF4-FFF2-40B4-BE49-F238E27FC236}">
                <a16:creationId xmlns:a16="http://schemas.microsoft.com/office/drawing/2014/main" id="{AA91CE57-88E3-4757-98A9-44F432AEA4A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492375"/>
            <a:ext cx="3095625" cy="3168650"/>
            <a:chOff x="340" y="1298"/>
            <a:chExt cx="2355" cy="2268"/>
          </a:xfrm>
        </p:grpSpPr>
        <p:graphicFrame>
          <p:nvGraphicFramePr>
            <p:cNvPr id="419847" name="Object 7">
              <a:extLst>
                <a:ext uri="{FF2B5EF4-FFF2-40B4-BE49-F238E27FC236}">
                  <a16:creationId xmlns:a16="http://schemas.microsoft.com/office/drawing/2014/main" id="{154C078D-E87D-400B-9115-74B6EB33CD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" y="1618"/>
            <a:ext cx="497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77" name="公式" r:id="rId5" imgW="368280" imgH="215640" progId="Equation.3">
                    <p:embed/>
                  </p:oleObj>
                </mc:Choice>
                <mc:Fallback>
                  <p:oleObj name="公式" r:id="rId5" imgW="3682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1618"/>
                          <a:ext cx="497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48" name="Object 8">
              <a:extLst>
                <a:ext uri="{FF2B5EF4-FFF2-40B4-BE49-F238E27FC236}">
                  <a16:creationId xmlns:a16="http://schemas.microsoft.com/office/drawing/2014/main" id="{330DB066-BF57-43A8-AF9E-69AE81FA11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7" y="1419"/>
            <a:ext cx="91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78" name="公式" r:id="rId7" imgW="787320" imgH="215640" progId="Equation.3">
                    <p:embed/>
                  </p:oleObj>
                </mc:Choice>
                <mc:Fallback>
                  <p:oleObj name="公式" r:id="rId7" imgW="78732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419"/>
                          <a:ext cx="91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849" name="Rectangle 9">
              <a:extLst>
                <a:ext uri="{FF2B5EF4-FFF2-40B4-BE49-F238E27FC236}">
                  <a16:creationId xmlns:a16="http://schemas.microsoft.com/office/drawing/2014/main" id="{A2C2C198-BED6-4A10-B661-5B754FDB1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3234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0 / 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50" name="Rectangle 10">
              <a:extLst>
                <a:ext uri="{FF2B5EF4-FFF2-40B4-BE49-F238E27FC236}">
                  <a16:creationId xmlns:a16="http://schemas.microsoft.com/office/drawing/2014/main" id="{9AB857FB-A9B1-4536-85AE-1097F015C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3234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1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51" name="Rectangle 11">
              <a:extLst>
                <a:ext uri="{FF2B5EF4-FFF2-40B4-BE49-F238E27FC236}">
                  <a16:creationId xmlns:a16="http://schemas.microsoft.com/office/drawing/2014/main" id="{BD544BC1-13FC-4746-A9C5-6B3BD7DBD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3234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52" name="Rectangle 12">
              <a:extLst>
                <a:ext uri="{FF2B5EF4-FFF2-40B4-BE49-F238E27FC236}">
                  <a16:creationId xmlns:a16="http://schemas.microsoft.com/office/drawing/2014/main" id="{73991A65-B388-4BA1-9D53-FA0D310CC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2903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1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53" name="Rectangle 13">
              <a:extLst>
                <a:ext uri="{FF2B5EF4-FFF2-40B4-BE49-F238E27FC236}">
                  <a16:creationId xmlns:a16="http://schemas.microsoft.com/office/drawing/2014/main" id="{9404778D-0305-4B39-B24F-2119CAA73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903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0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54" name="Rectangle 14">
              <a:extLst>
                <a:ext uri="{FF2B5EF4-FFF2-40B4-BE49-F238E27FC236}">
                  <a16:creationId xmlns:a16="http://schemas.microsoft.com/office/drawing/2014/main" id="{BC8877FF-00AB-4503-A517-507C3390C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903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55" name="Rectangle 15">
              <a:extLst>
                <a:ext uri="{FF2B5EF4-FFF2-40B4-BE49-F238E27FC236}">
                  <a16:creationId xmlns:a16="http://schemas.microsoft.com/office/drawing/2014/main" id="{539DC52A-046E-453F-8C2A-9F6954F65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2573"/>
              <a:ext cx="8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0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56" name="Rectangle 16">
              <a:extLst>
                <a:ext uri="{FF2B5EF4-FFF2-40B4-BE49-F238E27FC236}">
                  <a16:creationId xmlns:a16="http://schemas.microsoft.com/office/drawing/2014/main" id="{64969084-3634-464F-898D-576FD28F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573"/>
              <a:ext cx="8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1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57" name="Rectangle 17">
              <a:extLst>
                <a:ext uri="{FF2B5EF4-FFF2-40B4-BE49-F238E27FC236}">
                  <a16:creationId xmlns:a16="http://schemas.microsoft.com/office/drawing/2014/main" id="{5E5221E8-2B6C-4919-BEB2-E1378CC9D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573"/>
              <a:ext cx="6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58" name="Rectangle 18">
              <a:extLst>
                <a:ext uri="{FF2B5EF4-FFF2-40B4-BE49-F238E27FC236}">
                  <a16:creationId xmlns:a16="http://schemas.microsoft.com/office/drawing/2014/main" id="{50AAFB25-3A25-4C2D-8608-CCE94FBB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2242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1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59" name="Rectangle 19">
              <a:extLst>
                <a:ext uri="{FF2B5EF4-FFF2-40B4-BE49-F238E27FC236}">
                  <a16:creationId xmlns:a16="http://schemas.microsoft.com/office/drawing/2014/main" id="{D95A8858-43AA-4124-B902-378A3FD2A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242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0 /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60" name="Rectangle 20">
              <a:extLst>
                <a:ext uri="{FF2B5EF4-FFF2-40B4-BE49-F238E27FC236}">
                  <a16:creationId xmlns:a16="http://schemas.microsoft.com/office/drawing/2014/main" id="{1EAAC8F0-D808-4D6C-96D8-0052E4CB5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242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61" name="Rectangle 21">
              <a:extLst>
                <a:ext uri="{FF2B5EF4-FFF2-40B4-BE49-F238E27FC236}">
                  <a16:creationId xmlns:a16="http://schemas.microsoft.com/office/drawing/2014/main" id="{0D1075BE-4198-4A41-A6E0-029D7F62A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911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A=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62" name="Rectangle 22">
              <a:extLst>
                <a:ext uri="{FF2B5EF4-FFF2-40B4-BE49-F238E27FC236}">
                  <a16:creationId xmlns:a16="http://schemas.microsoft.com/office/drawing/2014/main" id="{9695CCC3-22E6-4795-A841-C9090A5D3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911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A=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19863" name="Rectangle 23">
              <a:extLst>
                <a:ext uri="{FF2B5EF4-FFF2-40B4-BE49-F238E27FC236}">
                  <a16:creationId xmlns:a16="http://schemas.microsoft.com/office/drawing/2014/main" id="{5F36B414-1F15-47ED-9D42-39A63DE5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1298"/>
              <a:ext cx="1661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419864" name="Line 24">
              <a:extLst>
                <a:ext uri="{FF2B5EF4-FFF2-40B4-BE49-F238E27FC236}">
                  <a16:creationId xmlns:a16="http://schemas.microsoft.com/office/drawing/2014/main" id="{80838574-F0BC-4ED2-A5FF-E294A8E84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1298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65" name="Line 25">
              <a:extLst>
                <a:ext uri="{FF2B5EF4-FFF2-40B4-BE49-F238E27FC236}">
                  <a16:creationId xmlns:a16="http://schemas.microsoft.com/office/drawing/2014/main" id="{094912A2-FBA1-42F6-876C-425317A57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3565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66" name="Line 26">
              <a:extLst>
                <a:ext uri="{FF2B5EF4-FFF2-40B4-BE49-F238E27FC236}">
                  <a16:creationId xmlns:a16="http://schemas.microsoft.com/office/drawing/2014/main" id="{63072BCB-19FA-42D9-B97C-D9922E4F1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67" name="Line 27">
              <a:extLst>
                <a:ext uri="{FF2B5EF4-FFF2-40B4-BE49-F238E27FC236}">
                  <a16:creationId xmlns:a16="http://schemas.microsoft.com/office/drawing/2014/main" id="{BAA02778-C239-4FA8-AFC2-2A07243E1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68" name="Line 28">
              <a:extLst>
                <a:ext uri="{FF2B5EF4-FFF2-40B4-BE49-F238E27FC236}">
                  <a16:creationId xmlns:a16="http://schemas.microsoft.com/office/drawing/2014/main" id="{81EFBA80-00B3-4F96-9056-B1BE7552B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2242"/>
              <a:ext cx="2333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69" name="Line 29">
              <a:extLst>
                <a:ext uri="{FF2B5EF4-FFF2-40B4-BE49-F238E27FC236}">
                  <a16:creationId xmlns:a16="http://schemas.microsoft.com/office/drawing/2014/main" id="{56D72191-33AB-48F7-A94B-4442AF1E3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1298"/>
              <a:ext cx="0" cy="22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70" name="Line 30">
              <a:extLst>
                <a:ext uri="{FF2B5EF4-FFF2-40B4-BE49-F238E27FC236}">
                  <a16:creationId xmlns:a16="http://schemas.microsoft.com/office/drawing/2014/main" id="{62B7CE39-B48A-43C8-910D-228909E8F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1911"/>
              <a:ext cx="0" cy="1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71" name="Line 31">
              <a:extLst>
                <a:ext uri="{FF2B5EF4-FFF2-40B4-BE49-F238E27FC236}">
                  <a16:creationId xmlns:a16="http://schemas.microsoft.com/office/drawing/2014/main" id="{7F3746C2-1457-46DF-AF56-482CB8E03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4" y="1911"/>
              <a:ext cx="1661" cy="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72" name="Line 32">
              <a:extLst>
                <a:ext uri="{FF2B5EF4-FFF2-40B4-BE49-F238E27FC236}">
                  <a16:creationId xmlns:a16="http://schemas.microsoft.com/office/drawing/2014/main" id="{A705DA9D-12C9-4BE0-83FA-54BA3EF5D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2573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73" name="Line 33">
              <a:extLst>
                <a:ext uri="{FF2B5EF4-FFF2-40B4-BE49-F238E27FC236}">
                  <a16:creationId xmlns:a16="http://schemas.microsoft.com/office/drawing/2014/main" id="{C0A8CBD4-636B-48CD-94A3-990C3BE1F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2903"/>
              <a:ext cx="2333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74" name="Line 34">
              <a:extLst>
                <a:ext uri="{FF2B5EF4-FFF2-40B4-BE49-F238E27FC236}">
                  <a16:creationId xmlns:a16="http://schemas.microsoft.com/office/drawing/2014/main" id="{6A869546-6F09-47C1-AAD7-E46B0DCB8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3234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9875" name="Rectangle 35">
            <a:extLst>
              <a:ext uri="{FF2B5EF4-FFF2-40B4-BE49-F238E27FC236}">
                <a16:creationId xmlns:a16="http://schemas.microsoft.com/office/drawing/2014/main" id="{52F41CD6-02C3-480D-A81C-D73672FF8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9275"/>
            <a:ext cx="214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(5)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画出时序图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8" name="Rectangle 4">
            <a:extLst>
              <a:ext uri="{FF2B5EF4-FFF2-40B4-BE49-F238E27FC236}">
                <a16:creationId xmlns:a16="http://schemas.microsoft.com/office/drawing/2014/main" id="{0832FF34-13CC-404F-98D0-4DD043793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76250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(6)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逻辑功能分析</a:t>
            </a:r>
          </a:p>
        </p:txBody>
      </p:sp>
      <p:sp>
        <p:nvSpPr>
          <p:cNvPr id="420869" name="Rectangle 5">
            <a:extLst>
              <a:ext uri="{FF2B5EF4-FFF2-40B4-BE49-F238E27FC236}">
                <a16:creationId xmlns:a16="http://schemas.microsoft.com/office/drawing/2014/main" id="{7892CA1C-600D-437C-87EA-3A1B18FB9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123950"/>
            <a:ext cx="8337550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观察状态图和时序图可知，电路是一个由信号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控制的可控</a:t>
            </a:r>
          </a:p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二进制计数器。当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时停止计数，电路状态保持不变；</a:t>
            </a:r>
          </a:p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时，在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上升沿到来后电路状态值加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，一旦计数到</a:t>
            </a:r>
          </a:p>
          <a:p>
            <a:pPr algn="l">
              <a:lnSpc>
                <a:spcPct val="150000"/>
              </a:lnSpc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状态，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，且电路状态将在下一个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上升沿回到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00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输出信号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的下降沿可用于触发进位操作。 </a:t>
            </a:r>
          </a:p>
        </p:txBody>
      </p:sp>
      <p:graphicFrame>
        <p:nvGraphicFramePr>
          <p:cNvPr id="420870" name="Object 6">
            <a:extLst>
              <a:ext uri="{FF2B5EF4-FFF2-40B4-BE49-F238E27FC236}">
                <a16:creationId xmlns:a16="http://schemas.microsoft.com/office/drawing/2014/main" id="{8E35FB73-4934-4576-8603-3E6A70884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005263"/>
          <a:ext cx="2808288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72" name="图片" r:id="rId3" imgW="2400480" imgH="2048040" progId="Word.Picture.8">
                  <p:embed/>
                </p:oleObj>
              </mc:Choice>
              <mc:Fallback>
                <p:oleObj name="图片" r:id="rId3" imgW="2400480" imgH="20480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2808288" cy="24114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1" name="Object 7">
            <a:extLst>
              <a:ext uri="{FF2B5EF4-FFF2-40B4-BE49-F238E27FC236}">
                <a16:creationId xmlns:a16="http://schemas.microsoft.com/office/drawing/2014/main" id="{3BED4F0D-AC7D-4B9C-8A0D-AEB656A92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076700"/>
          <a:ext cx="3529012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73" name="图片" r:id="rId5" imgW="4143240" imgH="2809800" progId="Word.Picture.8">
                  <p:embed/>
                </p:oleObj>
              </mc:Choice>
              <mc:Fallback>
                <p:oleObj name="图片" r:id="rId5" imgW="4143240" imgH="28098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76700"/>
                        <a:ext cx="3529012" cy="23844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15951</TotalTime>
  <Words>1088</Words>
  <Application>Microsoft Office PowerPoint</Application>
  <PresentationFormat>全屏显示(4:3)</PresentationFormat>
  <Paragraphs>230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Times New Roman</vt:lpstr>
      <vt:lpstr>宋体</vt:lpstr>
      <vt:lpstr>Arial Narrow</vt:lpstr>
      <vt:lpstr>楷体_GB2312</vt:lpstr>
      <vt:lpstr>Wingdings</vt:lpstr>
      <vt:lpstr>Arial</vt:lpstr>
      <vt:lpstr>隶书</vt:lpstr>
      <vt:lpstr>Verdana</vt:lpstr>
      <vt:lpstr>Symbol</vt:lpstr>
      <vt:lpstr>黑体</vt:lpstr>
      <vt:lpstr>Profile</vt:lpstr>
      <vt:lpstr>Microsoft Word 图片</vt:lpstr>
      <vt:lpstr>Microsoft 公式 3.0</vt:lpstr>
      <vt:lpstr>MathType 5.0 Equation</vt:lpstr>
      <vt:lpstr>Microsoft Equation 3.0</vt:lpstr>
      <vt:lpstr>Microsoft Word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Wang Moby</cp:lastModifiedBy>
  <cp:revision>1712</cp:revision>
  <dcterms:created xsi:type="dcterms:W3CDTF">2004-08-29T02:51:05Z</dcterms:created>
  <dcterms:modified xsi:type="dcterms:W3CDTF">2020-04-25T08:37:41Z</dcterms:modified>
</cp:coreProperties>
</file>