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6"/>
  </p:notesMasterIdLst>
  <p:handoutMasterIdLst>
    <p:handoutMasterId r:id="rId47"/>
  </p:handoutMasterIdLst>
  <p:sldIdLst>
    <p:sldId id="464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0000CC"/>
    <a:srgbClr val="3399FF"/>
    <a:srgbClr val="009900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40" d="100"/>
          <a:sy n="40" d="100"/>
        </p:scale>
        <p:origin x="1080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1.wmf"/><Relationship Id="rId1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41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59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2.wmf"/><Relationship Id="rId7" Type="http://schemas.openxmlformats.org/officeDocument/2006/relationships/image" Target="../media/image69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3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fld id="{C2F160BE-E22A-4912-B58A-DDA74A8B5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0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1D39FA3D-9F4B-4779-9856-F7CA8D5BD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F903F-5DAC-4344-A8A6-CDD56B17D3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09FFF-EDC9-4EE4-AFC5-F12E6F7A6E5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B23D2-EFDC-4E8D-B420-5082CFEFE99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E705E-DA58-4F65-8EF6-341EA7521EC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346D9-DCA7-4CD2-A458-7B85DFF3F0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B86170-9AFB-4EB6-8AA9-4AE154698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84084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21448-4938-4FF2-9E9D-955B5CF19C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28658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25CB8-8372-45D3-9507-C4E7640837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342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DD3A94-878C-4D7B-93BA-EE26388BE1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93040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6E9E-7D6E-44C8-9AF3-0D0A49D82F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12352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34C345-5087-4986-840B-48A02F6EE8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6205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C9DE14-566B-431B-82D3-EC9F93C89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70279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5CF906-D7BD-407E-BCB9-583584BFE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62519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CE56EF-5A3C-409A-AAA3-C0EB99A2C0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9022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FD4BF1-7739-4885-8AD3-20BF6B2B88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38397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AEC37DA9-5268-437A-935A-06DB6468618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9.wmf"/><Relationship Id="rId3" Type="http://schemas.openxmlformats.org/officeDocument/2006/relationships/audio" Target="../media/audio1.wav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5.bin"/><Relationship Id="rId3" Type="http://schemas.openxmlformats.org/officeDocument/2006/relationships/audio" Target="../media/audio1.wav"/><Relationship Id="rId21" Type="http://schemas.openxmlformats.org/officeDocument/2006/relationships/image" Target="../media/image4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2.wmf"/><Relationship Id="rId3" Type="http://schemas.openxmlformats.org/officeDocument/2006/relationships/audio" Target="../media/audio1.wav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1.wmf"/><Relationship Id="rId5" Type="http://schemas.openxmlformats.org/officeDocument/2006/relationships/image" Target="../media/image49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71.bin"/><Relationship Id="rId3" Type="http://schemas.openxmlformats.org/officeDocument/2006/relationships/audio" Target="../media/audio1.wav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5.wmf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2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5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60.wmf"/><Relationship Id="rId9" Type="http://schemas.openxmlformats.org/officeDocument/2006/relationships/image" Target="../media/image6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64.jpeg"/><Relationship Id="rId10" Type="http://schemas.openxmlformats.org/officeDocument/2006/relationships/image" Target="../media/image67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11" Type="http://schemas.openxmlformats.org/officeDocument/2006/relationships/image" Target="../media/image64.jpeg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75.wmf"/><Relationship Id="rId10" Type="http://schemas.openxmlformats.org/officeDocument/2006/relationships/image" Target="../media/image73.wmf"/><Relationship Id="rId19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11" Type="http://schemas.openxmlformats.org/officeDocument/2006/relationships/image" Target="../media/image64.jpeg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64.jpeg"/><Relationship Id="rId4" Type="http://schemas.openxmlformats.org/officeDocument/2006/relationships/image" Target="../media/image8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85.wmf"/><Relationship Id="rId5" Type="http://schemas.openxmlformats.org/officeDocument/2006/relationships/image" Target="../media/image64.jpeg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82.wmf"/><Relationship Id="rId9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audio" Target="../media/audio1.wav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2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2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39750" y="1339850"/>
            <a:ext cx="7632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6.3   </a:t>
            </a:r>
            <a:r>
              <a:rPr lang="zh-CN" altLang="en-US" sz="3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同步时序逻辑电路的设计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611188" y="2851150"/>
            <a:ext cx="77930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6.3.1  </a:t>
            </a:r>
            <a:r>
              <a:rPr lang="zh-CN" altLang="en-US" sz="3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设计同步时序逻辑电路的一般步骤</a:t>
            </a:r>
            <a:endParaRPr lang="zh-CN" altLang="en-US" sz="34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595313" y="3787775"/>
            <a:ext cx="77930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6.3.2  </a:t>
            </a:r>
            <a:r>
              <a:rPr lang="zh-CN" altLang="en-US" sz="3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同步时序逻辑电路设计举例</a:t>
            </a:r>
            <a:endParaRPr lang="zh-CN" altLang="en-US" sz="34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/>
          <p:cNvSpPr>
            <a:spLocks noChangeArrowheads="1"/>
          </p:cNvSpPr>
          <p:nvPr/>
        </p:nvSpPr>
        <p:spPr bwMode="auto">
          <a:xfrm>
            <a:off x="466725" y="549275"/>
            <a:ext cx="838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2:</a:t>
            </a: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1116013" y="476250"/>
            <a:ext cx="7696200" cy="17922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设计一个串行数据检测器。电路的输入信号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是与时钟脉冲同步的串行数据，输出信号为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；要求电路输入信号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出现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110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序列时，输出信号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，否则为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75970" name="Rectangle 162"/>
          <p:cNvSpPr>
            <a:spLocks noChangeArrowheads="1"/>
          </p:cNvSpPr>
          <p:nvPr/>
        </p:nvSpPr>
        <p:spPr bwMode="auto">
          <a:xfrm>
            <a:off x="1706563" y="4684713"/>
            <a:ext cx="2505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 ——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初始状态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75971" name="Rectangle 163"/>
          <p:cNvSpPr>
            <a:spLocks noChangeArrowheads="1"/>
          </p:cNvSpPr>
          <p:nvPr/>
        </p:nvSpPr>
        <p:spPr bwMode="auto">
          <a:xfrm>
            <a:off x="4552950" y="4694238"/>
            <a:ext cx="27193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b—— 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后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75972" name="Rectangle 164"/>
          <p:cNvSpPr>
            <a:spLocks noChangeArrowheads="1"/>
          </p:cNvSpPr>
          <p:nvPr/>
        </p:nvSpPr>
        <p:spPr bwMode="auto">
          <a:xfrm>
            <a:off x="1692275" y="5291138"/>
            <a:ext cx="29352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 —— 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后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75973" name="Rectangle 165"/>
          <p:cNvSpPr>
            <a:spLocks noChangeArrowheads="1"/>
          </p:cNvSpPr>
          <p:nvPr/>
        </p:nvSpPr>
        <p:spPr bwMode="auto">
          <a:xfrm>
            <a:off x="4560888" y="5195888"/>
            <a:ext cx="317976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d —— 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110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后。 </a:t>
            </a:r>
          </a:p>
        </p:txBody>
      </p:sp>
      <p:sp>
        <p:nvSpPr>
          <p:cNvPr id="375974" name="Rectangle 166"/>
          <p:cNvSpPr>
            <a:spLocks noChangeArrowheads="1"/>
          </p:cNvSpPr>
          <p:nvPr/>
        </p:nvSpPr>
        <p:spPr bwMode="auto">
          <a:xfrm>
            <a:off x="1331913" y="4364038"/>
            <a:ext cx="738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）定义输入 输出逻辑状态和每个电路状态的含义；</a:t>
            </a:r>
          </a:p>
        </p:txBody>
      </p:sp>
      <p:sp>
        <p:nvSpPr>
          <p:cNvPr id="375975" name="Rectangle 167"/>
          <p:cNvSpPr>
            <a:spLocks noChangeArrowheads="1"/>
          </p:cNvSpPr>
          <p:nvPr/>
        </p:nvSpPr>
        <p:spPr bwMode="auto">
          <a:xfrm>
            <a:off x="1368425" y="3167063"/>
            <a:ext cx="58547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）确定输入、输出变量及电路的状态数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5976" name="Rectangle 168"/>
          <p:cNvSpPr>
            <a:spLocks noChangeArrowheads="1"/>
          </p:cNvSpPr>
          <p:nvPr/>
        </p:nvSpPr>
        <p:spPr bwMode="auto">
          <a:xfrm>
            <a:off x="1655763" y="3898900"/>
            <a:ext cx="1981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变量：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375978" name="Rectangle 170"/>
          <p:cNvSpPr>
            <a:spLocks noChangeArrowheads="1"/>
          </p:cNvSpPr>
          <p:nvPr/>
        </p:nvSpPr>
        <p:spPr bwMode="auto">
          <a:xfrm>
            <a:off x="5940425" y="3898900"/>
            <a:ext cx="1981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状态数：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</a:p>
        </p:txBody>
      </p:sp>
      <p:sp>
        <p:nvSpPr>
          <p:cNvPr id="375979" name="Rectangle 171"/>
          <p:cNvSpPr>
            <a:spLocks noChangeArrowheads="1"/>
          </p:cNvSpPr>
          <p:nvPr/>
        </p:nvSpPr>
        <p:spPr bwMode="auto">
          <a:xfrm>
            <a:off x="3743325" y="3863975"/>
            <a:ext cx="1981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输出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变量：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</a:t>
            </a:r>
          </a:p>
        </p:txBody>
      </p:sp>
      <p:sp>
        <p:nvSpPr>
          <p:cNvPr id="375980" name="Rectangle 172"/>
          <p:cNvSpPr>
            <a:spLocks noChangeArrowheads="1"/>
          </p:cNvSpPr>
          <p:nvPr/>
        </p:nvSpPr>
        <p:spPr bwMode="auto">
          <a:xfrm>
            <a:off x="466725" y="2349500"/>
            <a:ext cx="79930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buClr>
                <a:schemeClr val="tx1"/>
              </a:buClr>
            </a:pP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:   (1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根据给定的逻辑功能建立原始状态图和原始状态表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6" grpId="0" animBg="1" autoUpdateAnimBg="0"/>
      <p:bldP spid="375970" grpId="0" autoUpdateAnimBg="0"/>
      <p:bldP spid="375971" grpId="0" autoUpdateAnimBg="0"/>
      <p:bldP spid="375972" grpId="0" autoUpdateAnimBg="0"/>
      <p:bldP spid="375973" grpId="0" autoUpdateAnimBg="0"/>
      <p:bldP spid="375974" grpId="0" autoUpdateAnimBg="0"/>
      <p:bldP spid="375975" grpId="0" autoUpdateAnimBg="0"/>
      <p:bldP spid="375976" grpId="0" animBg="1" autoUpdateAnimBg="0"/>
      <p:bldP spid="375978" grpId="0" animBg="1" autoUpdateAnimBg="0"/>
      <p:bldP spid="375979" grpId="0" animBg="1" autoUpdateAnimBg="0"/>
      <p:bldP spid="3759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6" name="Rectangle 26"/>
          <p:cNvSpPr>
            <a:spLocks noChangeArrowheads="1"/>
          </p:cNvSpPr>
          <p:nvPr/>
        </p:nvSpPr>
        <p:spPr bwMode="auto">
          <a:xfrm>
            <a:off x="5653088" y="1989138"/>
            <a:ext cx="2995612" cy="358775"/>
          </a:xfrm>
          <a:prstGeom prst="rect">
            <a:avLst/>
          </a:prstGeom>
          <a:solidFill>
            <a:srgbClr val="FFCC99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07" name="Rectangle 27"/>
          <p:cNvSpPr>
            <a:spLocks noChangeArrowheads="1"/>
          </p:cNvSpPr>
          <p:nvPr/>
        </p:nvSpPr>
        <p:spPr bwMode="auto">
          <a:xfrm>
            <a:off x="5653088" y="3284538"/>
            <a:ext cx="2995612" cy="358775"/>
          </a:xfrm>
          <a:prstGeom prst="rect">
            <a:avLst/>
          </a:prstGeom>
          <a:solidFill>
            <a:srgbClr val="FFCC99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08" name="Rectangle 28"/>
          <p:cNvSpPr>
            <a:spLocks noChangeArrowheads="1"/>
          </p:cNvSpPr>
          <p:nvPr/>
        </p:nvSpPr>
        <p:spPr bwMode="auto">
          <a:xfrm>
            <a:off x="503238" y="4076700"/>
            <a:ext cx="3187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2. 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状态化简</a:t>
            </a:r>
          </a:p>
        </p:txBody>
      </p:sp>
      <p:sp>
        <p:nvSpPr>
          <p:cNvPr id="378909" name="Rectangle 29"/>
          <p:cNvSpPr>
            <a:spLocks noChangeArrowheads="1"/>
          </p:cNvSpPr>
          <p:nvPr/>
        </p:nvSpPr>
        <p:spPr bwMode="auto">
          <a:xfrm>
            <a:off x="755650" y="620713"/>
            <a:ext cx="3779838" cy="4032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99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99"/>
                </a:solidFill>
                <a:ea typeface="楷体_GB2312" pitchFamily="49" charset="-122"/>
              </a:rPr>
              <a:t>）列出原始状态转换表</a:t>
            </a:r>
          </a:p>
        </p:txBody>
      </p:sp>
      <p:sp>
        <p:nvSpPr>
          <p:cNvPr id="378910" name="AutoShape 30"/>
          <p:cNvSpPr>
            <a:spLocks noChangeArrowheads="1"/>
          </p:cNvSpPr>
          <p:nvPr/>
        </p:nvSpPr>
        <p:spPr bwMode="auto">
          <a:xfrm>
            <a:off x="3995738" y="2924175"/>
            <a:ext cx="1403350" cy="468313"/>
          </a:xfrm>
          <a:prstGeom prst="rightArrow">
            <a:avLst>
              <a:gd name="adj1" fmla="val 56519"/>
              <a:gd name="adj2" fmla="val 48820"/>
            </a:avLst>
          </a:prstGeom>
          <a:solidFill>
            <a:srgbClr val="CC3399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17" name="Group 237"/>
          <p:cNvGraphicFramePr>
            <a:graphicFrameLocks noGrp="1"/>
          </p:cNvGraphicFramePr>
          <p:nvPr/>
        </p:nvGraphicFramePr>
        <p:xfrm>
          <a:off x="5705475" y="1084263"/>
          <a:ext cx="2881313" cy="257175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3">
                <a:tc rowSpan="2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次态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8973" name="AutoShape 93"/>
          <p:cNvSpPr>
            <a:spLocks noChangeArrowheads="1"/>
          </p:cNvSpPr>
          <p:nvPr/>
        </p:nvSpPr>
        <p:spPr bwMode="auto">
          <a:xfrm>
            <a:off x="7023100" y="3775075"/>
            <a:ext cx="393700" cy="482600"/>
          </a:xfrm>
          <a:prstGeom prst="downArrow">
            <a:avLst>
              <a:gd name="adj1" fmla="val 50000"/>
              <a:gd name="adj2" fmla="val 30645"/>
            </a:avLst>
          </a:prstGeom>
          <a:solidFill>
            <a:srgbClr val="CC3399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18" name="Group 238"/>
          <p:cNvGraphicFramePr>
            <a:graphicFrameLocks noGrp="1"/>
          </p:cNvGraphicFramePr>
          <p:nvPr/>
        </p:nvGraphicFramePr>
        <p:xfrm>
          <a:off x="5513388" y="4343400"/>
          <a:ext cx="3060700" cy="2174876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  <a:endParaRPr kumimoji="0" lang="zh-CN" altLang="en-US" sz="39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次态／输出</a:t>
                      </a:r>
                      <a:endParaRPr kumimoji="0" lang="zh-CN" altLang="en-US" sz="39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8998" name="Group 118"/>
          <p:cNvGrpSpPr>
            <a:grpSpLocks/>
          </p:cNvGrpSpPr>
          <p:nvPr/>
        </p:nvGrpSpPr>
        <p:grpSpPr bwMode="auto">
          <a:xfrm>
            <a:off x="971550" y="4446588"/>
            <a:ext cx="3182938" cy="2411412"/>
            <a:chOff x="331" y="2552"/>
            <a:chExt cx="2005" cy="1519"/>
          </a:xfrm>
        </p:grpSpPr>
        <p:grpSp>
          <p:nvGrpSpPr>
            <p:cNvPr id="378999" name="Group 119"/>
            <p:cNvGrpSpPr>
              <a:grpSpLocks/>
            </p:cNvGrpSpPr>
            <p:nvPr/>
          </p:nvGrpSpPr>
          <p:grpSpPr bwMode="auto">
            <a:xfrm>
              <a:off x="714" y="2819"/>
              <a:ext cx="358" cy="366"/>
              <a:chOff x="816" y="2620"/>
              <a:chExt cx="358" cy="366"/>
            </a:xfrm>
          </p:grpSpPr>
          <p:sp>
            <p:nvSpPr>
              <p:cNvPr id="379000" name="Freeform 120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01" name="Rectangle 121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</a:rPr>
                  <a:t>a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002" name="Group 122"/>
            <p:cNvGrpSpPr>
              <a:grpSpLocks/>
            </p:cNvGrpSpPr>
            <p:nvPr/>
          </p:nvGrpSpPr>
          <p:grpSpPr bwMode="auto">
            <a:xfrm>
              <a:off x="1608" y="2819"/>
              <a:ext cx="358" cy="366"/>
              <a:chOff x="816" y="2620"/>
              <a:chExt cx="358" cy="366"/>
            </a:xfrm>
          </p:grpSpPr>
          <p:sp>
            <p:nvSpPr>
              <p:cNvPr id="379003" name="Freeform 123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04" name="Rectangle 124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</a:rPr>
                  <a:t>b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005" name="Group 125"/>
            <p:cNvGrpSpPr>
              <a:grpSpLocks/>
            </p:cNvGrpSpPr>
            <p:nvPr/>
          </p:nvGrpSpPr>
          <p:grpSpPr bwMode="auto">
            <a:xfrm>
              <a:off x="1608" y="3705"/>
              <a:ext cx="358" cy="366"/>
              <a:chOff x="816" y="2620"/>
              <a:chExt cx="358" cy="366"/>
            </a:xfrm>
          </p:grpSpPr>
          <p:sp>
            <p:nvSpPr>
              <p:cNvPr id="379006" name="Freeform 126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07" name="Rectangle 127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</a:rPr>
                  <a:t>c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008" name="Group 128"/>
            <p:cNvGrpSpPr>
              <a:grpSpLocks/>
            </p:cNvGrpSpPr>
            <p:nvPr/>
          </p:nvGrpSpPr>
          <p:grpSpPr bwMode="auto">
            <a:xfrm>
              <a:off x="714" y="3705"/>
              <a:ext cx="358" cy="366"/>
              <a:chOff x="816" y="2620"/>
              <a:chExt cx="358" cy="366"/>
            </a:xfrm>
          </p:grpSpPr>
          <p:sp>
            <p:nvSpPr>
              <p:cNvPr id="379009" name="Freeform 129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 cmpd="sng">
                <a:solidFill>
                  <a:srgbClr val="0000FF">
                    <a:alpha val="0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10" name="Rectangle 130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endParaRPr lang="zh-CN" altLang="zh-CN" sz="2300" baseline="-250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011" name="Group 131"/>
            <p:cNvGrpSpPr>
              <a:grpSpLocks/>
            </p:cNvGrpSpPr>
            <p:nvPr/>
          </p:nvGrpSpPr>
          <p:grpSpPr bwMode="auto">
            <a:xfrm>
              <a:off x="331" y="2851"/>
              <a:ext cx="457" cy="261"/>
              <a:chOff x="416" y="2672"/>
              <a:chExt cx="457" cy="261"/>
            </a:xfrm>
          </p:grpSpPr>
          <p:sp>
            <p:nvSpPr>
              <p:cNvPr id="379012" name="Freeform 132"/>
              <p:cNvSpPr>
                <a:spLocks/>
              </p:cNvSpPr>
              <p:nvPr/>
            </p:nvSpPr>
            <p:spPr bwMode="auto">
              <a:xfrm rot="-932763">
                <a:off x="652" y="2672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triangle" w="sm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13" name="Rectangle 133"/>
              <p:cNvSpPr>
                <a:spLocks noChangeArrowheads="1"/>
              </p:cNvSpPr>
              <p:nvPr/>
            </p:nvSpPr>
            <p:spPr bwMode="auto">
              <a:xfrm>
                <a:off x="416" y="269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0/0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014" name="Group 134"/>
            <p:cNvGrpSpPr>
              <a:grpSpLocks/>
            </p:cNvGrpSpPr>
            <p:nvPr/>
          </p:nvGrpSpPr>
          <p:grpSpPr bwMode="auto">
            <a:xfrm>
              <a:off x="1082" y="2810"/>
              <a:ext cx="509" cy="193"/>
              <a:chOff x="1795" y="2602"/>
              <a:chExt cx="509" cy="193"/>
            </a:xfrm>
          </p:grpSpPr>
          <p:sp>
            <p:nvSpPr>
              <p:cNvPr id="379015" name="Line 135"/>
              <p:cNvSpPr>
                <a:spLocks noChangeShapeType="1"/>
              </p:cNvSpPr>
              <p:nvPr/>
            </p:nvSpPr>
            <p:spPr bwMode="auto">
              <a:xfrm>
                <a:off x="1795" y="2794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16" name="Rectangle 136"/>
              <p:cNvSpPr>
                <a:spLocks noChangeArrowheads="1"/>
              </p:cNvSpPr>
              <p:nvPr/>
            </p:nvSpPr>
            <p:spPr bwMode="auto">
              <a:xfrm>
                <a:off x="1883" y="260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017" name="Group 137"/>
            <p:cNvGrpSpPr>
              <a:grpSpLocks/>
            </p:cNvGrpSpPr>
            <p:nvPr/>
          </p:nvGrpSpPr>
          <p:grpSpPr bwMode="auto">
            <a:xfrm>
              <a:off x="1016" y="2552"/>
              <a:ext cx="645" cy="307"/>
              <a:chOff x="3635" y="2536"/>
              <a:chExt cx="645" cy="307"/>
            </a:xfrm>
          </p:grpSpPr>
          <p:sp>
            <p:nvSpPr>
              <p:cNvPr id="379018" name="Arc 138"/>
              <p:cNvSpPr>
                <a:spLocks/>
              </p:cNvSpPr>
              <p:nvPr/>
            </p:nvSpPr>
            <p:spPr bwMode="auto">
              <a:xfrm flipH="1">
                <a:off x="3635" y="2711"/>
                <a:ext cx="645" cy="132"/>
              </a:xfrm>
              <a:custGeom>
                <a:avLst/>
                <a:gdLst>
                  <a:gd name="G0" fmla="+- 21390 0 0"/>
                  <a:gd name="G1" fmla="+- 21600 0 0"/>
                  <a:gd name="G2" fmla="+- 21600 0 0"/>
                  <a:gd name="T0" fmla="*/ 0 w 42990"/>
                  <a:gd name="T1" fmla="*/ 18594 h 21600"/>
                  <a:gd name="T2" fmla="*/ 42990 w 42990"/>
                  <a:gd name="T3" fmla="*/ 21600 h 21600"/>
                  <a:gd name="T4" fmla="*/ 21390 w 4299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90" h="21600" fill="none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</a:path>
                  <a:path w="42990" h="21600" stroke="0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  <a:lnTo>
                      <a:pt x="2139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9" name="Rectangle 139"/>
              <p:cNvSpPr>
                <a:spLocks noChangeArrowheads="1"/>
              </p:cNvSpPr>
              <p:nvPr/>
            </p:nvSpPr>
            <p:spPr bwMode="auto">
              <a:xfrm>
                <a:off x="3993" y="253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0/0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020" name="Group 140"/>
            <p:cNvGrpSpPr>
              <a:grpSpLocks/>
            </p:cNvGrpSpPr>
            <p:nvPr/>
          </p:nvGrpSpPr>
          <p:grpSpPr bwMode="auto">
            <a:xfrm>
              <a:off x="1781" y="3192"/>
              <a:ext cx="242" cy="509"/>
              <a:chOff x="2417" y="2392"/>
              <a:chExt cx="242" cy="509"/>
            </a:xfrm>
          </p:grpSpPr>
          <p:sp>
            <p:nvSpPr>
              <p:cNvPr id="379021" name="Line 141"/>
              <p:cNvSpPr>
                <a:spLocks noChangeShapeType="1"/>
              </p:cNvSpPr>
              <p:nvPr/>
            </p:nvSpPr>
            <p:spPr bwMode="auto">
              <a:xfrm rot="5400000">
                <a:off x="2163" y="2646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2" name="Rectangle 142"/>
              <p:cNvSpPr>
                <a:spLocks noChangeArrowheads="1"/>
              </p:cNvSpPr>
              <p:nvPr/>
            </p:nvSpPr>
            <p:spPr bwMode="auto">
              <a:xfrm>
                <a:off x="2455" y="2524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023" name="Group 143"/>
            <p:cNvGrpSpPr>
              <a:grpSpLocks/>
            </p:cNvGrpSpPr>
            <p:nvPr/>
          </p:nvGrpSpPr>
          <p:grpSpPr bwMode="auto">
            <a:xfrm>
              <a:off x="1890" y="3754"/>
              <a:ext cx="446" cy="311"/>
              <a:chOff x="4509" y="3738"/>
              <a:chExt cx="446" cy="311"/>
            </a:xfrm>
          </p:grpSpPr>
          <p:sp>
            <p:nvSpPr>
              <p:cNvPr id="379024" name="Freeform 144"/>
              <p:cNvSpPr>
                <a:spLocks/>
              </p:cNvSpPr>
              <p:nvPr/>
            </p:nvSpPr>
            <p:spPr bwMode="auto">
              <a:xfrm rot="2290186" flipH="1">
                <a:off x="4509" y="3788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5" name="Rectangle 145"/>
              <p:cNvSpPr>
                <a:spLocks noChangeArrowheads="1"/>
              </p:cNvSpPr>
              <p:nvPr/>
            </p:nvSpPr>
            <p:spPr bwMode="auto">
              <a:xfrm>
                <a:off x="4751" y="373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379026" name="Line 146"/>
            <p:cNvSpPr>
              <a:spLocks noChangeShapeType="1"/>
            </p:cNvSpPr>
            <p:nvPr/>
          </p:nvSpPr>
          <p:spPr bwMode="auto">
            <a:xfrm>
              <a:off x="1016" y="3174"/>
              <a:ext cx="645" cy="5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7" name="Rectangle 147"/>
            <p:cNvSpPr>
              <a:spLocks noChangeArrowheads="1"/>
            </p:cNvSpPr>
            <p:nvPr/>
          </p:nvSpPr>
          <p:spPr bwMode="auto">
            <a:xfrm>
              <a:off x="1208" y="3525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0/1</a:t>
              </a:r>
              <a:endParaRPr lang="en-US" altLang="zh-CN" sz="2000">
                <a:latin typeface="Arial" pitchFamily="34" charset="0"/>
              </a:endParaRPr>
            </a:p>
          </p:txBody>
        </p:sp>
      </p:grpSp>
      <p:sp>
        <p:nvSpPr>
          <p:cNvPr id="379028" name="AutoShape 148"/>
          <p:cNvSpPr>
            <a:spLocks noChangeArrowheads="1"/>
          </p:cNvSpPr>
          <p:nvPr/>
        </p:nvSpPr>
        <p:spPr bwMode="auto">
          <a:xfrm flipH="1">
            <a:off x="3875088" y="5084763"/>
            <a:ext cx="1344612" cy="407987"/>
          </a:xfrm>
          <a:prstGeom prst="rightArrow">
            <a:avLst>
              <a:gd name="adj1" fmla="val 56519"/>
              <a:gd name="adj2" fmla="val 53693"/>
            </a:avLst>
          </a:prstGeom>
          <a:solidFill>
            <a:srgbClr val="CC3399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16" name="Object 236"/>
          <p:cNvGraphicFramePr>
            <a:graphicFrameLocks noChangeAspect="1"/>
          </p:cNvGraphicFramePr>
          <p:nvPr/>
        </p:nvGraphicFramePr>
        <p:xfrm>
          <a:off x="107950" y="1233488"/>
          <a:ext cx="3889375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6" name="图片" r:id="rId4" imgW="2438280" imgH="1762200" progId="Word.Picture.8">
                  <p:embed/>
                </p:oleObj>
              </mc:Choice>
              <mc:Fallback>
                <p:oleObj name="图片" r:id="rId4" imgW="2438280" imgH="1762200" progId="Word.Picture.8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33488"/>
                        <a:ext cx="3889375" cy="279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7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7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37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6" grpId="0" animBg="1"/>
      <p:bldP spid="378907" grpId="0" animBg="1"/>
      <p:bldP spid="378908" grpId="0" autoUpdateAnimBg="0"/>
      <p:bldP spid="378909" grpId="0" animBg="1" autoUpdateAnimBg="0"/>
      <p:bldP spid="378910" grpId="0" animBg="1"/>
      <p:bldP spid="378973" grpId="0" animBg="1"/>
      <p:bldP spid="3790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684213" y="404813"/>
            <a:ext cx="2447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）</a:t>
            </a:r>
            <a:r>
              <a:rPr kumimoji="1" lang="zh-CN" altLang="en-US" sz="2400">
                <a:solidFill>
                  <a:schemeClr val="folHlink"/>
                </a:solidFill>
                <a:latin typeface="楷体_GB2312" pitchFamily="49" charset="-122"/>
              </a:rPr>
              <a:t>状态分配</a:t>
            </a:r>
            <a:endParaRPr lang="zh-CN" altLang="en-US" sz="2400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379939" name="Rectangle 35"/>
          <p:cNvSpPr>
            <a:spLocks noChangeArrowheads="1"/>
          </p:cNvSpPr>
          <p:nvPr/>
        </p:nvSpPr>
        <p:spPr bwMode="auto">
          <a:xfrm>
            <a:off x="3419475" y="476250"/>
            <a:ext cx="493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令  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00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01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11</a:t>
            </a:r>
            <a:r>
              <a:rPr lang="zh-CN" altLang="en-US" sz="2400" b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， </a:t>
            </a:r>
          </a:p>
        </p:txBody>
      </p:sp>
      <p:graphicFrame>
        <p:nvGraphicFramePr>
          <p:cNvPr id="379940" name="Object 36"/>
          <p:cNvGraphicFramePr>
            <a:graphicFrameLocks noChangeAspect="1"/>
          </p:cNvGraphicFramePr>
          <p:nvPr/>
        </p:nvGraphicFramePr>
        <p:xfrm>
          <a:off x="5795963" y="981075"/>
          <a:ext cx="2687637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6" name="图片" r:id="rId3" imgW="1600200" imgH="1752600" progId="Word.Picture.8">
                  <p:embed/>
                </p:oleObj>
              </mc:Choice>
              <mc:Fallback>
                <p:oleObj name="图片" r:id="rId3" imgW="1600200" imgH="1752600" progId="Word.Picture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981075"/>
                        <a:ext cx="2687637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41" name="AutoShape 37"/>
          <p:cNvSpPr>
            <a:spLocks noChangeArrowheads="1"/>
          </p:cNvSpPr>
          <p:nvPr/>
        </p:nvSpPr>
        <p:spPr bwMode="auto">
          <a:xfrm>
            <a:off x="4248150" y="2457450"/>
            <a:ext cx="1763713" cy="468313"/>
          </a:xfrm>
          <a:prstGeom prst="rightArrow">
            <a:avLst>
              <a:gd name="adj1" fmla="val 56519"/>
              <a:gd name="adj2" fmla="val 61356"/>
            </a:avLst>
          </a:prstGeom>
          <a:solidFill>
            <a:srgbClr val="CC3399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998" name="Group 94"/>
          <p:cNvGraphicFramePr>
            <a:graphicFrameLocks noGrp="1"/>
          </p:cNvGraphicFramePr>
          <p:nvPr/>
        </p:nvGraphicFramePr>
        <p:xfrm>
          <a:off x="5614988" y="3954463"/>
          <a:ext cx="3060700" cy="2154239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966" name="Rectangle 62"/>
          <p:cNvSpPr>
            <a:spLocks noChangeArrowheads="1"/>
          </p:cNvSpPr>
          <p:nvPr/>
        </p:nvSpPr>
        <p:spPr bwMode="auto">
          <a:xfrm>
            <a:off x="693738" y="4129088"/>
            <a:ext cx="3878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） </a:t>
            </a:r>
            <a:r>
              <a:rPr kumimoji="1" lang="zh-CN" altLang="en-US" sz="2400">
                <a:solidFill>
                  <a:schemeClr val="folHlink"/>
                </a:solidFill>
                <a:latin typeface="楷体_GB2312" pitchFamily="49" charset="-122"/>
              </a:rPr>
              <a:t>选择触发器的类型</a:t>
            </a:r>
            <a:endParaRPr lang="zh-CN" altLang="en-US" sz="2400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379967" name="Rectangle 63"/>
          <p:cNvSpPr>
            <a:spLocks noChangeArrowheads="1"/>
          </p:cNvSpPr>
          <p:nvPr/>
        </p:nvSpPr>
        <p:spPr bwMode="auto">
          <a:xfrm>
            <a:off x="1116013" y="4508500"/>
            <a:ext cx="4679950" cy="17351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触发器个数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两个。     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类型：采用</a:t>
            </a:r>
            <a:r>
              <a:rPr lang="zh-CN" altLang="en-US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对 </a:t>
            </a:r>
            <a:r>
              <a:rPr lang="en-US" altLang="zh-CN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CP</a:t>
            </a:r>
            <a:r>
              <a:rPr lang="en-US" altLang="zh-CN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下降沿敏感的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JK</a:t>
            </a:r>
            <a:r>
              <a:rPr lang="en-US" altLang="zh-CN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触发器。</a:t>
            </a:r>
          </a:p>
        </p:txBody>
      </p:sp>
      <p:grpSp>
        <p:nvGrpSpPr>
          <p:cNvPr id="379968" name="Group 64"/>
          <p:cNvGrpSpPr>
            <a:grpSpLocks/>
          </p:cNvGrpSpPr>
          <p:nvPr/>
        </p:nvGrpSpPr>
        <p:grpSpPr bwMode="auto">
          <a:xfrm>
            <a:off x="1116013" y="1412875"/>
            <a:ext cx="3182937" cy="2411413"/>
            <a:chOff x="331" y="2552"/>
            <a:chExt cx="2005" cy="1519"/>
          </a:xfrm>
        </p:grpSpPr>
        <p:grpSp>
          <p:nvGrpSpPr>
            <p:cNvPr id="379969" name="Group 65"/>
            <p:cNvGrpSpPr>
              <a:grpSpLocks/>
            </p:cNvGrpSpPr>
            <p:nvPr/>
          </p:nvGrpSpPr>
          <p:grpSpPr bwMode="auto">
            <a:xfrm>
              <a:off x="714" y="2819"/>
              <a:ext cx="358" cy="366"/>
              <a:chOff x="816" y="2620"/>
              <a:chExt cx="358" cy="366"/>
            </a:xfrm>
          </p:grpSpPr>
          <p:sp>
            <p:nvSpPr>
              <p:cNvPr id="379970" name="Freeform 66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71" name="Rectangle 67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</a:rPr>
                  <a:t>a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972" name="Group 68"/>
            <p:cNvGrpSpPr>
              <a:grpSpLocks/>
            </p:cNvGrpSpPr>
            <p:nvPr/>
          </p:nvGrpSpPr>
          <p:grpSpPr bwMode="auto">
            <a:xfrm>
              <a:off x="1608" y="2819"/>
              <a:ext cx="358" cy="366"/>
              <a:chOff x="816" y="2620"/>
              <a:chExt cx="358" cy="366"/>
            </a:xfrm>
          </p:grpSpPr>
          <p:sp>
            <p:nvSpPr>
              <p:cNvPr id="379973" name="Freeform 69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74" name="Rectangle 70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</a:rPr>
                  <a:t>b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975" name="Group 71"/>
            <p:cNvGrpSpPr>
              <a:grpSpLocks/>
            </p:cNvGrpSpPr>
            <p:nvPr/>
          </p:nvGrpSpPr>
          <p:grpSpPr bwMode="auto">
            <a:xfrm>
              <a:off x="1608" y="3705"/>
              <a:ext cx="358" cy="366"/>
              <a:chOff x="816" y="2620"/>
              <a:chExt cx="358" cy="366"/>
            </a:xfrm>
          </p:grpSpPr>
          <p:sp>
            <p:nvSpPr>
              <p:cNvPr id="379976" name="Freeform 72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77" name="Rectangle 73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</a:rPr>
                  <a:t>c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978" name="Group 74"/>
            <p:cNvGrpSpPr>
              <a:grpSpLocks/>
            </p:cNvGrpSpPr>
            <p:nvPr/>
          </p:nvGrpSpPr>
          <p:grpSpPr bwMode="auto">
            <a:xfrm>
              <a:off x="714" y="3705"/>
              <a:ext cx="358" cy="366"/>
              <a:chOff x="816" y="2620"/>
              <a:chExt cx="358" cy="366"/>
            </a:xfrm>
          </p:grpSpPr>
          <p:sp>
            <p:nvSpPr>
              <p:cNvPr id="379979" name="Freeform 75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 cmpd="sng">
                <a:solidFill>
                  <a:srgbClr val="0000FF">
                    <a:alpha val="0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80" name="Rectangle 76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endParaRPr lang="zh-CN" altLang="zh-CN" sz="2300" baseline="-250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981" name="Group 77"/>
            <p:cNvGrpSpPr>
              <a:grpSpLocks/>
            </p:cNvGrpSpPr>
            <p:nvPr/>
          </p:nvGrpSpPr>
          <p:grpSpPr bwMode="auto">
            <a:xfrm>
              <a:off x="331" y="2851"/>
              <a:ext cx="457" cy="261"/>
              <a:chOff x="416" y="2672"/>
              <a:chExt cx="457" cy="261"/>
            </a:xfrm>
          </p:grpSpPr>
          <p:sp>
            <p:nvSpPr>
              <p:cNvPr id="379982" name="Freeform 78"/>
              <p:cNvSpPr>
                <a:spLocks/>
              </p:cNvSpPr>
              <p:nvPr/>
            </p:nvSpPr>
            <p:spPr bwMode="auto">
              <a:xfrm rot="-932763">
                <a:off x="652" y="2672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triangle" w="sm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83" name="Rectangle 79"/>
              <p:cNvSpPr>
                <a:spLocks noChangeArrowheads="1"/>
              </p:cNvSpPr>
              <p:nvPr/>
            </p:nvSpPr>
            <p:spPr bwMode="auto">
              <a:xfrm>
                <a:off x="416" y="269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0/0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984" name="Group 80"/>
            <p:cNvGrpSpPr>
              <a:grpSpLocks/>
            </p:cNvGrpSpPr>
            <p:nvPr/>
          </p:nvGrpSpPr>
          <p:grpSpPr bwMode="auto">
            <a:xfrm>
              <a:off x="1082" y="2810"/>
              <a:ext cx="509" cy="193"/>
              <a:chOff x="1795" y="2602"/>
              <a:chExt cx="509" cy="193"/>
            </a:xfrm>
          </p:grpSpPr>
          <p:sp>
            <p:nvSpPr>
              <p:cNvPr id="379985" name="Line 81"/>
              <p:cNvSpPr>
                <a:spLocks noChangeShapeType="1"/>
              </p:cNvSpPr>
              <p:nvPr/>
            </p:nvSpPr>
            <p:spPr bwMode="auto">
              <a:xfrm>
                <a:off x="1795" y="2794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86" name="Rectangle 82"/>
              <p:cNvSpPr>
                <a:spLocks noChangeArrowheads="1"/>
              </p:cNvSpPr>
              <p:nvPr/>
            </p:nvSpPr>
            <p:spPr bwMode="auto">
              <a:xfrm>
                <a:off x="1883" y="260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987" name="Group 83"/>
            <p:cNvGrpSpPr>
              <a:grpSpLocks/>
            </p:cNvGrpSpPr>
            <p:nvPr/>
          </p:nvGrpSpPr>
          <p:grpSpPr bwMode="auto">
            <a:xfrm>
              <a:off x="1016" y="2552"/>
              <a:ext cx="645" cy="307"/>
              <a:chOff x="3635" y="2536"/>
              <a:chExt cx="645" cy="307"/>
            </a:xfrm>
          </p:grpSpPr>
          <p:sp>
            <p:nvSpPr>
              <p:cNvPr id="379988" name="Arc 84"/>
              <p:cNvSpPr>
                <a:spLocks/>
              </p:cNvSpPr>
              <p:nvPr/>
            </p:nvSpPr>
            <p:spPr bwMode="auto">
              <a:xfrm flipH="1">
                <a:off x="3635" y="2711"/>
                <a:ext cx="645" cy="132"/>
              </a:xfrm>
              <a:custGeom>
                <a:avLst/>
                <a:gdLst>
                  <a:gd name="G0" fmla="+- 21390 0 0"/>
                  <a:gd name="G1" fmla="+- 21600 0 0"/>
                  <a:gd name="G2" fmla="+- 21600 0 0"/>
                  <a:gd name="T0" fmla="*/ 0 w 42990"/>
                  <a:gd name="T1" fmla="*/ 18594 h 21600"/>
                  <a:gd name="T2" fmla="*/ 42990 w 42990"/>
                  <a:gd name="T3" fmla="*/ 21600 h 21600"/>
                  <a:gd name="T4" fmla="*/ 21390 w 4299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90" h="21600" fill="none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</a:path>
                  <a:path w="42990" h="21600" stroke="0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  <a:lnTo>
                      <a:pt x="2139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89" name="Rectangle 85"/>
              <p:cNvSpPr>
                <a:spLocks noChangeArrowheads="1"/>
              </p:cNvSpPr>
              <p:nvPr/>
            </p:nvSpPr>
            <p:spPr bwMode="auto">
              <a:xfrm>
                <a:off x="3993" y="253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0/0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990" name="Group 86"/>
            <p:cNvGrpSpPr>
              <a:grpSpLocks/>
            </p:cNvGrpSpPr>
            <p:nvPr/>
          </p:nvGrpSpPr>
          <p:grpSpPr bwMode="auto">
            <a:xfrm>
              <a:off x="1781" y="3192"/>
              <a:ext cx="242" cy="509"/>
              <a:chOff x="2417" y="2392"/>
              <a:chExt cx="242" cy="509"/>
            </a:xfrm>
          </p:grpSpPr>
          <p:sp>
            <p:nvSpPr>
              <p:cNvPr id="379991" name="Line 87"/>
              <p:cNvSpPr>
                <a:spLocks noChangeShapeType="1"/>
              </p:cNvSpPr>
              <p:nvPr/>
            </p:nvSpPr>
            <p:spPr bwMode="auto">
              <a:xfrm rot="5400000">
                <a:off x="2163" y="2646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92" name="Rectangle 88"/>
              <p:cNvSpPr>
                <a:spLocks noChangeArrowheads="1"/>
              </p:cNvSpPr>
              <p:nvPr/>
            </p:nvSpPr>
            <p:spPr bwMode="auto">
              <a:xfrm>
                <a:off x="2455" y="2524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379993" name="Group 89"/>
            <p:cNvGrpSpPr>
              <a:grpSpLocks/>
            </p:cNvGrpSpPr>
            <p:nvPr/>
          </p:nvGrpSpPr>
          <p:grpSpPr bwMode="auto">
            <a:xfrm>
              <a:off x="1890" y="3754"/>
              <a:ext cx="446" cy="311"/>
              <a:chOff x="4509" y="3738"/>
              <a:chExt cx="446" cy="311"/>
            </a:xfrm>
          </p:grpSpPr>
          <p:sp>
            <p:nvSpPr>
              <p:cNvPr id="379994" name="Freeform 90"/>
              <p:cNvSpPr>
                <a:spLocks/>
              </p:cNvSpPr>
              <p:nvPr/>
            </p:nvSpPr>
            <p:spPr bwMode="auto">
              <a:xfrm rot="2290186" flipH="1">
                <a:off x="4509" y="3788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95" name="Rectangle 91"/>
              <p:cNvSpPr>
                <a:spLocks noChangeArrowheads="1"/>
              </p:cNvSpPr>
              <p:nvPr/>
            </p:nvSpPr>
            <p:spPr bwMode="auto">
              <a:xfrm>
                <a:off x="4751" y="373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1/0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379996" name="Line 92"/>
            <p:cNvSpPr>
              <a:spLocks noChangeShapeType="1"/>
            </p:cNvSpPr>
            <p:nvPr/>
          </p:nvSpPr>
          <p:spPr bwMode="auto">
            <a:xfrm>
              <a:off x="1016" y="3174"/>
              <a:ext cx="645" cy="5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7" name="Rectangle 93"/>
            <p:cNvSpPr>
              <a:spLocks noChangeArrowheads="1"/>
            </p:cNvSpPr>
            <p:nvPr/>
          </p:nvSpPr>
          <p:spPr bwMode="auto">
            <a:xfrm>
              <a:off x="1208" y="3525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0/1</a:t>
              </a:r>
              <a:endParaRPr lang="en-US" altLang="zh-CN" sz="200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7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8" grpId="0" autoUpdateAnimBg="0"/>
      <p:bldP spid="379939" grpId="0"/>
      <p:bldP spid="379941" grpId="0" animBg="1"/>
      <p:bldP spid="379966" grpId="0" autoUpdateAnimBg="0"/>
      <p:bldP spid="37996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0" y="333375"/>
            <a:ext cx="47672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100" b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5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） 求激励方程和输出方程</a:t>
            </a:r>
          </a:p>
        </p:txBody>
      </p:sp>
      <p:graphicFrame>
        <p:nvGraphicFramePr>
          <p:cNvPr id="381172" name="Group 244"/>
          <p:cNvGraphicFramePr>
            <a:graphicFrameLocks noGrp="1"/>
          </p:cNvGraphicFramePr>
          <p:nvPr/>
        </p:nvGraphicFramePr>
        <p:xfrm>
          <a:off x="5580063" y="260350"/>
          <a:ext cx="3060700" cy="2235835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0964" name="Group 36"/>
          <p:cNvGrpSpPr>
            <a:grpSpLocks/>
          </p:cNvGrpSpPr>
          <p:nvPr/>
        </p:nvGrpSpPr>
        <p:grpSpPr bwMode="auto">
          <a:xfrm>
            <a:off x="539750" y="1223963"/>
            <a:ext cx="3311525" cy="1628775"/>
            <a:chOff x="904" y="520"/>
            <a:chExt cx="2028" cy="1048"/>
          </a:xfrm>
        </p:grpSpPr>
        <p:graphicFrame>
          <p:nvGraphicFramePr>
            <p:cNvPr id="380965" name="Object 37"/>
            <p:cNvGraphicFramePr>
              <a:graphicFrameLocks noChangeAspect="1"/>
            </p:cNvGraphicFramePr>
            <p:nvPr/>
          </p:nvGraphicFramePr>
          <p:xfrm>
            <a:off x="957" y="658"/>
            <a:ext cx="1928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08" name="Picture" r:id="rId4" imgW="2790444" imgH="1068324" progId="Word.Picture.8">
                    <p:embed/>
                  </p:oleObj>
                </mc:Choice>
                <mc:Fallback>
                  <p:oleObj name="Picture" r:id="rId4" imgW="2790444" imgH="1068324" progId="Word.Picture.8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658"/>
                          <a:ext cx="1928" cy="737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66" name="Arc 38"/>
            <p:cNvSpPr>
              <a:spLocks/>
            </p:cNvSpPr>
            <p:nvPr/>
          </p:nvSpPr>
          <p:spPr bwMode="auto">
            <a:xfrm rot="5405860" flipH="1">
              <a:off x="1856" y="476"/>
              <a:ext cx="85" cy="797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7" name="Freeform 39"/>
            <p:cNvSpPr>
              <a:spLocks/>
            </p:cNvSpPr>
            <p:nvPr/>
          </p:nvSpPr>
          <p:spPr bwMode="auto">
            <a:xfrm rot="-9177385">
              <a:off x="2279" y="881"/>
              <a:ext cx="99" cy="21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8" name="Text Box 40"/>
            <p:cNvSpPr txBox="1">
              <a:spLocks noChangeArrowheads="1"/>
            </p:cNvSpPr>
            <p:nvPr/>
          </p:nvSpPr>
          <p:spPr bwMode="auto">
            <a:xfrm>
              <a:off x="1811" y="520"/>
              <a:ext cx="27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</a:rPr>
                <a:t>J=</a:t>
              </a:r>
              <a:r>
                <a:rPr lang="en-US" altLang="zh-CN" sz="1600">
                  <a:latin typeface="Arial" pitchFamily="34" charset="0"/>
                </a:rPr>
                <a:t>X</a:t>
              </a:r>
            </a:p>
            <a:p>
              <a:r>
                <a:rPr lang="en-US" altLang="zh-CN" sz="1600">
                  <a:latin typeface="Times New Roman" pitchFamily="18" charset="0"/>
                </a:rPr>
                <a:t>K=1</a:t>
              </a:r>
              <a:endParaRPr lang="en-US" altLang="zh-CN" sz="1600" b="0">
                <a:latin typeface="Arial" pitchFamily="34" charset="0"/>
              </a:endParaRPr>
            </a:p>
          </p:txBody>
        </p:sp>
        <p:sp>
          <p:nvSpPr>
            <p:cNvPr id="380969" name="Arc 41"/>
            <p:cNvSpPr>
              <a:spLocks/>
            </p:cNvSpPr>
            <p:nvPr/>
          </p:nvSpPr>
          <p:spPr bwMode="auto">
            <a:xfrm rot="5405860" flipV="1">
              <a:off x="1932" y="819"/>
              <a:ext cx="121" cy="771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0" name="Freeform 42"/>
            <p:cNvSpPr>
              <a:spLocks/>
            </p:cNvSpPr>
            <p:nvPr/>
          </p:nvSpPr>
          <p:spPr bwMode="auto">
            <a:xfrm rot="-9177385" flipH="1" flipV="1">
              <a:off x="1528" y="1165"/>
              <a:ext cx="95" cy="30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1" name="Text Box 43"/>
            <p:cNvSpPr txBox="1">
              <a:spLocks noChangeArrowheads="1"/>
            </p:cNvSpPr>
            <p:nvPr/>
          </p:nvSpPr>
          <p:spPr bwMode="auto">
            <a:xfrm>
              <a:off x="1840" y="1342"/>
              <a:ext cx="270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</a:rPr>
                <a:t>J=1</a:t>
              </a:r>
            </a:p>
            <a:p>
              <a:r>
                <a:rPr lang="en-US" altLang="zh-CN" sz="1600">
                  <a:latin typeface="Times New Roman" pitchFamily="18" charset="0"/>
                </a:rPr>
                <a:t>K=</a:t>
              </a:r>
              <a:r>
                <a:rPr lang="en-US" altLang="zh-CN" sz="1600">
                  <a:latin typeface="Arial" pitchFamily="34" charset="0"/>
                </a:rPr>
                <a:t>X</a:t>
              </a:r>
              <a:endParaRPr lang="en-US" altLang="zh-CN" sz="1600" b="0">
                <a:latin typeface="Arial" pitchFamily="34" charset="0"/>
              </a:endParaRPr>
            </a:p>
          </p:txBody>
        </p:sp>
        <p:grpSp>
          <p:nvGrpSpPr>
            <p:cNvPr id="380972" name="Group 44"/>
            <p:cNvGrpSpPr>
              <a:grpSpLocks/>
            </p:cNvGrpSpPr>
            <p:nvPr/>
          </p:nvGrpSpPr>
          <p:grpSpPr bwMode="auto">
            <a:xfrm>
              <a:off x="1216" y="946"/>
              <a:ext cx="161" cy="170"/>
              <a:chOff x="1216" y="946"/>
              <a:chExt cx="161" cy="170"/>
            </a:xfrm>
          </p:grpSpPr>
          <p:sp>
            <p:nvSpPr>
              <p:cNvPr id="380973" name="Freeform 45"/>
              <p:cNvSpPr>
                <a:spLocks/>
              </p:cNvSpPr>
              <p:nvPr/>
            </p:nvSpPr>
            <p:spPr bwMode="auto">
              <a:xfrm rot="147644" flipH="1" flipV="1">
                <a:off x="1290" y="946"/>
                <a:ext cx="75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74" name="Arc 46"/>
              <p:cNvSpPr>
                <a:spLocks/>
              </p:cNvSpPr>
              <p:nvPr/>
            </p:nvSpPr>
            <p:spPr bwMode="auto">
              <a:xfrm rot="2200598" flipH="1">
                <a:off x="1216" y="966"/>
                <a:ext cx="161" cy="150"/>
              </a:xfrm>
              <a:custGeom>
                <a:avLst/>
                <a:gdLst>
                  <a:gd name="G0" fmla="+- 21374 0 0"/>
                  <a:gd name="G1" fmla="+- 18488 0 0"/>
                  <a:gd name="G2" fmla="+- 21600 0 0"/>
                  <a:gd name="T0" fmla="*/ 32543 w 42974"/>
                  <a:gd name="T1" fmla="*/ 0 h 40088"/>
                  <a:gd name="T2" fmla="*/ 0 w 42974"/>
                  <a:gd name="T3" fmla="*/ 21602 h 40088"/>
                  <a:gd name="T4" fmla="*/ 21374 w 42974"/>
                  <a:gd name="T5" fmla="*/ 18488 h 40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74" h="40088" fill="none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</a:path>
                  <a:path w="42974" h="40088" stroke="0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  <a:lnTo>
                      <a:pt x="21374" y="18488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0975" name="Text Box 47"/>
            <p:cNvSpPr txBox="1">
              <a:spLocks noChangeArrowheads="1"/>
            </p:cNvSpPr>
            <p:nvPr/>
          </p:nvSpPr>
          <p:spPr bwMode="auto">
            <a:xfrm>
              <a:off x="904" y="889"/>
              <a:ext cx="27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</a:rPr>
                <a:t>J=</a:t>
              </a:r>
              <a:r>
                <a:rPr lang="en-US" altLang="zh-CN" sz="1600">
                  <a:latin typeface="Arial" pitchFamily="34" charset="0"/>
                </a:rPr>
                <a:t>X</a:t>
              </a:r>
              <a:endParaRPr lang="en-US" altLang="zh-CN" sz="1600">
                <a:latin typeface="Times New Roman" pitchFamily="18" charset="0"/>
              </a:endParaRPr>
            </a:p>
            <a:p>
              <a:r>
                <a:rPr lang="en-US" altLang="zh-CN" sz="1600">
                  <a:latin typeface="Times New Roman" pitchFamily="18" charset="0"/>
                </a:rPr>
                <a:t>K=0</a:t>
              </a:r>
            </a:p>
          </p:txBody>
        </p:sp>
        <p:sp>
          <p:nvSpPr>
            <p:cNvPr id="380976" name="Text Box 48"/>
            <p:cNvSpPr txBox="1">
              <a:spLocks noChangeArrowheads="1"/>
            </p:cNvSpPr>
            <p:nvPr/>
          </p:nvSpPr>
          <p:spPr bwMode="auto">
            <a:xfrm>
              <a:off x="2662" y="889"/>
              <a:ext cx="270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</a:rPr>
                <a:t>J=0</a:t>
              </a:r>
              <a:endParaRPr lang="en-US" altLang="zh-CN" sz="1600">
                <a:latin typeface="Arial" pitchFamily="34" charset="0"/>
              </a:endParaRPr>
            </a:p>
            <a:p>
              <a:r>
                <a:rPr lang="en-US" altLang="zh-CN" sz="1600">
                  <a:latin typeface="Times New Roman" pitchFamily="18" charset="0"/>
                </a:rPr>
                <a:t>K=</a:t>
              </a:r>
              <a:r>
                <a:rPr lang="en-US" altLang="zh-CN" sz="1600">
                  <a:latin typeface="Arial" pitchFamily="34" charset="0"/>
                </a:rPr>
                <a:t>X</a:t>
              </a:r>
            </a:p>
          </p:txBody>
        </p:sp>
        <p:grpSp>
          <p:nvGrpSpPr>
            <p:cNvPr id="380977" name="Group 49"/>
            <p:cNvGrpSpPr>
              <a:grpSpLocks/>
            </p:cNvGrpSpPr>
            <p:nvPr/>
          </p:nvGrpSpPr>
          <p:grpSpPr bwMode="auto">
            <a:xfrm>
              <a:off x="2463" y="946"/>
              <a:ext cx="161" cy="171"/>
              <a:chOff x="2463" y="627"/>
              <a:chExt cx="161" cy="171"/>
            </a:xfrm>
          </p:grpSpPr>
          <p:sp>
            <p:nvSpPr>
              <p:cNvPr id="380978" name="Freeform 50"/>
              <p:cNvSpPr>
                <a:spLocks/>
              </p:cNvSpPr>
              <p:nvPr/>
            </p:nvSpPr>
            <p:spPr bwMode="auto">
              <a:xfrm rot="70416">
                <a:off x="2477" y="775"/>
                <a:ext cx="74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79" name="Arc 51"/>
              <p:cNvSpPr>
                <a:spLocks/>
              </p:cNvSpPr>
              <p:nvPr/>
            </p:nvSpPr>
            <p:spPr bwMode="auto">
              <a:xfrm rot="2123370" flipV="1">
                <a:off x="2463" y="627"/>
                <a:ext cx="161" cy="150"/>
              </a:xfrm>
              <a:custGeom>
                <a:avLst/>
                <a:gdLst>
                  <a:gd name="G0" fmla="+- 21374 0 0"/>
                  <a:gd name="G1" fmla="+- 18488 0 0"/>
                  <a:gd name="G2" fmla="+- 21600 0 0"/>
                  <a:gd name="T0" fmla="*/ 32543 w 42974"/>
                  <a:gd name="T1" fmla="*/ 0 h 40088"/>
                  <a:gd name="T2" fmla="*/ 0 w 42974"/>
                  <a:gd name="T3" fmla="*/ 21602 h 40088"/>
                  <a:gd name="T4" fmla="*/ 21374 w 42974"/>
                  <a:gd name="T5" fmla="*/ 18488 h 40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74" h="40088" fill="none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</a:path>
                  <a:path w="42974" h="40088" stroke="0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  <a:lnTo>
                      <a:pt x="21374" y="18488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1170" name="Group 242"/>
          <p:cNvGrpSpPr>
            <a:grpSpLocks/>
          </p:cNvGrpSpPr>
          <p:nvPr/>
        </p:nvGrpSpPr>
        <p:grpSpPr bwMode="auto">
          <a:xfrm>
            <a:off x="179388" y="2636838"/>
            <a:ext cx="8748712" cy="3705225"/>
            <a:chOff x="113" y="1661"/>
            <a:chExt cx="5511" cy="2334"/>
          </a:xfrm>
        </p:grpSpPr>
        <p:graphicFrame>
          <p:nvGraphicFramePr>
            <p:cNvPr id="380981" name="Object 53"/>
            <p:cNvGraphicFramePr>
              <a:graphicFrameLocks noChangeAspect="1"/>
            </p:cNvGraphicFramePr>
            <p:nvPr/>
          </p:nvGraphicFramePr>
          <p:xfrm>
            <a:off x="232" y="2076"/>
            <a:ext cx="30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09" name="公式" r:id="rId6" imgW="203040" imgH="215640" progId="Equation.3">
                    <p:embed/>
                  </p:oleObj>
                </mc:Choice>
                <mc:Fallback>
                  <p:oleObj name="公式" r:id="rId6" imgW="203040" imgH="2156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2076"/>
                          <a:ext cx="30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982" name="Object 54"/>
            <p:cNvGraphicFramePr>
              <a:graphicFrameLocks noChangeAspect="1"/>
            </p:cNvGraphicFramePr>
            <p:nvPr/>
          </p:nvGraphicFramePr>
          <p:xfrm>
            <a:off x="801" y="2092"/>
            <a:ext cx="3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10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092"/>
                          <a:ext cx="3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983" name="Object 55"/>
            <p:cNvGraphicFramePr>
              <a:graphicFrameLocks noChangeAspect="1"/>
            </p:cNvGraphicFramePr>
            <p:nvPr/>
          </p:nvGraphicFramePr>
          <p:xfrm>
            <a:off x="1897" y="2092"/>
            <a:ext cx="45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11" name="公式" r:id="rId10" imgW="304560" imgH="215640" progId="Equation.3">
                    <p:embed/>
                  </p:oleObj>
                </mc:Choice>
                <mc:Fallback>
                  <p:oleObj name="公式" r:id="rId10" imgW="304560" imgH="21564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7" y="2092"/>
                          <a:ext cx="452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984" name="Object 56"/>
            <p:cNvGraphicFramePr>
              <a:graphicFrameLocks noChangeAspect="1"/>
            </p:cNvGraphicFramePr>
            <p:nvPr/>
          </p:nvGraphicFramePr>
          <p:xfrm>
            <a:off x="2418" y="2047"/>
            <a:ext cx="50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12" name="公式" r:id="rId12" imgW="304560" imgH="215640" progId="Equation.3">
                    <p:embed/>
                  </p:oleObj>
                </mc:Choice>
                <mc:Fallback>
                  <p:oleObj name="公式" r:id="rId12" imgW="304560" imgH="2156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2047"/>
                          <a:ext cx="507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85" name="Rectangle 57"/>
            <p:cNvSpPr>
              <a:spLocks noChangeArrowheads="1"/>
            </p:cNvSpPr>
            <p:nvPr/>
          </p:nvSpPr>
          <p:spPr bwMode="auto">
            <a:xfrm>
              <a:off x="1882" y="1661"/>
              <a:ext cx="2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latin typeface="Arial" pitchFamily="34" charset="0"/>
                  <a:ea typeface="楷体_GB2312" pitchFamily="49" charset="-122"/>
                  <a:cs typeface="Times New Roman" pitchFamily="18" charset="0"/>
                </a:rPr>
                <a:t>状态转换真值表及激励信号</a:t>
              </a:r>
            </a:p>
          </p:txBody>
        </p:sp>
        <p:sp>
          <p:nvSpPr>
            <p:cNvPr id="380986" name="Rectangle 58"/>
            <p:cNvSpPr>
              <a:spLocks noChangeArrowheads="1"/>
            </p:cNvSpPr>
            <p:nvPr/>
          </p:nvSpPr>
          <p:spPr bwMode="auto">
            <a:xfrm>
              <a:off x="5038" y="3750"/>
              <a:ext cx="49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87" name="Rectangle 59"/>
            <p:cNvSpPr>
              <a:spLocks noChangeArrowheads="1"/>
            </p:cNvSpPr>
            <p:nvPr/>
          </p:nvSpPr>
          <p:spPr bwMode="auto">
            <a:xfrm>
              <a:off x="4503" y="3750"/>
              <a:ext cx="53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88" name="Rectangle 60"/>
            <p:cNvSpPr>
              <a:spLocks noChangeArrowheads="1"/>
            </p:cNvSpPr>
            <p:nvPr/>
          </p:nvSpPr>
          <p:spPr bwMode="auto">
            <a:xfrm>
              <a:off x="4000" y="3750"/>
              <a:ext cx="50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89" name="Rectangle 61"/>
            <p:cNvSpPr>
              <a:spLocks noChangeArrowheads="1"/>
            </p:cNvSpPr>
            <p:nvPr/>
          </p:nvSpPr>
          <p:spPr bwMode="auto">
            <a:xfrm>
              <a:off x="3480" y="3750"/>
              <a:ext cx="52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0" name="Rectangle 62"/>
            <p:cNvSpPr>
              <a:spLocks noChangeArrowheads="1"/>
            </p:cNvSpPr>
            <p:nvPr/>
          </p:nvSpPr>
          <p:spPr bwMode="auto">
            <a:xfrm>
              <a:off x="2936" y="3750"/>
              <a:ext cx="54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1" name="Rectangle 63"/>
            <p:cNvSpPr>
              <a:spLocks noChangeArrowheads="1"/>
            </p:cNvSpPr>
            <p:nvPr/>
          </p:nvSpPr>
          <p:spPr bwMode="auto">
            <a:xfrm>
              <a:off x="2378" y="3750"/>
              <a:ext cx="55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2" name="Rectangle 64"/>
            <p:cNvSpPr>
              <a:spLocks noChangeArrowheads="1"/>
            </p:cNvSpPr>
            <p:nvPr/>
          </p:nvSpPr>
          <p:spPr bwMode="auto">
            <a:xfrm>
              <a:off x="1769" y="3750"/>
              <a:ext cx="60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3" name="Rectangle 65"/>
            <p:cNvSpPr>
              <a:spLocks noChangeArrowheads="1"/>
            </p:cNvSpPr>
            <p:nvPr/>
          </p:nvSpPr>
          <p:spPr bwMode="auto">
            <a:xfrm>
              <a:off x="1204" y="3750"/>
              <a:ext cx="5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4" name="Rectangle 66"/>
            <p:cNvSpPr>
              <a:spLocks noChangeArrowheads="1"/>
            </p:cNvSpPr>
            <p:nvPr/>
          </p:nvSpPr>
          <p:spPr bwMode="auto">
            <a:xfrm>
              <a:off x="639" y="3750"/>
              <a:ext cx="5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5" name="Rectangle 67"/>
            <p:cNvSpPr>
              <a:spLocks noChangeArrowheads="1"/>
            </p:cNvSpPr>
            <p:nvPr/>
          </p:nvSpPr>
          <p:spPr bwMode="auto">
            <a:xfrm>
              <a:off x="113" y="3750"/>
              <a:ext cx="52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6" name="Rectangle 68"/>
            <p:cNvSpPr>
              <a:spLocks noChangeArrowheads="1"/>
            </p:cNvSpPr>
            <p:nvPr/>
          </p:nvSpPr>
          <p:spPr bwMode="auto">
            <a:xfrm>
              <a:off x="5038" y="3504"/>
              <a:ext cx="49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7" name="Rectangle 69"/>
            <p:cNvSpPr>
              <a:spLocks noChangeArrowheads="1"/>
            </p:cNvSpPr>
            <p:nvPr/>
          </p:nvSpPr>
          <p:spPr bwMode="auto">
            <a:xfrm>
              <a:off x="4503" y="3504"/>
              <a:ext cx="53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8" name="Rectangle 70"/>
            <p:cNvSpPr>
              <a:spLocks noChangeArrowheads="1"/>
            </p:cNvSpPr>
            <p:nvPr/>
          </p:nvSpPr>
          <p:spPr bwMode="auto">
            <a:xfrm>
              <a:off x="4000" y="3504"/>
              <a:ext cx="50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0999" name="Rectangle 71"/>
            <p:cNvSpPr>
              <a:spLocks noChangeArrowheads="1"/>
            </p:cNvSpPr>
            <p:nvPr/>
          </p:nvSpPr>
          <p:spPr bwMode="auto">
            <a:xfrm>
              <a:off x="3480" y="3504"/>
              <a:ext cx="52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0" name="Rectangle 72"/>
            <p:cNvSpPr>
              <a:spLocks noChangeArrowheads="1"/>
            </p:cNvSpPr>
            <p:nvPr/>
          </p:nvSpPr>
          <p:spPr bwMode="auto">
            <a:xfrm>
              <a:off x="2936" y="3504"/>
              <a:ext cx="54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1" name="Rectangle 73"/>
            <p:cNvSpPr>
              <a:spLocks noChangeArrowheads="1"/>
            </p:cNvSpPr>
            <p:nvPr/>
          </p:nvSpPr>
          <p:spPr bwMode="auto">
            <a:xfrm>
              <a:off x="2378" y="3504"/>
              <a:ext cx="55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2" name="Rectangle 74"/>
            <p:cNvSpPr>
              <a:spLocks noChangeArrowheads="1"/>
            </p:cNvSpPr>
            <p:nvPr/>
          </p:nvSpPr>
          <p:spPr bwMode="auto">
            <a:xfrm>
              <a:off x="1769" y="3504"/>
              <a:ext cx="60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3" name="Rectangle 75"/>
            <p:cNvSpPr>
              <a:spLocks noChangeArrowheads="1"/>
            </p:cNvSpPr>
            <p:nvPr/>
          </p:nvSpPr>
          <p:spPr bwMode="auto">
            <a:xfrm>
              <a:off x="1204" y="3504"/>
              <a:ext cx="56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4" name="Rectangle 76"/>
            <p:cNvSpPr>
              <a:spLocks noChangeArrowheads="1"/>
            </p:cNvSpPr>
            <p:nvPr/>
          </p:nvSpPr>
          <p:spPr bwMode="auto">
            <a:xfrm>
              <a:off x="639" y="3504"/>
              <a:ext cx="56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5" name="Rectangle 77"/>
            <p:cNvSpPr>
              <a:spLocks noChangeArrowheads="1"/>
            </p:cNvSpPr>
            <p:nvPr/>
          </p:nvSpPr>
          <p:spPr bwMode="auto">
            <a:xfrm>
              <a:off x="113" y="3504"/>
              <a:ext cx="52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6" name="Rectangle 78"/>
            <p:cNvSpPr>
              <a:spLocks noChangeArrowheads="1"/>
            </p:cNvSpPr>
            <p:nvPr/>
          </p:nvSpPr>
          <p:spPr bwMode="auto">
            <a:xfrm>
              <a:off x="5038" y="3233"/>
              <a:ext cx="49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7" name="Rectangle 79"/>
            <p:cNvSpPr>
              <a:spLocks noChangeArrowheads="1"/>
            </p:cNvSpPr>
            <p:nvPr/>
          </p:nvSpPr>
          <p:spPr bwMode="auto">
            <a:xfrm>
              <a:off x="4503" y="3233"/>
              <a:ext cx="5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8" name="Rectangle 80"/>
            <p:cNvSpPr>
              <a:spLocks noChangeArrowheads="1"/>
            </p:cNvSpPr>
            <p:nvPr/>
          </p:nvSpPr>
          <p:spPr bwMode="auto">
            <a:xfrm>
              <a:off x="4000" y="3233"/>
              <a:ext cx="50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09" name="Rectangle 81"/>
            <p:cNvSpPr>
              <a:spLocks noChangeArrowheads="1"/>
            </p:cNvSpPr>
            <p:nvPr/>
          </p:nvSpPr>
          <p:spPr bwMode="auto">
            <a:xfrm>
              <a:off x="3480" y="3233"/>
              <a:ext cx="5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0" name="Rectangle 82"/>
            <p:cNvSpPr>
              <a:spLocks noChangeArrowheads="1"/>
            </p:cNvSpPr>
            <p:nvPr/>
          </p:nvSpPr>
          <p:spPr bwMode="auto">
            <a:xfrm>
              <a:off x="2936" y="3233"/>
              <a:ext cx="5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1" name="Rectangle 83"/>
            <p:cNvSpPr>
              <a:spLocks noChangeArrowheads="1"/>
            </p:cNvSpPr>
            <p:nvPr/>
          </p:nvSpPr>
          <p:spPr bwMode="auto">
            <a:xfrm>
              <a:off x="2378" y="3233"/>
              <a:ext cx="5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2" name="Rectangle 84"/>
            <p:cNvSpPr>
              <a:spLocks noChangeArrowheads="1"/>
            </p:cNvSpPr>
            <p:nvPr/>
          </p:nvSpPr>
          <p:spPr bwMode="auto">
            <a:xfrm>
              <a:off x="1769" y="3233"/>
              <a:ext cx="60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3" name="Rectangle 85"/>
            <p:cNvSpPr>
              <a:spLocks noChangeArrowheads="1"/>
            </p:cNvSpPr>
            <p:nvPr/>
          </p:nvSpPr>
          <p:spPr bwMode="auto">
            <a:xfrm>
              <a:off x="1204" y="3233"/>
              <a:ext cx="56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4" name="Rectangle 86"/>
            <p:cNvSpPr>
              <a:spLocks noChangeArrowheads="1"/>
            </p:cNvSpPr>
            <p:nvPr/>
          </p:nvSpPr>
          <p:spPr bwMode="auto">
            <a:xfrm>
              <a:off x="639" y="3233"/>
              <a:ext cx="56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5" name="Rectangle 87"/>
            <p:cNvSpPr>
              <a:spLocks noChangeArrowheads="1"/>
            </p:cNvSpPr>
            <p:nvPr/>
          </p:nvSpPr>
          <p:spPr bwMode="auto">
            <a:xfrm>
              <a:off x="113" y="3233"/>
              <a:ext cx="5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6" name="Rectangle 88"/>
            <p:cNvSpPr>
              <a:spLocks noChangeArrowheads="1"/>
            </p:cNvSpPr>
            <p:nvPr/>
          </p:nvSpPr>
          <p:spPr bwMode="auto">
            <a:xfrm>
              <a:off x="5038" y="2988"/>
              <a:ext cx="49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7" name="Rectangle 89"/>
            <p:cNvSpPr>
              <a:spLocks noChangeArrowheads="1"/>
            </p:cNvSpPr>
            <p:nvPr/>
          </p:nvSpPr>
          <p:spPr bwMode="auto">
            <a:xfrm>
              <a:off x="4503" y="2988"/>
              <a:ext cx="53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8" name="Rectangle 90"/>
            <p:cNvSpPr>
              <a:spLocks noChangeArrowheads="1"/>
            </p:cNvSpPr>
            <p:nvPr/>
          </p:nvSpPr>
          <p:spPr bwMode="auto">
            <a:xfrm>
              <a:off x="4000" y="2988"/>
              <a:ext cx="50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19" name="Rectangle 91"/>
            <p:cNvSpPr>
              <a:spLocks noChangeArrowheads="1"/>
            </p:cNvSpPr>
            <p:nvPr/>
          </p:nvSpPr>
          <p:spPr bwMode="auto">
            <a:xfrm>
              <a:off x="3480" y="2988"/>
              <a:ext cx="52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0" name="Rectangle 92"/>
            <p:cNvSpPr>
              <a:spLocks noChangeArrowheads="1"/>
            </p:cNvSpPr>
            <p:nvPr/>
          </p:nvSpPr>
          <p:spPr bwMode="auto">
            <a:xfrm>
              <a:off x="2936" y="2988"/>
              <a:ext cx="54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1" name="Rectangle 93"/>
            <p:cNvSpPr>
              <a:spLocks noChangeArrowheads="1"/>
            </p:cNvSpPr>
            <p:nvPr/>
          </p:nvSpPr>
          <p:spPr bwMode="auto">
            <a:xfrm>
              <a:off x="2378" y="2988"/>
              <a:ext cx="55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2" name="Rectangle 94"/>
            <p:cNvSpPr>
              <a:spLocks noChangeArrowheads="1"/>
            </p:cNvSpPr>
            <p:nvPr/>
          </p:nvSpPr>
          <p:spPr bwMode="auto">
            <a:xfrm>
              <a:off x="1769" y="2988"/>
              <a:ext cx="60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3" name="Rectangle 95"/>
            <p:cNvSpPr>
              <a:spLocks noChangeArrowheads="1"/>
            </p:cNvSpPr>
            <p:nvPr/>
          </p:nvSpPr>
          <p:spPr bwMode="auto">
            <a:xfrm>
              <a:off x="1204" y="2988"/>
              <a:ext cx="5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4" name="Rectangle 96"/>
            <p:cNvSpPr>
              <a:spLocks noChangeArrowheads="1"/>
            </p:cNvSpPr>
            <p:nvPr/>
          </p:nvSpPr>
          <p:spPr bwMode="auto">
            <a:xfrm>
              <a:off x="639" y="2988"/>
              <a:ext cx="5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5" name="Rectangle 97"/>
            <p:cNvSpPr>
              <a:spLocks noChangeArrowheads="1"/>
            </p:cNvSpPr>
            <p:nvPr/>
          </p:nvSpPr>
          <p:spPr bwMode="auto">
            <a:xfrm>
              <a:off x="113" y="2988"/>
              <a:ext cx="52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6" name="Rectangle 98"/>
            <p:cNvSpPr>
              <a:spLocks noChangeArrowheads="1"/>
            </p:cNvSpPr>
            <p:nvPr/>
          </p:nvSpPr>
          <p:spPr bwMode="auto">
            <a:xfrm>
              <a:off x="5038" y="2743"/>
              <a:ext cx="49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7" name="Rectangle 99"/>
            <p:cNvSpPr>
              <a:spLocks noChangeArrowheads="1"/>
            </p:cNvSpPr>
            <p:nvPr/>
          </p:nvSpPr>
          <p:spPr bwMode="auto">
            <a:xfrm>
              <a:off x="4503" y="2743"/>
              <a:ext cx="53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8" name="Rectangle 100"/>
            <p:cNvSpPr>
              <a:spLocks noChangeArrowheads="1"/>
            </p:cNvSpPr>
            <p:nvPr/>
          </p:nvSpPr>
          <p:spPr bwMode="auto">
            <a:xfrm>
              <a:off x="4000" y="2743"/>
              <a:ext cx="50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29" name="Rectangle 101"/>
            <p:cNvSpPr>
              <a:spLocks noChangeArrowheads="1"/>
            </p:cNvSpPr>
            <p:nvPr/>
          </p:nvSpPr>
          <p:spPr bwMode="auto">
            <a:xfrm>
              <a:off x="3480" y="2743"/>
              <a:ext cx="52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0" name="Rectangle 102"/>
            <p:cNvSpPr>
              <a:spLocks noChangeArrowheads="1"/>
            </p:cNvSpPr>
            <p:nvPr/>
          </p:nvSpPr>
          <p:spPr bwMode="auto">
            <a:xfrm>
              <a:off x="2936" y="2743"/>
              <a:ext cx="54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1" name="Rectangle 103"/>
            <p:cNvSpPr>
              <a:spLocks noChangeArrowheads="1"/>
            </p:cNvSpPr>
            <p:nvPr/>
          </p:nvSpPr>
          <p:spPr bwMode="auto">
            <a:xfrm>
              <a:off x="2378" y="2743"/>
              <a:ext cx="55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2" name="Rectangle 104"/>
            <p:cNvSpPr>
              <a:spLocks noChangeArrowheads="1"/>
            </p:cNvSpPr>
            <p:nvPr/>
          </p:nvSpPr>
          <p:spPr bwMode="auto">
            <a:xfrm>
              <a:off x="1769" y="2743"/>
              <a:ext cx="60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3" name="Rectangle 105"/>
            <p:cNvSpPr>
              <a:spLocks noChangeArrowheads="1"/>
            </p:cNvSpPr>
            <p:nvPr/>
          </p:nvSpPr>
          <p:spPr bwMode="auto">
            <a:xfrm>
              <a:off x="1204" y="2743"/>
              <a:ext cx="5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639" y="2743"/>
              <a:ext cx="5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113" y="2743"/>
              <a:ext cx="52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6" name="Rectangle 108"/>
            <p:cNvSpPr>
              <a:spLocks noChangeArrowheads="1"/>
            </p:cNvSpPr>
            <p:nvPr/>
          </p:nvSpPr>
          <p:spPr bwMode="auto">
            <a:xfrm>
              <a:off x="5038" y="2497"/>
              <a:ext cx="49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7" name="Rectangle 109"/>
            <p:cNvSpPr>
              <a:spLocks noChangeArrowheads="1"/>
            </p:cNvSpPr>
            <p:nvPr/>
          </p:nvSpPr>
          <p:spPr bwMode="auto">
            <a:xfrm>
              <a:off x="4503" y="2497"/>
              <a:ext cx="53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8" name="Rectangle 110"/>
            <p:cNvSpPr>
              <a:spLocks noChangeArrowheads="1"/>
            </p:cNvSpPr>
            <p:nvPr/>
          </p:nvSpPr>
          <p:spPr bwMode="auto">
            <a:xfrm>
              <a:off x="4000" y="2497"/>
              <a:ext cx="50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39" name="Rectangle 111"/>
            <p:cNvSpPr>
              <a:spLocks noChangeArrowheads="1"/>
            </p:cNvSpPr>
            <p:nvPr/>
          </p:nvSpPr>
          <p:spPr bwMode="auto">
            <a:xfrm>
              <a:off x="3480" y="2497"/>
              <a:ext cx="52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0" name="Rectangle 112"/>
            <p:cNvSpPr>
              <a:spLocks noChangeArrowheads="1"/>
            </p:cNvSpPr>
            <p:nvPr/>
          </p:nvSpPr>
          <p:spPr bwMode="auto">
            <a:xfrm>
              <a:off x="2936" y="2497"/>
              <a:ext cx="54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1" name="Rectangle 113"/>
            <p:cNvSpPr>
              <a:spLocks noChangeArrowheads="1"/>
            </p:cNvSpPr>
            <p:nvPr/>
          </p:nvSpPr>
          <p:spPr bwMode="auto">
            <a:xfrm>
              <a:off x="2378" y="2497"/>
              <a:ext cx="55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2" name="Rectangle 114"/>
            <p:cNvSpPr>
              <a:spLocks noChangeArrowheads="1"/>
            </p:cNvSpPr>
            <p:nvPr/>
          </p:nvSpPr>
          <p:spPr bwMode="auto">
            <a:xfrm>
              <a:off x="1769" y="2497"/>
              <a:ext cx="60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3" name="Rectangle 115"/>
            <p:cNvSpPr>
              <a:spLocks noChangeArrowheads="1"/>
            </p:cNvSpPr>
            <p:nvPr/>
          </p:nvSpPr>
          <p:spPr bwMode="auto">
            <a:xfrm>
              <a:off x="1204" y="2497"/>
              <a:ext cx="56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4" name="Rectangle 116"/>
            <p:cNvSpPr>
              <a:spLocks noChangeArrowheads="1"/>
            </p:cNvSpPr>
            <p:nvPr/>
          </p:nvSpPr>
          <p:spPr bwMode="auto">
            <a:xfrm>
              <a:off x="639" y="2497"/>
              <a:ext cx="56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5" name="Rectangle 117"/>
            <p:cNvSpPr>
              <a:spLocks noChangeArrowheads="1"/>
            </p:cNvSpPr>
            <p:nvPr/>
          </p:nvSpPr>
          <p:spPr bwMode="auto">
            <a:xfrm>
              <a:off x="113" y="2497"/>
              <a:ext cx="52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zh-CN" sz="22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381046" name="Rectangle 118"/>
            <p:cNvSpPr>
              <a:spLocks noChangeArrowheads="1"/>
            </p:cNvSpPr>
            <p:nvPr/>
          </p:nvSpPr>
          <p:spPr bwMode="auto">
            <a:xfrm>
              <a:off x="5038" y="2237"/>
              <a:ext cx="49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200" baseline="-30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2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047" name="Rectangle 119"/>
            <p:cNvSpPr>
              <a:spLocks noChangeArrowheads="1"/>
            </p:cNvSpPr>
            <p:nvPr/>
          </p:nvSpPr>
          <p:spPr bwMode="auto">
            <a:xfrm>
              <a:off x="4503" y="2237"/>
              <a:ext cx="535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200" baseline="-30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2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048" name="Rectangle 120"/>
            <p:cNvSpPr>
              <a:spLocks noChangeArrowheads="1"/>
            </p:cNvSpPr>
            <p:nvPr/>
          </p:nvSpPr>
          <p:spPr bwMode="auto">
            <a:xfrm>
              <a:off x="4000" y="2237"/>
              <a:ext cx="503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200" baseline="-30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2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049" name="Rectangle 121"/>
            <p:cNvSpPr>
              <a:spLocks noChangeArrowheads="1"/>
            </p:cNvSpPr>
            <p:nvPr/>
          </p:nvSpPr>
          <p:spPr bwMode="auto">
            <a:xfrm>
              <a:off x="3480" y="2237"/>
              <a:ext cx="52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200" baseline="-30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2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050" name="Rectangle 122"/>
            <p:cNvSpPr>
              <a:spLocks noChangeArrowheads="1"/>
            </p:cNvSpPr>
            <p:nvPr/>
          </p:nvSpPr>
          <p:spPr bwMode="auto">
            <a:xfrm>
              <a:off x="3480" y="1992"/>
              <a:ext cx="205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激励信号</a:t>
              </a:r>
              <a:endParaRPr lang="zh-CN" altLang="en-US" sz="2200">
                <a:solidFill>
                  <a:schemeClr val="tx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381051" name="Rectangle 123"/>
            <p:cNvSpPr>
              <a:spLocks noChangeArrowheads="1"/>
            </p:cNvSpPr>
            <p:nvPr/>
          </p:nvSpPr>
          <p:spPr bwMode="auto">
            <a:xfrm>
              <a:off x="2936" y="1992"/>
              <a:ext cx="544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 sz="22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054" name="Rectangle 126"/>
            <p:cNvSpPr>
              <a:spLocks noChangeArrowheads="1"/>
            </p:cNvSpPr>
            <p:nvPr/>
          </p:nvSpPr>
          <p:spPr bwMode="auto">
            <a:xfrm>
              <a:off x="1204" y="1992"/>
              <a:ext cx="565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lang="en-US" altLang="zh-CN" sz="22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057" name="Line 129"/>
            <p:cNvSpPr>
              <a:spLocks noChangeShapeType="1"/>
            </p:cNvSpPr>
            <p:nvPr/>
          </p:nvSpPr>
          <p:spPr bwMode="auto">
            <a:xfrm>
              <a:off x="113" y="1992"/>
              <a:ext cx="54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8" name="Line 130"/>
            <p:cNvSpPr>
              <a:spLocks noChangeShapeType="1"/>
            </p:cNvSpPr>
            <p:nvPr/>
          </p:nvSpPr>
          <p:spPr bwMode="auto">
            <a:xfrm>
              <a:off x="113" y="3995"/>
              <a:ext cx="54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9" name="Line 131"/>
            <p:cNvSpPr>
              <a:spLocks noChangeShapeType="1"/>
            </p:cNvSpPr>
            <p:nvPr/>
          </p:nvSpPr>
          <p:spPr bwMode="auto">
            <a:xfrm>
              <a:off x="113" y="1992"/>
              <a:ext cx="0" cy="2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0" name="Line 132"/>
            <p:cNvSpPr>
              <a:spLocks noChangeShapeType="1"/>
            </p:cNvSpPr>
            <p:nvPr/>
          </p:nvSpPr>
          <p:spPr bwMode="auto">
            <a:xfrm>
              <a:off x="5534" y="1992"/>
              <a:ext cx="0" cy="20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1" name="Line 133"/>
            <p:cNvSpPr>
              <a:spLocks noChangeShapeType="1"/>
            </p:cNvSpPr>
            <p:nvPr/>
          </p:nvSpPr>
          <p:spPr bwMode="auto">
            <a:xfrm>
              <a:off x="113" y="2497"/>
              <a:ext cx="542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2" name="Line 134"/>
            <p:cNvSpPr>
              <a:spLocks noChangeShapeType="1"/>
            </p:cNvSpPr>
            <p:nvPr/>
          </p:nvSpPr>
          <p:spPr bwMode="auto">
            <a:xfrm>
              <a:off x="639" y="1992"/>
              <a:ext cx="0" cy="50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3" name="Line 135"/>
            <p:cNvSpPr>
              <a:spLocks noChangeShapeType="1"/>
            </p:cNvSpPr>
            <p:nvPr/>
          </p:nvSpPr>
          <p:spPr bwMode="auto">
            <a:xfrm>
              <a:off x="1204" y="1992"/>
              <a:ext cx="0" cy="20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4" name="Line 136"/>
            <p:cNvSpPr>
              <a:spLocks noChangeShapeType="1"/>
            </p:cNvSpPr>
            <p:nvPr/>
          </p:nvSpPr>
          <p:spPr bwMode="auto">
            <a:xfrm>
              <a:off x="1769" y="1992"/>
              <a:ext cx="0" cy="2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5" name="Line 137"/>
            <p:cNvSpPr>
              <a:spLocks noChangeShapeType="1"/>
            </p:cNvSpPr>
            <p:nvPr/>
          </p:nvSpPr>
          <p:spPr bwMode="auto">
            <a:xfrm>
              <a:off x="2378" y="1992"/>
              <a:ext cx="0" cy="50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6" name="Line 138"/>
            <p:cNvSpPr>
              <a:spLocks noChangeShapeType="1"/>
            </p:cNvSpPr>
            <p:nvPr/>
          </p:nvSpPr>
          <p:spPr bwMode="auto">
            <a:xfrm>
              <a:off x="2936" y="1992"/>
              <a:ext cx="0" cy="20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7" name="Line 139"/>
            <p:cNvSpPr>
              <a:spLocks noChangeShapeType="1"/>
            </p:cNvSpPr>
            <p:nvPr/>
          </p:nvSpPr>
          <p:spPr bwMode="auto">
            <a:xfrm>
              <a:off x="3480" y="2237"/>
              <a:ext cx="0" cy="2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8" name="Line 140"/>
            <p:cNvSpPr>
              <a:spLocks noChangeShapeType="1"/>
            </p:cNvSpPr>
            <p:nvPr/>
          </p:nvSpPr>
          <p:spPr bwMode="auto">
            <a:xfrm>
              <a:off x="3480" y="1992"/>
              <a:ext cx="0" cy="24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9" name="Line 141"/>
            <p:cNvSpPr>
              <a:spLocks noChangeShapeType="1"/>
            </p:cNvSpPr>
            <p:nvPr/>
          </p:nvSpPr>
          <p:spPr bwMode="auto">
            <a:xfrm>
              <a:off x="4000" y="2237"/>
              <a:ext cx="0" cy="2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0" name="Line 142"/>
            <p:cNvSpPr>
              <a:spLocks noChangeShapeType="1"/>
            </p:cNvSpPr>
            <p:nvPr/>
          </p:nvSpPr>
          <p:spPr bwMode="auto">
            <a:xfrm>
              <a:off x="3480" y="2237"/>
              <a:ext cx="20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1" name="Line 143"/>
            <p:cNvSpPr>
              <a:spLocks noChangeShapeType="1"/>
            </p:cNvSpPr>
            <p:nvPr/>
          </p:nvSpPr>
          <p:spPr bwMode="auto">
            <a:xfrm>
              <a:off x="4503" y="2237"/>
              <a:ext cx="0" cy="17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2" name="Line 144"/>
            <p:cNvSpPr>
              <a:spLocks noChangeShapeType="1"/>
            </p:cNvSpPr>
            <p:nvPr/>
          </p:nvSpPr>
          <p:spPr bwMode="auto">
            <a:xfrm>
              <a:off x="5038" y="2237"/>
              <a:ext cx="0" cy="17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3" name="Line 145"/>
            <p:cNvSpPr>
              <a:spLocks noChangeShapeType="1"/>
            </p:cNvSpPr>
            <p:nvPr/>
          </p:nvSpPr>
          <p:spPr bwMode="auto">
            <a:xfrm>
              <a:off x="113" y="2743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4" name="Line 146"/>
            <p:cNvSpPr>
              <a:spLocks noChangeShapeType="1"/>
            </p:cNvSpPr>
            <p:nvPr/>
          </p:nvSpPr>
          <p:spPr bwMode="auto">
            <a:xfrm>
              <a:off x="639" y="2497"/>
              <a:ext cx="0" cy="14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5" name="Line 147"/>
            <p:cNvSpPr>
              <a:spLocks noChangeShapeType="1"/>
            </p:cNvSpPr>
            <p:nvPr/>
          </p:nvSpPr>
          <p:spPr bwMode="auto">
            <a:xfrm>
              <a:off x="2378" y="2497"/>
              <a:ext cx="0" cy="14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6" name="Line 148"/>
            <p:cNvSpPr>
              <a:spLocks noChangeShapeType="1"/>
            </p:cNvSpPr>
            <p:nvPr/>
          </p:nvSpPr>
          <p:spPr bwMode="auto">
            <a:xfrm>
              <a:off x="3480" y="2497"/>
              <a:ext cx="0" cy="14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7" name="Line 149"/>
            <p:cNvSpPr>
              <a:spLocks noChangeShapeType="1"/>
            </p:cNvSpPr>
            <p:nvPr/>
          </p:nvSpPr>
          <p:spPr bwMode="auto">
            <a:xfrm>
              <a:off x="4000" y="2497"/>
              <a:ext cx="0" cy="14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8" name="Line 150"/>
            <p:cNvSpPr>
              <a:spLocks noChangeShapeType="1"/>
            </p:cNvSpPr>
            <p:nvPr/>
          </p:nvSpPr>
          <p:spPr bwMode="auto">
            <a:xfrm>
              <a:off x="113" y="2988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9" name="Line 151"/>
            <p:cNvSpPr>
              <a:spLocks noChangeShapeType="1"/>
            </p:cNvSpPr>
            <p:nvPr/>
          </p:nvSpPr>
          <p:spPr bwMode="auto">
            <a:xfrm>
              <a:off x="113" y="3233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0" name="Line 152"/>
            <p:cNvSpPr>
              <a:spLocks noChangeShapeType="1"/>
            </p:cNvSpPr>
            <p:nvPr/>
          </p:nvSpPr>
          <p:spPr bwMode="auto">
            <a:xfrm>
              <a:off x="113" y="3504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1" name="Line 153"/>
            <p:cNvSpPr>
              <a:spLocks noChangeShapeType="1"/>
            </p:cNvSpPr>
            <p:nvPr/>
          </p:nvSpPr>
          <p:spPr bwMode="auto">
            <a:xfrm>
              <a:off x="113" y="3750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1082" name="Group 154"/>
            <p:cNvGrpSpPr>
              <a:grpSpLocks/>
            </p:cNvGrpSpPr>
            <p:nvPr/>
          </p:nvGrpSpPr>
          <p:grpSpPr bwMode="auto">
            <a:xfrm>
              <a:off x="203" y="2486"/>
              <a:ext cx="1611" cy="287"/>
              <a:chOff x="226" y="2364"/>
              <a:chExt cx="1611" cy="287"/>
            </a:xfrm>
          </p:grpSpPr>
          <p:sp>
            <p:nvSpPr>
              <p:cNvPr id="381083" name="Rectangle 155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084" name="Rectangle 156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085" name="Rectangle 157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086" name="Group 158"/>
            <p:cNvGrpSpPr>
              <a:grpSpLocks/>
            </p:cNvGrpSpPr>
            <p:nvPr/>
          </p:nvGrpSpPr>
          <p:grpSpPr bwMode="auto">
            <a:xfrm>
              <a:off x="1859" y="2486"/>
              <a:ext cx="1611" cy="287"/>
              <a:chOff x="226" y="2364"/>
              <a:chExt cx="1611" cy="287"/>
            </a:xfrm>
          </p:grpSpPr>
          <p:sp>
            <p:nvSpPr>
              <p:cNvPr id="381087" name="Rectangle 15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088" name="Rectangle 16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089" name="Rectangle 16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090" name="Group 162"/>
            <p:cNvGrpSpPr>
              <a:grpSpLocks/>
            </p:cNvGrpSpPr>
            <p:nvPr/>
          </p:nvGrpSpPr>
          <p:grpSpPr bwMode="auto">
            <a:xfrm>
              <a:off x="3560" y="2463"/>
              <a:ext cx="1020" cy="310"/>
              <a:chOff x="3560" y="2516"/>
              <a:chExt cx="1020" cy="310"/>
            </a:xfrm>
          </p:grpSpPr>
          <p:sp>
            <p:nvSpPr>
              <p:cNvPr id="381091" name="Rectangle 163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092" name="Rectangle 164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endParaRPr lang="en-US" altLang="zh-CN" sz="20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093" name="Group 165"/>
            <p:cNvGrpSpPr>
              <a:grpSpLocks/>
            </p:cNvGrpSpPr>
            <p:nvPr/>
          </p:nvGrpSpPr>
          <p:grpSpPr bwMode="auto">
            <a:xfrm>
              <a:off x="4604" y="2486"/>
              <a:ext cx="1019" cy="287"/>
              <a:chOff x="4604" y="2539"/>
              <a:chExt cx="1019" cy="287"/>
            </a:xfrm>
          </p:grpSpPr>
          <p:sp>
            <p:nvSpPr>
              <p:cNvPr id="381094" name="Rectangle 166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endParaRPr lang="en-US" altLang="zh-CN" sz="20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095" name="Rectangle 167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096" name="Group 168"/>
            <p:cNvGrpSpPr>
              <a:grpSpLocks/>
            </p:cNvGrpSpPr>
            <p:nvPr/>
          </p:nvGrpSpPr>
          <p:grpSpPr bwMode="auto">
            <a:xfrm>
              <a:off x="204" y="2712"/>
              <a:ext cx="1611" cy="287"/>
              <a:chOff x="226" y="2364"/>
              <a:chExt cx="1611" cy="287"/>
            </a:xfrm>
          </p:grpSpPr>
          <p:sp>
            <p:nvSpPr>
              <p:cNvPr id="381097" name="Rectangle 16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098" name="Rectangle 17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099" name="Rectangle 17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00" name="Group 172"/>
            <p:cNvGrpSpPr>
              <a:grpSpLocks/>
            </p:cNvGrpSpPr>
            <p:nvPr/>
          </p:nvGrpSpPr>
          <p:grpSpPr bwMode="auto">
            <a:xfrm>
              <a:off x="1859" y="2735"/>
              <a:ext cx="1611" cy="287"/>
              <a:chOff x="226" y="2364"/>
              <a:chExt cx="1611" cy="287"/>
            </a:xfrm>
          </p:grpSpPr>
          <p:sp>
            <p:nvSpPr>
              <p:cNvPr id="381101" name="Rectangle 173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102" name="Rectangle 174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103" name="Rectangle 175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04" name="Group 176"/>
            <p:cNvGrpSpPr>
              <a:grpSpLocks/>
            </p:cNvGrpSpPr>
            <p:nvPr/>
          </p:nvGrpSpPr>
          <p:grpSpPr bwMode="auto">
            <a:xfrm>
              <a:off x="3538" y="2712"/>
              <a:ext cx="1020" cy="310"/>
              <a:chOff x="3560" y="2516"/>
              <a:chExt cx="1020" cy="310"/>
            </a:xfrm>
          </p:grpSpPr>
          <p:sp>
            <p:nvSpPr>
              <p:cNvPr id="381105" name="Rectangle 177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106" name="Rectangle 178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endParaRPr lang="en-US" altLang="zh-CN" sz="20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07" name="Group 179"/>
            <p:cNvGrpSpPr>
              <a:grpSpLocks/>
            </p:cNvGrpSpPr>
            <p:nvPr/>
          </p:nvGrpSpPr>
          <p:grpSpPr bwMode="auto">
            <a:xfrm>
              <a:off x="4605" y="2735"/>
              <a:ext cx="1019" cy="287"/>
              <a:chOff x="4604" y="2539"/>
              <a:chExt cx="1019" cy="287"/>
            </a:xfrm>
          </p:grpSpPr>
          <p:sp>
            <p:nvSpPr>
              <p:cNvPr id="381108" name="Rectangle 180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endParaRPr lang="en-US" altLang="zh-CN" sz="20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109" name="Rectangle 181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10" name="Group 182"/>
            <p:cNvGrpSpPr>
              <a:grpSpLocks/>
            </p:cNvGrpSpPr>
            <p:nvPr/>
          </p:nvGrpSpPr>
          <p:grpSpPr bwMode="auto">
            <a:xfrm>
              <a:off x="205" y="2954"/>
              <a:ext cx="1611" cy="287"/>
              <a:chOff x="226" y="2364"/>
              <a:chExt cx="1611" cy="287"/>
            </a:xfrm>
          </p:grpSpPr>
          <p:sp>
            <p:nvSpPr>
              <p:cNvPr id="381111" name="Rectangle 183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112" name="Rectangle 184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113" name="Rectangle 185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14" name="Group 186"/>
            <p:cNvGrpSpPr>
              <a:grpSpLocks/>
            </p:cNvGrpSpPr>
            <p:nvPr/>
          </p:nvGrpSpPr>
          <p:grpSpPr bwMode="auto">
            <a:xfrm>
              <a:off x="1860" y="2954"/>
              <a:ext cx="1611" cy="287"/>
              <a:chOff x="226" y="2364"/>
              <a:chExt cx="1611" cy="287"/>
            </a:xfrm>
          </p:grpSpPr>
          <p:sp>
            <p:nvSpPr>
              <p:cNvPr id="381115" name="Rectangle 187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116" name="Rectangle 188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117" name="Rectangle 189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18" name="Group 190"/>
            <p:cNvGrpSpPr>
              <a:grpSpLocks/>
            </p:cNvGrpSpPr>
            <p:nvPr/>
          </p:nvGrpSpPr>
          <p:grpSpPr bwMode="auto">
            <a:xfrm>
              <a:off x="3539" y="2977"/>
              <a:ext cx="1020" cy="310"/>
              <a:chOff x="3560" y="2516"/>
              <a:chExt cx="1020" cy="310"/>
            </a:xfrm>
          </p:grpSpPr>
          <p:sp>
            <p:nvSpPr>
              <p:cNvPr id="381119" name="Rectangle 191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0</a:t>
                </a:r>
                <a:endParaRPr lang="en-US" altLang="zh-CN" sz="24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  <p:sp>
            <p:nvSpPr>
              <p:cNvPr id="381120" name="Rectangle 192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endParaRPr lang="en-US" altLang="zh-CN" sz="2000">
                  <a:solidFill>
                    <a:schemeClr val="tx2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21" name="Group 193"/>
            <p:cNvGrpSpPr>
              <a:grpSpLocks/>
            </p:cNvGrpSpPr>
            <p:nvPr/>
          </p:nvGrpSpPr>
          <p:grpSpPr bwMode="auto">
            <a:xfrm>
              <a:off x="4582" y="2977"/>
              <a:ext cx="1020" cy="287"/>
              <a:chOff x="4581" y="3113"/>
              <a:chExt cx="1020" cy="287"/>
            </a:xfrm>
          </p:grpSpPr>
          <p:sp>
            <p:nvSpPr>
              <p:cNvPr id="381122" name="Rectangle 194"/>
              <p:cNvSpPr>
                <a:spLocks noChangeArrowheads="1"/>
              </p:cNvSpPr>
              <p:nvPr/>
            </p:nvSpPr>
            <p:spPr bwMode="auto">
              <a:xfrm>
                <a:off x="4581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  <p:sp>
            <p:nvSpPr>
              <p:cNvPr id="381123" name="Rectangle 195"/>
              <p:cNvSpPr>
                <a:spLocks noChangeArrowheads="1"/>
              </p:cNvSpPr>
              <p:nvPr/>
            </p:nvSpPr>
            <p:spPr bwMode="auto">
              <a:xfrm>
                <a:off x="5103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81124" name="Group 196"/>
            <p:cNvGrpSpPr>
              <a:grpSpLocks/>
            </p:cNvGrpSpPr>
            <p:nvPr/>
          </p:nvGrpSpPr>
          <p:grpSpPr bwMode="auto">
            <a:xfrm>
              <a:off x="203" y="3226"/>
              <a:ext cx="5376" cy="740"/>
              <a:chOff x="226" y="3370"/>
              <a:chExt cx="5376" cy="882"/>
            </a:xfrm>
          </p:grpSpPr>
          <p:grpSp>
            <p:nvGrpSpPr>
              <p:cNvPr id="381125" name="Group 197"/>
              <p:cNvGrpSpPr>
                <a:grpSpLocks/>
              </p:cNvGrpSpPr>
              <p:nvPr/>
            </p:nvGrpSpPr>
            <p:grpSpPr bwMode="auto">
              <a:xfrm>
                <a:off x="3560" y="3945"/>
                <a:ext cx="997" cy="302"/>
                <a:chOff x="3560" y="3982"/>
                <a:chExt cx="997" cy="302"/>
              </a:xfrm>
            </p:grpSpPr>
            <p:sp>
              <p:nvSpPr>
                <p:cNvPr id="381126" name="Rectangle 198"/>
                <p:cNvSpPr>
                  <a:spLocks noChangeArrowheads="1"/>
                </p:cNvSpPr>
                <p:nvPr/>
              </p:nvSpPr>
              <p:spPr bwMode="auto">
                <a:xfrm>
                  <a:off x="3560" y="3982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0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endParaRPr lang="en-US" altLang="zh-CN" sz="20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27" name="Rectangle 199"/>
                <p:cNvSpPr>
                  <a:spLocks noChangeArrowheads="1"/>
                </p:cNvSpPr>
                <p:nvPr/>
              </p:nvSpPr>
              <p:spPr bwMode="auto">
                <a:xfrm>
                  <a:off x="4059" y="399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28" name="Group 200"/>
              <p:cNvGrpSpPr>
                <a:grpSpLocks/>
              </p:cNvGrpSpPr>
              <p:nvPr/>
            </p:nvGrpSpPr>
            <p:grpSpPr bwMode="auto">
              <a:xfrm>
                <a:off x="226" y="3393"/>
                <a:ext cx="1611" cy="287"/>
                <a:chOff x="226" y="2364"/>
                <a:chExt cx="1611" cy="287"/>
              </a:xfrm>
            </p:grpSpPr>
            <p:sp>
              <p:nvSpPr>
                <p:cNvPr id="381129" name="Rectangle 201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30" name="Rectangle 202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31" name="Rectangle 203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32" name="Group 204"/>
              <p:cNvGrpSpPr>
                <a:grpSpLocks/>
              </p:cNvGrpSpPr>
              <p:nvPr/>
            </p:nvGrpSpPr>
            <p:grpSpPr bwMode="auto">
              <a:xfrm>
                <a:off x="1859" y="3385"/>
                <a:ext cx="1611" cy="287"/>
                <a:chOff x="226" y="2364"/>
                <a:chExt cx="1611" cy="287"/>
              </a:xfrm>
            </p:grpSpPr>
            <p:sp>
              <p:nvSpPr>
                <p:cNvPr id="381133" name="Rectangle 205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34" name="Rectangle 206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35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36" name="Group 208"/>
              <p:cNvGrpSpPr>
                <a:grpSpLocks/>
              </p:cNvGrpSpPr>
              <p:nvPr/>
            </p:nvGrpSpPr>
            <p:grpSpPr bwMode="auto">
              <a:xfrm>
                <a:off x="3560" y="3415"/>
                <a:ext cx="998" cy="287"/>
                <a:chOff x="3560" y="3407"/>
                <a:chExt cx="998" cy="287"/>
              </a:xfrm>
            </p:grpSpPr>
            <p:sp>
              <p:nvSpPr>
                <p:cNvPr id="381137" name="Rectangle 209"/>
                <p:cNvSpPr>
                  <a:spLocks noChangeArrowheads="1"/>
                </p:cNvSpPr>
                <p:nvPr/>
              </p:nvSpPr>
              <p:spPr bwMode="auto">
                <a:xfrm>
                  <a:off x="3560" y="340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38" name="Rectangle 210"/>
                <p:cNvSpPr>
                  <a:spLocks noChangeArrowheads="1"/>
                </p:cNvSpPr>
                <p:nvPr/>
              </p:nvSpPr>
              <p:spPr bwMode="auto">
                <a:xfrm>
                  <a:off x="4060" y="340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0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endParaRPr lang="en-US" altLang="zh-CN" sz="20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39" name="Group 211"/>
              <p:cNvGrpSpPr>
                <a:grpSpLocks/>
              </p:cNvGrpSpPr>
              <p:nvPr/>
            </p:nvGrpSpPr>
            <p:grpSpPr bwMode="auto">
              <a:xfrm>
                <a:off x="4581" y="3370"/>
                <a:ext cx="1020" cy="310"/>
                <a:chOff x="3560" y="2516"/>
                <a:chExt cx="1020" cy="310"/>
              </a:xfrm>
            </p:grpSpPr>
            <p:sp>
              <p:nvSpPr>
                <p:cNvPr id="381140" name="Rectangle 212"/>
                <p:cNvSpPr>
                  <a:spLocks noChangeArrowheads="1"/>
                </p:cNvSpPr>
                <p:nvPr/>
              </p:nvSpPr>
              <p:spPr bwMode="auto">
                <a:xfrm>
                  <a:off x="3560" y="2539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 0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41" name="Rectangle 213"/>
                <p:cNvSpPr>
                  <a:spLocks noChangeArrowheads="1"/>
                </p:cNvSpPr>
                <p:nvPr/>
              </p:nvSpPr>
              <p:spPr bwMode="auto">
                <a:xfrm>
                  <a:off x="4082" y="2516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0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endParaRPr lang="en-US" altLang="zh-CN" sz="20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42" name="Group 214"/>
              <p:cNvGrpSpPr>
                <a:grpSpLocks/>
              </p:cNvGrpSpPr>
              <p:nvPr/>
            </p:nvGrpSpPr>
            <p:grpSpPr bwMode="auto">
              <a:xfrm>
                <a:off x="226" y="3680"/>
                <a:ext cx="1611" cy="287"/>
                <a:chOff x="226" y="2364"/>
                <a:chExt cx="1611" cy="287"/>
              </a:xfrm>
            </p:grpSpPr>
            <p:sp>
              <p:nvSpPr>
                <p:cNvPr id="381143" name="Rectangle 215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44" name="Rectangle 216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45" name="Rectangle 217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46" name="Group 218"/>
              <p:cNvGrpSpPr>
                <a:grpSpLocks/>
              </p:cNvGrpSpPr>
              <p:nvPr/>
            </p:nvGrpSpPr>
            <p:grpSpPr bwMode="auto">
              <a:xfrm>
                <a:off x="1881" y="3687"/>
                <a:ext cx="1611" cy="287"/>
                <a:chOff x="226" y="2364"/>
                <a:chExt cx="1611" cy="287"/>
              </a:xfrm>
            </p:grpSpPr>
            <p:sp>
              <p:nvSpPr>
                <p:cNvPr id="3811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50" name="Group 222"/>
              <p:cNvGrpSpPr>
                <a:grpSpLocks/>
              </p:cNvGrpSpPr>
              <p:nvPr/>
            </p:nvGrpSpPr>
            <p:grpSpPr bwMode="auto">
              <a:xfrm>
                <a:off x="3538" y="3687"/>
                <a:ext cx="1020" cy="287"/>
                <a:chOff x="4581" y="3113"/>
                <a:chExt cx="1020" cy="287"/>
              </a:xfrm>
            </p:grpSpPr>
            <p:sp>
              <p:nvSpPr>
                <p:cNvPr id="3811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4581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0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endParaRPr lang="en-US" altLang="zh-CN" sz="20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103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53" name="Group 225"/>
              <p:cNvGrpSpPr>
                <a:grpSpLocks/>
              </p:cNvGrpSpPr>
              <p:nvPr/>
            </p:nvGrpSpPr>
            <p:grpSpPr bwMode="auto">
              <a:xfrm>
                <a:off x="4581" y="3687"/>
                <a:ext cx="1020" cy="287"/>
                <a:chOff x="4581" y="3113"/>
                <a:chExt cx="1020" cy="287"/>
              </a:xfrm>
            </p:grpSpPr>
            <p:sp>
              <p:nvSpPr>
                <p:cNvPr id="3811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4581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103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56" name="Group 228"/>
              <p:cNvGrpSpPr>
                <a:grpSpLocks/>
              </p:cNvGrpSpPr>
              <p:nvPr/>
            </p:nvGrpSpPr>
            <p:grpSpPr bwMode="auto">
              <a:xfrm>
                <a:off x="226" y="3960"/>
                <a:ext cx="1611" cy="287"/>
                <a:chOff x="226" y="2364"/>
                <a:chExt cx="1611" cy="287"/>
              </a:xfrm>
            </p:grpSpPr>
            <p:sp>
              <p:nvSpPr>
                <p:cNvPr id="3811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60" name="Group 232"/>
              <p:cNvGrpSpPr>
                <a:grpSpLocks/>
              </p:cNvGrpSpPr>
              <p:nvPr/>
            </p:nvGrpSpPr>
            <p:grpSpPr bwMode="auto">
              <a:xfrm>
                <a:off x="1881" y="3952"/>
                <a:ext cx="1611" cy="287"/>
                <a:chOff x="226" y="2364"/>
                <a:chExt cx="1611" cy="287"/>
              </a:xfrm>
            </p:grpSpPr>
            <p:sp>
              <p:nvSpPr>
                <p:cNvPr id="3811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63" name="Rectangle 235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81164" name="Group 236"/>
              <p:cNvGrpSpPr>
                <a:grpSpLocks/>
              </p:cNvGrpSpPr>
              <p:nvPr/>
            </p:nvGrpSpPr>
            <p:grpSpPr bwMode="auto">
              <a:xfrm>
                <a:off x="4605" y="3950"/>
                <a:ext cx="997" cy="302"/>
                <a:chOff x="3560" y="3982"/>
                <a:chExt cx="997" cy="302"/>
              </a:xfrm>
            </p:grpSpPr>
            <p:sp>
              <p:nvSpPr>
                <p:cNvPr id="381165" name="Rectangle 237"/>
                <p:cNvSpPr>
                  <a:spLocks noChangeArrowheads="1"/>
                </p:cNvSpPr>
                <p:nvPr/>
              </p:nvSpPr>
              <p:spPr bwMode="auto">
                <a:xfrm>
                  <a:off x="3560" y="3982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×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81166" name="Rectangle 238"/>
                <p:cNvSpPr>
                  <a:spLocks noChangeArrowheads="1"/>
                </p:cNvSpPr>
                <p:nvPr/>
              </p:nvSpPr>
              <p:spPr bwMode="auto">
                <a:xfrm>
                  <a:off x="4059" y="399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3132138" y="2171700"/>
          <a:ext cx="266541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1" name="图片" r:id="rId4" imgW="1876320" imgH="1162080" progId="Word.Picture.8">
                  <p:embed/>
                </p:oleObj>
              </mc:Choice>
              <mc:Fallback>
                <p:oleObj name="图片" r:id="rId4" imgW="1876320" imgH="116208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71700"/>
                        <a:ext cx="2665412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152" name="Rectangle 200"/>
          <p:cNvSpPr>
            <a:spLocks noChangeArrowheads="1"/>
          </p:cNvSpPr>
          <p:nvPr/>
        </p:nvSpPr>
        <p:spPr bwMode="auto">
          <a:xfrm>
            <a:off x="0" y="3300413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000" b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b="0">
              <a:latin typeface="Arial" pitchFamily="34" charset="0"/>
            </a:endParaRPr>
          </a:p>
        </p:txBody>
      </p:sp>
      <p:sp>
        <p:nvSpPr>
          <p:cNvPr id="382153" name="Rectangle 201"/>
          <p:cNvSpPr>
            <a:spLocks noChangeArrowheads="1"/>
          </p:cNvSpPr>
          <p:nvPr/>
        </p:nvSpPr>
        <p:spPr bwMode="auto">
          <a:xfrm>
            <a:off x="0" y="3744913"/>
            <a:ext cx="2921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000" b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b="0">
                <a:latin typeface="Tahoma" pitchFamily="34" charset="0"/>
              </a:rPr>
              <a:t> </a:t>
            </a:r>
            <a:endParaRPr lang="en-US" altLang="zh-CN" b="0">
              <a:latin typeface="Arial" pitchFamily="34" charset="0"/>
            </a:endParaRPr>
          </a:p>
        </p:txBody>
      </p:sp>
      <p:sp>
        <p:nvSpPr>
          <p:cNvPr id="382154" name="Rectangle 202"/>
          <p:cNvSpPr>
            <a:spLocks noChangeArrowheads="1"/>
          </p:cNvSpPr>
          <p:nvPr/>
        </p:nvSpPr>
        <p:spPr bwMode="auto">
          <a:xfrm>
            <a:off x="755650" y="54927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卡诺图化简得</a:t>
            </a:r>
          </a:p>
        </p:txBody>
      </p:sp>
      <p:sp>
        <p:nvSpPr>
          <p:cNvPr id="382155" name="Rectangle 203"/>
          <p:cNvSpPr>
            <a:spLocks noChangeArrowheads="1"/>
          </p:cNvSpPr>
          <p:nvPr/>
        </p:nvSpPr>
        <p:spPr bwMode="auto">
          <a:xfrm>
            <a:off x="1547813" y="2563813"/>
            <a:ext cx="1419225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激励方程</a:t>
            </a:r>
          </a:p>
        </p:txBody>
      </p:sp>
      <p:grpSp>
        <p:nvGrpSpPr>
          <p:cNvPr id="382156" name="Group 204"/>
          <p:cNvGrpSpPr>
            <a:grpSpLocks/>
          </p:cNvGrpSpPr>
          <p:nvPr/>
        </p:nvGrpSpPr>
        <p:grpSpPr bwMode="auto">
          <a:xfrm>
            <a:off x="3492500" y="692150"/>
            <a:ext cx="2159000" cy="863600"/>
            <a:chOff x="3901" y="2364"/>
            <a:chExt cx="1360" cy="673"/>
          </a:xfrm>
        </p:grpSpPr>
        <p:graphicFrame>
          <p:nvGraphicFramePr>
            <p:cNvPr id="382157" name="Object 205"/>
            <p:cNvGraphicFramePr>
              <a:graphicFrameLocks noChangeAspect="1"/>
            </p:cNvGraphicFramePr>
            <p:nvPr/>
          </p:nvGraphicFramePr>
          <p:xfrm>
            <a:off x="3926" y="2682"/>
            <a:ext cx="133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512" name="公式" r:id="rId6" imgW="914400" imgH="342720" progId="Equation.3">
                    <p:embed/>
                  </p:oleObj>
                </mc:Choice>
                <mc:Fallback>
                  <p:oleObj name="公式" r:id="rId6" imgW="914400" imgH="342720" progId="Equation.3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2682"/>
                          <a:ext cx="1335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2158" name="Rectangle 206"/>
            <p:cNvSpPr>
              <a:spLocks noChangeArrowheads="1"/>
            </p:cNvSpPr>
            <p:nvPr/>
          </p:nvSpPr>
          <p:spPr bwMode="auto">
            <a:xfrm>
              <a:off x="3901" y="2364"/>
              <a:ext cx="894" cy="364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49" charset="-122"/>
                </a:rPr>
                <a:t>输出方程</a:t>
              </a:r>
            </a:p>
          </p:txBody>
        </p:sp>
      </p:grpSp>
      <p:graphicFrame>
        <p:nvGraphicFramePr>
          <p:cNvPr id="382159" name="Object 207"/>
          <p:cNvGraphicFramePr>
            <a:graphicFrameLocks noChangeAspect="1"/>
          </p:cNvGraphicFramePr>
          <p:nvPr/>
        </p:nvGraphicFramePr>
        <p:xfrm>
          <a:off x="6157913" y="2171700"/>
          <a:ext cx="26638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3" name="图片" r:id="rId8" imgW="1876320" imgH="1162080" progId="Word.Picture.8">
                  <p:embed/>
                </p:oleObj>
              </mc:Choice>
              <mc:Fallback>
                <p:oleObj name="图片" r:id="rId8" imgW="1876320" imgH="1162080" progId="Word.Picture.8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2171700"/>
                        <a:ext cx="266382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0" name="Object 208"/>
          <p:cNvGraphicFramePr>
            <a:graphicFrameLocks noChangeAspect="1"/>
          </p:cNvGraphicFramePr>
          <p:nvPr/>
        </p:nvGraphicFramePr>
        <p:xfrm>
          <a:off x="5940425" y="404813"/>
          <a:ext cx="28082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4" name="图片" r:id="rId10" imgW="1876320" imgH="1162080" progId="Word.Picture.8">
                  <p:embed/>
                </p:oleObj>
              </mc:Choice>
              <mc:Fallback>
                <p:oleObj name="图片" r:id="rId10" imgW="1876320" imgH="1162080" progId="Word.Picture.8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4813"/>
                        <a:ext cx="2808288" cy="158908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1" name="Object 209"/>
          <p:cNvGraphicFramePr>
            <a:graphicFrameLocks noChangeAspect="1"/>
          </p:cNvGraphicFramePr>
          <p:nvPr/>
        </p:nvGraphicFramePr>
        <p:xfrm>
          <a:off x="3167063" y="4543425"/>
          <a:ext cx="565308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5" name="图片" r:id="rId12" imgW="4048200" imgH="1171440" progId="Word.Picture.8">
                  <p:embed/>
                </p:oleObj>
              </mc:Choice>
              <mc:Fallback>
                <p:oleObj name="图片" r:id="rId12" imgW="4048200" imgH="1171440" progId="Word.Picture.8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543425"/>
                        <a:ext cx="5653087" cy="184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3" name="Object 211"/>
          <p:cNvGraphicFramePr>
            <a:graphicFrameLocks noChangeAspect="1"/>
          </p:cNvGraphicFramePr>
          <p:nvPr/>
        </p:nvGraphicFramePr>
        <p:xfrm>
          <a:off x="3348038" y="6237288"/>
          <a:ext cx="1174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6" name="公式" r:id="rId14" imgW="419040" imgH="190440" progId="Equation.3">
                  <p:embed/>
                </p:oleObj>
              </mc:Choice>
              <mc:Fallback>
                <p:oleObj name="公式" r:id="rId14" imgW="419040" imgH="190440" progId="Equation.3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237288"/>
                        <a:ext cx="1174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4" name="Object 212"/>
          <p:cNvGraphicFramePr>
            <a:graphicFrameLocks noChangeAspect="1"/>
          </p:cNvGraphicFramePr>
          <p:nvPr/>
        </p:nvGraphicFramePr>
        <p:xfrm>
          <a:off x="5867400" y="6165850"/>
          <a:ext cx="13319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7" name="公式" r:id="rId16" imgW="444240" imgH="228600" progId="Equation.3">
                  <p:embed/>
                </p:oleObj>
              </mc:Choice>
              <mc:Fallback>
                <p:oleObj name="公式" r:id="rId16" imgW="444240" imgH="228600" progId="Equation.3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165850"/>
                        <a:ext cx="13319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5" name="Object 213"/>
          <p:cNvGraphicFramePr>
            <a:graphicFrameLocks noChangeAspect="1"/>
          </p:cNvGraphicFramePr>
          <p:nvPr/>
        </p:nvGraphicFramePr>
        <p:xfrm>
          <a:off x="3421063" y="4005263"/>
          <a:ext cx="1511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8" name="公式" r:id="rId18" imgW="571320" imgH="190440" progId="Equation.3">
                  <p:embed/>
                </p:oleObj>
              </mc:Choice>
              <mc:Fallback>
                <p:oleObj name="公式" r:id="rId18" imgW="571320" imgH="190440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005263"/>
                        <a:ext cx="15113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166" name="Object 214"/>
          <p:cNvGraphicFramePr>
            <a:graphicFrameLocks noChangeAspect="1"/>
          </p:cNvGraphicFramePr>
          <p:nvPr/>
        </p:nvGraphicFramePr>
        <p:xfrm>
          <a:off x="6372225" y="4005263"/>
          <a:ext cx="1117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19" name="公式" r:id="rId20" imgW="761760" imgH="342720" progId="Equation.3">
                  <p:embed/>
                </p:oleObj>
              </mc:Choice>
              <mc:Fallback>
                <p:oleObj name="公式" r:id="rId20" imgW="761760" imgH="342720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005263"/>
                        <a:ext cx="1117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8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8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154" grpId="0"/>
      <p:bldP spid="382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323850" y="260350"/>
            <a:ext cx="853281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100" b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根据激励方程和输出方程画出逻辑图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并检查自启动能力</a:t>
            </a:r>
          </a:p>
        </p:txBody>
      </p:sp>
      <p:graphicFrame>
        <p:nvGraphicFramePr>
          <p:cNvPr id="382989" name="Object 13"/>
          <p:cNvGraphicFramePr>
            <a:graphicFrameLocks noChangeAspect="1"/>
          </p:cNvGraphicFramePr>
          <p:nvPr/>
        </p:nvGraphicFramePr>
        <p:xfrm>
          <a:off x="1187450" y="3738563"/>
          <a:ext cx="662463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0" name="图片" r:id="rId4" imgW="3457800" imgH="1048680" progId="Word.Picture.8">
                  <p:embed/>
                </p:oleObj>
              </mc:Choice>
              <mc:Fallback>
                <p:oleObj name="图片" r:id="rId4" imgW="3457800" imgH="104868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38563"/>
                        <a:ext cx="6624638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1331913" y="1412875"/>
            <a:ext cx="1419225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激励方程</a:t>
            </a:r>
          </a:p>
        </p:txBody>
      </p:sp>
      <p:grpSp>
        <p:nvGrpSpPr>
          <p:cNvPr id="382991" name="Group 15"/>
          <p:cNvGrpSpPr>
            <a:grpSpLocks/>
          </p:cNvGrpSpPr>
          <p:nvPr/>
        </p:nvGrpSpPr>
        <p:grpSpPr bwMode="auto">
          <a:xfrm>
            <a:off x="5580063" y="1484313"/>
            <a:ext cx="2052637" cy="936625"/>
            <a:chOff x="3901" y="2364"/>
            <a:chExt cx="1360" cy="673"/>
          </a:xfrm>
        </p:grpSpPr>
        <p:graphicFrame>
          <p:nvGraphicFramePr>
            <p:cNvPr id="382992" name="Object 16"/>
            <p:cNvGraphicFramePr>
              <a:graphicFrameLocks noChangeAspect="1"/>
            </p:cNvGraphicFramePr>
            <p:nvPr/>
          </p:nvGraphicFramePr>
          <p:xfrm>
            <a:off x="3926" y="2682"/>
            <a:ext cx="133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41" name="公式" r:id="rId6" imgW="914400" imgH="342720" progId="Equation.3">
                    <p:embed/>
                  </p:oleObj>
                </mc:Choice>
                <mc:Fallback>
                  <p:oleObj name="公式" r:id="rId6" imgW="914400" imgH="342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2682"/>
                          <a:ext cx="1335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01" y="2364"/>
              <a:ext cx="940" cy="335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49" charset="-122"/>
                </a:rPr>
                <a:t>输出方程</a:t>
              </a:r>
            </a:p>
          </p:txBody>
        </p:sp>
      </p:grpSp>
      <p:graphicFrame>
        <p:nvGraphicFramePr>
          <p:cNvPr id="382994" name="Object 18"/>
          <p:cNvGraphicFramePr>
            <a:graphicFrameLocks noChangeAspect="1"/>
          </p:cNvGraphicFramePr>
          <p:nvPr/>
        </p:nvGraphicFramePr>
        <p:xfrm>
          <a:off x="1498600" y="2598738"/>
          <a:ext cx="11652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2" name="公式" r:id="rId8" imgW="711000" imgH="330120" progId="Equation.3">
                  <p:embed/>
                </p:oleObj>
              </mc:Choice>
              <mc:Fallback>
                <p:oleObj name="公式" r:id="rId8" imgW="711000" imgH="330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98738"/>
                        <a:ext cx="11652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5" name="Object 19"/>
          <p:cNvGraphicFramePr>
            <a:graphicFrameLocks noChangeAspect="1"/>
          </p:cNvGraphicFramePr>
          <p:nvPr/>
        </p:nvGraphicFramePr>
        <p:xfrm>
          <a:off x="3562350" y="2505075"/>
          <a:ext cx="1189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3" name="公式" r:id="rId10" imgW="774360" imgH="355320" progId="Equation.3">
                  <p:embed/>
                </p:oleObj>
              </mc:Choice>
              <mc:Fallback>
                <p:oleObj name="公式" r:id="rId10" imgW="774360" imgH="355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05075"/>
                        <a:ext cx="1189038" cy="5461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6" name="Object 20"/>
          <p:cNvGraphicFramePr>
            <a:graphicFrameLocks noChangeAspect="1"/>
          </p:cNvGraphicFramePr>
          <p:nvPr/>
        </p:nvGraphicFramePr>
        <p:xfrm>
          <a:off x="1500188" y="1944688"/>
          <a:ext cx="145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4" name="公式" r:id="rId12" imgW="939600" imgH="330120" progId="Equation.3">
                  <p:embed/>
                </p:oleObj>
              </mc:Choice>
              <mc:Fallback>
                <p:oleObj name="公式" r:id="rId12" imgW="93960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944688"/>
                        <a:ext cx="1450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7" name="Object 21"/>
          <p:cNvGraphicFramePr>
            <a:graphicFrameLocks noChangeAspect="1"/>
          </p:cNvGraphicFramePr>
          <p:nvPr/>
        </p:nvGraphicFramePr>
        <p:xfrm>
          <a:off x="3551238" y="1909763"/>
          <a:ext cx="1128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5" name="公式" r:id="rId14" imgW="761760" imgH="342720" progId="Equation.3">
                  <p:embed/>
                </p:oleObj>
              </mc:Choice>
              <mc:Fallback>
                <p:oleObj name="公式" r:id="rId14" imgW="761760" imgH="3427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1909763"/>
                        <a:ext cx="1128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033" name="Group 33"/>
          <p:cNvGrpSpPr>
            <a:grpSpLocks/>
          </p:cNvGrpSpPr>
          <p:nvPr/>
        </p:nvGrpSpPr>
        <p:grpSpPr bwMode="auto">
          <a:xfrm>
            <a:off x="1116013" y="1557338"/>
            <a:ext cx="2881312" cy="557212"/>
            <a:chOff x="2835" y="1230"/>
            <a:chExt cx="1565" cy="284"/>
          </a:xfrm>
        </p:grpSpPr>
        <p:sp>
          <p:nvSpPr>
            <p:cNvPr id="384034" name="Rectangle 34"/>
            <p:cNvSpPr>
              <a:spLocks noChangeArrowheads="1"/>
            </p:cNvSpPr>
            <p:nvPr/>
          </p:nvSpPr>
          <p:spPr bwMode="auto">
            <a:xfrm>
              <a:off x="2835" y="1230"/>
              <a:ext cx="1565" cy="279"/>
            </a:xfrm>
            <a:prstGeom prst="rect">
              <a:avLst/>
            </a:prstGeom>
            <a:noFill/>
            <a:ln w="28575">
              <a:solidFill>
                <a:srgbClr val="FF0066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49" charset="-122"/>
                </a:rPr>
                <a:t>当            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= 10</a:t>
              </a:r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时</a:t>
              </a:r>
            </a:p>
          </p:txBody>
        </p:sp>
        <p:graphicFrame>
          <p:nvGraphicFramePr>
            <p:cNvPr id="384035" name="Object 35"/>
            <p:cNvGraphicFramePr>
              <a:graphicFrameLocks noChangeAspect="1"/>
            </p:cNvGraphicFramePr>
            <p:nvPr/>
          </p:nvGraphicFramePr>
          <p:xfrm>
            <a:off x="3198" y="1275"/>
            <a:ext cx="2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81" name="公式" r:id="rId4" imgW="266400" imgH="317160" progId="Equation.3">
                    <p:embed/>
                  </p:oleObj>
                </mc:Choice>
                <mc:Fallback>
                  <p:oleObj name="公式" r:id="rId4" imgW="26640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275"/>
                          <a:ext cx="272" cy="23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4036" name="Object 36"/>
            <p:cNvGraphicFramePr>
              <a:graphicFrameLocks noChangeAspect="1"/>
            </p:cNvGraphicFramePr>
            <p:nvPr/>
          </p:nvGraphicFramePr>
          <p:xfrm>
            <a:off x="3492" y="1275"/>
            <a:ext cx="27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82" name="公式" r:id="rId6" imgW="266400" imgH="330120" progId="Equation.3">
                    <p:embed/>
                  </p:oleObj>
                </mc:Choice>
                <mc:Fallback>
                  <p:oleObj name="公式" r:id="rId6" imgW="266400" imgH="3301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1275"/>
                          <a:ext cx="272" cy="23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4110" name="Group 110"/>
          <p:cNvGrpSpPr>
            <a:grpSpLocks/>
          </p:cNvGrpSpPr>
          <p:nvPr/>
        </p:nvGrpSpPr>
        <p:grpSpPr bwMode="auto">
          <a:xfrm>
            <a:off x="5951538" y="1196975"/>
            <a:ext cx="3192462" cy="2700338"/>
            <a:chOff x="3424" y="731"/>
            <a:chExt cx="2011" cy="1701"/>
          </a:xfrm>
        </p:grpSpPr>
        <p:grpSp>
          <p:nvGrpSpPr>
            <p:cNvPr id="384053" name="Group 53"/>
            <p:cNvGrpSpPr>
              <a:grpSpLocks/>
            </p:cNvGrpSpPr>
            <p:nvPr/>
          </p:nvGrpSpPr>
          <p:grpSpPr bwMode="auto">
            <a:xfrm>
              <a:off x="3747" y="1910"/>
              <a:ext cx="358" cy="366"/>
              <a:chOff x="816" y="2620"/>
              <a:chExt cx="358" cy="366"/>
            </a:xfrm>
          </p:grpSpPr>
          <p:sp>
            <p:nvSpPr>
              <p:cNvPr id="384054" name="Freeform 54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055" name="Rectangle 55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rgbClr val="000066"/>
                    </a:solidFill>
                    <a:latin typeface="Times New Roman" pitchFamily="18" charset="0"/>
                  </a:rPr>
                  <a:t>10</a:t>
                </a:r>
                <a:endParaRPr lang="en-US" altLang="zh-CN" sz="2300" baseline="-25000">
                  <a:solidFill>
                    <a:srgbClr val="000066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84056" name="Group 56"/>
            <p:cNvGrpSpPr>
              <a:grpSpLocks/>
            </p:cNvGrpSpPr>
            <p:nvPr/>
          </p:nvGrpSpPr>
          <p:grpSpPr bwMode="auto">
            <a:xfrm>
              <a:off x="3424" y="731"/>
              <a:ext cx="2011" cy="1519"/>
              <a:chOff x="3424" y="958"/>
              <a:chExt cx="2011" cy="1519"/>
            </a:xfrm>
          </p:grpSpPr>
          <p:grpSp>
            <p:nvGrpSpPr>
              <p:cNvPr id="384057" name="Group 57"/>
              <p:cNvGrpSpPr>
                <a:grpSpLocks/>
              </p:cNvGrpSpPr>
              <p:nvPr/>
            </p:nvGrpSpPr>
            <p:grpSpPr bwMode="auto">
              <a:xfrm>
                <a:off x="3807" y="1225"/>
                <a:ext cx="358" cy="366"/>
                <a:chOff x="816" y="2620"/>
                <a:chExt cx="358" cy="366"/>
              </a:xfrm>
            </p:grpSpPr>
            <p:sp>
              <p:nvSpPr>
                <p:cNvPr id="384058" name="Freeform 58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 cmpd="sng">
                  <a:solidFill>
                    <a:srgbClr val="0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59" name="Rectangle 59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2300">
                      <a:solidFill>
                        <a:srgbClr val="000066"/>
                      </a:solidFill>
                      <a:latin typeface="Times New Roman" pitchFamily="18" charset="0"/>
                    </a:rPr>
                    <a:t>00</a:t>
                  </a:r>
                  <a:endParaRPr lang="en-US" altLang="zh-CN" sz="2300" baseline="-25000">
                    <a:solidFill>
                      <a:srgbClr val="000066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84060" name="Group 60"/>
              <p:cNvGrpSpPr>
                <a:grpSpLocks/>
              </p:cNvGrpSpPr>
              <p:nvPr/>
            </p:nvGrpSpPr>
            <p:grpSpPr bwMode="auto">
              <a:xfrm>
                <a:off x="4701" y="1225"/>
                <a:ext cx="358" cy="366"/>
                <a:chOff x="816" y="2620"/>
                <a:chExt cx="358" cy="366"/>
              </a:xfrm>
            </p:grpSpPr>
            <p:sp>
              <p:nvSpPr>
                <p:cNvPr id="384061" name="Freeform 61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 cmpd="sng">
                  <a:solidFill>
                    <a:srgbClr val="0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62" name="Rectangle 62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2300">
                      <a:solidFill>
                        <a:srgbClr val="000066"/>
                      </a:solidFill>
                      <a:latin typeface="Times New Roman" pitchFamily="18" charset="0"/>
                    </a:rPr>
                    <a:t>01</a:t>
                  </a:r>
                  <a:endParaRPr lang="en-US" altLang="zh-CN" sz="2300" baseline="-25000">
                    <a:solidFill>
                      <a:srgbClr val="000066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84063" name="Group 63"/>
              <p:cNvGrpSpPr>
                <a:grpSpLocks/>
              </p:cNvGrpSpPr>
              <p:nvPr/>
            </p:nvGrpSpPr>
            <p:grpSpPr bwMode="auto">
              <a:xfrm>
                <a:off x="4701" y="2111"/>
                <a:ext cx="358" cy="366"/>
                <a:chOff x="816" y="2620"/>
                <a:chExt cx="358" cy="366"/>
              </a:xfrm>
            </p:grpSpPr>
            <p:sp>
              <p:nvSpPr>
                <p:cNvPr id="384064" name="Freeform 64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 cmpd="sng">
                  <a:solidFill>
                    <a:srgbClr val="0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65" name="Rectangle 65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2300">
                      <a:solidFill>
                        <a:srgbClr val="000066"/>
                      </a:solidFill>
                      <a:latin typeface="Times New Roman" pitchFamily="18" charset="0"/>
                    </a:rPr>
                    <a:t>11</a:t>
                  </a:r>
                  <a:endParaRPr lang="en-US" altLang="zh-CN" sz="2300" baseline="-25000">
                    <a:solidFill>
                      <a:srgbClr val="000066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84066" name="Group 66"/>
              <p:cNvGrpSpPr>
                <a:grpSpLocks/>
              </p:cNvGrpSpPr>
              <p:nvPr/>
            </p:nvGrpSpPr>
            <p:grpSpPr bwMode="auto">
              <a:xfrm>
                <a:off x="3424" y="1257"/>
                <a:ext cx="457" cy="261"/>
                <a:chOff x="416" y="2672"/>
                <a:chExt cx="457" cy="261"/>
              </a:xfrm>
            </p:grpSpPr>
            <p:sp>
              <p:nvSpPr>
                <p:cNvPr id="384067" name="Freeform 67"/>
                <p:cNvSpPr>
                  <a:spLocks/>
                </p:cNvSpPr>
                <p:nvPr/>
              </p:nvSpPr>
              <p:spPr bwMode="auto">
                <a:xfrm rot="-932763">
                  <a:off x="652" y="2672"/>
                  <a:ext cx="221" cy="261"/>
                </a:xfrm>
                <a:custGeom>
                  <a:avLst/>
                  <a:gdLst>
                    <a:gd name="T0" fmla="*/ 221 w 221"/>
                    <a:gd name="T1" fmla="*/ 41 h 261"/>
                    <a:gd name="T2" fmla="*/ 197 w 221"/>
                    <a:gd name="T3" fmla="*/ 20 h 261"/>
                    <a:gd name="T4" fmla="*/ 166 w 221"/>
                    <a:gd name="T5" fmla="*/ 6 h 261"/>
                    <a:gd name="T6" fmla="*/ 134 w 221"/>
                    <a:gd name="T7" fmla="*/ 0 h 261"/>
                    <a:gd name="T8" fmla="*/ 118 w 221"/>
                    <a:gd name="T9" fmla="*/ 0 h 261"/>
                    <a:gd name="T10" fmla="*/ 101 w 221"/>
                    <a:gd name="T11" fmla="*/ 2 h 261"/>
                    <a:gd name="T12" fmla="*/ 77 w 221"/>
                    <a:gd name="T13" fmla="*/ 10 h 261"/>
                    <a:gd name="T14" fmla="*/ 55 w 221"/>
                    <a:gd name="T15" fmla="*/ 22 h 261"/>
                    <a:gd name="T16" fmla="*/ 37 w 221"/>
                    <a:gd name="T17" fmla="*/ 39 h 261"/>
                    <a:gd name="T18" fmla="*/ 20 w 221"/>
                    <a:gd name="T19" fmla="*/ 58 h 261"/>
                    <a:gd name="T20" fmla="*/ 8 w 221"/>
                    <a:gd name="T21" fmla="*/ 80 h 261"/>
                    <a:gd name="T22" fmla="*/ 2 w 221"/>
                    <a:gd name="T23" fmla="*/ 103 h 261"/>
                    <a:gd name="T24" fmla="*/ 0 w 221"/>
                    <a:gd name="T25" fmla="*/ 128 h 261"/>
                    <a:gd name="T26" fmla="*/ 2 w 221"/>
                    <a:gd name="T27" fmla="*/ 155 h 261"/>
                    <a:gd name="T28" fmla="*/ 8 w 221"/>
                    <a:gd name="T29" fmla="*/ 178 h 261"/>
                    <a:gd name="T30" fmla="*/ 18 w 221"/>
                    <a:gd name="T31" fmla="*/ 199 h 261"/>
                    <a:gd name="T32" fmla="*/ 33 w 221"/>
                    <a:gd name="T33" fmla="*/ 217 h 261"/>
                    <a:gd name="T34" fmla="*/ 49 w 221"/>
                    <a:gd name="T35" fmla="*/ 234 h 261"/>
                    <a:gd name="T36" fmla="*/ 67 w 221"/>
                    <a:gd name="T37" fmla="*/ 246 h 261"/>
                    <a:gd name="T38" fmla="*/ 89 w 221"/>
                    <a:gd name="T39" fmla="*/ 255 h 261"/>
                    <a:gd name="T40" fmla="*/ 112 w 221"/>
                    <a:gd name="T41" fmla="*/ 261 h 261"/>
                    <a:gd name="T42" fmla="*/ 134 w 221"/>
                    <a:gd name="T43" fmla="*/ 261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1" h="261">
                      <a:moveTo>
                        <a:pt x="221" y="41"/>
                      </a:moveTo>
                      <a:lnTo>
                        <a:pt x="197" y="20"/>
                      </a:lnTo>
                      <a:lnTo>
                        <a:pt x="166" y="6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1" y="2"/>
                      </a:lnTo>
                      <a:lnTo>
                        <a:pt x="77" y="10"/>
                      </a:lnTo>
                      <a:lnTo>
                        <a:pt x="55" y="22"/>
                      </a:lnTo>
                      <a:lnTo>
                        <a:pt x="37" y="39"/>
                      </a:lnTo>
                      <a:lnTo>
                        <a:pt x="20" y="58"/>
                      </a:lnTo>
                      <a:lnTo>
                        <a:pt x="8" y="80"/>
                      </a:lnTo>
                      <a:lnTo>
                        <a:pt x="2" y="103"/>
                      </a:lnTo>
                      <a:lnTo>
                        <a:pt x="0" y="128"/>
                      </a:lnTo>
                      <a:lnTo>
                        <a:pt x="2" y="155"/>
                      </a:lnTo>
                      <a:lnTo>
                        <a:pt x="8" y="178"/>
                      </a:lnTo>
                      <a:lnTo>
                        <a:pt x="18" y="199"/>
                      </a:lnTo>
                      <a:lnTo>
                        <a:pt x="33" y="217"/>
                      </a:lnTo>
                      <a:lnTo>
                        <a:pt x="49" y="234"/>
                      </a:lnTo>
                      <a:lnTo>
                        <a:pt x="67" y="246"/>
                      </a:lnTo>
                      <a:lnTo>
                        <a:pt x="89" y="255"/>
                      </a:lnTo>
                      <a:lnTo>
                        <a:pt x="112" y="261"/>
                      </a:lnTo>
                      <a:lnTo>
                        <a:pt x="134" y="261"/>
                      </a:lnTo>
                    </a:path>
                  </a:pathLst>
                </a:custGeom>
                <a:noFill/>
                <a:ln w="38100" cmpd="sng">
                  <a:solidFill>
                    <a:srgbClr val="000080"/>
                  </a:solidFill>
                  <a:prstDash val="solid"/>
                  <a:round/>
                  <a:headEnd type="triangle" w="sm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68" name="Rectangle 68"/>
                <p:cNvSpPr>
                  <a:spLocks noChangeArrowheads="1"/>
                </p:cNvSpPr>
                <p:nvPr/>
              </p:nvSpPr>
              <p:spPr bwMode="auto">
                <a:xfrm>
                  <a:off x="416" y="2692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</a:rPr>
                    <a:t>0/0</a:t>
                  </a:r>
                  <a:endParaRPr lang="en-US" altLang="zh-CN" sz="2000">
                    <a:latin typeface="Arial" pitchFamily="34" charset="0"/>
                  </a:endParaRPr>
                </a:p>
              </p:txBody>
            </p:sp>
          </p:grpSp>
          <p:grpSp>
            <p:nvGrpSpPr>
              <p:cNvPr id="384069" name="Group 69"/>
              <p:cNvGrpSpPr>
                <a:grpSpLocks/>
              </p:cNvGrpSpPr>
              <p:nvPr/>
            </p:nvGrpSpPr>
            <p:grpSpPr bwMode="auto">
              <a:xfrm>
                <a:off x="4175" y="1216"/>
                <a:ext cx="509" cy="198"/>
                <a:chOff x="1795" y="2602"/>
                <a:chExt cx="509" cy="198"/>
              </a:xfrm>
            </p:grpSpPr>
            <p:sp>
              <p:nvSpPr>
                <p:cNvPr id="384070" name="Line 70"/>
                <p:cNvSpPr>
                  <a:spLocks noChangeShapeType="1"/>
                </p:cNvSpPr>
                <p:nvPr/>
              </p:nvSpPr>
              <p:spPr bwMode="auto">
                <a:xfrm>
                  <a:off x="1795" y="2794"/>
                  <a:ext cx="509" cy="1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3" y="2602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1/0</a:t>
                  </a:r>
                  <a:endParaRPr lang="en-US" altLang="zh-CN" sz="2000">
                    <a:latin typeface="Arial" pitchFamily="34" charset="0"/>
                  </a:endParaRPr>
                </a:p>
              </p:txBody>
            </p:sp>
          </p:grpSp>
          <p:grpSp>
            <p:nvGrpSpPr>
              <p:cNvPr id="384072" name="Group 72"/>
              <p:cNvGrpSpPr>
                <a:grpSpLocks/>
              </p:cNvGrpSpPr>
              <p:nvPr/>
            </p:nvGrpSpPr>
            <p:grpSpPr bwMode="auto">
              <a:xfrm>
                <a:off x="4109" y="958"/>
                <a:ext cx="645" cy="307"/>
                <a:chOff x="3635" y="2536"/>
                <a:chExt cx="645" cy="307"/>
              </a:xfrm>
            </p:grpSpPr>
            <p:sp>
              <p:nvSpPr>
                <p:cNvPr id="384073" name="Arc 73"/>
                <p:cNvSpPr>
                  <a:spLocks/>
                </p:cNvSpPr>
                <p:nvPr/>
              </p:nvSpPr>
              <p:spPr bwMode="auto">
                <a:xfrm flipH="1">
                  <a:off x="3635" y="2711"/>
                  <a:ext cx="645" cy="132"/>
                </a:xfrm>
                <a:custGeom>
                  <a:avLst/>
                  <a:gdLst>
                    <a:gd name="G0" fmla="+- 21390 0 0"/>
                    <a:gd name="G1" fmla="+- 21600 0 0"/>
                    <a:gd name="G2" fmla="+- 21600 0 0"/>
                    <a:gd name="T0" fmla="*/ 0 w 42990"/>
                    <a:gd name="T1" fmla="*/ 18594 h 21600"/>
                    <a:gd name="T2" fmla="*/ 42990 w 42990"/>
                    <a:gd name="T3" fmla="*/ 21600 h 21600"/>
                    <a:gd name="T4" fmla="*/ 21390 w 4299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990" h="21600" fill="none" extrusionOk="0">
                      <a:moveTo>
                        <a:pt x="0" y="18594"/>
                      </a:moveTo>
                      <a:cubicBezTo>
                        <a:pt x="1498" y="7930"/>
                        <a:pt x="10622" y="-1"/>
                        <a:pt x="21390" y="0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</a:path>
                    <a:path w="42990" h="21600" stroke="0" extrusionOk="0">
                      <a:moveTo>
                        <a:pt x="0" y="18594"/>
                      </a:moveTo>
                      <a:cubicBezTo>
                        <a:pt x="1498" y="7930"/>
                        <a:pt x="10622" y="-1"/>
                        <a:pt x="21390" y="0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  <a:lnTo>
                        <a:pt x="2139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80"/>
                  </a:solidFill>
                  <a:miter lim="800000"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4074" name="Rectangle 74"/>
                <p:cNvSpPr>
                  <a:spLocks noChangeArrowheads="1"/>
                </p:cNvSpPr>
                <p:nvPr/>
              </p:nvSpPr>
              <p:spPr bwMode="auto">
                <a:xfrm>
                  <a:off x="3993" y="2536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</a:rPr>
                    <a:t>0/0</a:t>
                  </a:r>
                  <a:endParaRPr lang="en-US" altLang="zh-CN" sz="2000">
                    <a:latin typeface="Arial" pitchFamily="34" charset="0"/>
                  </a:endParaRPr>
                </a:p>
              </p:txBody>
            </p:sp>
          </p:grpSp>
          <p:grpSp>
            <p:nvGrpSpPr>
              <p:cNvPr id="384075" name="Group 75"/>
              <p:cNvGrpSpPr>
                <a:grpSpLocks/>
              </p:cNvGrpSpPr>
              <p:nvPr/>
            </p:nvGrpSpPr>
            <p:grpSpPr bwMode="auto">
              <a:xfrm>
                <a:off x="4874" y="1598"/>
                <a:ext cx="248" cy="509"/>
                <a:chOff x="2417" y="2392"/>
                <a:chExt cx="248" cy="509"/>
              </a:xfrm>
            </p:grpSpPr>
            <p:sp>
              <p:nvSpPr>
                <p:cNvPr id="384076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2163" y="2646"/>
                  <a:ext cx="509" cy="1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77" name="Rectangle 77"/>
                <p:cNvSpPr>
                  <a:spLocks noChangeArrowheads="1"/>
                </p:cNvSpPr>
                <p:nvPr/>
              </p:nvSpPr>
              <p:spPr bwMode="auto">
                <a:xfrm>
                  <a:off x="2455" y="2524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1/0</a:t>
                  </a:r>
                  <a:endParaRPr lang="en-US" altLang="zh-CN" sz="2000">
                    <a:latin typeface="Arial" pitchFamily="34" charset="0"/>
                  </a:endParaRPr>
                </a:p>
              </p:txBody>
            </p:sp>
          </p:grpSp>
          <p:grpSp>
            <p:nvGrpSpPr>
              <p:cNvPr id="384078" name="Group 78"/>
              <p:cNvGrpSpPr>
                <a:grpSpLocks/>
              </p:cNvGrpSpPr>
              <p:nvPr/>
            </p:nvGrpSpPr>
            <p:grpSpPr bwMode="auto">
              <a:xfrm>
                <a:off x="4983" y="2160"/>
                <a:ext cx="452" cy="311"/>
                <a:chOff x="4509" y="3738"/>
                <a:chExt cx="452" cy="311"/>
              </a:xfrm>
            </p:grpSpPr>
            <p:sp>
              <p:nvSpPr>
                <p:cNvPr id="384079" name="Freeform 79"/>
                <p:cNvSpPr>
                  <a:spLocks/>
                </p:cNvSpPr>
                <p:nvPr/>
              </p:nvSpPr>
              <p:spPr bwMode="auto">
                <a:xfrm rot="2290186" flipH="1">
                  <a:off x="4509" y="3788"/>
                  <a:ext cx="221" cy="261"/>
                </a:xfrm>
                <a:custGeom>
                  <a:avLst/>
                  <a:gdLst>
                    <a:gd name="T0" fmla="*/ 221 w 221"/>
                    <a:gd name="T1" fmla="*/ 41 h 261"/>
                    <a:gd name="T2" fmla="*/ 197 w 221"/>
                    <a:gd name="T3" fmla="*/ 20 h 261"/>
                    <a:gd name="T4" fmla="*/ 166 w 221"/>
                    <a:gd name="T5" fmla="*/ 6 h 261"/>
                    <a:gd name="T6" fmla="*/ 134 w 221"/>
                    <a:gd name="T7" fmla="*/ 0 h 261"/>
                    <a:gd name="T8" fmla="*/ 118 w 221"/>
                    <a:gd name="T9" fmla="*/ 0 h 261"/>
                    <a:gd name="T10" fmla="*/ 101 w 221"/>
                    <a:gd name="T11" fmla="*/ 2 h 261"/>
                    <a:gd name="T12" fmla="*/ 77 w 221"/>
                    <a:gd name="T13" fmla="*/ 10 h 261"/>
                    <a:gd name="T14" fmla="*/ 55 w 221"/>
                    <a:gd name="T15" fmla="*/ 22 h 261"/>
                    <a:gd name="T16" fmla="*/ 37 w 221"/>
                    <a:gd name="T17" fmla="*/ 39 h 261"/>
                    <a:gd name="T18" fmla="*/ 20 w 221"/>
                    <a:gd name="T19" fmla="*/ 58 h 261"/>
                    <a:gd name="T20" fmla="*/ 8 w 221"/>
                    <a:gd name="T21" fmla="*/ 80 h 261"/>
                    <a:gd name="T22" fmla="*/ 2 w 221"/>
                    <a:gd name="T23" fmla="*/ 103 h 261"/>
                    <a:gd name="T24" fmla="*/ 0 w 221"/>
                    <a:gd name="T25" fmla="*/ 128 h 261"/>
                    <a:gd name="T26" fmla="*/ 2 w 221"/>
                    <a:gd name="T27" fmla="*/ 155 h 261"/>
                    <a:gd name="T28" fmla="*/ 8 w 221"/>
                    <a:gd name="T29" fmla="*/ 178 h 261"/>
                    <a:gd name="T30" fmla="*/ 18 w 221"/>
                    <a:gd name="T31" fmla="*/ 199 h 261"/>
                    <a:gd name="T32" fmla="*/ 33 w 221"/>
                    <a:gd name="T33" fmla="*/ 217 h 261"/>
                    <a:gd name="T34" fmla="*/ 49 w 221"/>
                    <a:gd name="T35" fmla="*/ 234 h 261"/>
                    <a:gd name="T36" fmla="*/ 67 w 221"/>
                    <a:gd name="T37" fmla="*/ 246 h 261"/>
                    <a:gd name="T38" fmla="*/ 89 w 221"/>
                    <a:gd name="T39" fmla="*/ 255 h 261"/>
                    <a:gd name="T40" fmla="*/ 112 w 221"/>
                    <a:gd name="T41" fmla="*/ 261 h 261"/>
                    <a:gd name="T42" fmla="*/ 134 w 221"/>
                    <a:gd name="T43" fmla="*/ 261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1" h="261">
                      <a:moveTo>
                        <a:pt x="221" y="41"/>
                      </a:moveTo>
                      <a:lnTo>
                        <a:pt x="197" y="20"/>
                      </a:lnTo>
                      <a:lnTo>
                        <a:pt x="166" y="6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1" y="2"/>
                      </a:lnTo>
                      <a:lnTo>
                        <a:pt x="77" y="10"/>
                      </a:lnTo>
                      <a:lnTo>
                        <a:pt x="55" y="22"/>
                      </a:lnTo>
                      <a:lnTo>
                        <a:pt x="37" y="39"/>
                      </a:lnTo>
                      <a:lnTo>
                        <a:pt x="20" y="58"/>
                      </a:lnTo>
                      <a:lnTo>
                        <a:pt x="8" y="80"/>
                      </a:lnTo>
                      <a:lnTo>
                        <a:pt x="2" y="103"/>
                      </a:lnTo>
                      <a:lnTo>
                        <a:pt x="0" y="128"/>
                      </a:lnTo>
                      <a:lnTo>
                        <a:pt x="2" y="155"/>
                      </a:lnTo>
                      <a:lnTo>
                        <a:pt x="8" y="178"/>
                      </a:lnTo>
                      <a:lnTo>
                        <a:pt x="18" y="199"/>
                      </a:lnTo>
                      <a:lnTo>
                        <a:pt x="33" y="217"/>
                      </a:lnTo>
                      <a:lnTo>
                        <a:pt x="49" y="234"/>
                      </a:lnTo>
                      <a:lnTo>
                        <a:pt x="67" y="246"/>
                      </a:lnTo>
                      <a:lnTo>
                        <a:pt x="89" y="255"/>
                      </a:lnTo>
                      <a:lnTo>
                        <a:pt x="112" y="261"/>
                      </a:lnTo>
                      <a:lnTo>
                        <a:pt x="134" y="261"/>
                      </a:lnTo>
                    </a:path>
                  </a:pathLst>
                </a:custGeom>
                <a:noFill/>
                <a:ln w="38100" cmpd="sng">
                  <a:solidFill>
                    <a:srgbClr val="000080"/>
                  </a:solidFill>
                  <a:prstDash val="solid"/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080" name="Rectangle 80"/>
                <p:cNvSpPr>
                  <a:spLocks noChangeArrowheads="1"/>
                </p:cNvSpPr>
                <p:nvPr/>
              </p:nvSpPr>
              <p:spPr bwMode="auto">
                <a:xfrm>
                  <a:off x="4751" y="3738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1/0</a:t>
                  </a:r>
                  <a:endParaRPr lang="en-US" altLang="zh-CN" sz="2000">
                    <a:latin typeface="Arial" pitchFamily="34" charset="0"/>
                  </a:endParaRPr>
                </a:p>
              </p:txBody>
            </p:sp>
          </p:grpSp>
          <p:sp>
            <p:nvSpPr>
              <p:cNvPr id="384081" name="Line 81"/>
              <p:cNvSpPr>
                <a:spLocks noChangeShapeType="1"/>
              </p:cNvSpPr>
              <p:nvPr/>
            </p:nvSpPr>
            <p:spPr bwMode="auto">
              <a:xfrm>
                <a:off x="4109" y="1580"/>
                <a:ext cx="645" cy="572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082" name="Rectangle 82"/>
              <p:cNvSpPr>
                <a:spLocks noChangeArrowheads="1"/>
              </p:cNvSpPr>
              <p:nvPr/>
            </p:nvSpPr>
            <p:spPr bwMode="auto">
              <a:xfrm>
                <a:off x="4301" y="1931"/>
                <a:ext cx="210" cy="19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0/1</a:t>
                </a:r>
                <a:endParaRPr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384083" name="Line 83"/>
            <p:cNvSpPr>
              <a:spLocks noChangeShapeType="1"/>
            </p:cNvSpPr>
            <p:nvPr/>
          </p:nvSpPr>
          <p:spPr bwMode="auto">
            <a:xfrm flipV="1">
              <a:off x="3923" y="1389"/>
              <a:ext cx="0" cy="4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084" name="Rectangle 84"/>
            <p:cNvSpPr>
              <a:spLocks noChangeArrowheads="1"/>
            </p:cNvSpPr>
            <p:nvPr/>
          </p:nvSpPr>
          <p:spPr bwMode="auto">
            <a:xfrm>
              <a:off x="3538" y="154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</a:rPr>
                <a:t>0/1</a:t>
              </a:r>
            </a:p>
          </p:txBody>
        </p:sp>
        <p:sp>
          <p:nvSpPr>
            <p:cNvPr id="384085" name="Line 85"/>
            <p:cNvSpPr>
              <a:spLocks noChangeShapeType="1"/>
            </p:cNvSpPr>
            <p:nvPr/>
          </p:nvSpPr>
          <p:spPr bwMode="auto">
            <a:xfrm>
              <a:off x="4127" y="2114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086" name="Rectangle 86"/>
            <p:cNvSpPr>
              <a:spLocks noChangeArrowheads="1"/>
            </p:cNvSpPr>
            <p:nvPr/>
          </p:nvSpPr>
          <p:spPr bwMode="auto">
            <a:xfrm>
              <a:off x="4241" y="218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</a:rPr>
                <a:t>1/0</a:t>
              </a:r>
            </a:p>
          </p:txBody>
        </p:sp>
      </p:grpSp>
      <p:grpSp>
        <p:nvGrpSpPr>
          <p:cNvPr id="384089" name="Group 89"/>
          <p:cNvGrpSpPr>
            <a:grpSpLocks/>
          </p:cNvGrpSpPr>
          <p:nvPr/>
        </p:nvGrpSpPr>
        <p:grpSpPr bwMode="auto">
          <a:xfrm>
            <a:off x="684213" y="4868863"/>
            <a:ext cx="3271837" cy="496887"/>
            <a:chOff x="0" y="3838"/>
            <a:chExt cx="2061" cy="313"/>
          </a:xfrm>
        </p:grpSpPr>
        <p:graphicFrame>
          <p:nvGraphicFramePr>
            <p:cNvPr id="384090" name="Object 90"/>
            <p:cNvGraphicFramePr>
              <a:graphicFrameLocks noChangeAspect="1"/>
            </p:cNvGraphicFramePr>
            <p:nvPr/>
          </p:nvGraphicFramePr>
          <p:xfrm>
            <a:off x="884" y="3838"/>
            <a:ext cx="1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83" name="公式" r:id="rId8" imgW="914400" imgH="342720" progId="Equation.3">
                    <p:embed/>
                  </p:oleObj>
                </mc:Choice>
                <mc:Fallback>
                  <p:oleObj name="公式" r:id="rId8" imgW="914400" imgH="34272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838"/>
                          <a:ext cx="117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4091" name="Rectangle 91"/>
            <p:cNvSpPr>
              <a:spLocks noChangeArrowheads="1"/>
            </p:cNvSpPr>
            <p:nvPr/>
          </p:nvSpPr>
          <p:spPr bwMode="auto">
            <a:xfrm>
              <a:off x="0" y="3838"/>
              <a:ext cx="89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49" charset="-122"/>
                </a:rPr>
                <a:t>输出方程</a:t>
              </a:r>
            </a:p>
          </p:txBody>
        </p:sp>
      </p:grpSp>
      <p:sp>
        <p:nvSpPr>
          <p:cNvPr id="384092" name="AutoShape 92"/>
          <p:cNvSpPr>
            <a:spLocks noChangeArrowheads="1"/>
          </p:cNvSpPr>
          <p:nvPr/>
        </p:nvSpPr>
        <p:spPr bwMode="auto">
          <a:xfrm>
            <a:off x="4141788" y="4868863"/>
            <a:ext cx="468312" cy="5270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zh-CN" sz="1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graphicFrame>
        <p:nvGraphicFramePr>
          <p:cNvPr id="384093" name="Object 93"/>
          <p:cNvGraphicFramePr>
            <a:graphicFrameLocks noChangeAspect="1"/>
          </p:cNvGraphicFramePr>
          <p:nvPr/>
        </p:nvGraphicFramePr>
        <p:xfrm>
          <a:off x="4860925" y="4941888"/>
          <a:ext cx="23352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84" name="公式" r:id="rId10" imgW="1143000" imgH="355320" progId="Equation.3">
                  <p:embed/>
                </p:oleObj>
              </mc:Choice>
              <mc:Fallback>
                <p:oleObj name="公式" r:id="rId10" imgW="1143000" imgH="35532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941888"/>
                        <a:ext cx="23352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94" name="Rectangle 94"/>
          <p:cNvSpPr>
            <a:spLocks noChangeArrowheads="1"/>
          </p:cNvSpPr>
          <p:nvPr/>
        </p:nvSpPr>
        <p:spPr bwMode="auto">
          <a:xfrm>
            <a:off x="7019925" y="4076700"/>
            <a:ext cx="14192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能自启动</a:t>
            </a:r>
          </a:p>
        </p:txBody>
      </p:sp>
      <p:sp>
        <p:nvSpPr>
          <p:cNvPr id="384095" name="Rectangle 95"/>
          <p:cNvSpPr>
            <a:spLocks noChangeArrowheads="1"/>
          </p:cNvSpPr>
          <p:nvPr/>
        </p:nvSpPr>
        <p:spPr bwMode="auto">
          <a:xfrm>
            <a:off x="827088" y="54927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检查自启动能力和输出</a:t>
            </a:r>
          </a:p>
        </p:txBody>
      </p:sp>
      <p:grpSp>
        <p:nvGrpSpPr>
          <p:cNvPr id="384107" name="Group 107"/>
          <p:cNvGrpSpPr>
            <a:grpSpLocks/>
          </p:cNvGrpSpPr>
          <p:nvPr/>
        </p:nvGrpSpPr>
        <p:grpSpPr bwMode="auto">
          <a:xfrm>
            <a:off x="1187450" y="2649538"/>
            <a:ext cx="4464050" cy="563562"/>
            <a:chOff x="411" y="1071"/>
            <a:chExt cx="2877" cy="363"/>
          </a:xfrm>
        </p:grpSpPr>
        <p:sp>
          <p:nvSpPr>
            <p:cNvPr id="384039" name="Rectangle 39"/>
            <p:cNvSpPr>
              <a:spLocks noChangeArrowheads="1"/>
            </p:cNvSpPr>
            <p:nvPr/>
          </p:nvSpPr>
          <p:spPr bwMode="auto">
            <a:xfrm>
              <a:off x="411" y="1071"/>
              <a:ext cx="201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=0</a:t>
              </a:r>
            </a:p>
          </p:txBody>
        </p:sp>
        <p:graphicFrame>
          <p:nvGraphicFramePr>
            <p:cNvPr id="384052" name="Object 52"/>
            <p:cNvGraphicFramePr>
              <a:graphicFrameLocks noChangeAspect="1"/>
            </p:cNvGraphicFramePr>
            <p:nvPr/>
          </p:nvGraphicFramePr>
          <p:xfrm>
            <a:off x="2529" y="1119"/>
            <a:ext cx="75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85" name="公式" r:id="rId12" imgW="317160" imgH="139680" progId="Equation.3">
                    <p:embed/>
                  </p:oleObj>
                </mc:Choice>
                <mc:Fallback>
                  <p:oleObj name="公式" r:id="rId12" imgW="317160" imgH="1396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1119"/>
                          <a:ext cx="75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4098" name="Group 98"/>
            <p:cNvGrpSpPr>
              <a:grpSpLocks/>
            </p:cNvGrpSpPr>
            <p:nvPr/>
          </p:nvGrpSpPr>
          <p:grpSpPr bwMode="auto">
            <a:xfrm>
              <a:off x="839" y="1081"/>
              <a:ext cx="1678" cy="353"/>
              <a:chOff x="2835" y="1230"/>
              <a:chExt cx="1565" cy="286"/>
            </a:xfrm>
          </p:grpSpPr>
          <p:sp>
            <p:nvSpPr>
              <p:cNvPr id="384099" name="Rectangle 99"/>
              <p:cNvSpPr>
                <a:spLocks noChangeArrowheads="1"/>
              </p:cNvSpPr>
              <p:nvPr/>
            </p:nvSpPr>
            <p:spPr bwMode="auto">
              <a:xfrm>
                <a:off x="2835" y="1230"/>
                <a:ext cx="1565" cy="286"/>
              </a:xfrm>
              <a:prstGeom prst="rect">
                <a:avLst/>
              </a:prstGeom>
              <a:noFill/>
              <a:ln w="28575">
                <a:solidFill>
                  <a:srgbClr val="FF0066">
                    <a:alpha val="0"/>
                  </a:srgb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                  = 00</a:t>
                </a:r>
                <a:endParaRPr lang="en-US" altLang="zh-CN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84100" name="Object 100"/>
              <p:cNvGraphicFramePr>
                <a:graphicFrameLocks noChangeAspect="1"/>
              </p:cNvGraphicFramePr>
              <p:nvPr/>
            </p:nvGraphicFramePr>
            <p:xfrm>
              <a:off x="3198" y="1275"/>
              <a:ext cx="27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186" name="公式" r:id="rId14" imgW="266400" imgH="317160" progId="Equation.3">
                      <p:embed/>
                    </p:oleObj>
                  </mc:Choice>
                  <mc:Fallback>
                    <p:oleObj name="公式" r:id="rId14" imgW="266400" imgH="31716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275"/>
                            <a:ext cx="272" cy="23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>
                                <a:alpha val="0"/>
                              </a:srgbClr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4101" name="Object 101"/>
              <p:cNvGraphicFramePr>
                <a:graphicFrameLocks noChangeAspect="1"/>
              </p:cNvGraphicFramePr>
              <p:nvPr/>
            </p:nvGraphicFramePr>
            <p:xfrm>
              <a:off x="3492" y="1275"/>
              <a:ext cx="2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187" name="公式" r:id="rId15" imgW="266400" imgH="330120" progId="Equation.3">
                      <p:embed/>
                    </p:oleObj>
                  </mc:Choice>
                  <mc:Fallback>
                    <p:oleObj name="公式" r:id="rId15" imgW="266400" imgH="33012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2" y="1275"/>
                            <a:ext cx="272" cy="2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>
                                <a:alpha val="0"/>
                              </a:srgbClr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4108" name="Group 108"/>
          <p:cNvGrpSpPr>
            <a:grpSpLocks/>
          </p:cNvGrpSpPr>
          <p:nvPr/>
        </p:nvGrpSpPr>
        <p:grpSpPr bwMode="auto">
          <a:xfrm>
            <a:off x="1216025" y="3657600"/>
            <a:ext cx="4292600" cy="555625"/>
            <a:chOff x="476" y="1718"/>
            <a:chExt cx="2767" cy="358"/>
          </a:xfrm>
        </p:grpSpPr>
        <p:sp>
          <p:nvSpPr>
            <p:cNvPr id="384044" name="Rectangle 44"/>
            <p:cNvSpPr>
              <a:spLocks noChangeArrowheads="1"/>
            </p:cNvSpPr>
            <p:nvPr/>
          </p:nvSpPr>
          <p:spPr bwMode="auto">
            <a:xfrm>
              <a:off x="476" y="1742"/>
              <a:ext cx="51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=1</a:t>
              </a:r>
            </a:p>
          </p:txBody>
        </p:sp>
        <p:graphicFrame>
          <p:nvGraphicFramePr>
            <p:cNvPr id="384102" name="Object 102"/>
            <p:cNvGraphicFramePr>
              <a:graphicFrameLocks noChangeAspect="1"/>
            </p:cNvGraphicFramePr>
            <p:nvPr/>
          </p:nvGraphicFramePr>
          <p:xfrm>
            <a:off x="2517" y="1797"/>
            <a:ext cx="7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88" name="公式" r:id="rId16" imgW="330120" imgH="152280" progId="Equation.3">
                    <p:embed/>
                  </p:oleObj>
                </mc:Choice>
                <mc:Fallback>
                  <p:oleObj name="公式" r:id="rId16" imgW="330120" imgH="15228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97"/>
                          <a:ext cx="72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4103" name="Group 103"/>
            <p:cNvGrpSpPr>
              <a:grpSpLocks/>
            </p:cNvGrpSpPr>
            <p:nvPr/>
          </p:nvGrpSpPr>
          <p:grpSpPr bwMode="auto">
            <a:xfrm>
              <a:off x="839" y="1718"/>
              <a:ext cx="1678" cy="353"/>
              <a:chOff x="2835" y="1230"/>
              <a:chExt cx="1565" cy="286"/>
            </a:xfrm>
          </p:grpSpPr>
          <p:sp>
            <p:nvSpPr>
              <p:cNvPr id="384104" name="Rectangle 104"/>
              <p:cNvSpPr>
                <a:spLocks noChangeArrowheads="1"/>
              </p:cNvSpPr>
              <p:nvPr/>
            </p:nvSpPr>
            <p:spPr bwMode="auto">
              <a:xfrm>
                <a:off x="2835" y="1230"/>
                <a:ext cx="1565" cy="286"/>
              </a:xfrm>
              <a:prstGeom prst="rect">
                <a:avLst/>
              </a:prstGeom>
              <a:noFill/>
              <a:ln w="28575">
                <a:solidFill>
                  <a:srgbClr val="FF0066">
                    <a:alpha val="0"/>
                  </a:srgb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                  = 11</a:t>
                </a:r>
                <a:endParaRPr lang="en-US" altLang="zh-CN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84105" name="Object 105"/>
              <p:cNvGraphicFramePr>
                <a:graphicFrameLocks noChangeAspect="1"/>
              </p:cNvGraphicFramePr>
              <p:nvPr/>
            </p:nvGraphicFramePr>
            <p:xfrm>
              <a:off x="3198" y="1275"/>
              <a:ext cx="27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189" name="公式" r:id="rId18" imgW="266400" imgH="317160" progId="Equation.3">
                      <p:embed/>
                    </p:oleObj>
                  </mc:Choice>
                  <mc:Fallback>
                    <p:oleObj name="公式" r:id="rId18" imgW="266400" imgH="317160" progId="Equation.3">
                      <p:embed/>
                      <p:pic>
                        <p:nvPicPr>
                          <p:cNvPr id="0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275"/>
                            <a:ext cx="272" cy="23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>
                                <a:alpha val="0"/>
                              </a:srgbClr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4106" name="Object 106"/>
              <p:cNvGraphicFramePr>
                <a:graphicFrameLocks noChangeAspect="1"/>
              </p:cNvGraphicFramePr>
              <p:nvPr/>
            </p:nvGraphicFramePr>
            <p:xfrm>
              <a:off x="3492" y="1275"/>
              <a:ext cx="27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190" name="公式" r:id="rId19" imgW="266400" imgH="330120" progId="Equation.3">
                      <p:embed/>
                    </p:oleObj>
                  </mc:Choice>
                  <mc:Fallback>
                    <p:oleObj name="公式" r:id="rId19" imgW="266400" imgH="330120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2" y="1275"/>
                            <a:ext cx="272" cy="2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>
                                <a:alpha val="0"/>
                              </a:srgbClr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4109" name="AutoShape 109"/>
          <p:cNvSpPr>
            <a:spLocks noChangeArrowheads="1"/>
          </p:cNvSpPr>
          <p:nvPr/>
        </p:nvSpPr>
        <p:spPr bwMode="auto">
          <a:xfrm>
            <a:off x="5230813" y="2684463"/>
            <a:ext cx="457200" cy="5286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92" grpId="0" animBg="1"/>
      <p:bldP spid="384094" grpId="0" animBg="1"/>
      <p:bldP spid="384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44" name="Object 20"/>
          <p:cNvGraphicFramePr>
            <a:graphicFrameLocks noChangeAspect="1"/>
          </p:cNvGraphicFramePr>
          <p:nvPr/>
        </p:nvGraphicFramePr>
        <p:xfrm>
          <a:off x="139700" y="3255963"/>
          <a:ext cx="8397875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9" name="图片" r:id="rId5" imgW="3457800" imgH="1048680" progId="Word.Picture.8">
                  <p:embed/>
                </p:oleObj>
              </mc:Choice>
              <mc:Fallback>
                <p:oleObj name="图片" r:id="rId5" imgW="3457800" imgH="104868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255963"/>
                        <a:ext cx="8397875" cy="279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45" name="Group 21"/>
          <p:cNvGrpSpPr>
            <a:grpSpLocks/>
          </p:cNvGrpSpPr>
          <p:nvPr/>
        </p:nvGrpSpPr>
        <p:grpSpPr bwMode="auto">
          <a:xfrm>
            <a:off x="898525" y="1773238"/>
            <a:ext cx="3271838" cy="496887"/>
            <a:chOff x="0" y="3838"/>
            <a:chExt cx="2061" cy="313"/>
          </a:xfrm>
        </p:grpSpPr>
        <p:graphicFrame>
          <p:nvGraphicFramePr>
            <p:cNvPr id="385046" name="Object 22"/>
            <p:cNvGraphicFramePr>
              <a:graphicFrameLocks noChangeAspect="1"/>
            </p:cNvGraphicFramePr>
            <p:nvPr/>
          </p:nvGraphicFramePr>
          <p:xfrm>
            <a:off x="884" y="3838"/>
            <a:ext cx="1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80" name="公式" r:id="rId7" imgW="914400" imgH="342720" progId="Equation.3">
                    <p:embed/>
                  </p:oleObj>
                </mc:Choice>
                <mc:Fallback>
                  <p:oleObj name="公式" r:id="rId7" imgW="914400" imgH="342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838"/>
                          <a:ext cx="117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5047" name="Rectangle 23"/>
            <p:cNvSpPr>
              <a:spLocks noChangeArrowheads="1"/>
            </p:cNvSpPr>
            <p:nvPr/>
          </p:nvSpPr>
          <p:spPr bwMode="auto">
            <a:xfrm>
              <a:off x="0" y="3838"/>
              <a:ext cx="890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49" charset="-122"/>
                </a:rPr>
                <a:t>输出方程</a:t>
              </a:r>
            </a:p>
          </p:txBody>
        </p:sp>
      </p:grpSp>
      <p:sp>
        <p:nvSpPr>
          <p:cNvPr id="385048" name="AutoShape 24"/>
          <p:cNvSpPr>
            <a:spLocks noChangeArrowheads="1"/>
          </p:cNvSpPr>
          <p:nvPr/>
        </p:nvSpPr>
        <p:spPr bwMode="auto">
          <a:xfrm>
            <a:off x="4319588" y="1773238"/>
            <a:ext cx="468312" cy="5175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zh-CN" sz="1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grpSp>
        <p:nvGrpSpPr>
          <p:cNvPr id="385057" name="Group 33"/>
          <p:cNvGrpSpPr>
            <a:grpSpLocks/>
          </p:cNvGrpSpPr>
          <p:nvPr/>
        </p:nvGrpSpPr>
        <p:grpSpPr bwMode="auto">
          <a:xfrm>
            <a:off x="4500563" y="3105150"/>
            <a:ext cx="2808287" cy="1116013"/>
            <a:chOff x="2835" y="1956"/>
            <a:chExt cx="1769" cy="703"/>
          </a:xfrm>
        </p:grpSpPr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 flipV="1">
              <a:off x="2835" y="1956"/>
              <a:ext cx="0" cy="65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52" name="Line 28"/>
            <p:cNvSpPr>
              <a:spLocks noChangeShapeType="1"/>
            </p:cNvSpPr>
            <p:nvPr/>
          </p:nvSpPr>
          <p:spPr bwMode="auto">
            <a:xfrm>
              <a:off x="2835" y="1956"/>
              <a:ext cx="1633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53" name="Line 29"/>
            <p:cNvSpPr>
              <a:spLocks noChangeShapeType="1"/>
            </p:cNvSpPr>
            <p:nvPr/>
          </p:nvSpPr>
          <p:spPr bwMode="auto">
            <a:xfrm flipV="1">
              <a:off x="4445" y="1956"/>
              <a:ext cx="0" cy="70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54" name="Line 30"/>
            <p:cNvSpPr>
              <a:spLocks noChangeShapeType="1"/>
            </p:cNvSpPr>
            <p:nvPr/>
          </p:nvSpPr>
          <p:spPr bwMode="auto">
            <a:xfrm>
              <a:off x="4445" y="2659"/>
              <a:ext cx="159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5049" name="Object 25"/>
          <p:cNvGraphicFramePr>
            <a:graphicFrameLocks noChangeAspect="1"/>
          </p:cNvGraphicFramePr>
          <p:nvPr/>
        </p:nvGraphicFramePr>
        <p:xfrm>
          <a:off x="4572000" y="2492375"/>
          <a:ext cx="23352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81" name="公式" r:id="rId9" imgW="1143000" imgH="355320" progId="Equation.3">
                  <p:embed/>
                </p:oleObj>
              </mc:Choice>
              <mc:Fallback>
                <p:oleObj name="公式" r:id="rId9" imgW="1143000" imgH="3553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23352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5" name="Rectangle 31"/>
          <p:cNvSpPr>
            <a:spLocks noChangeArrowheads="1"/>
          </p:cNvSpPr>
          <p:nvPr/>
        </p:nvSpPr>
        <p:spPr bwMode="auto">
          <a:xfrm>
            <a:off x="755650" y="1196975"/>
            <a:ext cx="14192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修改电路</a:t>
            </a:r>
          </a:p>
        </p:txBody>
      </p:sp>
      <p:sp>
        <p:nvSpPr>
          <p:cNvPr id="385056" name="Rectangle 32"/>
          <p:cNvSpPr>
            <a:spLocks noChangeArrowheads="1"/>
          </p:cNvSpPr>
          <p:nvPr/>
        </p:nvSpPr>
        <p:spPr bwMode="auto">
          <a:xfrm>
            <a:off x="971550" y="2420938"/>
            <a:ext cx="32416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卡诺图化简去掉无关项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8" grpId="0" animBg="1"/>
      <p:bldP spid="3850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AutoShape 2"/>
          <p:cNvSpPr>
            <a:spLocks noChangeArrowheads="1"/>
          </p:cNvSpPr>
          <p:nvPr/>
        </p:nvSpPr>
        <p:spPr bwMode="auto">
          <a:xfrm>
            <a:off x="4392613" y="2763838"/>
            <a:ext cx="4410075" cy="3509962"/>
          </a:xfrm>
          <a:prstGeom prst="roundRect">
            <a:avLst>
              <a:gd name="adj" fmla="val 16667"/>
            </a:avLst>
          </a:prstGeom>
          <a:solidFill>
            <a:schemeClr val="bg1">
              <a:alpha val="4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4824413" y="2536825"/>
            <a:ext cx="406400" cy="2366963"/>
          </a:xfrm>
          <a:prstGeom prst="rect">
            <a:avLst/>
          </a:prstGeom>
          <a:solidFill>
            <a:srgbClr val="FFCC99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5230813" y="2536825"/>
            <a:ext cx="719137" cy="2330450"/>
          </a:xfrm>
          <a:prstGeom prst="rect">
            <a:avLst/>
          </a:prstGeom>
          <a:solidFill>
            <a:schemeClr val="folHlink">
              <a:alpha val="4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5949950" y="2536825"/>
            <a:ext cx="674688" cy="2330450"/>
          </a:xfrm>
          <a:prstGeom prst="rect">
            <a:avLst/>
          </a:prstGeom>
          <a:solidFill>
            <a:srgbClr val="9966FF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4638" y="2536825"/>
            <a:ext cx="720725" cy="2295525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7273925" y="2536825"/>
            <a:ext cx="746125" cy="2366963"/>
          </a:xfrm>
          <a:prstGeom prst="rect">
            <a:avLst/>
          </a:prstGeom>
          <a:solidFill>
            <a:srgbClr val="CC0066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8020050" y="2536825"/>
            <a:ext cx="674688" cy="2330450"/>
          </a:xfrm>
          <a:prstGeom prst="rect">
            <a:avLst/>
          </a:prstGeom>
          <a:solidFill>
            <a:srgbClr val="FFCC99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7" name="AutoShape 9"/>
          <p:cNvSpPr>
            <a:spLocks noChangeArrowheads="1"/>
          </p:cNvSpPr>
          <p:nvPr/>
        </p:nvSpPr>
        <p:spPr bwMode="auto">
          <a:xfrm>
            <a:off x="528638" y="2814638"/>
            <a:ext cx="3481387" cy="2271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287338" y="1341438"/>
            <a:ext cx="4391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解：据题意可直接由波形图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、画出电路状态图。</a:t>
            </a:r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6540" name="Object 12"/>
          <p:cNvGraphicFramePr>
            <a:graphicFrameLocks noChangeAspect="1"/>
          </p:cNvGraphicFramePr>
          <p:nvPr/>
        </p:nvGraphicFramePr>
        <p:xfrm>
          <a:off x="576263" y="2420938"/>
          <a:ext cx="33909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6" name="Picture2" r:id="rId3" imgW="1828800" imgH="1009800" progId="Word.Picture.8">
                  <p:embed/>
                </p:oleObj>
              </mc:Choice>
              <mc:Fallback>
                <p:oleObj name="Picture2" r:id="rId3" imgW="1828800" imgH="10098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20938"/>
                        <a:ext cx="339090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293688" y="4632325"/>
            <a:ext cx="4133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2</a:t>
            </a:r>
            <a:r>
              <a:rPr lang="zh-CN" altLang="en-US" sz="2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确定触发器的类型和个数</a:t>
            </a:r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900113" y="5589588"/>
            <a:ext cx="63738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触发器类型：上升沿触发的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JK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边沿触发器。</a:t>
            </a:r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0" y="0"/>
            <a:ext cx="9144000" cy="146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     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3: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试设计一个同步时序电路，要求电路中触发器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Q</a:t>
            </a:r>
            <a:r>
              <a:rPr lang="en-US" altLang="zh-CN" sz="2400" baseline="-25000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Q</a:t>
            </a:r>
            <a:r>
              <a:rPr lang="en-US" altLang="zh-CN" sz="2400" baseline="-25000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Q</a:t>
            </a:r>
            <a:r>
              <a:rPr lang="en-US" altLang="zh-CN" sz="2400" baseline="-25000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br>
              <a:rPr lang="en-US" altLang="zh-CN" sz="2400" baseline="-25000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及输出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端的信号与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CP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时钟信号波形满足下图所示的时序关系。</a:t>
            </a:r>
          </a:p>
        </p:txBody>
      </p:sp>
      <p:grpSp>
        <p:nvGrpSpPr>
          <p:cNvPr id="406544" name="Group 16"/>
          <p:cNvGrpSpPr>
            <a:grpSpLocks/>
          </p:cNvGrpSpPr>
          <p:nvPr/>
        </p:nvGrpSpPr>
        <p:grpSpPr bwMode="auto">
          <a:xfrm>
            <a:off x="4781550" y="2789238"/>
            <a:ext cx="339725" cy="1573212"/>
            <a:chOff x="3179" y="3646"/>
            <a:chExt cx="214" cy="991"/>
          </a:xfrm>
        </p:grpSpPr>
        <p:sp>
          <p:nvSpPr>
            <p:cNvPr id="406545" name="Rectangle 17"/>
            <p:cNvSpPr>
              <a:spLocks noChangeArrowheads="1"/>
            </p:cNvSpPr>
            <p:nvPr/>
          </p:nvSpPr>
          <p:spPr bwMode="auto">
            <a:xfrm>
              <a:off x="3179" y="36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46" name="Rectangle 18"/>
            <p:cNvSpPr>
              <a:spLocks noChangeArrowheads="1"/>
            </p:cNvSpPr>
            <p:nvPr/>
          </p:nvSpPr>
          <p:spPr bwMode="auto">
            <a:xfrm>
              <a:off x="3181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47" name="Rectangle 19"/>
            <p:cNvSpPr>
              <a:spLocks noChangeArrowheads="1"/>
            </p:cNvSpPr>
            <p:nvPr/>
          </p:nvSpPr>
          <p:spPr bwMode="auto">
            <a:xfrm>
              <a:off x="3181" y="4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5287963" y="2763838"/>
            <a:ext cx="339725" cy="1573212"/>
            <a:chOff x="3179" y="3646"/>
            <a:chExt cx="214" cy="991"/>
          </a:xfrm>
        </p:grpSpPr>
        <p:sp>
          <p:nvSpPr>
            <p:cNvPr id="406549" name="Rectangle 21"/>
            <p:cNvSpPr>
              <a:spLocks noChangeArrowheads="1"/>
            </p:cNvSpPr>
            <p:nvPr/>
          </p:nvSpPr>
          <p:spPr bwMode="auto">
            <a:xfrm>
              <a:off x="3179" y="36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6550" name="Rectangle 22"/>
            <p:cNvSpPr>
              <a:spLocks noChangeArrowheads="1"/>
            </p:cNvSpPr>
            <p:nvPr/>
          </p:nvSpPr>
          <p:spPr bwMode="auto">
            <a:xfrm>
              <a:off x="3181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51" name="Rectangle 23"/>
            <p:cNvSpPr>
              <a:spLocks noChangeArrowheads="1"/>
            </p:cNvSpPr>
            <p:nvPr/>
          </p:nvSpPr>
          <p:spPr bwMode="auto">
            <a:xfrm>
              <a:off x="3181" y="4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06552" name="Group 24"/>
          <p:cNvGrpSpPr>
            <a:grpSpLocks/>
          </p:cNvGrpSpPr>
          <p:nvPr/>
        </p:nvGrpSpPr>
        <p:grpSpPr bwMode="auto">
          <a:xfrm>
            <a:off x="6008688" y="2763838"/>
            <a:ext cx="339725" cy="1573212"/>
            <a:chOff x="3179" y="3646"/>
            <a:chExt cx="214" cy="991"/>
          </a:xfrm>
        </p:grpSpPr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3179" y="36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54" name="Rectangle 26"/>
            <p:cNvSpPr>
              <a:spLocks noChangeArrowheads="1"/>
            </p:cNvSpPr>
            <p:nvPr/>
          </p:nvSpPr>
          <p:spPr bwMode="auto">
            <a:xfrm>
              <a:off x="3181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6555" name="Rectangle 27"/>
            <p:cNvSpPr>
              <a:spLocks noChangeArrowheads="1"/>
            </p:cNvSpPr>
            <p:nvPr/>
          </p:nvSpPr>
          <p:spPr bwMode="auto">
            <a:xfrm>
              <a:off x="3181" y="4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06556" name="Group 28"/>
          <p:cNvGrpSpPr>
            <a:grpSpLocks/>
          </p:cNvGrpSpPr>
          <p:nvPr/>
        </p:nvGrpSpPr>
        <p:grpSpPr bwMode="auto">
          <a:xfrm>
            <a:off x="6621463" y="2763838"/>
            <a:ext cx="339725" cy="1573212"/>
            <a:chOff x="3179" y="3646"/>
            <a:chExt cx="214" cy="991"/>
          </a:xfrm>
        </p:grpSpPr>
        <p:sp>
          <p:nvSpPr>
            <p:cNvPr id="406557" name="Rectangle 29"/>
            <p:cNvSpPr>
              <a:spLocks noChangeArrowheads="1"/>
            </p:cNvSpPr>
            <p:nvPr/>
          </p:nvSpPr>
          <p:spPr bwMode="auto">
            <a:xfrm>
              <a:off x="3179" y="36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6558" name="Rectangle 30"/>
            <p:cNvSpPr>
              <a:spLocks noChangeArrowheads="1"/>
            </p:cNvSpPr>
            <p:nvPr/>
          </p:nvSpPr>
          <p:spPr bwMode="auto">
            <a:xfrm>
              <a:off x="3181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6559" name="Rectangle 31"/>
            <p:cNvSpPr>
              <a:spLocks noChangeArrowheads="1"/>
            </p:cNvSpPr>
            <p:nvPr/>
          </p:nvSpPr>
          <p:spPr bwMode="auto">
            <a:xfrm>
              <a:off x="3181" y="4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06560" name="Group 32"/>
          <p:cNvGrpSpPr>
            <a:grpSpLocks/>
          </p:cNvGrpSpPr>
          <p:nvPr/>
        </p:nvGrpSpPr>
        <p:grpSpPr bwMode="auto">
          <a:xfrm>
            <a:off x="8050213" y="2763838"/>
            <a:ext cx="339725" cy="1573212"/>
            <a:chOff x="3179" y="3646"/>
            <a:chExt cx="214" cy="991"/>
          </a:xfrm>
        </p:grpSpPr>
        <p:sp>
          <p:nvSpPr>
            <p:cNvPr id="406561" name="Rectangle 33"/>
            <p:cNvSpPr>
              <a:spLocks noChangeArrowheads="1"/>
            </p:cNvSpPr>
            <p:nvPr/>
          </p:nvSpPr>
          <p:spPr bwMode="auto">
            <a:xfrm>
              <a:off x="3179" y="36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62" name="Rectangle 34"/>
            <p:cNvSpPr>
              <a:spLocks noChangeArrowheads="1"/>
            </p:cNvSpPr>
            <p:nvPr/>
          </p:nvSpPr>
          <p:spPr bwMode="auto">
            <a:xfrm>
              <a:off x="3181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63" name="Rectangle 35"/>
            <p:cNvSpPr>
              <a:spLocks noChangeArrowheads="1"/>
            </p:cNvSpPr>
            <p:nvPr/>
          </p:nvSpPr>
          <p:spPr bwMode="auto">
            <a:xfrm>
              <a:off x="3181" y="4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06564" name="Group 36"/>
          <p:cNvGrpSpPr>
            <a:grpSpLocks/>
          </p:cNvGrpSpPr>
          <p:nvPr/>
        </p:nvGrpSpPr>
        <p:grpSpPr bwMode="auto">
          <a:xfrm>
            <a:off x="7489825" y="2752725"/>
            <a:ext cx="339725" cy="1573213"/>
            <a:chOff x="3179" y="3646"/>
            <a:chExt cx="214" cy="991"/>
          </a:xfrm>
        </p:grpSpPr>
        <p:sp>
          <p:nvSpPr>
            <p:cNvPr id="406565" name="Rectangle 37"/>
            <p:cNvSpPr>
              <a:spLocks noChangeArrowheads="1"/>
            </p:cNvSpPr>
            <p:nvPr/>
          </p:nvSpPr>
          <p:spPr bwMode="auto">
            <a:xfrm>
              <a:off x="3179" y="36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66" name="Rectangle 38"/>
            <p:cNvSpPr>
              <a:spLocks noChangeArrowheads="1"/>
            </p:cNvSpPr>
            <p:nvPr/>
          </p:nvSpPr>
          <p:spPr bwMode="auto">
            <a:xfrm>
              <a:off x="3181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6567" name="Rectangle 39"/>
            <p:cNvSpPr>
              <a:spLocks noChangeArrowheads="1"/>
            </p:cNvSpPr>
            <p:nvPr/>
          </p:nvSpPr>
          <p:spPr bwMode="auto">
            <a:xfrm>
              <a:off x="3181" y="4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42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912813" y="5080000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触发器个数：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215900" y="5986463"/>
            <a:ext cx="6516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3</a:t>
            </a:r>
            <a:r>
              <a:rPr lang="zh-CN" altLang="en-US" sz="2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求出电路的激励方程和输出方程 ；</a:t>
            </a:r>
            <a:endParaRPr kumimoji="1" lang="zh-CN" altLang="en-US" sz="28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6570" name="AutoShape 42"/>
          <p:cNvSpPr>
            <a:spLocks noChangeAspect="1" noChangeArrowheads="1" noTextEdit="1"/>
          </p:cNvSpPr>
          <p:nvPr/>
        </p:nvSpPr>
        <p:spPr bwMode="auto">
          <a:xfrm>
            <a:off x="4500563" y="1916113"/>
            <a:ext cx="42306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4572000" y="468947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zh-CN" sz="2000" b="0">
              <a:latin typeface="Tahoma" pitchFamily="34" charset="0"/>
            </a:endParaRPr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4803775" y="327977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000" b="0">
              <a:latin typeface="Tahoma" pitchFamily="34" charset="0"/>
            </a:endParaRPr>
          </a:p>
        </p:txBody>
      </p:sp>
      <p:grpSp>
        <p:nvGrpSpPr>
          <p:cNvPr id="406573" name="Group 45"/>
          <p:cNvGrpSpPr>
            <a:grpSpLocks/>
          </p:cNvGrpSpPr>
          <p:nvPr/>
        </p:nvGrpSpPr>
        <p:grpSpPr bwMode="auto">
          <a:xfrm>
            <a:off x="4500563" y="1924050"/>
            <a:ext cx="4168775" cy="2490788"/>
            <a:chOff x="2789" y="1751"/>
            <a:chExt cx="2626" cy="1569"/>
          </a:xfrm>
        </p:grpSpPr>
        <p:sp>
          <p:nvSpPr>
            <p:cNvPr id="406574" name="Rectangle 46"/>
            <p:cNvSpPr>
              <a:spLocks noChangeArrowheads="1"/>
            </p:cNvSpPr>
            <p:nvPr/>
          </p:nvSpPr>
          <p:spPr bwMode="auto">
            <a:xfrm>
              <a:off x="2789" y="180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1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75" name="Rectangle 47"/>
            <p:cNvSpPr>
              <a:spLocks noChangeArrowheads="1"/>
            </p:cNvSpPr>
            <p:nvPr/>
          </p:nvSpPr>
          <p:spPr bwMode="auto">
            <a:xfrm>
              <a:off x="2839" y="2009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CP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76" name="Rectangle 48"/>
            <p:cNvSpPr>
              <a:spLocks noChangeArrowheads="1"/>
            </p:cNvSpPr>
            <p:nvPr/>
          </p:nvSpPr>
          <p:spPr bwMode="auto">
            <a:xfrm>
              <a:off x="3021" y="20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77" name="Rectangle 49"/>
            <p:cNvSpPr>
              <a:spLocks noChangeArrowheads="1"/>
            </p:cNvSpPr>
            <p:nvPr/>
          </p:nvSpPr>
          <p:spPr bwMode="auto">
            <a:xfrm>
              <a:off x="2854" y="2758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78" name="Rectangle 50"/>
            <p:cNvSpPr>
              <a:spLocks noChangeArrowheads="1"/>
            </p:cNvSpPr>
            <p:nvPr/>
          </p:nvSpPr>
          <p:spPr bwMode="auto">
            <a:xfrm>
              <a:off x="2960" y="280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79" name="Rectangle 51"/>
            <p:cNvSpPr>
              <a:spLocks noChangeArrowheads="1"/>
            </p:cNvSpPr>
            <p:nvPr/>
          </p:nvSpPr>
          <p:spPr bwMode="auto">
            <a:xfrm>
              <a:off x="3005" y="275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0" name="Rectangle 52"/>
            <p:cNvSpPr>
              <a:spLocks noChangeArrowheads="1"/>
            </p:cNvSpPr>
            <p:nvPr/>
          </p:nvSpPr>
          <p:spPr bwMode="auto">
            <a:xfrm>
              <a:off x="2854" y="3122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1" name="Rectangle 53"/>
            <p:cNvSpPr>
              <a:spLocks noChangeArrowheads="1"/>
            </p:cNvSpPr>
            <p:nvPr/>
          </p:nvSpPr>
          <p:spPr bwMode="auto">
            <a:xfrm>
              <a:off x="2960" y="3173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2" name="Rectangle 54"/>
            <p:cNvSpPr>
              <a:spLocks noChangeArrowheads="1"/>
            </p:cNvSpPr>
            <p:nvPr/>
          </p:nvSpPr>
          <p:spPr bwMode="auto">
            <a:xfrm>
              <a:off x="3005" y="312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3" name="Rectangle 55"/>
            <p:cNvSpPr>
              <a:spLocks noChangeArrowheads="1"/>
            </p:cNvSpPr>
            <p:nvPr/>
          </p:nvSpPr>
          <p:spPr bwMode="auto">
            <a:xfrm>
              <a:off x="2854" y="2376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4" name="Rectangle 56"/>
            <p:cNvSpPr>
              <a:spLocks noChangeArrowheads="1"/>
            </p:cNvSpPr>
            <p:nvPr/>
          </p:nvSpPr>
          <p:spPr bwMode="auto">
            <a:xfrm>
              <a:off x="2960" y="2427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5" name="Rectangle 57"/>
            <p:cNvSpPr>
              <a:spLocks noChangeArrowheads="1"/>
            </p:cNvSpPr>
            <p:nvPr/>
          </p:nvSpPr>
          <p:spPr bwMode="auto">
            <a:xfrm>
              <a:off x="3005" y="237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586" name="Line 58"/>
            <p:cNvSpPr>
              <a:spLocks noChangeShapeType="1"/>
            </p:cNvSpPr>
            <p:nvPr/>
          </p:nvSpPr>
          <p:spPr bwMode="auto">
            <a:xfrm>
              <a:off x="3023" y="2107"/>
              <a:ext cx="216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7" name="Line 59"/>
            <p:cNvSpPr>
              <a:spLocks noChangeShapeType="1"/>
            </p:cNvSpPr>
            <p:nvPr/>
          </p:nvSpPr>
          <p:spPr bwMode="auto">
            <a:xfrm>
              <a:off x="3451" y="2105"/>
              <a:ext cx="228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8" name="Line 60"/>
            <p:cNvSpPr>
              <a:spLocks noChangeShapeType="1"/>
            </p:cNvSpPr>
            <p:nvPr/>
          </p:nvSpPr>
          <p:spPr bwMode="auto">
            <a:xfrm>
              <a:off x="3241" y="1831"/>
              <a:ext cx="213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89" name="Line 61"/>
            <p:cNvSpPr>
              <a:spLocks noChangeShapeType="1"/>
            </p:cNvSpPr>
            <p:nvPr/>
          </p:nvSpPr>
          <p:spPr bwMode="auto">
            <a:xfrm>
              <a:off x="3893" y="2107"/>
              <a:ext cx="21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0" name="Line 62"/>
            <p:cNvSpPr>
              <a:spLocks noChangeShapeType="1"/>
            </p:cNvSpPr>
            <p:nvPr/>
          </p:nvSpPr>
          <p:spPr bwMode="auto">
            <a:xfrm>
              <a:off x="3677" y="1831"/>
              <a:ext cx="21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1" name="Line 63"/>
            <p:cNvSpPr>
              <a:spLocks noChangeShapeType="1"/>
            </p:cNvSpPr>
            <p:nvPr/>
          </p:nvSpPr>
          <p:spPr bwMode="auto">
            <a:xfrm>
              <a:off x="4328" y="2105"/>
              <a:ext cx="221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2" name="Line 64"/>
            <p:cNvSpPr>
              <a:spLocks noChangeShapeType="1"/>
            </p:cNvSpPr>
            <p:nvPr/>
          </p:nvSpPr>
          <p:spPr bwMode="auto">
            <a:xfrm>
              <a:off x="4114" y="1831"/>
              <a:ext cx="21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3" name="Line 65"/>
            <p:cNvSpPr>
              <a:spLocks noChangeShapeType="1"/>
            </p:cNvSpPr>
            <p:nvPr/>
          </p:nvSpPr>
          <p:spPr bwMode="auto">
            <a:xfrm>
              <a:off x="4761" y="2105"/>
              <a:ext cx="219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4" name="Line 66"/>
            <p:cNvSpPr>
              <a:spLocks noChangeShapeType="1"/>
            </p:cNvSpPr>
            <p:nvPr/>
          </p:nvSpPr>
          <p:spPr bwMode="auto">
            <a:xfrm>
              <a:off x="4549" y="1831"/>
              <a:ext cx="21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5" name="Line 67"/>
            <p:cNvSpPr>
              <a:spLocks noChangeShapeType="1"/>
            </p:cNvSpPr>
            <p:nvPr/>
          </p:nvSpPr>
          <p:spPr bwMode="auto">
            <a:xfrm>
              <a:off x="5192" y="2105"/>
              <a:ext cx="223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6" name="Line 68"/>
            <p:cNvSpPr>
              <a:spLocks noChangeShapeType="1"/>
            </p:cNvSpPr>
            <p:nvPr/>
          </p:nvSpPr>
          <p:spPr bwMode="auto">
            <a:xfrm>
              <a:off x="4982" y="1831"/>
              <a:ext cx="21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7" name="Line 69"/>
            <p:cNvSpPr>
              <a:spLocks noChangeShapeType="1"/>
            </p:cNvSpPr>
            <p:nvPr/>
          </p:nvSpPr>
          <p:spPr bwMode="auto">
            <a:xfrm>
              <a:off x="3239" y="1819"/>
              <a:ext cx="2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8" name="Line 70"/>
            <p:cNvSpPr>
              <a:spLocks noChangeShapeType="1"/>
            </p:cNvSpPr>
            <p:nvPr/>
          </p:nvSpPr>
          <p:spPr bwMode="auto">
            <a:xfrm>
              <a:off x="3454" y="1819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99" name="Line 71"/>
            <p:cNvSpPr>
              <a:spLocks noChangeShapeType="1"/>
            </p:cNvSpPr>
            <p:nvPr/>
          </p:nvSpPr>
          <p:spPr bwMode="auto">
            <a:xfrm>
              <a:off x="3677" y="1819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0" name="Line 72"/>
            <p:cNvSpPr>
              <a:spLocks noChangeShapeType="1"/>
            </p:cNvSpPr>
            <p:nvPr/>
          </p:nvSpPr>
          <p:spPr bwMode="auto">
            <a:xfrm>
              <a:off x="3889" y="1819"/>
              <a:ext cx="2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1" name="Line 73"/>
            <p:cNvSpPr>
              <a:spLocks noChangeShapeType="1"/>
            </p:cNvSpPr>
            <p:nvPr/>
          </p:nvSpPr>
          <p:spPr bwMode="auto">
            <a:xfrm>
              <a:off x="4114" y="1819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2" name="Line 74"/>
            <p:cNvSpPr>
              <a:spLocks noChangeShapeType="1"/>
            </p:cNvSpPr>
            <p:nvPr/>
          </p:nvSpPr>
          <p:spPr bwMode="auto">
            <a:xfrm>
              <a:off x="4326" y="1819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4549" y="1819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4" name="Line 76"/>
            <p:cNvSpPr>
              <a:spLocks noChangeShapeType="1"/>
            </p:cNvSpPr>
            <p:nvPr/>
          </p:nvSpPr>
          <p:spPr bwMode="auto">
            <a:xfrm>
              <a:off x="4763" y="1819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5" name="Line 77"/>
            <p:cNvSpPr>
              <a:spLocks noChangeShapeType="1"/>
            </p:cNvSpPr>
            <p:nvPr/>
          </p:nvSpPr>
          <p:spPr bwMode="auto">
            <a:xfrm flipH="1">
              <a:off x="4984" y="1819"/>
              <a:ext cx="2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6" name="Line 78"/>
            <p:cNvSpPr>
              <a:spLocks noChangeShapeType="1"/>
            </p:cNvSpPr>
            <p:nvPr/>
          </p:nvSpPr>
          <p:spPr bwMode="auto">
            <a:xfrm flipH="1">
              <a:off x="5194" y="1819"/>
              <a:ext cx="2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3151" y="175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ahoma" pitchFamily="34" charset="0"/>
              </a:endParaRPr>
            </a:p>
          </p:txBody>
        </p:sp>
        <p:sp>
          <p:nvSpPr>
            <p:cNvPr id="406608" name="Freeform 80"/>
            <p:cNvSpPr>
              <a:spLocks noEditPoints="1"/>
            </p:cNvSpPr>
            <p:nvPr/>
          </p:nvSpPr>
          <p:spPr bwMode="auto">
            <a:xfrm>
              <a:off x="3231" y="2086"/>
              <a:ext cx="15" cy="788"/>
            </a:xfrm>
            <a:custGeom>
              <a:avLst/>
              <a:gdLst>
                <a:gd name="T0" fmla="*/ 13 w 15"/>
                <a:gd name="T1" fmla="*/ 45 h 788"/>
                <a:gd name="T2" fmla="*/ 2 w 15"/>
                <a:gd name="T3" fmla="*/ 45 h 788"/>
                <a:gd name="T4" fmla="*/ 2 w 15"/>
                <a:gd name="T5" fmla="*/ 4 h 788"/>
                <a:gd name="T6" fmla="*/ 10 w 15"/>
                <a:gd name="T7" fmla="*/ 2 h 788"/>
                <a:gd name="T8" fmla="*/ 15 w 15"/>
                <a:gd name="T9" fmla="*/ 8 h 788"/>
                <a:gd name="T10" fmla="*/ 13 w 15"/>
                <a:gd name="T11" fmla="*/ 128 h 788"/>
                <a:gd name="T12" fmla="*/ 2 w 15"/>
                <a:gd name="T13" fmla="*/ 128 h 788"/>
                <a:gd name="T14" fmla="*/ 2 w 15"/>
                <a:gd name="T15" fmla="*/ 87 h 788"/>
                <a:gd name="T16" fmla="*/ 10 w 15"/>
                <a:gd name="T17" fmla="*/ 83 h 788"/>
                <a:gd name="T18" fmla="*/ 15 w 15"/>
                <a:gd name="T19" fmla="*/ 89 h 788"/>
                <a:gd name="T20" fmla="*/ 13 w 15"/>
                <a:gd name="T21" fmla="*/ 211 h 788"/>
                <a:gd name="T22" fmla="*/ 2 w 15"/>
                <a:gd name="T23" fmla="*/ 211 h 788"/>
                <a:gd name="T24" fmla="*/ 2 w 15"/>
                <a:gd name="T25" fmla="*/ 170 h 788"/>
                <a:gd name="T26" fmla="*/ 10 w 15"/>
                <a:gd name="T27" fmla="*/ 166 h 788"/>
                <a:gd name="T28" fmla="*/ 15 w 15"/>
                <a:gd name="T29" fmla="*/ 171 h 788"/>
                <a:gd name="T30" fmla="*/ 13 w 15"/>
                <a:gd name="T31" fmla="*/ 294 h 788"/>
                <a:gd name="T32" fmla="*/ 2 w 15"/>
                <a:gd name="T33" fmla="*/ 294 h 788"/>
                <a:gd name="T34" fmla="*/ 2 w 15"/>
                <a:gd name="T35" fmla="*/ 252 h 788"/>
                <a:gd name="T36" fmla="*/ 10 w 15"/>
                <a:gd name="T37" fmla="*/ 248 h 788"/>
                <a:gd name="T38" fmla="*/ 15 w 15"/>
                <a:gd name="T39" fmla="*/ 254 h 788"/>
                <a:gd name="T40" fmla="*/ 13 w 15"/>
                <a:gd name="T41" fmla="*/ 374 h 788"/>
                <a:gd name="T42" fmla="*/ 2 w 15"/>
                <a:gd name="T43" fmla="*/ 374 h 788"/>
                <a:gd name="T44" fmla="*/ 2 w 15"/>
                <a:gd name="T45" fmla="*/ 333 h 788"/>
                <a:gd name="T46" fmla="*/ 10 w 15"/>
                <a:gd name="T47" fmla="*/ 331 h 788"/>
                <a:gd name="T48" fmla="*/ 15 w 15"/>
                <a:gd name="T49" fmla="*/ 337 h 788"/>
                <a:gd name="T50" fmla="*/ 13 w 15"/>
                <a:gd name="T51" fmla="*/ 457 h 788"/>
                <a:gd name="T52" fmla="*/ 2 w 15"/>
                <a:gd name="T53" fmla="*/ 457 h 788"/>
                <a:gd name="T54" fmla="*/ 2 w 15"/>
                <a:gd name="T55" fmla="*/ 416 h 788"/>
                <a:gd name="T56" fmla="*/ 10 w 15"/>
                <a:gd name="T57" fmla="*/ 412 h 788"/>
                <a:gd name="T58" fmla="*/ 15 w 15"/>
                <a:gd name="T59" fmla="*/ 418 h 788"/>
                <a:gd name="T60" fmla="*/ 13 w 15"/>
                <a:gd name="T61" fmla="*/ 540 h 788"/>
                <a:gd name="T62" fmla="*/ 2 w 15"/>
                <a:gd name="T63" fmla="*/ 540 h 788"/>
                <a:gd name="T64" fmla="*/ 2 w 15"/>
                <a:gd name="T65" fmla="*/ 499 h 788"/>
                <a:gd name="T66" fmla="*/ 10 w 15"/>
                <a:gd name="T67" fmla="*/ 495 h 788"/>
                <a:gd name="T68" fmla="*/ 15 w 15"/>
                <a:gd name="T69" fmla="*/ 500 h 788"/>
                <a:gd name="T70" fmla="*/ 13 w 15"/>
                <a:gd name="T71" fmla="*/ 623 h 788"/>
                <a:gd name="T72" fmla="*/ 2 w 15"/>
                <a:gd name="T73" fmla="*/ 623 h 788"/>
                <a:gd name="T74" fmla="*/ 2 w 15"/>
                <a:gd name="T75" fmla="*/ 581 h 788"/>
                <a:gd name="T76" fmla="*/ 10 w 15"/>
                <a:gd name="T77" fmla="*/ 577 h 788"/>
                <a:gd name="T78" fmla="*/ 15 w 15"/>
                <a:gd name="T79" fmla="*/ 583 h 788"/>
                <a:gd name="T80" fmla="*/ 13 w 15"/>
                <a:gd name="T81" fmla="*/ 703 h 788"/>
                <a:gd name="T82" fmla="*/ 2 w 15"/>
                <a:gd name="T83" fmla="*/ 703 h 788"/>
                <a:gd name="T84" fmla="*/ 2 w 15"/>
                <a:gd name="T85" fmla="*/ 662 h 788"/>
                <a:gd name="T86" fmla="*/ 10 w 15"/>
                <a:gd name="T87" fmla="*/ 660 h 788"/>
                <a:gd name="T88" fmla="*/ 15 w 15"/>
                <a:gd name="T89" fmla="*/ 666 h 788"/>
                <a:gd name="T90" fmla="*/ 13 w 15"/>
                <a:gd name="T91" fmla="*/ 786 h 788"/>
                <a:gd name="T92" fmla="*/ 2 w 15"/>
                <a:gd name="T93" fmla="*/ 786 h 788"/>
                <a:gd name="T94" fmla="*/ 2 w 15"/>
                <a:gd name="T95" fmla="*/ 745 h 788"/>
                <a:gd name="T96" fmla="*/ 10 w 15"/>
                <a:gd name="T97" fmla="*/ 741 h 788"/>
                <a:gd name="T98" fmla="*/ 15 w 15"/>
                <a:gd name="T99" fmla="*/ 74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" h="788">
                  <a:moveTo>
                    <a:pt x="15" y="8"/>
                  </a:moveTo>
                  <a:lnTo>
                    <a:pt x="15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6" y="47"/>
                  </a:lnTo>
                  <a:lnTo>
                    <a:pt x="4" y="47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5" y="89"/>
                  </a:moveTo>
                  <a:lnTo>
                    <a:pt x="15" y="124"/>
                  </a:lnTo>
                  <a:lnTo>
                    <a:pt x="13" y="126"/>
                  </a:lnTo>
                  <a:lnTo>
                    <a:pt x="13" y="128"/>
                  </a:lnTo>
                  <a:lnTo>
                    <a:pt x="10" y="130"/>
                  </a:lnTo>
                  <a:lnTo>
                    <a:pt x="6" y="130"/>
                  </a:lnTo>
                  <a:lnTo>
                    <a:pt x="4" y="130"/>
                  </a:lnTo>
                  <a:lnTo>
                    <a:pt x="2" y="128"/>
                  </a:lnTo>
                  <a:lnTo>
                    <a:pt x="2" y="126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2" y="87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10" y="83"/>
                  </a:lnTo>
                  <a:lnTo>
                    <a:pt x="13" y="85"/>
                  </a:lnTo>
                  <a:lnTo>
                    <a:pt x="13" y="87"/>
                  </a:lnTo>
                  <a:lnTo>
                    <a:pt x="15" y="89"/>
                  </a:lnTo>
                  <a:lnTo>
                    <a:pt x="15" y="89"/>
                  </a:lnTo>
                  <a:close/>
                  <a:moveTo>
                    <a:pt x="15" y="171"/>
                  </a:moveTo>
                  <a:lnTo>
                    <a:pt x="15" y="207"/>
                  </a:lnTo>
                  <a:lnTo>
                    <a:pt x="13" y="209"/>
                  </a:lnTo>
                  <a:lnTo>
                    <a:pt x="13" y="211"/>
                  </a:lnTo>
                  <a:lnTo>
                    <a:pt x="10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2" y="211"/>
                  </a:lnTo>
                  <a:lnTo>
                    <a:pt x="2" y="209"/>
                  </a:lnTo>
                  <a:lnTo>
                    <a:pt x="0" y="207"/>
                  </a:lnTo>
                  <a:lnTo>
                    <a:pt x="0" y="171"/>
                  </a:lnTo>
                  <a:lnTo>
                    <a:pt x="2" y="170"/>
                  </a:lnTo>
                  <a:lnTo>
                    <a:pt x="2" y="168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10" y="166"/>
                  </a:lnTo>
                  <a:lnTo>
                    <a:pt x="13" y="168"/>
                  </a:lnTo>
                  <a:lnTo>
                    <a:pt x="13" y="170"/>
                  </a:lnTo>
                  <a:lnTo>
                    <a:pt x="15" y="171"/>
                  </a:lnTo>
                  <a:lnTo>
                    <a:pt x="15" y="171"/>
                  </a:lnTo>
                  <a:close/>
                  <a:moveTo>
                    <a:pt x="15" y="254"/>
                  </a:moveTo>
                  <a:lnTo>
                    <a:pt x="15" y="290"/>
                  </a:lnTo>
                  <a:lnTo>
                    <a:pt x="13" y="292"/>
                  </a:lnTo>
                  <a:lnTo>
                    <a:pt x="13" y="294"/>
                  </a:lnTo>
                  <a:lnTo>
                    <a:pt x="10" y="294"/>
                  </a:lnTo>
                  <a:lnTo>
                    <a:pt x="6" y="295"/>
                  </a:lnTo>
                  <a:lnTo>
                    <a:pt x="4" y="294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0" y="290"/>
                  </a:lnTo>
                  <a:lnTo>
                    <a:pt x="0" y="254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4" y="248"/>
                  </a:lnTo>
                  <a:lnTo>
                    <a:pt x="6" y="248"/>
                  </a:lnTo>
                  <a:lnTo>
                    <a:pt x="10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5" y="254"/>
                  </a:lnTo>
                  <a:lnTo>
                    <a:pt x="15" y="254"/>
                  </a:lnTo>
                  <a:close/>
                  <a:moveTo>
                    <a:pt x="15" y="337"/>
                  </a:moveTo>
                  <a:lnTo>
                    <a:pt x="15" y="371"/>
                  </a:lnTo>
                  <a:lnTo>
                    <a:pt x="13" y="373"/>
                  </a:lnTo>
                  <a:lnTo>
                    <a:pt x="13" y="374"/>
                  </a:lnTo>
                  <a:lnTo>
                    <a:pt x="10" y="376"/>
                  </a:lnTo>
                  <a:lnTo>
                    <a:pt x="6" y="376"/>
                  </a:lnTo>
                  <a:lnTo>
                    <a:pt x="4" y="376"/>
                  </a:lnTo>
                  <a:lnTo>
                    <a:pt x="2" y="374"/>
                  </a:lnTo>
                  <a:lnTo>
                    <a:pt x="2" y="373"/>
                  </a:lnTo>
                  <a:lnTo>
                    <a:pt x="0" y="371"/>
                  </a:lnTo>
                  <a:lnTo>
                    <a:pt x="0" y="337"/>
                  </a:lnTo>
                  <a:lnTo>
                    <a:pt x="2" y="333"/>
                  </a:lnTo>
                  <a:lnTo>
                    <a:pt x="2" y="331"/>
                  </a:lnTo>
                  <a:lnTo>
                    <a:pt x="4" y="331"/>
                  </a:lnTo>
                  <a:lnTo>
                    <a:pt x="6" y="329"/>
                  </a:lnTo>
                  <a:lnTo>
                    <a:pt x="10" y="331"/>
                  </a:lnTo>
                  <a:lnTo>
                    <a:pt x="13" y="331"/>
                  </a:lnTo>
                  <a:lnTo>
                    <a:pt x="13" y="333"/>
                  </a:lnTo>
                  <a:lnTo>
                    <a:pt x="15" y="337"/>
                  </a:lnTo>
                  <a:lnTo>
                    <a:pt x="15" y="337"/>
                  </a:lnTo>
                  <a:close/>
                  <a:moveTo>
                    <a:pt x="15" y="418"/>
                  </a:moveTo>
                  <a:lnTo>
                    <a:pt x="15" y="453"/>
                  </a:lnTo>
                  <a:lnTo>
                    <a:pt x="13" y="455"/>
                  </a:lnTo>
                  <a:lnTo>
                    <a:pt x="13" y="457"/>
                  </a:lnTo>
                  <a:lnTo>
                    <a:pt x="10" y="459"/>
                  </a:lnTo>
                  <a:lnTo>
                    <a:pt x="6" y="459"/>
                  </a:lnTo>
                  <a:lnTo>
                    <a:pt x="4" y="459"/>
                  </a:lnTo>
                  <a:lnTo>
                    <a:pt x="2" y="457"/>
                  </a:lnTo>
                  <a:lnTo>
                    <a:pt x="2" y="455"/>
                  </a:lnTo>
                  <a:lnTo>
                    <a:pt x="0" y="453"/>
                  </a:lnTo>
                  <a:lnTo>
                    <a:pt x="0" y="418"/>
                  </a:lnTo>
                  <a:lnTo>
                    <a:pt x="2" y="416"/>
                  </a:lnTo>
                  <a:lnTo>
                    <a:pt x="2" y="414"/>
                  </a:lnTo>
                  <a:lnTo>
                    <a:pt x="4" y="412"/>
                  </a:lnTo>
                  <a:lnTo>
                    <a:pt x="6" y="412"/>
                  </a:lnTo>
                  <a:lnTo>
                    <a:pt x="10" y="412"/>
                  </a:lnTo>
                  <a:lnTo>
                    <a:pt x="13" y="414"/>
                  </a:lnTo>
                  <a:lnTo>
                    <a:pt x="13" y="416"/>
                  </a:lnTo>
                  <a:lnTo>
                    <a:pt x="15" y="418"/>
                  </a:lnTo>
                  <a:lnTo>
                    <a:pt x="15" y="418"/>
                  </a:lnTo>
                  <a:close/>
                  <a:moveTo>
                    <a:pt x="15" y="500"/>
                  </a:moveTo>
                  <a:lnTo>
                    <a:pt x="15" y="536"/>
                  </a:lnTo>
                  <a:lnTo>
                    <a:pt x="13" y="538"/>
                  </a:lnTo>
                  <a:lnTo>
                    <a:pt x="13" y="540"/>
                  </a:lnTo>
                  <a:lnTo>
                    <a:pt x="10" y="542"/>
                  </a:lnTo>
                  <a:lnTo>
                    <a:pt x="6" y="542"/>
                  </a:lnTo>
                  <a:lnTo>
                    <a:pt x="4" y="542"/>
                  </a:lnTo>
                  <a:lnTo>
                    <a:pt x="2" y="540"/>
                  </a:lnTo>
                  <a:lnTo>
                    <a:pt x="2" y="538"/>
                  </a:lnTo>
                  <a:lnTo>
                    <a:pt x="0" y="536"/>
                  </a:lnTo>
                  <a:lnTo>
                    <a:pt x="0" y="500"/>
                  </a:lnTo>
                  <a:lnTo>
                    <a:pt x="2" y="499"/>
                  </a:lnTo>
                  <a:lnTo>
                    <a:pt x="2" y="497"/>
                  </a:lnTo>
                  <a:lnTo>
                    <a:pt x="4" y="495"/>
                  </a:lnTo>
                  <a:lnTo>
                    <a:pt x="6" y="495"/>
                  </a:lnTo>
                  <a:lnTo>
                    <a:pt x="10" y="495"/>
                  </a:lnTo>
                  <a:lnTo>
                    <a:pt x="13" y="497"/>
                  </a:lnTo>
                  <a:lnTo>
                    <a:pt x="13" y="499"/>
                  </a:lnTo>
                  <a:lnTo>
                    <a:pt x="15" y="500"/>
                  </a:lnTo>
                  <a:lnTo>
                    <a:pt x="15" y="500"/>
                  </a:lnTo>
                  <a:close/>
                  <a:moveTo>
                    <a:pt x="15" y="583"/>
                  </a:moveTo>
                  <a:lnTo>
                    <a:pt x="15" y="619"/>
                  </a:lnTo>
                  <a:lnTo>
                    <a:pt x="13" y="621"/>
                  </a:lnTo>
                  <a:lnTo>
                    <a:pt x="13" y="623"/>
                  </a:lnTo>
                  <a:lnTo>
                    <a:pt x="10" y="623"/>
                  </a:lnTo>
                  <a:lnTo>
                    <a:pt x="6" y="624"/>
                  </a:lnTo>
                  <a:lnTo>
                    <a:pt x="4" y="623"/>
                  </a:lnTo>
                  <a:lnTo>
                    <a:pt x="2" y="623"/>
                  </a:lnTo>
                  <a:lnTo>
                    <a:pt x="2" y="621"/>
                  </a:lnTo>
                  <a:lnTo>
                    <a:pt x="0" y="619"/>
                  </a:lnTo>
                  <a:lnTo>
                    <a:pt x="0" y="583"/>
                  </a:lnTo>
                  <a:lnTo>
                    <a:pt x="2" y="581"/>
                  </a:lnTo>
                  <a:lnTo>
                    <a:pt x="2" y="579"/>
                  </a:lnTo>
                  <a:lnTo>
                    <a:pt x="4" y="577"/>
                  </a:lnTo>
                  <a:lnTo>
                    <a:pt x="6" y="577"/>
                  </a:lnTo>
                  <a:lnTo>
                    <a:pt x="10" y="577"/>
                  </a:lnTo>
                  <a:lnTo>
                    <a:pt x="13" y="579"/>
                  </a:lnTo>
                  <a:lnTo>
                    <a:pt x="13" y="581"/>
                  </a:lnTo>
                  <a:lnTo>
                    <a:pt x="15" y="583"/>
                  </a:lnTo>
                  <a:lnTo>
                    <a:pt x="15" y="583"/>
                  </a:lnTo>
                  <a:close/>
                  <a:moveTo>
                    <a:pt x="15" y="666"/>
                  </a:moveTo>
                  <a:lnTo>
                    <a:pt x="15" y="700"/>
                  </a:lnTo>
                  <a:lnTo>
                    <a:pt x="13" y="702"/>
                  </a:lnTo>
                  <a:lnTo>
                    <a:pt x="13" y="703"/>
                  </a:lnTo>
                  <a:lnTo>
                    <a:pt x="10" y="705"/>
                  </a:lnTo>
                  <a:lnTo>
                    <a:pt x="6" y="705"/>
                  </a:lnTo>
                  <a:lnTo>
                    <a:pt x="4" y="705"/>
                  </a:lnTo>
                  <a:lnTo>
                    <a:pt x="2" y="703"/>
                  </a:lnTo>
                  <a:lnTo>
                    <a:pt x="2" y="702"/>
                  </a:lnTo>
                  <a:lnTo>
                    <a:pt x="0" y="700"/>
                  </a:lnTo>
                  <a:lnTo>
                    <a:pt x="0" y="666"/>
                  </a:lnTo>
                  <a:lnTo>
                    <a:pt x="2" y="662"/>
                  </a:lnTo>
                  <a:lnTo>
                    <a:pt x="2" y="660"/>
                  </a:lnTo>
                  <a:lnTo>
                    <a:pt x="4" y="660"/>
                  </a:lnTo>
                  <a:lnTo>
                    <a:pt x="6" y="658"/>
                  </a:lnTo>
                  <a:lnTo>
                    <a:pt x="10" y="660"/>
                  </a:lnTo>
                  <a:lnTo>
                    <a:pt x="13" y="660"/>
                  </a:lnTo>
                  <a:lnTo>
                    <a:pt x="13" y="662"/>
                  </a:lnTo>
                  <a:lnTo>
                    <a:pt x="15" y="666"/>
                  </a:lnTo>
                  <a:lnTo>
                    <a:pt x="15" y="666"/>
                  </a:lnTo>
                  <a:close/>
                  <a:moveTo>
                    <a:pt x="15" y="747"/>
                  </a:moveTo>
                  <a:lnTo>
                    <a:pt x="15" y="782"/>
                  </a:lnTo>
                  <a:lnTo>
                    <a:pt x="13" y="784"/>
                  </a:lnTo>
                  <a:lnTo>
                    <a:pt x="13" y="786"/>
                  </a:lnTo>
                  <a:lnTo>
                    <a:pt x="10" y="788"/>
                  </a:lnTo>
                  <a:lnTo>
                    <a:pt x="6" y="788"/>
                  </a:lnTo>
                  <a:lnTo>
                    <a:pt x="4" y="788"/>
                  </a:lnTo>
                  <a:lnTo>
                    <a:pt x="2" y="786"/>
                  </a:lnTo>
                  <a:lnTo>
                    <a:pt x="2" y="784"/>
                  </a:lnTo>
                  <a:lnTo>
                    <a:pt x="0" y="782"/>
                  </a:lnTo>
                  <a:lnTo>
                    <a:pt x="0" y="747"/>
                  </a:lnTo>
                  <a:lnTo>
                    <a:pt x="2" y="745"/>
                  </a:lnTo>
                  <a:lnTo>
                    <a:pt x="2" y="743"/>
                  </a:lnTo>
                  <a:lnTo>
                    <a:pt x="4" y="741"/>
                  </a:lnTo>
                  <a:lnTo>
                    <a:pt x="6" y="741"/>
                  </a:lnTo>
                  <a:lnTo>
                    <a:pt x="10" y="741"/>
                  </a:lnTo>
                  <a:lnTo>
                    <a:pt x="13" y="743"/>
                  </a:lnTo>
                  <a:lnTo>
                    <a:pt x="13" y="745"/>
                  </a:lnTo>
                  <a:lnTo>
                    <a:pt x="15" y="747"/>
                  </a:lnTo>
                  <a:lnTo>
                    <a:pt x="15" y="74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09" name="Freeform 81"/>
            <p:cNvSpPr>
              <a:spLocks noEditPoints="1"/>
            </p:cNvSpPr>
            <p:nvPr/>
          </p:nvSpPr>
          <p:spPr bwMode="auto">
            <a:xfrm>
              <a:off x="3672" y="2086"/>
              <a:ext cx="13" cy="788"/>
            </a:xfrm>
            <a:custGeom>
              <a:avLst/>
              <a:gdLst>
                <a:gd name="T0" fmla="*/ 11 w 13"/>
                <a:gd name="T1" fmla="*/ 45 h 788"/>
                <a:gd name="T2" fmla="*/ 2 w 13"/>
                <a:gd name="T3" fmla="*/ 45 h 788"/>
                <a:gd name="T4" fmla="*/ 0 w 13"/>
                <a:gd name="T5" fmla="*/ 4 h 788"/>
                <a:gd name="T6" fmla="*/ 9 w 13"/>
                <a:gd name="T7" fmla="*/ 2 h 788"/>
                <a:gd name="T8" fmla="*/ 13 w 13"/>
                <a:gd name="T9" fmla="*/ 8 h 788"/>
                <a:gd name="T10" fmla="*/ 11 w 13"/>
                <a:gd name="T11" fmla="*/ 128 h 788"/>
                <a:gd name="T12" fmla="*/ 2 w 13"/>
                <a:gd name="T13" fmla="*/ 128 h 788"/>
                <a:gd name="T14" fmla="*/ 0 w 13"/>
                <a:gd name="T15" fmla="*/ 87 h 788"/>
                <a:gd name="T16" fmla="*/ 9 w 13"/>
                <a:gd name="T17" fmla="*/ 83 h 788"/>
                <a:gd name="T18" fmla="*/ 13 w 13"/>
                <a:gd name="T19" fmla="*/ 89 h 788"/>
                <a:gd name="T20" fmla="*/ 11 w 13"/>
                <a:gd name="T21" fmla="*/ 211 h 788"/>
                <a:gd name="T22" fmla="*/ 2 w 13"/>
                <a:gd name="T23" fmla="*/ 211 h 788"/>
                <a:gd name="T24" fmla="*/ 0 w 13"/>
                <a:gd name="T25" fmla="*/ 170 h 788"/>
                <a:gd name="T26" fmla="*/ 9 w 13"/>
                <a:gd name="T27" fmla="*/ 166 h 788"/>
                <a:gd name="T28" fmla="*/ 13 w 13"/>
                <a:gd name="T29" fmla="*/ 171 h 788"/>
                <a:gd name="T30" fmla="*/ 11 w 13"/>
                <a:gd name="T31" fmla="*/ 294 h 788"/>
                <a:gd name="T32" fmla="*/ 2 w 13"/>
                <a:gd name="T33" fmla="*/ 294 h 788"/>
                <a:gd name="T34" fmla="*/ 0 w 13"/>
                <a:gd name="T35" fmla="*/ 252 h 788"/>
                <a:gd name="T36" fmla="*/ 9 w 13"/>
                <a:gd name="T37" fmla="*/ 248 h 788"/>
                <a:gd name="T38" fmla="*/ 13 w 13"/>
                <a:gd name="T39" fmla="*/ 254 h 788"/>
                <a:gd name="T40" fmla="*/ 11 w 13"/>
                <a:gd name="T41" fmla="*/ 374 h 788"/>
                <a:gd name="T42" fmla="*/ 2 w 13"/>
                <a:gd name="T43" fmla="*/ 374 h 788"/>
                <a:gd name="T44" fmla="*/ 0 w 13"/>
                <a:gd name="T45" fmla="*/ 333 h 788"/>
                <a:gd name="T46" fmla="*/ 9 w 13"/>
                <a:gd name="T47" fmla="*/ 331 h 788"/>
                <a:gd name="T48" fmla="*/ 13 w 13"/>
                <a:gd name="T49" fmla="*/ 337 h 788"/>
                <a:gd name="T50" fmla="*/ 11 w 13"/>
                <a:gd name="T51" fmla="*/ 457 h 788"/>
                <a:gd name="T52" fmla="*/ 2 w 13"/>
                <a:gd name="T53" fmla="*/ 457 h 788"/>
                <a:gd name="T54" fmla="*/ 0 w 13"/>
                <a:gd name="T55" fmla="*/ 416 h 788"/>
                <a:gd name="T56" fmla="*/ 9 w 13"/>
                <a:gd name="T57" fmla="*/ 412 h 788"/>
                <a:gd name="T58" fmla="*/ 13 w 13"/>
                <a:gd name="T59" fmla="*/ 418 h 788"/>
                <a:gd name="T60" fmla="*/ 11 w 13"/>
                <a:gd name="T61" fmla="*/ 540 h 788"/>
                <a:gd name="T62" fmla="*/ 2 w 13"/>
                <a:gd name="T63" fmla="*/ 540 h 788"/>
                <a:gd name="T64" fmla="*/ 0 w 13"/>
                <a:gd name="T65" fmla="*/ 499 h 788"/>
                <a:gd name="T66" fmla="*/ 9 w 13"/>
                <a:gd name="T67" fmla="*/ 495 h 788"/>
                <a:gd name="T68" fmla="*/ 13 w 13"/>
                <a:gd name="T69" fmla="*/ 500 h 788"/>
                <a:gd name="T70" fmla="*/ 11 w 13"/>
                <a:gd name="T71" fmla="*/ 623 h 788"/>
                <a:gd name="T72" fmla="*/ 2 w 13"/>
                <a:gd name="T73" fmla="*/ 623 h 788"/>
                <a:gd name="T74" fmla="*/ 0 w 13"/>
                <a:gd name="T75" fmla="*/ 581 h 788"/>
                <a:gd name="T76" fmla="*/ 9 w 13"/>
                <a:gd name="T77" fmla="*/ 577 h 788"/>
                <a:gd name="T78" fmla="*/ 13 w 13"/>
                <a:gd name="T79" fmla="*/ 583 h 788"/>
                <a:gd name="T80" fmla="*/ 11 w 13"/>
                <a:gd name="T81" fmla="*/ 703 h 788"/>
                <a:gd name="T82" fmla="*/ 2 w 13"/>
                <a:gd name="T83" fmla="*/ 703 h 788"/>
                <a:gd name="T84" fmla="*/ 0 w 13"/>
                <a:gd name="T85" fmla="*/ 662 h 788"/>
                <a:gd name="T86" fmla="*/ 9 w 13"/>
                <a:gd name="T87" fmla="*/ 660 h 788"/>
                <a:gd name="T88" fmla="*/ 13 w 13"/>
                <a:gd name="T89" fmla="*/ 666 h 788"/>
                <a:gd name="T90" fmla="*/ 11 w 13"/>
                <a:gd name="T91" fmla="*/ 786 h 788"/>
                <a:gd name="T92" fmla="*/ 2 w 13"/>
                <a:gd name="T93" fmla="*/ 786 h 788"/>
                <a:gd name="T94" fmla="*/ 0 w 13"/>
                <a:gd name="T95" fmla="*/ 745 h 788"/>
                <a:gd name="T96" fmla="*/ 9 w 13"/>
                <a:gd name="T97" fmla="*/ 741 h 788"/>
                <a:gd name="T98" fmla="*/ 13 w 13"/>
                <a:gd name="T99" fmla="*/ 74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" h="788">
                  <a:moveTo>
                    <a:pt x="13" y="8"/>
                  </a:moveTo>
                  <a:lnTo>
                    <a:pt x="13" y="42"/>
                  </a:lnTo>
                  <a:lnTo>
                    <a:pt x="13" y="44"/>
                  </a:lnTo>
                  <a:lnTo>
                    <a:pt x="11" y="45"/>
                  </a:lnTo>
                  <a:lnTo>
                    <a:pt x="9" y="47"/>
                  </a:lnTo>
                  <a:lnTo>
                    <a:pt x="7" y="47"/>
                  </a:lnTo>
                  <a:lnTo>
                    <a:pt x="5" y="47"/>
                  </a:lnTo>
                  <a:lnTo>
                    <a:pt x="2" y="45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8"/>
                  </a:lnTo>
                  <a:lnTo>
                    <a:pt x="13" y="8"/>
                  </a:lnTo>
                  <a:close/>
                  <a:moveTo>
                    <a:pt x="13" y="89"/>
                  </a:moveTo>
                  <a:lnTo>
                    <a:pt x="13" y="124"/>
                  </a:lnTo>
                  <a:lnTo>
                    <a:pt x="13" y="126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2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2" y="85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1" y="85"/>
                  </a:lnTo>
                  <a:lnTo>
                    <a:pt x="13" y="87"/>
                  </a:lnTo>
                  <a:lnTo>
                    <a:pt x="13" y="89"/>
                  </a:lnTo>
                  <a:lnTo>
                    <a:pt x="13" y="89"/>
                  </a:lnTo>
                  <a:close/>
                  <a:moveTo>
                    <a:pt x="13" y="171"/>
                  </a:moveTo>
                  <a:lnTo>
                    <a:pt x="13" y="207"/>
                  </a:lnTo>
                  <a:lnTo>
                    <a:pt x="13" y="209"/>
                  </a:lnTo>
                  <a:lnTo>
                    <a:pt x="11" y="211"/>
                  </a:lnTo>
                  <a:lnTo>
                    <a:pt x="9" y="213"/>
                  </a:lnTo>
                  <a:lnTo>
                    <a:pt x="7" y="213"/>
                  </a:lnTo>
                  <a:lnTo>
                    <a:pt x="5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0" y="171"/>
                  </a:lnTo>
                  <a:lnTo>
                    <a:pt x="0" y="170"/>
                  </a:lnTo>
                  <a:lnTo>
                    <a:pt x="2" y="168"/>
                  </a:lnTo>
                  <a:lnTo>
                    <a:pt x="5" y="166"/>
                  </a:lnTo>
                  <a:lnTo>
                    <a:pt x="7" y="166"/>
                  </a:lnTo>
                  <a:lnTo>
                    <a:pt x="9" y="166"/>
                  </a:lnTo>
                  <a:lnTo>
                    <a:pt x="11" y="168"/>
                  </a:lnTo>
                  <a:lnTo>
                    <a:pt x="13" y="170"/>
                  </a:lnTo>
                  <a:lnTo>
                    <a:pt x="13" y="171"/>
                  </a:lnTo>
                  <a:lnTo>
                    <a:pt x="13" y="171"/>
                  </a:lnTo>
                  <a:close/>
                  <a:moveTo>
                    <a:pt x="13" y="254"/>
                  </a:moveTo>
                  <a:lnTo>
                    <a:pt x="13" y="290"/>
                  </a:lnTo>
                  <a:lnTo>
                    <a:pt x="13" y="292"/>
                  </a:lnTo>
                  <a:lnTo>
                    <a:pt x="11" y="294"/>
                  </a:lnTo>
                  <a:lnTo>
                    <a:pt x="9" y="294"/>
                  </a:lnTo>
                  <a:lnTo>
                    <a:pt x="7" y="295"/>
                  </a:lnTo>
                  <a:lnTo>
                    <a:pt x="5" y="294"/>
                  </a:lnTo>
                  <a:lnTo>
                    <a:pt x="2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0" y="254"/>
                  </a:lnTo>
                  <a:lnTo>
                    <a:pt x="0" y="252"/>
                  </a:lnTo>
                  <a:lnTo>
                    <a:pt x="2" y="250"/>
                  </a:lnTo>
                  <a:lnTo>
                    <a:pt x="5" y="248"/>
                  </a:lnTo>
                  <a:lnTo>
                    <a:pt x="7" y="248"/>
                  </a:lnTo>
                  <a:lnTo>
                    <a:pt x="9" y="248"/>
                  </a:lnTo>
                  <a:lnTo>
                    <a:pt x="11" y="250"/>
                  </a:lnTo>
                  <a:lnTo>
                    <a:pt x="13" y="252"/>
                  </a:lnTo>
                  <a:lnTo>
                    <a:pt x="13" y="254"/>
                  </a:lnTo>
                  <a:lnTo>
                    <a:pt x="13" y="254"/>
                  </a:lnTo>
                  <a:close/>
                  <a:moveTo>
                    <a:pt x="13" y="337"/>
                  </a:moveTo>
                  <a:lnTo>
                    <a:pt x="13" y="371"/>
                  </a:lnTo>
                  <a:lnTo>
                    <a:pt x="13" y="373"/>
                  </a:lnTo>
                  <a:lnTo>
                    <a:pt x="11" y="374"/>
                  </a:lnTo>
                  <a:lnTo>
                    <a:pt x="9" y="376"/>
                  </a:lnTo>
                  <a:lnTo>
                    <a:pt x="7" y="376"/>
                  </a:lnTo>
                  <a:lnTo>
                    <a:pt x="5" y="376"/>
                  </a:lnTo>
                  <a:lnTo>
                    <a:pt x="2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0" y="337"/>
                  </a:lnTo>
                  <a:lnTo>
                    <a:pt x="0" y="333"/>
                  </a:lnTo>
                  <a:lnTo>
                    <a:pt x="2" y="331"/>
                  </a:lnTo>
                  <a:lnTo>
                    <a:pt x="5" y="331"/>
                  </a:lnTo>
                  <a:lnTo>
                    <a:pt x="7" y="329"/>
                  </a:lnTo>
                  <a:lnTo>
                    <a:pt x="9" y="331"/>
                  </a:lnTo>
                  <a:lnTo>
                    <a:pt x="11" y="331"/>
                  </a:lnTo>
                  <a:lnTo>
                    <a:pt x="13" y="333"/>
                  </a:lnTo>
                  <a:lnTo>
                    <a:pt x="13" y="337"/>
                  </a:lnTo>
                  <a:lnTo>
                    <a:pt x="13" y="337"/>
                  </a:lnTo>
                  <a:close/>
                  <a:moveTo>
                    <a:pt x="13" y="418"/>
                  </a:moveTo>
                  <a:lnTo>
                    <a:pt x="13" y="453"/>
                  </a:lnTo>
                  <a:lnTo>
                    <a:pt x="13" y="455"/>
                  </a:lnTo>
                  <a:lnTo>
                    <a:pt x="11" y="457"/>
                  </a:lnTo>
                  <a:lnTo>
                    <a:pt x="9" y="459"/>
                  </a:lnTo>
                  <a:lnTo>
                    <a:pt x="7" y="459"/>
                  </a:lnTo>
                  <a:lnTo>
                    <a:pt x="5" y="459"/>
                  </a:lnTo>
                  <a:lnTo>
                    <a:pt x="2" y="457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418"/>
                  </a:lnTo>
                  <a:lnTo>
                    <a:pt x="0" y="416"/>
                  </a:lnTo>
                  <a:lnTo>
                    <a:pt x="2" y="414"/>
                  </a:lnTo>
                  <a:lnTo>
                    <a:pt x="5" y="412"/>
                  </a:lnTo>
                  <a:lnTo>
                    <a:pt x="7" y="412"/>
                  </a:lnTo>
                  <a:lnTo>
                    <a:pt x="9" y="412"/>
                  </a:lnTo>
                  <a:lnTo>
                    <a:pt x="11" y="414"/>
                  </a:lnTo>
                  <a:lnTo>
                    <a:pt x="13" y="416"/>
                  </a:lnTo>
                  <a:lnTo>
                    <a:pt x="13" y="418"/>
                  </a:lnTo>
                  <a:lnTo>
                    <a:pt x="13" y="418"/>
                  </a:lnTo>
                  <a:close/>
                  <a:moveTo>
                    <a:pt x="13" y="500"/>
                  </a:moveTo>
                  <a:lnTo>
                    <a:pt x="13" y="536"/>
                  </a:lnTo>
                  <a:lnTo>
                    <a:pt x="13" y="538"/>
                  </a:lnTo>
                  <a:lnTo>
                    <a:pt x="11" y="540"/>
                  </a:lnTo>
                  <a:lnTo>
                    <a:pt x="9" y="542"/>
                  </a:lnTo>
                  <a:lnTo>
                    <a:pt x="7" y="542"/>
                  </a:lnTo>
                  <a:lnTo>
                    <a:pt x="5" y="542"/>
                  </a:lnTo>
                  <a:lnTo>
                    <a:pt x="2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97"/>
                  </a:lnTo>
                  <a:lnTo>
                    <a:pt x="5" y="495"/>
                  </a:lnTo>
                  <a:lnTo>
                    <a:pt x="7" y="495"/>
                  </a:lnTo>
                  <a:lnTo>
                    <a:pt x="9" y="495"/>
                  </a:lnTo>
                  <a:lnTo>
                    <a:pt x="11" y="497"/>
                  </a:lnTo>
                  <a:lnTo>
                    <a:pt x="13" y="499"/>
                  </a:lnTo>
                  <a:lnTo>
                    <a:pt x="13" y="500"/>
                  </a:lnTo>
                  <a:lnTo>
                    <a:pt x="13" y="500"/>
                  </a:lnTo>
                  <a:close/>
                  <a:moveTo>
                    <a:pt x="13" y="583"/>
                  </a:moveTo>
                  <a:lnTo>
                    <a:pt x="13" y="619"/>
                  </a:lnTo>
                  <a:lnTo>
                    <a:pt x="13" y="621"/>
                  </a:lnTo>
                  <a:lnTo>
                    <a:pt x="11" y="623"/>
                  </a:lnTo>
                  <a:lnTo>
                    <a:pt x="9" y="623"/>
                  </a:lnTo>
                  <a:lnTo>
                    <a:pt x="7" y="624"/>
                  </a:lnTo>
                  <a:lnTo>
                    <a:pt x="5" y="623"/>
                  </a:lnTo>
                  <a:lnTo>
                    <a:pt x="2" y="623"/>
                  </a:lnTo>
                  <a:lnTo>
                    <a:pt x="0" y="621"/>
                  </a:lnTo>
                  <a:lnTo>
                    <a:pt x="0" y="619"/>
                  </a:lnTo>
                  <a:lnTo>
                    <a:pt x="0" y="583"/>
                  </a:lnTo>
                  <a:lnTo>
                    <a:pt x="0" y="581"/>
                  </a:lnTo>
                  <a:lnTo>
                    <a:pt x="2" y="579"/>
                  </a:lnTo>
                  <a:lnTo>
                    <a:pt x="5" y="577"/>
                  </a:lnTo>
                  <a:lnTo>
                    <a:pt x="7" y="577"/>
                  </a:lnTo>
                  <a:lnTo>
                    <a:pt x="9" y="577"/>
                  </a:lnTo>
                  <a:lnTo>
                    <a:pt x="11" y="579"/>
                  </a:lnTo>
                  <a:lnTo>
                    <a:pt x="13" y="581"/>
                  </a:lnTo>
                  <a:lnTo>
                    <a:pt x="13" y="583"/>
                  </a:lnTo>
                  <a:lnTo>
                    <a:pt x="13" y="583"/>
                  </a:lnTo>
                  <a:close/>
                  <a:moveTo>
                    <a:pt x="13" y="666"/>
                  </a:moveTo>
                  <a:lnTo>
                    <a:pt x="13" y="700"/>
                  </a:lnTo>
                  <a:lnTo>
                    <a:pt x="13" y="702"/>
                  </a:lnTo>
                  <a:lnTo>
                    <a:pt x="11" y="703"/>
                  </a:lnTo>
                  <a:lnTo>
                    <a:pt x="9" y="705"/>
                  </a:lnTo>
                  <a:lnTo>
                    <a:pt x="7" y="705"/>
                  </a:lnTo>
                  <a:lnTo>
                    <a:pt x="5" y="705"/>
                  </a:lnTo>
                  <a:lnTo>
                    <a:pt x="2" y="703"/>
                  </a:lnTo>
                  <a:lnTo>
                    <a:pt x="0" y="702"/>
                  </a:lnTo>
                  <a:lnTo>
                    <a:pt x="0" y="700"/>
                  </a:lnTo>
                  <a:lnTo>
                    <a:pt x="0" y="666"/>
                  </a:lnTo>
                  <a:lnTo>
                    <a:pt x="0" y="662"/>
                  </a:lnTo>
                  <a:lnTo>
                    <a:pt x="2" y="660"/>
                  </a:lnTo>
                  <a:lnTo>
                    <a:pt x="5" y="660"/>
                  </a:lnTo>
                  <a:lnTo>
                    <a:pt x="7" y="658"/>
                  </a:lnTo>
                  <a:lnTo>
                    <a:pt x="9" y="660"/>
                  </a:lnTo>
                  <a:lnTo>
                    <a:pt x="11" y="660"/>
                  </a:lnTo>
                  <a:lnTo>
                    <a:pt x="13" y="662"/>
                  </a:lnTo>
                  <a:lnTo>
                    <a:pt x="13" y="666"/>
                  </a:lnTo>
                  <a:lnTo>
                    <a:pt x="13" y="666"/>
                  </a:lnTo>
                  <a:close/>
                  <a:moveTo>
                    <a:pt x="13" y="747"/>
                  </a:moveTo>
                  <a:lnTo>
                    <a:pt x="13" y="782"/>
                  </a:lnTo>
                  <a:lnTo>
                    <a:pt x="13" y="784"/>
                  </a:lnTo>
                  <a:lnTo>
                    <a:pt x="11" y="786"/>
                  </a:lnTo>
                  <a:lnTo>
                    <a:pt x="9" y="788"/>
                  </a:lnTo>
                  <a:lnTo>
                    <a:pt x="7" y="788"/>
                  </a:lnTo>
                  <a:lnTo>
                    <a:pt x="5" y="788"/>
                  </a:lnTo>
                  <a:lnTo>
                    <a:pt x="2" y="786"/>
                  </a:lnTo>
                  <a:lnTo>
                    <a:pt x="0" y="784"/>
                  </a:lnTo>
                  <a:lnTo>
                    <a:pt x="0" y="782"/>
                  </a:lnTo>
                  <a:lnTo>
                    <a:pt x="0" y="747"/>
                  </a:lnTo>
                  <a:lnTo>
                    <a:pt x="0" y="745"/>
                  </a:lnTo>
                  <a:lnTo>
                    <a:pt x="2" y="743"/>
                  </a:lnTo>
                  <a:lnTo>
                    <a:pt x="5" y="741"/>
                  </a:lnTo>
                  <a:lnTo>
                    <a:pt x="7" y="741"/>
                  </a:lnTo>
                  <a:lnTo>
                    <a:pt x="9" y="741"/>
                  </a:lnTo>
                  <a:lnTo>
                    <a:pt x="11" y="743"/>
                  </a:lnTo>
                  <a:lnTo>
                    <a:pt x="13" y="745"/>
                  </a:lnTo>
                  <a:lnTo>
                    <a:pt x="13" y="747"/>
                  </a:lnTo>
                  <a:lnTo>
                    <a:pt x="13" y="74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0" name="Freeform 82"/>
            <p:cNvSpPr>
              <a:spLocks noEditPoints="1"/>
            </p:cNvSpPr>
            <p:nvPr/>
          </p:nvSpPr>
          <p:spPr bwMode="auto">
            <a:xfrm>
              <a:off x="4103" y="2086"/>
              <a:ext cx="15" cy="788"/>
            </a:xfrm>
            <a:custGeom>
              <a:avLst/>
              <a:gdLst>
                <a:gd name="T0" fmla="*/ 13 w 15"/>
                <a:gd name="T1" fmla="*/ 45 h 788"/>
                <a:gd name="T2" fmla="*/ 2 w 15"/>
                <a:gd name="T3" fmla="*/ 45 h 788"/>
                <a:gd name="T4" fmla="*/ 2 w 15"/>
                <a:gd name="T5" fmla="*/ 4 h 788"/>
                <a:gd name="T6" fmla="*/ 11 w 15"/>
                <a:gd name="T7" fmla="*/ 2 h 788"/>
                <a:gd name="T8" fmla="*/ 15 w 15"/>
                <a:gd name="T9" fmla="*/ 8 h 788"/>
                <a:gd name="T10" fmla="*/ 13 w 15"/>
                <a:gd name="T11" fmla="*/ 128 h 788"/>
                <a:gd name="T12" fmla="*/ 2 w 15"/>
                <a:gd name="T13" fmla="*/ 128 h 788"/>
                <a:gd name="T14" fmla="*/ 2 w 15"/>
                <a:gd name="T15" fmla="*/ 87 h 788"/>
                <a:gd name="T16" fmla="*/ 11 w 15"/>
                <a:gd name="T17" fmla="*/ 83 h 788"/>
                <a:gd name="T18" fmla="*/ 15 w 15"/>
                <a:gd name="T19" fmla="*/ 89 h 788"/>
                <a:gd name="T20" fmla="*/ 13 w 15"/>
                <a:gd name="T21" fmla="*/ 211 h 788"/>
                <a:gd name="T22" fmla="*/ 2 w 15"/>
                <a:gd name="T23" fmla="*/ 211 h 788"/>
                <a:gd name="T24" fmla="*/ 2 w 15"/>
                <a:gd name="T25" fmla="*/ 170 h 788"/>
                <a:gd name="T26" fmla="*/ 11 w 15"/>
                <a:gd name="T27" fmla="*/ 166 h 788"/>
                <a:gd name="T28" fmla="*/ 15 w 15"/>
                <a:gd name="T29" fmla="*/ 171 h 788"/>
                <a:gd name="T30" fmla="*/ 13 w 15"/>
                <a:gd name="T31" fmla="*/ 294 h 788"/>
                <a:gd name="T32" fmla="*/ 2 w 15"/>
                <a:gd name="T33" fmla="*/ 294 h 788"/>
                <a:gd name="T34" fmla="*/ 2 w 15"/>
                <a:gd name="T35" fmla="*/ 252 h 788"/>
                <a:gd name="T36" fmla="*/ 11 w 15"/>
                <a:gd name="T37" fmla="*/ 248 h 788"/>
                <a:gd name="T38" fmla="*/ 15 w 15"/>
                <a:gd name="T39" fmla="*/ 254 h 788"/>
                <a:gd name="T40" fmla="*/ 13 w 15"/>
                <a:gd name="T41" fmla="*/ 374 h 788"/>
                <a:gd name="T42" fmla="*/ 2 w 15"/>
                <a:gd name="T43" fmla="*/ 374 h 788"/>
                <a:gd name="T44" fmla="*/ 2 w 15"/>
                <a:gd name="T45" fmla="*/ 333 h 788"/>
                <a:gd name="T46" fmla="*/ 11 w 15"/>
                <a:gd name="T47" fmla="*/ 331 h 788"/>
                <a:gd name="T48" fmla="*/ 15 w 15"/>
                <a:gd name="T49" fmla="*/ 337 h 788"/>
                <a:gd name="T50" fmla="*/ 13 w 15"/>
                <a:gd name="T51" fmla="*/ 457 h 788"/>
                <a:gd name="T52" fmla="*/ 2 w 15"/>
                <a:gd name="T53" fmla="*/ 457 h 788"/>
                <a:gd name="T54" fmla="*/ 2 w 15"/>
                <a:gd name="T55" fmla="*/ 416 h 788"/>
                <a:gd name="T56" fmla="*/ 11 w 15"/>
                <a:gd name="T57" fmla="*/ 412 h 788"/>
                <a:gd name="T58" fmla="*/ 15 w 15"/>
                <a:gd name="T59" fmla="*/ 418 h 788"/>
                <a:gd name="T60" fmla="*/ 13 w 15"/>
                <a:gd name="T61" fmla="*/ 540 h 788"/>
                <a:gd name="T62" fmla="*/ 2 w 15"/>
                <a:gd name="T63" fmla="*/ 540 h 788"/>
                <a:gd name="T64" fmla="*/ 2 w 15"/>
                <a:gd name="T65" fmla="*/ 499 h 788"/>
                <a:gd name="T66" fmla="*/ 11 w 15"/>
                <a:gd name="T67" fmla="*/ 495 h 788"/>
                <a:gd name="T68" fmla="*/ 15 w 15"/>
                <a:gd name="T69" fmla="*/ 500 h 788"/>
                <a:gd name="T70" fmla="*/ 13 w 15"/>
                <a:gd name="T71" fmla="*/ 623 h 788"/>
                <a:gd name="T72" fmla="*/ 2 w 15"/>
                <a:gd name="T73" fmla="*/ 623 h 788"/>
                <a:gd name="T74" fmla="*/ 2 w 15"/>
                <a:gd name="T75" fmla="*/ 581 h 788"/>
                <a:gd name="T76" fmla="*/ 11 w 15"/>
                <a:gd name="T77" fmla="*/ 577 h 788"/>
                <a:gd name="T78" fmla="*/ 15 w 15"/>
                <a:gd name="T79" fmla="*/ 583 h 788"/>
                <a:gd name="T80" fmla="*/ 13 w 15"/>
                <a:gd name="T81" fmla="*/ 703 h 788"/>
                <a:gd name="T82" fmla="*/ 2 w 15"/>
                <a:gd name="T83" fmla="*/ 703 h 788"/>
                <a:gd name="T84" fmla="*/ 2 w 15"/>
                <a:gd name="T85" fmla="*/ 662 h 788"/>
                <a:gd name="T86" fmla="*/ 11 w 15"/>
                <a:gd name="T87" fmla="*/ 660 h 788"/>
                <a:gd name="T88" fmla="*/ 15 w 15"/>
                <a:gd name="T89" fmla="*/ 666 h 788"/>
                <a:gd name="T90" fmla="*/ 13 w 15"/>
                <a:gd name="T91" fmla="*/ 786 h 788"/>
                <a:gd name="T92" fmla="*/ 2 w 15"/>
                <a:gd name="T93" fmla="*/ 786 h 788"/>
                <a:gd name="T94" fmla="*/ 2 w 15"/>
                <a:gd name="T95" fmla="*/ 745 h 788"/>
                <a:gd name="T96" fmla="*/ 11 w 15"/>
                <a:gd name="T97" fmla="*/ 741 h 788"/>
                <a:gd name="T98" fmla="*/ 15 w 15"/>
                <a:gd name="T99" fmla="*/ 74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" h="788">
                  <a:moveTo>
                    <a:pt x="15" y="8"/>
                  </a:moveTo>
                  <a:lnTo>
                    <a:pt x="15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7" y="47"/>
                  </a:lnTo>
                  <a:lnTo>
                    <a:pt x="4" y="47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5" y="89"/>
                  </a:moveTo>
                  <a:lnTo>
                    <a:pt x="15" y="124"/>
                  </a:lnTo>
                  <a:lnTo>
                    <a:pt x="13" y="126"/>
                  </a:lnTo>
                  <a:lnTo>
                    <a:pt x="13" y="128"/>
                  </a:lnTo>
                  <a:lnTo>
                    <a:pt x="11" y="130"/>
                  </a:lnTo>
                  <a:lnTo>
                    <a:pt x="7" y="130"/>
                  </a:lnTo>
                  <a:lnTo>
                    <a:pt x="4" y="130"/>
                  </a:lnTo>
                  <a:lnTo>
                    <a:pt x="2" y="128"/>
                  </a:lnTo>
                  <a:lnTo>
                    <a:pt x="2" y="126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2" y="87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7" y="83"/>
                  </a:lnTo>
                  <a:lnTo>
                    <a:pt x="11" y="83"/>
                  </a:lnTo>
                  <a:lnTo>
                    <a:pt x="13" y="85"/>
                  </a:lnTo>
                  <a:lnTo>
                    <a:pt x="13" y="87"/>
                  </a:lnTo>
                  <a:lnTo>
                    <a:pt x="15" y="89"/>
                  </a:lnTo>
                  <a:lnTo>
                    <a:pt x="15" y="89"/>
                  </a:lnTo>
                  <a:close/>
                  <a:moveTo>
                    <a:pt x="15" y="171"/>
                  </a:moveTo>
                  <a:lnTo>
                    <a:pt x="15" y="207"/>
                  </a:lnTo>
                  <a:lnTo>
                    <a:pt x="13" y="209"/>
                  </a:lnTo>
                  <a:lnTo>
                    <a:pt x="13" y="211"/>
                  </a:lnTo>
                  <a:lnTo>
                    <a:pt x="11" y="213"/>
                  </a:lnTo>
                  <a:lnTo>
                    <a:pt x="7" y="213"/>
                  </a:lnTo>
                  <a:lnTo>
                    <a:pt x="4" y="213"/>
                  </a:lnTo>
                  <a:lnTo>
                    <a:pt x="2" y="211"/>
                  </a:lnTo>
                  <a:lnTo>
                    <a:pt x="2" y="209"/>
                  </a:lnTo>
                  <a:lnTo>
                    <a:pt x="0" y="207"/>
                  </a:lnTo>
                  <a:lnTo>
                    <a:pt x="0" y="171"/>
                  </a:lnTo>
                  <a:lnTo>
                    <a:pt x="2" y="170"/>
                  </a:lnTo>
                  <a:lnTo>
                    <a:pt x="2" y="168"/>
                  </a:lnTo>
                  <a:lnTo>
                    <a:pt x="4" y="166"/>
                  </a:lnTo>
                  <a:lnTo>
                    <a:pt x="7" y="166"/>
                  </a:lnTo>
                  <a:lnTo>
                    <a:pt x="11" y="166"/>
                  </a:lnTo>
                  <a:lnTo>
                    <a:pt x="13" y="168"/>
                  </a:lnTo>
                  <a:lnTo>
                    <a:pt x="13" y="170"/>
                  </a:lnTo>
                  <a:lnTo>
                    <a:pt x="15" y="171"/>
                  </a:lnTo>
                  <a:lnTo>
                    <a:pt x="15" y="171"/>
                  </a:lnTo>
                  <a:close/>
                  <a:moveTo>
                    <a:pt x="15" y="254"/>
                  </a:moveTo>
                  <a:lnTo>
                    <a:pt x="15" y="290"/>
                  </a:lnTo>
                  <a:lnTo>
                    <a:pt x="13" y="292"/>
                  </a:lnTo>
                  <a:lnTo>
                    <a:pt x="13" y="294"/>
                  </a:lnTo>
                  <a:lnTo>
                    <a:pt x="11" y="294"/>
                  </a:lnTo>
                  <a:lnTo>
                    <a:pt x="7" y="295"/>
                  </a:lnTo>
                  <a:lnTo>
                    <a:pt x="4" y="294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0" y="290"/>
                  </a:lnTo>
                  <a:lnTo>
                    <a:pt x="0" y="254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4" y="248"/>
                  </a:lnTo>
                  <a:lnTo>
                    <a:pt x="7" y="248"/>
                  </a:lnTo>
                  <a:lnTo>
                    <a:pt x="11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5" y="254"/>
                  </a:lnTo>
                  <a:lnTo>
                    <a:pt x="15" y="254"/>
                  </a:lnTo>
                  <a:close/>
                  <a:moveTo>
                    <a:pt x="15" y="337"/>
                  </a:moveTo>
                  <a:lnTo>
                    <a:pt x="15" y="371"/>
                  </a:lnTo>
                  <a:lnTo>
                    <a:pt x="13" y="373"/>
                  </a:lnTo>
                  <a:lnTo>
                    <a:pt x="13" y="374"/>
                  </a:lnTo>
                  <a:lnTo>
                    <a:pt x="11" y="376"/>
                  </a:lnTo>
                  <a:lnTo>
                    <a:pt x="7" y="376"/>
                  </a:lnTo>
                  <a:lnTo>
                    <a:pt x="4" y="376"/>
                  </a:lnTo>
                  <a:lnTo>
                    <a:pt x="2" y="374"/>
                  </a:lnTo>
                  <a:lnTo>
                    <a:pt x="2" y="373"/>
                  </a:lnTo>
                  <a:lnTo>
                    <a:pt x="0" y="371"/>
                  </a:lnTo>
                  <a:lnTo>
                    <a:pt x="0" y="337"/>
                  </a:lnTo>
                  <a:lnTo>
                    <a:pt x="2" y="333"/>
                  </a:lnTo>
                  <a:lnTo>
                    <a:pt x="2" y="331"/>
                  </a:lnTo>
                  <a:lnTo>
                    <a:pt x="4" y="331"/>
                  </a:lnTo>
                  <a:lnTo>
                    <a:pt x="7" y="329"/>
                  </a:lnTo>
                  <a:lnTo>
                    <a:pt x="11" y="331"/>
                  </a:lnTo>
                  <a:lnTo>
                    <a:pt x="13" y="331"/>
                  </a:lnTo>
                  <a:lnTo>
                    <a:pt x="13" y="333"/>
                  </a:lnTo>
                  <a:lnTo>
                    <a:pt x="15" y="337"/>
                  </a:lnTo>
                  <a:lnTo>
                    <a:pt x="15" y="337"/>
                  </a:lnTo>
                  <a:close/>
                  <a:moveTo>
                    <a:pt x="15" y="418"/>
                  </a:moveTo>
                  <a:lnTo>
                    <a:pt x="15" y="453"/>
                  </a:lnTo>
                  <a:lnTo>
                    <a:pt x="13" y="455"/>
                  </a:lnTo>
                  <a:lnTo>
                    <a:pt x="13" y="457"/>
                  </a:lnTo>
                  <a:lnTo>
                    <a:pt x="11" y="459"/>
                  </a:lnTo>
                  <a:lnTo>
                    <a:pt x="7" y="459"/>
                  </a:lnTo>
                  <a:lnTo>
                    <a:pt x="4" y="459"/>
                  </a:lnTo>
                  <a:lnTo>
                    <a:pt x="2" y="457"/>
                  </a:lnTo>
                  <a:lnTo>
                    <a:pt x="2" y="455"/>
                  </a:lnTo>
                  <a:lnTo>
                    <a:pt x="0" y="453"/>
                  </a:lnTo>
                  <a:lnTo>
                    <a:pt x="0" y="418"/>
                  </a:lnTo>
                  <a:lnTo>
                    <a:pt x="2" y="416"/>
                  </a:lnTo>
                  <a:lnTo>
                    <a:pt x="2" y="414"/>
                  </a:lnTo>
                  <a:lnTo>
                    <a:pt x="4" y="412"/>
                  </a:lnTo>
                  <a:lnTo>
                    <a:pt x="7" y="412"/>
                  </a:lnTo>
                  <a:lnTo>
                    <a:pt x="11" y="412"/>
                  </a:lnTo>
                  <a:lnTo>
                    <a:pt x="13" y="414"/>
                  </a:lnTo>
                  <a:lnTo>
                    <a:pt x="13" y="416"/>
                  </a:lnTo>
                  <a:lnTo>
                    <a:pt x="15" y="418"/>
                  </a:lnTo>
                  <a:lnTo>
                    <a:pt x="15" y="418"/>
                  </a:lnTo>
                  <a:close/>
                  <a:moveTo>
                    <a:pt x="15" y="500"/>
                  </a:moveTo>
                  <a:lnTo>
                    <a:pt x="15" y="536"/>
                  </a:lnTo>
                  <a:lnTo>
                    <a:pt x="13" y="538"/>
                  </a:lnTo>
                  <a:lnTo>
                    <a:pt x="13" y="540"/>
                  </a:lnTo>
                  <a:lnTo>
                    <a:pt x="11" y="542"/>
                  </a:lnTo>
                  <a:lnTo>
                    <a:pt x="7" y="542"/>
                  </a:lnTo>
                  <a:lnTo>
                    <a:pt x="4" y="542"/>
                  </a:lnTo>
                  <a:lnTo>
                    <a:pt x="2" y="540"/>
                  </a:lnTo>
                  <a:lnTo>
                    <a:pt x="2" y="538"/>
                  </a:lnTo>
                  <a:lnTo>
                    <a:pt x="0" y="536"/>
                  </a:lnTo>
                  <a:lnTo>
                    <a:pt x="0" y="500"/>
                  </a:lnTo>
                  <a:lnTo>
                    <a:pt x="2" y="499"/>
                  </a:lnTo>
                  <a:lnTo>
                    <a:pt x="2" y="497"/>
                  </a:lnTo>
                  <a:lnTo>
                    <a:pt x="4" y="495"/>
                  </a:lnTo>
                  <a:lnTo>
                    <a:pt x="7" y="495"/>
                  </a:lnTo>
                  <a:lnTo>
                    <a:pt x="11" y="495"/>
                  </a:lnTo>
                  <a:lnTo>
                    <a:pt x="13" y="497"/>
                  </a:lnTo>
                  <a:lnTo>
                    <a:pt x="13" y="499"/>
                  </a:lnTo>
                  <a:lnTo>
                    <a:pt x="15" y="500"/>
                  </a:lnTo>
                  <a:lnTo>
                    <a:pt x="15" y="500"/>
                  </a:lnTo>
                  <a:close/>
                  <a:moveTo>
                    <a:pt x="15" y="583"/>
                  </a:moveTo>
                  <a:lnTo>
                    <a:pt x="15" y="619"/>
                  </a:lnTo>
                  <a:lnTo>
                    <a:pt x="13" y="621"/>
                  </a:lnTo>
                  <a:lnTo>
                    <a:pt x="13" y="623"/>
                  </a:lnTo>
                  <a:lnTo>
                    <a:pt x="11" y="623"/>
                  </a:lnTo>
                  <a:lnTo>
                    <a:pt x="7" y="624"/>
                  </a:lnTo>
                  <a:lnTo>
                    <a:pt x="4" y="623"/>
                  </a:lnTo>
                  <a:lnTo>
                    <a:pt x="2" y="623"/>
                  </a:lnTo>
                  <a:lnTo>
                    <a:pt x="2" y="621"/>
                  </a:lnTo>
                  <a:lnTo>
                    <a:pt x="0" y="619"/>
                  </a:lnTo>
                  <a:lnTo>
                    <a:pt x="0" y="583"/>
                  </a:lnTo>
                  <a:lnTo>
                    <a:pt x="2" y="581"/>
                  </a:lnTo>
                  <a:lnTo>
                    <a:pt x="2" y="579"/>
                  </a:lnTo>
                  <a:lnTo>
                    <a:pt x="4" y="577"/>
                  </a:lnTo>
                  <a:lnTo>
                    <a:pt x="7" y="577"/>
                  </a:lnTo>
                  <a:lnTo>
                    <a:pt x="11" y="577"/>
                  </a:lnTo>
                  <a:lnTo>
                    <a:pt x="13" y="579"/>
                  </a:lnTo>
                  <a:lnTo>
                    <a:pt x="13" y="581"/>
                  </a:lnTo>
                  <a:lnTo>
                    <a:pt x="15" y="583"/>
                  </a:lnTo>
                  <a:lnTo>
                    <a:pt x="15" y="583"/>
                  </a:lnTo>
                  <a:close/>
                  <a:moveTo>
                    <a:pt x="15" y="666"/>
                  </a:moveTo>
                  <a:lnTo>
                    <a:pt x="15" y="700"/>
                  </a:lnTo>
                  <a:lnTo>
                    <a:pt x="13" y="702"/>
                  </a:lnTo>
                  <a:lnTo>
                    <a:pt x="13" y="703"/>
                  </a:lnTo>
                  <a:lnTo>
                    <a:pt x="11" y="705"/>
                  </a:lnTo>
                  <a:lnTo>
                    <a:pt x="7" y="705"/>
                  </a:lnTo>
                  <a:lnTo>
                    <a:pt x="4" y="705"/>
                  </a:lnTo>
                  <a:lnTo>
                    <a:pt x="2" y="703"/>
                  </a:lnTo>
                  <a:lnTo>
                    <a:pt x="2" y="702"/>
                  </a:lnTo>
                  <a:lnTo>
                    <a:pt x="0" y="700"/>
                  </a:lnTo>
                  <a:lnTo>
                    <a:pt x="0" y="666"/>
                  </a:lnTo>
                  <a:lnTo>
                    <a:pt x="2" y="662"/>
                  </a:lnTo>
                  <a:lnTo>
                    <a:pt x="2" y="660"/>
                  </a:lnTo>
                  <a:lnTo>
                    <a:pt x="4" y="660"/>
                  </a:lnTo>
                  <a:lnTo>
                    <a:pt x="7" y="658"/>
                  </a:lnTo>
                  <a:lnTo>
                    <a:pt x="11" y="660"/>
                  </a:lnTo>
                  <a:lnTo>
                    <a:pt x="13" y="660"/>
                  </a:lnTo>
                  <a:lnTo>
                    <a:pt x="13" y="662"/>
                  </a:lnTo>
                  <a:lnTo>
                    <a:pt x="15" y="666"/>
                  </a:lnTo>
                  <a:lnTo>
                    <a:pt x="15" y="666"/>
                  </a:lnTo>
                  <a:close/>
                  <a:moveTo>
                    <a:pt x="15" y="747"/>
                  </a:moveTo>
                  <a:lnTo>
                    <a:pt x="15" y="782"/>
                  </a:lnTo>
                  <a:lnTo>
                    <a:pt x="13" y="784"/>
                  </a:lnTo>
                  <a:lnTo>
                    <a:pt x="13" y="786"/>
                  </a:lnTo>
                  <a:lnTo>
                    <a:pt x="11" y="788"/>
                  </a:lnTo>
                  <a:lnTo>
                    <a:pt x="7" y="788"/>
                  </a:lnTo>
                  <a:lnTo>
                    <a:pt x="4" y="788"/>
                  </a:lnTo>
                  <a:lnTo>
                    <a:pt x="2" y="786"/>
                  </a:lnTo>
                  <a:lnTo>
                    <a:pt x="2" y="784"/>
                  </a:lnTo>
                  <a:lnTo>
                    <a:pt x="0" y="782"/>
                  </a:lnTo>
                  <a:lnTo>
                    <a:pt x="0" y="747"/>
                  </a:lnTo>
                  <a:lnTo>
                    <a:pt x="2" y="745"/>
                  </a:lnTo>
                  <a:lnTo>
                    <a:pt x="2" y="743"/>
                  </a:lnTo>
                  <a:lnTo>
                    <a:pt x="4" y="741"/>
                  </a:lnTo>
                  <a:lnTo>
                    <a:pt x="7" y="741"/>
                  </a:lnTo>
                  <a:lnTo>
                    <a:pt x="11" y="741"/>
                  </a:lnTo>
                  <a:lnTo>
                    <a:pt x="13" y="743"/>
                  </a:lnTo>
                  <a:lnTo>
                    <a:pt x="13" y="745"/>
                  </a:lnTo>
                  <a:lnTo>
                    <a:pt x="15" y="747"/>
                  </a:lnTo>
                  <a:lnTo>
                    <a:pt x="15" y="74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1" name="Freeform 83"/>
            <p:cNvSpPr>
              <a:spLocks noEditPoints="1"/>
            </p:cNvSpPr>
            <p:nvPr/>
          </p:nvSpPr>
          <p:spPr bwMode="auto">
            <a:xfrm>
              <a:off x="4545" y="2086"/>
              <a:ext cx="15" cy="788"/>
            </a:xfrm>
            <a:custGeom>
              <a:avLst/>
              <a:gdLst>
                <a:gd name="T0" fmla="*/ 13 w 15"/>
                <a:gd name="T1" fmla="*/ 45 h 788"/>
                <a:gd name="T2" fmla="*/ 2 w 15"/>
                <a:gd name="T3" fmla="*/ 45 h 788"/>
                <a:gd name="T4" fmla="*/ 2 w 15"/>
                <a:gd name="T5" fmla="*/ 4 h 788"/>
                <a:gd name="T6" fmla="*/ 11 w 15"/>
                <a:gd name="T7" fmla="*/ 2 h 788"/>
                <a:gd name="T8" fmla="*/ 15 w 15"/>
                <a:gd name="T9" fmla="*/ 8 h 788"/>
                <a:gd name="T10" fmla="*/ 13 w 15"/>
                <a:gd name="T11" fmla="*/ 128 h 788"/>
                <a:gd name="T12" fmla="*/ 2 w 15"/>
                <a:gd name="T13" fmla="*/ 128 h 788"/>
                <a:gd name="T14" fmla="*/ 2 w 15"/>
                <a:gd name="T15" fmla="*/ 87 h 788"/>
                <a:gd name="T16" fmla="*/ 11 w 15"/>
                <a:gd name="T17" fmla="*/ 83 h 788"/>
                <a:gd name="T18" fmla="*/ 15 w 15"/>
                <a:gd name="T19" fmla="*/ 89 h 788"/>
                <a:gd name="T20" fmla="*/ 13 w 15"/>
                <a:gd name="T21" fmla="*/ 211 h 788"/>
                <a:gd name="T22" fmla="*/ 2 w 15"/>
                <a:gd name="T23" fmla="*/ 211 h 788"/>
                <a:gd name="T24" fmla="*/ 2 w 15"/>
                <a:gd name="T25" fmla="*/ 170 h 788"/>
                <a:gd name="T26" fmla="*/ 11 w 15"/>
                <a:gd name="T27" fmla="*/ 166 h 788"/>
                <a:gd name="T28" fmla="*/ 15 w 15"/>
                <a:gd name="T29" fmla="*/ 171 h 788"/>
                <a:gd name="T30" fmla="*/ 13 w 15"/>
                <a:gd name="T31" fmla="*/ 294 h 788"/>
                <a:gd name="T32" fmla="*/ 2 w 15"/>
                <a:gd name="T33" fmla="*/ 294 h 788"/>
                <a:gd name="T34" fmla="*/ 2 w 15"/>
                <a:gd name="T35" fmla="*/ 252 h 788"/>
                <a:gd name="T36" fmla="*/ 11 w 15"/>
                <a:gd name="T37" fmla="*/ 248 h 788"/>
                <a:gd name="T38" fmla="*/ 15 w 15"/>
                <a:gd name="T39" fmla="*/ 254 h 788"/>
                <a:gd name="T40" fmla="*/ 13 w 15"/>
                <a:gd name="T41" fmla="*/ 374 h 788"/>
                <a:gd name="T42" fmla="*/ 2 w 15"/>
                <a:gd name="T43" fmla="*/ 374 h 788"/>
                <a:gd name="T44" fmla="*/ 2 w 15"/>
                <a:gd name="T45" fmla="*/ 333 h 788"/>
                <a:gd name="T46" fmla="*/ 11 w 15"/>
                <a:gd name="T47" fmla="*/ 331 h 788"/>
                <a:gd name="T48" fmla="*/ 15 w 15"/>
                <a:gd name="T49" fmla="*/ 337 h 788"/>
                <a:gd name="T50" fmla="*/ 13 w 15"/>
                <a:gd name="T51" fmla="*/ 457 h 788"/>
                <a:gd name="T52" fmla="*/ 2 w 15"/>
                <a:gd name="T53" fmla="*/ 457 h 788"/>
                <a:gd name="T54" fmla="*/ 2 w 15"/>
                <a:gd name="T55" fmla="*/ 416 h 788"/>
                <a:gd name="T56" fmla="*/ 11 w 15"/>
                <a:gd name="T57" fmla="*/ 412 h 788"/>
                <a:gd name="T58" fmla="*/ 15 w 15"/>
                <a:gd name="T59" fmla="*/ 418 h 788"/>
                <a:gd name="T60" fmla="*/ 13 w 15"/>
                <a:gd name="T61" fmla="*/ 540 h 788"/>
                <a:gd name="T62" fmla="*/ 2 w 15"/>
                <a:gd name="T63" fmla="*/ 540 h 788"/>
                <a:gd name="T64" fmla="*/ 2 w 15"/>
                <a:gd name="T65" fmla="*/ 499 h 788"/>
                <a:gd name="T66" fmla="*/ 11 w 15"/>
                <a:gd name="T67" fmla="*/ 495 h 788"/>
                <a:gd name="T68" fmla="*/ 15 w 15"/>
                <a:gd name="T69" fmla="*/ 500 h 788"/>
                <a:gd name="T70" fmla="*/ 13 w 15"/>
                <a:gd name="T71" fmla="*/ 623 h 788"/>
                <a:gd name="T72" fmla="*/ 2 w 15"/>
                <a:gd name="T73" fmla="*/ 623 h 788"/>
                <a:gd name="T74" fmla="*/ 2 w 15"/>
                <a:gd name="T75" fmla="*/ 581 h 788"/>
                <a:gd name="T76" fmla="*/ 11 w 15"/>
                <a:gd name="T77" fmla="*/ 577 h 788"/>
                <a:gd name="T78" fmla="*/ 15 w 15"/>
                <a:gd name="T79" fmla="*/ 583 h 788"/>
                <a:gd name="T80" fmla="*/ 13 w 15"/>
                <a:gd name="T81" fmla="*/ 703 h 788"/>
                <a:gd name="T82" fmla="*/ 2 w 15"/>
                <a:gd name="T83" fmla="*/ 703 h 788"/>
                <a:gd name="T84" fmla="*/ 2 w 15"/>
                <a:gd name="T85" fmla="*/ 662 h 788"/>
                <a:gd name="T86" fmla="*/ 11 w 15"/>
                <a:gd name="T87" fmla="*/ 660 h 788"/>
                <a:gd name="T88" fmla="*/ 15 w 15"/>
                <a:gd name="T89" fmla="*/ 666 h 788"/>
                <a:gd name="T90" fmla="*/ 13 w 15"/>
                <a:gd name="T91" fmla="*/ 786 h 788"/>
                <a:gd name="T92" fmla="*/ 2 w 15"/>
                <a:gd name="T93" fmla="*/ 786 h 788"/>
                <a:gd name="T94" fmla="*/ 2 w 15"/>
                <a:gd name="T95" fmla="*/ 745 h 788"/>
                <a:gd name="T96" fmla="*/ 11 w 15"/>
                <a:gd name="T97" fmla="*/ 741 h 788"/>
                <a:gd name="T98" fmla="*/ 15 w 15"/>
                <a:gd name="T99" fmla="*/ 74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" h="788">
                  <a:moveTo>
                    <a:pt x="15" y="8"/>
                  </a:moveTo>
                  <a:lnTo>
                    <a:pt x="15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8" y="47"/>
                  </a:lnTo>
                  <a:lnTo>
                    <a:pt x="4" y="47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5" y="89"/>
                  </a:moveTo>
                  <a:lnTo>
                    <a:pt x="15" y="124"/>
                  </a:lnTo>
                  <a:lnTo>
                    <a:pt x="13" y="126"/>
                  </a:lnTo>
                  <a:lnTo>
                    <a:pt x="13" y="128"/>
                  </a:lnTo>
                  <a:lnTo>
                    <a:pt x="11" y="130"/>
                  </a:lnTo>
                  <a:lnTo>
                    <a:pt x="8" y="130"/>
                  </a:lnTo>
                  <a:lnTo>
                    <a:pt x="4" y="130"/>
                  </a:lnTo>
                  <a:lnTo>
                    <a:pt x="2" y="128"/>
                  </a:lnTo>
                  <a:lnTo>
                    <a:pt x="2" y="126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2" y="87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11" y="83"/>
                  </a:lnTo>
                  <a:lnTo>
                    <a:pt x="13" y="85"/>
                  </a:lnTo>
                  <a:lnTo>
                    <a:pt x="13" y="87"/>
                  </a:lnTo>
                  <a:lnTo>
                    <a:pt x="15" y="89"/>
                  </a:lnTo>
                  <a:lnTo>
                    <a:pt x="15" y="89"/>
                  </a:lnTo>
                  <a:close/>
                  <a:moveTo>
                    <a:pt x="15" y="171"/>
                  </a:moveTo>
                  <a:lnTo>
                    <a:pt x="15" y="207"/>
                  </a:lnTo>
                  <a:lnTo>
                    <a:pt x="13" y="209"/>
                  </a:lnTo>
                  <a:lnTo>
                    <a:pt x="13" y="211"/>
                  </a:lnTo>
                  <a:lnTo>
                    <a:pt x="11" y="213"/>
                  </a:lnTo>
                  <a:lnTo>
                    <a:pt x="8" y="213"/>
                  </a:lnTo>
                  <a:lnTo>
                    <a:pt x="4" y="213"/>
                  </a:lnTo>
                  <a:lnTo>
                    <a:pt x="2" y="211"/>
                  </a:lnTo>
                  <a:lnTo>
                    <a:pt x="2" y="209"/>
                  </a:lnTo>
                  <a:lnTo>
                    <a:pt x="0" y="207"/>
                  </a:lnTo>
                  <a:lnTo>
                    <a:pt x="0" y="171"/>
                  </a:lnTo>
                  <a:lnTo>
                    <a:pt x="2" y="170"/>
                  </a:lnTo>
                  <a:lnTo>
                    <a:pt x="2" y="168"/>
                  </a:lnTo>
                  <a:lnTo>
                    <a:pt x="4" y="166"/>
                  </a:lnTo>
                  <a:lnTo>
                    <a:pt x="8" y="166"/>
                  </a:lnTo>
                  <a:lnTo>
                    <a:pt x="11" y="166"/>
                  </a:lnTo>
                  <a:lnTo>
                    <a:pt x="13" y="168"/>
                  </a:lnTo>
                  <a:lnTo>
                    <a:pt x="13" y="170"/>
                  </a:lnTo>
                  <a:lnTo>
                    <a:pt x="15" y="171"/>
                  </a:lnTo>
                  <a:lnTo>
                    <a:pt x="15" y="171"/>
                  </a:lnTo>
                  <a:close/>
                  <a:moveTo>
                    <a:pt x="15" y="254"/>
                  </a:moveTo>
                  <a:lnTo>
                    <a:pt x="15" y="290"/>
                  </a:lnTo>
                  <a:lnTo>
                    <a:pt x="13" y="292"/>
                  </a:lnTo>
                  <a:lnTo>
                    <a:pt x="13" y="294"/>
                  </a:lnTo>
                  <a:lnTo>
                    <a:pt x="11" y="294"/>
                  </a:lnTo>
                  <a:lnTo>
                    <a:pt x="8" y="295"/>
                  </a:lnTo>
                  <a:lnTo>
                    <a:pt x="4" y="294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0" y="290"/>
                  </a:lnTo>
                  <a:lnTo>
                    <a:pt x="0" y="254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4" y="248"/>
                  </a:lnTo>
                  <a:lnTo>
                    <a:pt x="8" y="248"/>
                  </a:lnTo>
                  <a:lnTo>
                    <a:pt x="11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5" y="254"/>
                  </a:lnTo>
                  <a:lnTo>
                    <a:pt x="15" y="254"/>
                  </a:lnTo>
                  <a:close/>
                  <a:moveTo>
                    <a:pt x="15" y="337"/>
                  </a:moveTo>
                  <a:lnTo>
                    <a:pt x="15" y="371"/>
                  </a:lnTo>
                  <a:lnTo>
                    <a:pt x="13" y="373"/>
                  </a:lnTo>
                  <a:lnTo>
                    <a:pt x="13" y="374"/>
                  </a:lnTo>
                  <a:lnTo>
                    <a:pt x="11" y="376"/>
                  </a:lnTo>
                  <a:lnTo>
                    <a:pt x="8" y="376"/>
                  </a:lnTo>
                  <a:lnTo>
                    <a:pt x="4" y="376"/>
                  </a:lnTo>
                  <a:lnTo>
                    <a:pt x="2" y="374"/>
                  </a:lnTo>
                  <a:lnTo>
                    <a:pt x="2" y="373"/>
                  </a:lnTo>
                  <a:lnTo>
                    <a:pt x="0" y="371"/>
                  </a:lnTo>
                  <a:lnTo>
                    <a:pt x="0" y="337"/>
                  </a:lnTo>
                  <a:lnTo>
                    <a:pt x="2" y="333"/>
                  </a:lnTo>
                  <a:lnTo>
                    <a:pt x="2" y="331"/>
                  </a:lnTo>
                  <a:lnTo>
                    <a:pt x="4" y="331"/>
                  </a:lnTo>
                  <a:lnTo>
                    <a:pt x="8" y="329"/>
                  </a:lnTo>
                  <a:lnTo>
                    <a:pt x="11" y="331"/>
                  </a:lnTo>
                  <a:lnTo>
                    <a:pt x="13" y="331"/>
                  </a:lnTo>
                  <a:lnTo>
                    <a:pt x="13" y="333"/>
                  </a:lnTo>
                  <a:lnTo>
                    <a:pt x="15" y="337"/>
                  </a:lnTo>
                  <a:lnTo>
                    <a:pt x="15" y="337"/>
                  </a:lnTo>
                  <a:close/>
                  <a:moveTo>
                    <a:pt x="15" y="418"/>
                  </a:moveTo>
                  <a:lnTo>
                    <a:pt x="15" y="453"/>
                  </a:lnTo>
                  <a:lnTo>
                    <a:pt x="13" y="455"/>
                  </a:lnTo>
                  <a:lnTo>
                    <a:pt x="13" y="457"/>
                  </a:lnTo>
                  <a:lnTo>
                    <a:pt x="11" y="459"/>
                  </a:lnTo>
                  <a:lnTo>
                    <a:pt x="8" y="459"/>
                  </a:lnTo>
                  <a:lnTo>
                    <a:pt x="4" y="459"/>
                  </a:lnTo>
                  <a:lnTo>
                    <a:pt x="2" y="457"/>
                  </a:lnTo>
                  <a:lnTo>
                    <a:pt x="2" y="455"/>
                  </a:lnTo>
                  <a:lnTo>
                    <a:pt x="0" y="453"/>
                  </a:lnTo>
                  <a:lnTo>
                    <a:pt x="0" y="418"/>
                  </a:lnTo>
                  <a:lnTo>
                    <a:pt x="2" y="416"/>
                  </a:lnTo>
                  <a:lnTo>
                    <a:pt x="2" y="414"/>
                  </a:lnTo>
                  <a:lnTo>
                    <a:pt x="4" y="412"/>
                  </a:lnTo>
                  <a:lnTo>
                    <a:pt x="8" y="412"/>
                  </a:lnTo>
                  <a:lnTo>
                    <a:pt x="11" y="412"/>
                  </a:lnTo>
                  <a:lnTo>
                    <a:pt x="13" y="414"/>
                  </a:lnTo>
                  <a:lnTo>
                    <a:pt x="13" y="416"/>
                  </a:lnTo>
                  <a:lnTo>
                    <a:pt x="15" y="418"/>
                  </a:lnTo>
                  <a:lnTo>
                    <a:pt x="15" y="418"/>
                  </a:lnTo>
                  <a:close/>
                  <a:moveTo>
                    <a:pt x="15" y="500"/>
                  </a:moveTo>
                  <a:lnTo>
                    <a:pt x="15" y="536"/>
                  </a:lnTo>
                  <a:lnTo>
                    <a:pt x="13" y="538"/>
                  </a:lnTo>
                  <a:lnTo>
                    <a:pt x="13" y="540"/>
                  </a:lnTo>
                  <a:lnTo>
                    <a:pt x="11" y="542"/>
                  </a:lnTo>
                  <a:lnTo>
                    <a:pt x="8" y="542"/>
                  </a:lnTo>
                  <a:lnTo>
                    <a:pt x="4" y="542"/>
                  </a:lnTo>
                  <a:lnTo>
                    <a:pt x="2" y="540"/>
                  </a:lnTo>
                  <a:lnTo>
                    <a:pt x="2" y="538"/>
                  </a:lnTo>
                  <a:lnTo>
                    <a:pt x="0" y="536"/>
                  </a:lnTo>
                  <a:lnTo>
                    <a:pt x="0" y="500"/>
                  </a:lnTo>
                  <a:lnTo>
                    <a:pt x="2" y="499"/>
                  </a:lnTo>
                  <a:lnTo>
                    <a:pt x="2" y="497"/>
                  </a:lnTo>
                  <a:lnTo>
                    <a:pt x="4" y="495"/>
                  </a:lnTo>
                  <a:lnTo>
                    <a:pt x="8" y="495"/>
                  </a:lnTo>
                  <a:lnTo>
                    <a:pt x="11" y="495"/>
                  </a:lnTo>
                  <a:lnTo>
                    <a:pt x="13" y="497"/>
                  </a:lnTo>
                  <a:lnTo>
                    <a:pt x="13" y="499"/>
                  </a:lnTo>
                  <a:lnTo>
                    <a:pt x="15" y="500"/>
                  </a:lnTo>
                  <a:lnTo>
                    <a:pt x="15" y="500"/>
                  </a:lnTo>
                  <a:close/>
                  <a:moveTo>
                    <a:pt x="15" y="583"/>
                  </a:moveTo>
                  <a:lnTo>
                    <a:pt x="15" y="619"/>
                  </a:lnTo>
                  <a:lnTo>
                    <a:pt x="13" y="621"/>
                  </a:lnTo>
                  <a:lnTo>
                    <a:pt x="13" y="623"/>
                  </a:lnTo>
                  <a:lnTo>
                    <a:pt x="11" y="623"/>
                  </a:lnTo>
                  <a:lnTo>
                    <a:pt x="8" y="624"/>
                  </a:lnTo>
                  <a:lnTo>
                    <a:pt x="4" y="623"/>
                  </a:lnTo>
                  <a:lnTo>
                    <a:pt x="2" y="623"/>
                  </a:lnTo>
                  <a:lnTo>
                    <a:pt x="2" y="621"/>
                  </a:lnTo>
                  <a:lnTo>
                    <a:pt x="0" y="619"/>
                  </a:lnTo>
                  <a:lnTo>
                    <a:pt x="0" y="583"/>
                  </a:lnTo>
                  <a:lnTo>
                    <a:pt x="2" y="581"/>
                  </a:lnTo>
                  <a:lnTo>
                    <a:pt x="2" y="579"/>
                  </a:lnTo>
                  <a:lnTo>
                    <a:pt x="4" y="577"/>
                  </a:lnTo>
                  <a:lnTo>
                    <a:pt x="8" y="577"/>
                  </a:lnTo>
                  <a:lnTo>
                    <a:pt x="11" y="577"/>
                  </a:lnTo>
                  <a:lnTo>
                    <a:pt x="13" y="579"/>
                  </a:lnTo>
                  <a:lnTo>
                    <a:pt x="13" y="581"/>
                  </a:lnTo>
                  <a:lnTo>
                    <a:pt x="15" y="583"/>
                  </a:lnTo>
                  <a:lnTo>
                    <a:pt x="15" y="583"/>
                  </a:lnTo>
                  <a:close/>
                  <a:moveTo>
                    <a:pt x="15" y="666"/>
                  </a:moveTo>
                  <a:lnTo>
                    <a:pt x="15" y="700"/>
                  </a:lnTo>
                  <a:lnTo>
                    <a:pt x="13" y="702"/>
                  </a:lnTo>
                  <a:lnTo>
                    <a:pt x="13" y="703"/>
                  </a:lnTo>
                  <a:lnTo>
                    <a:pt x="11" y="705"/>
                  </a:lnTo>
                  <a:lnTo>
                    <a:pt x="8" y="705"/>
                  </a:lnTo>
                  <a:lnTo>
                    <a:pt x="4" y="705"/>
                  </a:lnTo>
                  <a:lnTo>
                    <a:pt x="2" y="703"/>
                  </a:lnTo>
                  <a:lnTo>
                    <a:pt x="2" y="702"/>
                  </a:lnTo>
                  <a:lnTo>
                    <a:pt x="0" y="700"/>
                  </a:lnTo>
                  <a:lnTo>
                    <a:pt x="0" y="666"/>
                  </a:lnTo>
                  <a:lnTo>
                    <a:pt x="2" y="662"/>
                  </a:lnTo>
                  <a:lnTo>
                    <a:pt x="2" y="660"/>
                  </a:lnTo>
                  <a:lnTo>
                    <a:pt x="4" y="660"/>
                  </a:lnTo>
                  <a:lnTo>
                    <a:pt x="8" y="658"/>
                  </a:lnTo>
                  <a:lnTo>
                    <a:pt x="11" y="660"/>
                  </a:lnTo>
                  <a:lnTo>
                    <a:pt x="13" y="660"/>
                  </a:lnTo>
                  <a:lnTo>
                    <a:pt x="13" y="662"/>
                  </a:lnTo>
                  <a:lnTo>
                    <a:pt x="15" y="666"/>
                  </a:lnTo>
                  <a:lnTo>
                    <a:pt x="15" y="666"/>
                  </a:lnTo>
                  <a:close/>
                  <a:moveTo>
                    <a:pt x="15" y="747"/>
                  </a:moveTo>
                  <a:lnTo>
                    <a:pt x="15" y="782"/>
                  </a:lnTo>
                  <a:lnTo>
                    <a:pt x="13" y="784"/>
                  </a:lnTo>
                  <a:lnTo>
                    <a:pt x="13" y="786"/>
                  </a:lnTo>
                  <a:lnTo>
                    <a:pt x="11" y="788"/>
                  </a:lnTo>
                  <a:lnTo>
                    <a:pt x="8" y="788"/>
                  </a:lnTo>
                  <a:lnTo>
                    <a:pt x="4" y="788"/>
                  </a:lnTo>
                  <a:lnTo>
                    <a:pt x="2" y="786"/>
                  </a:lnTo>
                  <a:lnTo>
                    <a:pt x="2" y="784"/>
                  </a:lnTo>
                  <a:lnTo>
                    <a:pt x="0" y="782"/>
                  </a:lnTo>
                  <a:lnTo>
                    <a:pt x="0" y="747"/>
                  </a:lnTo>
                  <a:lnTo>
                    <a:pt x="2" y="745"/>
                  </a:lnTo>
                  <a:lnTo>
                    <a:pt x="2" y="743"/>
                  </a:lnTo>
                  <a:lnTo>
                    <a:pt x="4" y="741"/>
                  </a:lnTo>
                  <a:lnTo>
                    <a:pt x="8" y="741"/>
                  </a:lnTo>
                  <a:lnTo>
                    <a:pt x="11" y="741"/>
                  </a:lnTo>
                  <a:lnTo>
                    <a:pt x="13" y="743"/>
                  </a:lnTo>
                  <a:lnTo>
                    <a:pt x="13" y="745"/>
                  </a:lnTo>
                  <a:lnTo>
                    <a:pt x="15" y="747"/>
                  </a:lnTo>
                  <a:lnTo>
                    <a:pt x="15" y="74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2" name="Freeform 84"/>
            <p:cNvSpPr>
              <a:spLocks noEditPoints="1"/>
            </p:cNvSpPr>
            <p:nvPr/>
          </p:nvSpPr>
          <p:spPr bwMode="auto">
            <a:xfrm>
              <a:off x="4982" y="2086"/>
              <a:ext cx="13" cy="788"/>
            </a:xfrm>
            <a:custGeom>
              <a:avLst/>
              <a:gdLst>
                <a:gd name="T0" fmla="*/ 11 w 13"/>
                <a:gd name="T1" fmla="*/ 45 h 788"/>
                <a:gd name="T2" fmla="*/ 2 w 13"/>
                <a:gd name="T3" fmla="*/ 45 h 788"/>
                <a:gd name="T4" fmla="*/ 0 w 13"/>
                <a:gd name="T5" fmla="*/ 4 h 788"/>
                <a:gd name="T6" fmla="*/ 9 w 13"/>
                <a:gd name="T7" fmla="*/ 2 h 788"/>
                <a:gd name="T8" fmla="*/ 13 w 13"/>
                <a:gd name="T9" fmla="*/ 8 h 788"/>
                <a:gd name="T10" fmla="*/ 11 w 13"/>
                <a:gd name="T11" fmla="*/ 128 h 788"/>
                <a:gd name="T12" fmla="*/ 2 w 13"/>
                <a:gd name="T13" fmla="*/ 128 h 788"/>
                <a:gd name="T14" fmla="*/ 0 w 13"/>
                <a:gd name="T15" fmla="*/ 87 h 788"/>
                <a:gd name="T16" fmla="*/ 9 w 13"/>
                <a:gd name="T17" fmla="*/ 83 h 788"/>
                <a:gd name="T18" fmla="*/ 13 w 13"/>
                <a:gd name="T19" fmla="*/ 89 h 788"/>
                <a:gd name="T20" fmla="*/ 11 w 13"/>
                <a:gd name="T21" fmla="*/ 211 h 788"/>
                <a:gd name="T22" fmla="*/ 2 w 13"/>
                <a:gd name="T23" fmla="*/ 211 h 788"/>
                <a:gd name="T24" fmla="*/ 0 w 13"/>
                <a:gd name="T25" fmla="*/ 170 h 788"/>
                <a:gd name="T26" fmla="*/ 9 w 13"/>
                <a:gd name="T27" fmla="*/ 166 h 788"/>
                <a:gd name="T28" fmla="*/ 13 w 13"/>
                <a:gd name="T29" fmla="*/ 171 h 788"/>
                <a:gd name="T30" fmla="*/ 11 w 13"/>
                <a:gd name="T31" fmla="*/ 294 h 788"/>
                <a:gd name="T32" fmla="*/ 2 w 13"/>
                <a:gd name="T33" fmla="*/ 294 h 788"/>
                <a:gd name="T34" fmla="*/ 0 w 13"/>
                <a:gd name="T35" fmla="*/ 252 h 788"/>
                <a:gd name="T36" fmla="*/ 9 w 13"/>
                <a:gd name="T37" fmla="*/ 248 h 788"/>
                <a:gd name="T38" fmla="*/ 13 w 13"/>
                <a:gd name="T39" fmla="*/ 254 h 788"/>
                <a:gd name="T40" fmla="*/ 11 w 13"/>
                <a:gd name="T41" fmla="*/ 374 h 788"/>
                <a:gd name="T42" fmla="*/ 2 w 13"/>
                <a:gd name="T43" fmla="*/ 374 h 788"/>
                <a:gd name="T44" fmla="*/ 0 w 13"/>
                <a:gd name="T45" fmla="*/ 333 h 788"/>
                <a:gd name="T46" fmla="*/ 9 w 13"/>
                <a:gd name="T47" fmla="*/ 331 h 788"/>
                <a:gd name="T48" fmla="*/ 13 w 13"/>
                <a:gd name="T49" fmla="*/ 337 h 788"/>
                <a:gd name="T50" fmla="*/ 11 w 13"/>
                <a:gd name="T51" fmla="*/ 457 h 788"/>
                <a:gd name="T52" fmla="*/ 2 w 13"/>
                <a:gd name="T53" fmla="*/ 457 h 788"/>
                <a:gd name="T54" fmla="*/ 0 w 13"/>
                <a:gd name="T55" fmla="*/ 416 h 788"/>
                <a:gd name="T56" fmla="*/ 9 w 13"/>
                <a:gd name="T57" fmla="*/ 412 h 788"/>
                <a:gd name="T58" fmla="*/ 13 w 13"/>
                <a:gd name="T59" fmla="*/ 418 h 788"/>
                <a:gd name="T60" fmla="*/ 11 w 13"/>
                <a:gd name="T61" fmla="*/ 540 h 788"/>
                <a:gd name="T62" fmla="*/ 2 w 13"/>
                <a:gd name="T63" fmla="*/ 540 h 788"/>
                <a:gd name="T64" fmla="*/ 0 w 13"/>
                <a:gd name="T65" fmla="*/ 499 h 788"/>
                <a:gd name="T66" fmla="*/ 9 w 13"/>
                <a:gd name="T67" fmla="*/ 495 h 788"/>
                <a:gd name="T68" fmla="*/ 13 w 13"/>
                <a:gd name="T69" fmla="*/ 500 h 788"/>
                <a:gd name="T70" fmla="*/ 11 w 13"/>
                <a:gd name="T71" fmla="*/ 623 h 788"/>
                <a:gd name="T72" fmla="*/ 2 w 13"/>
                <a:gd name="T73" fmla="*/ 623 h 788"/>
                <a:gd name="T74" fmla="*/ 0 w 13"/>
                <a:gd name="T75" fmla="*/ 581 h 788"/>
                <a:gd name="T76" fmla="*/ 9 w 13"/>
                <a:gd name="T77" fmla="*/ 577 h 788"/>
                <a:gd name="T78" fmla="*/ 13 w 13"/>
                <a:gd name="T79" fmla="*/ 583 h 788"/>
                <a:gd name="T80" fmla="*/ 11 w 13"/>
                <a:gd name="T81" fmla="*/ 703 h 788"/>
                <a:gd name="T82" fmla="*/ 2 w 13"/>
                <a:gd name="T83" fmla="*/ 703 h 788"/>
                <a:gd name="T84" fmla="*/ 0 w 13"/>
                <a:gd name="T85" fmla="*/ 662 h 788"/>
                <a:gd name="T86" fmla="*/ 9 w 13"/>
                <a:gd name="T87" fmla="*/ 660 h 788"/>
                <a:gd name="T88" fmla="*/ 13 w 13"/>
                <a:gd name="T89" fmla="*/ 666 h 788"/>
                <a:gd name="T90" fmla="*/ 11 w 13"/>
                <a:gd name="T91" fmla="*/ 786 h 788"/>
                <a:gd name="T92" fmla="*/ 2 w 13"/>
                <a:gd name="T93" fmla="*/ 786 h 788"/>
                <a:gd name="T94" fmla="*/ 0 w 13"/>
                <a:gd name="T95" fmla="*/ 745 h 788"/>
                <a:gd name="T96" fmla="*/ 9 w 13"/>
                <a:gd name="T97" fmla="*/ 741 h 788"/>
                <a:gd name="T98" fmla="*/ 13 w 13"/>
                <a:gd name="T99" fmla="*/ 74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" h="788">
                  <a:moveTo>
                    <a:pt x="13" y="8"/>
                  </a:moveTo>
                  <a:lnTo>
                    <a:pt x="13" y="42"/>
                  </a:lnTo>
                  <a:lnTo>
                    <a:pt x="13" y="44"/>
                  </a:lnTo>
                  <a:lnTo>
                    <a:pt x="11" y="45"/>
                  </a:lnTo>
                  <a:lnTo>
                    <a:pt x="9" y="47"/>
                  </a:lnTo>
                  <a:lnTo>
                    <a:pt x="7" y="47"/>
                  </a:lnTo>
                  <a:lnTo>
                    <a:pt x="4" y="47"/>
                  </a:lnTo>
                  <a:lnTo>
                    <a:pt x="2" y="45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8"/>
                  </a:lnTo>
                  <a:lnTo>
                    <a:pt x="13" y="8"/>
                  </a:lnTo>
                  <a:close/>
                  <a:moveTo>
                    <a:pt x="13" y="89"/>
                  </a:moveTo>
                  <a:lnTo>
                    <a:pt x="13" y="124"/>
                  </a:lnTo>
                  <a:lnTo>
                    <a:pt x="13" y="126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7" y="130"/>
                  </a:lnTo>
                  <a:lnTo>
                    <a:pt x="4" y="130"/>
                  </a:lnTo>
                  <a:lnTo>
                    <a:pt x="2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1" y="85"/>
                  </a:lnTo>
                  <a:lnTo>
                    <a:pt x="13" y="87"/>
                  </a:lnTo>
                  <a:lnTo>
                    <a:pt x="13" y="89"/>
                  </a:lnTo>
                  <a:lnTo>
                    <a:pt x="13" y="89"/>
                  </a:lnTo>
                  <a:close/>
                  <a:moveTo>
                    <a:pt x="13" y="171"/>
                  </a:moveTo>
                  <a:lnTo>
                    <a:pt x="13" y="207"/>
                  </a:lnTo>
                  <a:lnTo>
                    <a:pt x="13" y="209"/>
                  </a:lnTo>
                  <a:lnTo>
                    <a:pt x="11" y="211"/>
                  </a:lnTo>
                  <a:lnTo>
                    <a:pt x="9" y="213"/>
                  </a:lnTo>
                  <a:lnTo>
                    <a:pt x="7" y="213"/>
                  </a:lnTo>
                  <a:lnTo>
                    <a:pt x="4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0" y="171"/>
                  </a:lnTo>
                  <a:lnTo>
                    <a:pt x="0" y="170"/>
                  </a:lnTo>
                  <a:lnTo>
                    <a:pt x="2" y="168"/>
                  </a:lnTo>
                  <a:lnTo>
                    <a:pt x="4" y="166"/>
                  </a:lnTo>
                  <a:lnTo>
                    <a:pt x="7" y="166"/>
                  </a:lnTo>
                  <a:lnTo>
                    <a:pt x="9" y="166"/>
                  </a:lnTo>
                  <a:lnTo>
                    <a:pt x="11" y="168"/>
                  </a:lnTo>
                  <a:lnTo>
                    <a:pt x="13" y="170"/>
                  </a:lnTo>
                  <a:lnTo>
                    <a:pt x="13" y="171"/>
                  </a:lnTo>
                  <a:lnTo>
                    <a:pt x="13" y="171"/>
                  </a:lnTo>
                  <a:close/>
                  <a:moveTo>
                    <a:pt x="13" y="254"/>
                  </a:moveTo>
                  <a:lnTo>
                    <a:pt x="13" y="290"/>
                  </a:lnTo>
                  <a:lnTo>
                    <a:pt x="13" y="292"/>
                  </a:lnTo>
                  <a:lnTo>
                    <a:pt x="11" y="294"/>
                  </a:lnTo>
                  <a:lnTo>
                    <a:pt x="9" y="294"/>
                  </a:lnTo>
                  <a:lnTo>
                    <a:pt x="7" y="295"/>
                  </a:lnTo>
                  <a:lnTo>
                    <a:pt x="4" y="294"/>
                  </a:lnTo>
                  <a:lnTo>
                    <a:pt x="2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0" y="254"/>
                  </a:lnTo>
                  <a:lnTo>
                    <a:pt x="0" y="252"/>
                  </a:lnTo>
                  <a:lnTo>
                    <a:pt x="2" y="250"/>
                  </a:lnTo>
                  <a:lnTo>
                    <a:pt x="4" y="248"/>
                  </a:lnTo>
                  <a:lnTo>
                    <a:pt x="7" y="248"/>
                  </a:lnTo>
                  <a:lnTo>
                    <a:pt x="9" y="248"/>
                  </a:lnTo>
                  <a:lnTo>
                    <a:pt x="11" y="250"/>
                  </a:lnTo>
                  <a:lnTo>
                    <a:pt x="13" y="252"/>
                  </a:lnTo>
                  <a:lnTo>
                    <a:pt x="13" y="254"/>
                  </a:lnTo>
                  <a:lnTo>
                    <a:pt x="13" y="254"/>
                  </a:lnTo>
                  <a:close/>
                  <a:moveTo>
                    <a:pt x="13" y="337"/>
                  </a:moveTo>
                  <a:lnTo>
                    <a:pt x="13" y="371"/>
                  </a:lnTo>
                  <a:lnTo>
                    <a:pt x="13" y="373"/>
                  </a:lnTo>
                  <a:lnTo>
                    <a:pt x="11" y="374"/>
                  </a:lnTo>
                  <a:lnTo>
                    <a:pt x="9" y="376"/>
                  </a:lnTo>
                  <a:lnTo>
                    <a:pt x="7" y="376"/>
                  </a:lnTo>
                  <a:lnTo>
                    <a:pt x="4" y="376"/>
                  </a:lnTo>
                  <a:lnTo>
                    <a:pt x="2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0" y="337"/>
                  </a:lnTo>
                  <a:lnTo>
                    <a:pt x="0" y="333"/>
                  </a:lnTo>
                  <a:lnTo>
                    <a:pt x="2" y="331"/>
                  </a:lnTo>
                  <a:lnTo>
                    <a:pt x="4" y="331"/>
                  </a:lnTo>
                  <a:lnTo>
                    <a:pt x="7" y="329"/>
                  </a:lnTo>
                  <a:lnTo>
                    <a:pt x="9" y="331"/>
                  </a:lnTo>
                  <a:lnTo>
                    <a:pt x="11" y="331"/>
                  </a:lnTo>
                  <a:lnTo>
                    <a:pt x="13" y="333"/>
                  </a:lnTo>
                  <a:lnTo>
                    <a:pt x="13" y="337"/>
                  </a:lnTo>
                  <a:lnTo>
                    <a:pt x="13" y="337"/>
                  </a:lnTo>
                  <a:close/>
                  <a:moveTo>
                    <a:pt x="13" y="418"/>
                  </a:moveTo>
                  <a:lnTo>
                    <a:pt x="13" y="453"/>
                  </a:lnTo>
                  <a:lnTo>
                    <a:pt x="13" y="455"/>
                  </a:lnTo>
                  <a:lnTo>
                    <a:pt x="11" y="457"/>
                  </a:lnTo>
                  <a:lnTo>
                    <a:pt x="9" y="459"/>
                  </a:lnTo>
                  <a:lnTo>
                    <a:pt x="7" y="459"/>
                  </a:lnTo>
                  <a:lnTo>
                    <a:pt x="4" y="459"/>
                  </a:lnTo>
                  <a:lnTo>
                    <a:pt x="2" y="457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418"/>
                  </a:lnTo>
                  <a:lnTo>
                    <a:pt x="0" y="416"/>
                  </a:lnTo>
                  <a:lnTo>
                    <a:pt x="2" y="414"/>
                  </a:lnTo>
                  <a:lnTo>
                    <a:pt x="4" y="412"/>
                  </a:lnTo>
                  <a:lnTo>
                    <a:pt x="7" y="412"/>
                  </a:lnTo>
                  <a:lnTo>
                    <a:pt x="9" y="412"/>
                  </a:lnTo>
                  <a:lnTo>
                    <a:pt x="11" y="414"/>
                  </a:lnTo>
                  <a:lnTo>
                    <a:pt x="13" y="416"/>
                  </a:lnTo>
                  <a:lnTo>
                    <a:pt x="13" y="418"/>
                  </a:lnTo>
                  <a:lnTo>
                    <a:pt x="13" y="418"/>
                  </a:lnTo>
                  <a:close/>
                  <a:moveTo>
                    <a:pt x="13" y="500"/>
                  </a:moveTo>
                  <a:lnTo>
                    <a:pt x="13" y="536"/>
                  </a:lnTo>
                  <a:lnTo>
                    <a:pt x="13" y="538"/>
                  </a:lnTo>
                  <a:lnTo>
                    <a:pt x="11" y="540"/>
                  </a:lnTo>
                  <a:lnTo>
                    <a:pt x="9" y="542"/>
                  </a:lnTo>
                  <a:lnTo>
                    <a:pt x="7" y="542"/>
                  </a:lnTo>
                  <a:lnTo>
                    <a:pt x="4" y="542"/>
                  </a:lnTo>
                  <a:lnTo>
                    <a:pt x="2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97"/>
                  </a:lnTo>
                  <a:lnTo>
                    <a:pt x="4" y="495"/>
                  </a:lnTo>
                  <a:lnTo>
                    <a:pt x="7" y="495"/>
                  </a:lnTo>
                  <a:lnTo>
                    <a:pt x="9" y="495"/>
                  </a:lnTo>
                  <a:lnTo>
                    <a:pt x="11" y="497"/>
                  </a:lnTo>
                  <a:lnTo>
                    <a:pt x="13" y="499"/>
                  </a:lnTo>
                  <a:lnTo>
                    <a:pt x="13" y="500"/>
                  </a:lnTo>
                  <a:lnTo>
                    <a:pt x="13" y="500"/>
                  </a:lnTo>
                  <a:close/>
                  <a:moveTo>
                    <a:pt x="13" y="583"/>
                  </a:moveTo>
                  <a:lnTo>
                    <a:pt x="13" y="619"/>
                  </a:lnTo>
                  <a:lnTo>
                    <a:pt x="13" y="621"/>
                  </a:lnTo>
                  <a:lnTo>
                    <a:pt x="11" y="623"/>
                  </a:lnTo>
                  <a:lnTo>
                    <a:pt x="9" y="623"/>
                  </a:lnTo>
                  <a:lnTo>
                    <a:pt x="7" y="624"/>
                  </a:lnTo>
                  <a:lnTo>
                    <a:pt x="4" y="623"/>
                  </a:lnTo>
                  <a:lnTo>
                    <a:pt x="2" y="623"/>
                  </a:lnTo>
                  <a:lnTo>
                    <a:pt x="0" y="621"/>
                  </a:lnTo>
                  <a:lnTo>
                    <a:pt x="0" y="619"/>
                  </a:lnTo>
                  <a:lnTo>
                    <a:pt x="0" y="583"/>
                  </a:lnTo>
                  <a:lnTo>
                    <a:pt x="0" y="581"/>
                  </a:lnTo>
                  <a:lnTo>
                    <a:pt x="2" y="579"/>
                  </a:lnTo>
                  <a:lnTo>
                    <a:pt x="4" y="577"/>
                  </a:lnTo>
                  <a:lnTo>
                    <a:pt x="7" y="577"/>
                  </a:lnTo>
                  <a:lnTo>
                    <a:pt x="9" y="577"/>
                  </a:lnTo>
                  <a:lnTo>
                    <a:pt x="11" y="579"/>
                  </a:lnTo>
                  <a:lnTo>
                    <a:pt x="13" y="581"/>
                  </a:lnTo>
                  <a:lnTo>
                    <a:pt x="13" y="583"/>
                  </a:lnTo>
                  <a:lnTo>
                    <a:pt x="13" y="583"/>
                  </a:lnTo>
                  <a:close/>
                  <a:moveTo>
                    <a:pt x="13" y="666"/>
                  </a:moveTo>
                  <a:lnTo>
                    <a:pt x="13" y="700"/>
                  </a:lnTo>
                  <a:lnTo>
                    <a:pt x="13" y="702"/>
                  </a:lnTo>
                  <a:lnTo>
                    <a:pt x="11" y="703"/>
                  </a:lnTo>
                  <a:lnTo>
                    <a:pt x="9" y="705"/>
                  </a:lnTo>
                  <a:lnTo>
                    <a:pt x="7" y="705"/>
                  </a:lnTo>
                  <a:lnTo>
                    <a:pt x="4" y="705"/>
                  </a:lnTo>
                  <a:lnTo>
                    <a:pt x="2" y="703"/>
                  </a:lnTo>
                  <a:lnTo>
                    <a:pt x="0" y="702"/>
                  </a:lnTo>
                  <a:lnTo>
                    <a:pt x="0" y="700"/>
                  </a:lnTo>
                  <a:lnTo>
                    <a:pt x="0" y="666"/>
                  </a:lnTo>
                  <a:lnTo>
                    <a:pt x="0" y="662"/>
                  </a:lnTo>
                  <a:lnTo>
                    <a:pt x="2" y="660"/>
                  </a:lnTo>
                  <a:lnTo>
                    <a:pt x="4" y="660"/>
                  </a:lnTo>
                  <a:lnTo>
                    <a:pt x="7" y="658"/>
                  </a:lnTo>
                  <a:lnTo>
                    <a:pt x="9" y="660"/>
                  </a:lnTo>
                  <a:lnTo>
                    <a:pt x="11" y="660"/>
                  </a:lnTo>
                  <a:lnTo>
                    <a:pt x="13" y="662"/>
                  </a:lnTo>
                  <a:lnTo>
                    <a:pt x="13" y="666"/>
                  </a:lnTo>
                  <a:lnTo>
                    <a:pt x="13" y="666"/>
                  </a:lnTo>
                  <a:close/>
                  <a:moveTo>
                    <a:pt x="13" y="747"/>
                  </a:moveTo>
                  <a:lnTo>
                    <a:pt x="13" y="782"/>
                  </a:lnTo>
                  <a:lnTo>
                    <a:pt x="13" y="784"/>
                  </a:lnTo>
                  <a:lnTo>
                    <a:pt x="11" y="786"/>
                  </a:lnTo>
                  <a:lnTo>
                    <a:pt x="9" y="788"/>
                  </a:lnTo>
                  <a:lnTo>
                    <a:pt x="7" y="788"/>
                  </a:lnTo>
                  <a:lnTo>
                    <a:pt x="4" y="788"/>
                  </a:lnTo>
                  <a:lnTo>
                    <a:pt x="2" y="786"/>
                  </a:lnTo>
                  <a:lnTo>
                    <a:pt x="0" y="784"/>
                  </a:lnTo>
                  <a:lnTo>
                    <a:pt x="0" y="782"/>
                  </a:lnTo>
                  <a:lnTo>
                    <a:pt x="0" y="747"/>
                  </a:lnTo>
                  <a:lnTo>
                    <a:pt x="0" y="745"/>
                  </a:lnTo>
                  <a:lnTo>
                    <a:pt x="2" y="743"/>
                  </a:lnTo>
                  <a:lnTo>
                    <a:pt x="4" y="741"/>
                  </a:lnTo>
                  <a:lnTo>
                    <a:pt x="7" y="741"/>
                  </a:lnTo>
                  <a:lnTo>
                    <a:pt x="9" y="741"/>
                  </a:lnTo>
                  <a:lnTo>
                    <a:pt x="11" y="743"/>
                  </a:lnTo>
                  <a:lnTo>
                    <a:pt x="13" y="745"/>
                  </a:lnTo>
                  <a:lnTo>
                    <a:pt x="13" y="747"/>
                  </a:lnTo>
                  <a:lnTo>
                    <a:pt x="13" y="74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3" name="Line 85"/>
            <p:cNvSpPr>
              <a:spLocks noChangeShapeType="1"/>
            </p:cNvSpPr>
            <p:nvPr/>
          </p:nvSpPr>
          <p:spPr bwMode="auto">
            <a:xfrm>
              <a:off x="3023" y="2504"/>
              <a:ext cx="216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4" name="Line 86"/>
            <p:cNvSpPr>
              <a:spLocks noChangeShapeType="1"/>
            </p:cNvSpPr>
            <p:nvPr/>
          </p:nvSpPr>
          <p:spPr bwMode="auto">
            <a:xfrm>
              <a:off x="3241" y="2225"/>
              <a:ext cx="440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5" name="Line 87"/>
            <p:cNvSpPr>
              <a:spLocks noChangeShapeType="1"/>
            </p:cNvSpPr>
            <p:nvPr/>
          </p:nvSpPr>
          <p:spPr bwMode="auto">
            <a:xfrm flipV="1">
              <a:off x="3666" y="2504"/>
              <a:ext cx="459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6" name="Line 88"/>
            <p:cNvSpPr>
              <a:spLocks noChangeShapeType="1"/>
            </p:cNvSpPr>
            <p:nvPr/>
          </p:nvSpPr>
          <p:spPr bwMode="auto">
            <a:xfrm>
              <a:off x="4114" y="2225"/>
              <a:ext cx="44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7" name="Line 89"/>
            <p:cNvSpPr>
              <a:spLocks noChangeShapeType="1"/>
            </p:cNvSpPr>
            <p:nvPr/>
          </p:nvSpPr>
          <p:spPr bwMode="auto">
            <a:xfrm>
              <a:off x="4543" y="2502"/>
              <a:ext cx="872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8" name="Line 90"/>
            <p:cNvSpPr>
              <a:spLocks noChangeShapeType="1"/>
            </p:cNvSpPr>
            <p:nvPr/>
          </p:nvSpPr>
          <p:spPr bwMode="auto">
            <a:xfrm>
              <a:off x="3239" y="2216"/>
              <a:ext cx="2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19" name="Line 91"/>
            <p:cNvSpPr>
              <a:spLocks noChangeShapeType="1"/>
            </p:cNvSpPr>
            <p:nvPr/>
          </p:nvSpPr>
          <p:spPr bwMode="auto">
            <a:xfrm>
              <a:off x="3677" y="2216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0" name="Line 92"/>
            <p:cNvSpPr>
              <a:spLocks noChangeShapeType="1"/>
            </p:cNvSpPr>
            <p:nvPr/>
          </p:nvSpPr>
          <p:spPr bwMode="auto">
            <a:xfrm>
              <a:off x="4114" y="2216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1" name="Line 93"/>
            <p:cNvSpPr>
              <a:spLocks noChangeShapeType="1"/>
            </p:cNvSpPr>
            <p:nvPr/>
          </p:nvSpPr>
          <p:spPr bwMode="auto">
            <a:xfrm>
              <a:off x="4549" y="2216"/>
              <a:ext cx="1" cy="3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2" name="Line 94"/>
            <p:cNvSpPr>
              <a:spLocks noChangeShapeType="1"/>
            </p:cNvSpPr>
            <p:nvPr/>
          </p:nvSpPr>
          <p:spPr bwMode="auto">
            <a:xfrm>
              <a:off x="3023" y="2900"/>
              <a:ext cx="664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3" name="Line 95"/>
            <p:cNvSpPr>
              <a:spLocks noChangeShapeType="1"/>
            </p:cNvSpPr>
            <p:nvPr/>
          </p:nvSpPr>
          <p:spPr bwMode="auto">
            <a:xfrm>
              <a:off x="3666" y="2624"/>
              <a:ext cx="892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4" name="Line 96"/>
            <p:cNvSpPr>
              <a:spLocks noChangeShapeType="1"/>
            </p:cNvSpPr>
            <p:nvPr/>
          </p:nvSpPr>
          <p:spPr bwMode="auto">
            <a:xfrm>
              <a:off x="4543" y="2900"/>
              <a:ext cx="872" cy="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5" name="Line 97"/>
            <p:cNvSpPr>
              <a:spLocks noChangeShapeType="1"/>
            </p:cNvSpPr>
            <p:nvPr/>
          </p:nvSpPr>
          <p:spPr bwMode="auto">
            <a:xfrm>
              <a:off x="3677" y="2615"/>
              <a:ext cx="1" cy="299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6" name="Line 98"/>
            <p:cNvSpPr>
              <a:spLocks noChangeShapeType="1"/>
            </p:cNvSpPr>
            <p:nvPr/>
          </p:nvSpPr>
          <p:spPr bwMode="auto">
            <a:xfrm>
              <a:off x="4549" y="2615"/>
              <a:ext cx="1" cy="299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7" name="Line 99"/>
            <p:cNvSpPr>
              <a:spLocks noChangeShapeType="1"/>
            </p:cNvSpPr>
            <p:nvPr/>
          </p:nvSpPr>
          <p:spPr bwMode="auto">
            <a:xfrm>
              <a:off x="3023" y="3310"/>
              <a:ext cx="153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8" name="Line 100"/>
            <p:cNvSpPr>
              <a:spLocks noChangeShapeType="1"/>
            </p:cNvSpPr>
            <p:nvPr/>
          </p:nvSpPr>
          <p:spPr bwMode="auto">
            <a:xfrm>
              <a:off x="4543" y="3034"/>
              <a:ext cx="443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29" name="Line 101"/>
            <p:cNvSpPr>
              <a:spLocks noChangeShapeType="1"/>
            </p:cNvSpPr>
            <p:nvPr/>
          </p:nvSpPr>
          <p:spPr bwMode="auto">
            <a:xfrm>
              <a:off x="4973" y="3310"/>
              <a:ext cx="44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0" name="Line 102"/>
            <p:cNvSpPr>
              <a:spLocks noChangeShapeType="1"/>
            </p:cNvSpPr>
            <p:nvPr/>
          </p:nvSpPr>
          <p:spPr bwMode="auto">
            <a:xfrm>
              <a:off x="4549" y="3021"/>
              <a:ext cx="1" cy="299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1" name="Line 103"/>
            <p:cNvSpPr>
              <a:spLocks noChangeShapeType="1"/>
            </p:cNvSpPr>
            <p:nvPr/>
          </p:nvSpPr>
          <p:spPr bwMode="auto">
            <a:xfrm>
              <a:off x="4984" y="3021"/>
              <a:ext cx="2" cy="299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2" name="Freeform 104"/>
            <p:cNvSpPr>
              <a:spLocks noEditPoints="1"/>
            </p:cNvSpPr>
            <p:nvPr/>
          </p:nvSpPr>
          <p:spPr bwMode="auto">
            <a:xfrm>
              <a:off x="3661" y="2086"/>
              <a:ext cx="13" cy="788"/>
            </a:xfrm>
            <a:custGeom>
              <a:avLst/>
              <a:gdLst>
                <a:gd name="T0" fmla="*/ 11 w 13"/>
                <a:gd name="T1" fmla="*/ 45 h 788"/>
                <a:gd name="T2" fmla="*/ 2 w 13"/>
                <a:gd name="T3" fmla="*/ 45 h 788"/>
                <a:gd name="T4" fmla="*/ 0 w 13"/>
                <a:gd name="T5" fmla="*/ 4 h 788"/>
                <a:gd name="T6" fmla="*/ 9 w 13"/>
                <a:gd name="T7" fmla="*/ 2 h 788"/>
                <a:gd name="T8" fmla="*/ 13 w 13"/>
                <a:gd name="T9" fmla="*/ 8 h 788"/>
                <a:gd name="T10" fmla="*/ 11 w 13"/>
                <a:gd name="T11" fmla="*/ 128 h 788"/>
                <a:gd name="T12" fmla="*/ 2 w 13"/>
                <a:gd name="T13" fmla="*/ 128 h 788"/>
                <a:gd name="T14" fmla="*/ 0 w 13"/>
                <a:gd name="T15" fmla="*/ 87 h 788"/>
                <a:gd name="T16" fmla="*/ 9 w 13"/>
                <a:gd name="T17" fmla="*/ 83 h 788"/>
                <a:gd name="T18" fmla="*/ 13 w 13"/>
                <a:gd name="T19" fmla="*/ 89 h 788"/>
                <a:gd name="T20" fmla="*/ 11 w 13"/>
                <a:gd name="T21" fmla="*/ 211 h 788"/>
                <a:gd name="T22" fmla="*/ 2 w 13"/>
                <a:gd name="T23" fmla="*/ 211 h 788"/>
                <a:gd name="T24" fmla="*/ 0 w 13"/>
                <a:gd name="T25" fmla="*/ 170 h 788"/>
                <a:gd name="T26" fmla="*/ 9 w 13"/>
                <a:gd name="T27" fmla="*/ 166 h 788"/>
                <a:gd name="T28" fmla="*/ 13 w 13"/>
                <a:gd name="T29" fmla="*/ 171 h 788"/>
                <a:gd name="T30" fmla="*/ 11 w 13"/>
                <a:gd name="T31" fmla="*/ 294 h 788"/>
                <a:gd name="T32" fmla="*/ 2 w 13"/>
                <a:gd name="T33" fmla="*/ 294 h 788"/>
                <a:gd name="T34" fmla="*/ 0 w 13"/>
                <a:gd name="T35" fmla="*/ 252 h 788"/>
                <a:gd name="T36" fmla="*/ 9 w 13"/>
                <a:gd name="T37" fmla="*/ 248 h 788"/>
                <a:gd name="T38" fmla="*/ 13 w 13"/>
                <a:gd name="T39" fmla="*/ 254 h 788"/>
                <a:gd name="T40" fmla="*/ 11 w 13"/>
                <a:gd name="T41" fmla="*/ 374 h 788"/>
                <a:gd name="T42" fmla="*/ 2 w 13"/>
                <a:gd name="T43" fmla="*/ 374 h 788"/>
                <a:gd name="T44" fmla="*/ 0 w 13"/>
                <a:gd name="T45" fmla="*/ 333 h 788"/>
                <a:gd name="T46" fmla="*/ 9 w 13"/>
                <a:gd name="T47" fmla="*/ 331 h 788"/>
                <a:gd name="T48" fmla="*/ 13 w 13"/>
                <a:gd name="T49" fmla="*/ 337 h 788"/>
                <a:gd name="T50" fmla="*/ 11 w 13"/>
                <a:gd name="T51" fmla="*/ 457 h 788"/>
                <a:gd name="T52" fmla="*/ 2 w 13"/>
                <a:gd name="T53" fmla="*/ 457 h 788"/>
                <a:gd name="T54" fmla="*/ 0 w 13"/>
                <a:gd name="T55" fmla="*/ 416 h 788"/>
                <a:gd name="T56" fmla="*/ 9 w 13"/>
                <a:gd name="T57" fmla="*/ 412 h 788"/>
                <a:gd name="T58" fmla="*/ 13 w 13"/>
                <a:gd name="T59" fmla="*/ 418 h 788"/>
                <a:gd name="T60" fmla="*/ 11 w 13"/>
                <a:gd name="T61" fmla="*/ 540 h 788"/>
                <a:gd name="T62" fmla="*/ 2 w 13"/>
                <a:gd name="T63" fmla="*/ 540 h 788"/>
                <a:gd name="T64" fmla="*/ 0 w 13"/>
                <a:gd name="T65" fmla="*/ 499 h 788"/>
                <a:gd name="T66" fmla="*/ 9 w 13"/>
                <a:gd name="T67" fmla="*/ 495 h 788"/>
                <a:gd name="T68" fmla="*/ 13 w 13"/>
                <a:gd name="T69" fmla="*/ 500 h 788"/>
                <a:gd name="T70" fmla="*/ 11 w 13"/>
                <a:gd name="T71" fmla="*/ 623 h 788"/>
                <a:gd name="T72" fmla="*/ 2 w 13"/>
                <a:gd name="T73" fmla="*/ 623 h 788"/>
                <a:gd name="T74" fmla="*/ 0 w 13"/>
                <a:gd name="T75" fmla="*/ 581 h 788"/>
                <a:gd name="T76" fmla="*/ 9 w 13"/>
                <a:gd name="T77" fmla="*/ 577 h 788"/>
                <a:gd name="T78" fmla="*/ 13 w 13"/>
                <a:gd name="T79" fmla="*/ 583 h 788"/>
                <a:gd name="T80" fmla="*/ 11 w 13"/>
                <a:gd name="T81" fmla="*/ 703 h 788"/>
                <a:gd name="T82" fmla="*/ 2 w 13"/>
                <a:gd name="T83" fmla="*/ 703 h 788"/>
                <a:gd name="T84" fmla="*/ 0 w 13"/>
                <a:gd name="T85" fmla="*/ 662 h 788"/>
                <a:gd name="T86" fmla="*/ 9 w 13"/>
                <a:gd name="T87" fmla="*/ 660 h 788"/>
                <a:gd name="T88" fmla="*/ 13 w 13"/>
                <a:gd name="T89" fmla="*/ 666 h 788"/>
                <a:gd name="T90" fmla="*/ 11 w 13"/>
                <a:gd name="T91" fmla="*/ 786 h 788"/>
                <a:gd name="T92" fmla="*/ 2 w 13"/>
                <a:gd name="T93" fmla="*/ 786 h 788"/>
                <a:gd name="T94" fmla="*/ 0 w 13"/>
                <a:gd name="T95" fmla="*/ 745 h 788"/>
                <a:gd name="T96" fmla="*/ 9 w 13"/>
                <a:gd name="T97" fmla="*/ 741 h 788"/>
                <a:gd name="T98" fmla="*/ 13 w 13"/>
                <a:gd name="T99" fmla="*/ 74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" h="788">
                  <a:moveTo>
                    <a:pt x="13" y="8"/>
                  </a:moveTo>
                  <a:lnTo>
                    <a:pt x="13" y="42"/>
                  </a:lnTo>
                  <a:lnTo>
                    <a:pt x="13" y="44"/>
                  </a:lnTo>
                  <a:lnTo>
                    <a:pt x="11" y="45"/>
                  </a:lnTo>
                  <a:lnTo>
                    <a:pt x="9" y="47"/>
                  </a:lnTo>
                  <a:lnTo>
                    <a:pt x="7" y="47"/>
                  </a:lnTo>
                  <a:lnTo>
                    <a:pt x="5" y="47"/>
                  </a:lnTo>
                  <a:lnTo>
                    <a:pt x="2" y="45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8"/>
                  </a:lnTo>
                  <a:lnTo>
                    <a:pt x="13" y="8"/>
                  </a:lnTo>
                  <a:close/>
                  <a:moveTo>
                    <a:pt x="13" y="89"/>
                  </a:moveTo>
                  <a:lnTo>
                    <a:pt x="13" y="124"/>
                  </a:lnTo>
                  <a:lnTo>
                    <a:pt x="13" y="126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2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2" y="85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1" y="85"/>
                  </a:lnTo>
                  <a:lnTo>
                    <a:pt x="13" y="87"/>
                  </a:lnTo>
                  <a:lnTo>
                    <a:pt x="13" y="89"/>
                  </a:lnTo>
                  <a:lnTo>
                    <a:pt x="13" y="89"/>
                  </a:lnTo>
                  <a:close/>
                  <a:moveTo>
                    <a:pt x="13" y="171"/>
                  </a:moveTo>
                  <a:lnTo>
                    <a:pt x="13" y="207"/>
                  </a:lnTo>
                  <a:lnTo>
                    <a:pt x="13" y="209"/>
                  </a:lnTo>
                  <a:lnTo>
                    <a:pt x="11" y="211"/>
                  </a:lnTo>
                  <a:lnTo>
                    <a:pt x="9" y="213"/>
                  </a:lnTo>
                  <a:lnTo>
                    <a:pt x="7" y="213"/>
                  </a:lnTo>
                  <a:lnTo>
                    <a:pt x="5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0" y="171"/>
                  </a:lnTo>
                  <a:lnTo>
                    <a:pt x="0" y="170"/>
                  </a:lnTo>
                  <a:lnTo>
                    <a:pt x="2" y="168"/>
                  </a:lnTo>
                  <a:lnTo>
                    <a:pt x="5" y="166"/>
                  </a:lnTo>
                  <a:lnTo>
                    <a:pt x="7" y="166"/>
                  </a:lnTo>
                  <a:lnTo>
                    <a:pt x="9" y="166"/>
                  </a:lnTo>
                  <a:lnTo>
                    <a:pt x="11" y="168"/>
                  </a:lnTo>
                  <a:lnTo>
                    <a:pt x="13" y="170"/>
                  </a:lnTo>
                  <a:lnTo>
                    <a:pt x="13" y="171"/>
                  </a:lnTo>
                  <a:lnTo>
                    <a:pt x="13" y="171"/>
                  </a:lnTo>
                  <a:close/>
                  <a:moveTo>
                    <a:pt x="13" y="254"/>
                  </a:moveTo>
                  <a:lnTo>
                    <a:pt x="13" y="290"/>
                  </a:lnTo>
                  <a:lnTo>
                    <a:pt x="13" y="292"/>
                  </a:lnTo>
                  <a:lnTo>
                    <a:pt x="11" y="294"/>
                  </a:lnTo>
                  <a:lnTo>
                    <a:pt x="9" y="294"/>
                  </a:lnTo>
                  <a:lnTo>
                    <a:pt x="7" y="295"/>
                  </a:lnTo>
                  <a:lnTo>
                    <a:pt x="5" y="294"/>
                  </a:lnTo>
                  <a:lnTo>
                    <a:pt x="2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0" y="254"/>
                  </a:lnTo>
                  <a:lnTo>
                    <a:pt x="0" y="252"/>
                  </a:lnTo>
                  <a:lnTo>
                    <a:pt x="2" y="250"/>
                  </a:lnTo>
                  <a:lnTo>
                    <a:pt x="5" y="248"/>
                  </a:lnTo>
                  <a:lnTo>
                    <a:pt x="7" y="248"/>
                  </a:lnTo>
                  <a:lnTo>
                    <a:pt x="9" y="248"/>
                  </a:lnTo>
                  <a:lnTo>
                    <a:pt x="11" y="250"/>
                  </a:lnTo>
                  <a:lnTo>
                    <a:pt x="13" y="252"/>
                  </a:lnTo>
                  <a:lnTo>
                    <a:pt x="13" y="254"/>
                  </a:lnTo>
                  <a:lnTo>
                    <a:pt x="13" y="254"/>
                  </a:lnTo>
                  <a:close/>
                  <a:moveTo>
                    <a:pt x="13" y="337"/>
                  </a:moveTo>
                  <a:lnTo>
                    <a:pt x="13" y="371"/>
                  </a:lnTo>
                  <a:lnTo>
                    <a:pt x="13" y="373"/>
                  </a:lnTo>
                  <a:lnTo>
                    <a:pt x="11" y="374"/>
                  </a:lnTo>
                  <a:lnTo>
                    <a:pt x="9" y="376"/>
                  </a:lnTo>
                  <a:lnTo>
                    <a:pt x="7" y="376"/>
                  </a:lnTo>
                  <a:lnTo>
                    <a:pt x="5" y="376"/>
                  </a:lnTo>
                  <a:lnTo>
                    <a:pt x="2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0" y="337"/>
                  </a:lnTo>
                  <a:lnTo>
                    <a:pt x="0" y="333"/>
                  </a:lnTo>
                  <a:lnTo>
                    <a:pt x="2" y="331"/>
                  </a:lnTo>
                  <a:lnTo>
                    <a:pt x="5" y="331"/>
                  </a:lnTo>
                  <a:lnTo>
                    <a:pt x="7" y="329"/>
                  </a:lnTo>
                  <a:lnTo>
                    <a:pt x="9" y="331"/>
                  </a:lnTo>
                  <a:lnTo>
                    <a:pt x="11" y="331"/>
                  </a:lnTo>
                  <a:lnTo>
                    <a:pt x="13" y="333"/>
                  </a:lnTo>
                  <a:lnTo>
                    <a:pt x="13" y="337"/>
                  </a:lnTo>
                  <a:lnTo>
                    <a:pt x="13" y="337"/>
                  </a:lnTo>
                  <a:close/>
                  <a:moveTo>
                    <a:pt x="13" y="418"/>
                  </a:moveTo>
                  <a:lnTo>
                    <a:pt x="13" y="453"/>
                  </a:lnTo>
                  <a:lnTo>
                    <a:pt x="13" y="455"/>
                  </a:lnTo>
                  <a:lnTo>
                    <a:pt x="11" y="457"/>
                  </a:lnTo>
                  <a:lnTo>
                    <a:pt x="9" y="459"/>
                  </a:lnTo>
                  <a:lnTo>
                    <a:pt x="7" y="459"/>
                  </a:lnTo>
                  <a:lnTo>
                    <a:pt x="5" y="459"/>
                  </a:lnTo>
                  <a:lnTo>
                    <a:pt x="2" y="457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418"/>
                  </a:lnTo>
                  <a:lnTo>
                    <a:pt x="0" y="416"/>
                  </a:lnTo>
                  <a:lnTo>
                    <a:pt x="2" y="414"/>
                  </a:lnTo>
                  <a:lnTo>
                    <a:pt x="5" y="412"/>
                  </a:lnTo>
                  <a:lnTo>
                    <a:pt x="7" y="412"/>
                  </a:lnTo>
                  <a:lnTo>
                    <a:pt x="9" y="412"/>
                  </a:lnTo>
                  <a:lnTo>
                    <a:pt x="11" y="414"/>
                  </a:lnTo>
                  <a:lnTo>
                    <a:pt x="13" y="416"/>
                  </a:lnTo>
                  <a:lnTo>
                    <a:pt x="13" y="418"/>
                  </a:lnTo>
                  <a:lnTo>
                    <a:pt x="13" y="418"/>
                  </a:lnTo>
                  <a:close/>
                  <a:moveTo>
                    <a:pt x="13" y="500"/>
                  </a:moveTo>
                  <a:lnTo>
                    <a:pt x="13" y="536"/>
                  </a:lnTo>
                  <a:lnTo>
                    <a:pt x="13" y="538"/>
                  </a:lnTo>
                  <a:lnTo>
                    <a:pt x="11" y="540"/>
                  </a:lnTo>
                  <a:lnTo>
                    <a:pt x="9" y="542"/>
                  </a:lnTo>
                  <a:lnTo>
                    <a:pt x="7" y="542"/>
                  </a:lnTo>
                  <a:lnTo>
                    <a:pt x="5" y="542"/>
                  </a:lnTo>
                  <a:lnTo>
                    <a:pt x="2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97"/>
                  </a:lnTo>
                  <a:lnTo>
                    <a:pt x="5" y="495"/>
                  </a:lnTo>
                  <a:lnTo>
                    <a:pt x="7" y="495"/>
                  </a:lnTo>
                  <a:lnTo>
                    <a:pt x="9" y="495"/>
                  </a:lnTo>
                  <a:lnTo>
                    <a:pt x="11" y="497"/>
                  </a:lnTo>
                  <a:lnTo>
                    <a:pt x="13" y="499"/>
                  </a:lnTo>
                  <a:lnTo>
                    <a:pt x="13" y="500"/>
                  </a:lnTo>
                  <a:lnTo>
                    <a:pt x="13" y="500"/>
                  </a:lnTo>
                  <a:close/>
                  <a:moveTo>
                    <a:pt x="13" y="583"/>
                  </a:moveTo>
                  <a:lnTo>
                    <a:pt x="13" y="619"/>
                  </a:lnTo>
                  <a:lnTo>
                    <a:pt x="13" y="621"/>
                  </a:lnTo>
                  <a:lnTo>
                    <a:pt x="11" y="623"/>
                  </a:lnTo>
                  <a:lnTo>
                    <a:pt x="9" y="623"/>
                  </a:lnTo>
                  <a:lnTo>
                    <a:pt x="7" y="624"/>
                  </a:lnTo>
                  <a:lnTo>
                    <a:pt x="5" y="623"/>
                  </a:lnTo>
                  <a:lnTo>
                    <a:pt x="2" y="623"/>
                  </a:lnTo>
                  <a:lnTo>
                    <a:pt x="0" y="621"/>
                  </a:lnTo>
                  <a:lnTo>
                    <a:pt x="0" y="619"/>
                  </a:lnTo>
                  <a:lnTo>
                    <a:pt x="0" y="583"/>
                  </a:lnTo>
                  <a:lnTo>
                    <a:pt x="0" y="581"/>
                  </a:lnTo>
                  <a:lnTo>
                    <a:pt x="2" y="579"/>
                  </a:lnTo>
                  <a:lnTo>
                    <a:pt x="5" y="577"/>
                  </a:lnTo>
                  <a:lnTo>
                    <a:pt x="7" y="577"/>
                  </a:lnTo>
                  <a:lnTo>
                    <a:pt x="9" y="577"/>
                  </a:lnTo>
                  <a:lnTo>
                    <a:pt x="11" y="579"/>
                  </a:lnTo>
                  <a:lnTo>
                    <a:pt x="13" y="581"/>
                  </a:lnTo>
                  <a:lnTo>
                    <a:pt x="13" y="583"/>
                  </a:lnTo>
                  <a:lnTo>
                    <a:pt x="13" y="583"/>
                  </a:lnTo>
                  <a:close/>
                  <a:moveTo>
                    <a:pt x="13" y="666"/>
                  </a:moveTo>
                  <a:lnTo>
                    <a:pt x="13" y="700"/>
                  </a:lnTo>
                  <a:lnTo>
                    <a:pt x="13" y="702"/>
                  </a:lnTo>
                  <a:lnTo>
                    <a:pt x="11" y="703"/>
                  </a:lnTo>
                  <a:lnTo>
                    <a:pt x="9" y="705"/>
                  </a:lnTo>
                  <a:lnTo>
                    <a:pt x="7" y="705"/>
                  </a:lnTo>
                  <a:lnTo>
                    <a:pt x="5" y="705"/>
                  </a:lnTo>
                  <a:lnTo>
                    <a:pt x="2" y="703"/>
                  </a:lnTo>
                  <a:lnTo>
                    <a:pt x="0" y="702"/>
                  </a:lnTo>
                  <a:lnTo>
                    <a:pt x="0" y="700"/>
                  </a:lnTo>
                  <a:lnTo>
                    <a:pt x="0" y="666"/>
                  </a:lnTo>
                  <a:lnTo>
                    <a:pt x="0" y="662"/>
                  </a:lnTo>
                  <a:lnTo>
                    <a:pt x="2" y="660"/>
                  </a:lnTo>
                  <a:lnTo>
                    <a:pt x="5" y="660"/>
                  </a:lnTo>
                  <a:lnTo>
                    <a:pt x="7" y="658"/>
                  </a:lnTo>
                  <a:lnTo>
                    <a:pt x="9" y="660"/>
                  </a:lnTo>
                  <a:lnTo>
                    <a:pt x="11" y="660"/>
                  </a:lnTo>
                  <a:lnTo>
                    <a:pt x="13" y="662"/>
                  </a:lnTo>
                  <a:lnTo>
                    <a:pt x="13" y="666"/>
                  </a:lnTo>
                  <a:lnTo>
                    <a:pt x="13" y="666"/>
                  </a:lnTo>
                  <a:close/>
                  <a:moveTo>
                    <a:pt x="13" y="747"/>
                  </a:moveTo>
                  <a:lnTo>
                    <a:pt x="13" y="782"/>
                  </a:lnTo>
                  <a:lnTo>
                    <a:pt x="13" y="784"/>
                  </a:lnTo>
                  <a:lnTo>
                    <a:pt x="11" y="786"/>
                  </a:lnTo>
                  <a:lnTo>
                    <a:pt x="9" y="788"/>
                  </a:lnTo>
                  <a:lnTo>
                    <a:pt x="7" y="788"/>
                  </a:lnTo>
                  <a:lnTo>
                    <a:pt x="5" y="788"/>
                  </a:lnTo>
                  <a:lnTo>
                    <a:pt x="2" y="786"/>
                  </a:lnTo>
                  <a:lnTo>
                    <a:pt x="0" y="784"/>
                  </a:lnTo>
                  <a:lnTo>
                    <a:pt x="0" y="782"/>
                  </a:lnTo>
                  <a:lnTo>
                    <a:pt x="0" y="747"/>
                  </a:lnTo>
                  <a:lnTo>
                    <a:pt x="0" y="745"/>
                  </a:lnTo>
                  <a:lnTo>
                    <a:pt x="2" y="743"/>
                  </a:lnTo>
                  <a:lnTo>
                    <a:pt x="5" y="741"/>
                  </a:lnTo>
                  <a:lnTo>
                    <a:pt x="7" y="741"/>
                  </a:lnTo>
                  <a:lnTo>
                    <a:pt x="9" y="741"/>
                  </a:lnTo>
                  <a:lnTo>
                    <a:pt x="11" y="743"/>
                  </a:lnTo>
                  <a:lnTo>
                    <a:pt x="13" y="745"/>
                  </a:lnTo>
                  <a:lnTo>
                    <a:pt x="13" y="747"/>
                  </a:lnTo>
                  <a:lnTo>
                    <a:pt x="13" y="74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633" name="Group 105"/>
          <p:cNvGrpSpPr>
            <a:grpSpLocks/>
          </p:cNvGrpSpPr>
          <p:nvPr/>
        </p:nvGrpSpPr>
        <p:grpSpPr bwMode="auto">
          <a:xfrm>
            <a:off x="4895850" y="4545013"/>
            <a:ext cx="3744913" cy="360362"/>
            <a:chOff x="3084" y="2863"/>
            <a:chExt cx="2359" cy="227"/>
          </a:xfrm>
        </p:grpSpPr>
        <p:sp>
          <p:nvSpPr>
            <p:cNvPr id="406634" name="Line 106"/>
            <p:cNvSpPr>
              <a:spLocks noChangeShapeType="1"/>
            </p:cNvSpPr>
            <p:nvPr/>
          </p:nvSpPr>
          <p:spPr bwMode="auto">
            <a:xfrm>
              <a:off x="3084" y="3090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5" name="Line 107"/>
            <p:cNvSpPr>
              <a:spLocks noChangeShapeType="1"/>
            </p:cNvSpPr>
            <p:nvPr/>
          </p:nvSpPr>
          <p:spPr bwMode="auto">
            <a:xfrm flipV="1">
              <a:off x="4581" y="2863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6" name="Line 108"/>
            <p:cNvSpPr>
              <a:spLocks noChangeShapeType="1"/>
            </p:cNvSpPr>
            <p:nvPr/>
          </p:nvSpPr>
          <p:spPr bwMode="auto">
            <a:xfrm>
              <a:off x="4581" y="2863"/>
              <a:ext cx="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7" name="Line 109"/>
            <p:cNvSpPr>
              <a:spLocks noChangeShapeType="1"/>
            </p:cNvSpPr>
            <p:nvPr/>
          </p:nvSpPr>
          <p:spPr bwMode="auto">
            <a:xfrm>
              <a:off x="5057" y="2863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638" name="Line 110"/>
            <p:cNvSpPr>
              <a:spLocks noChangeShapeType="1"/>
            </p:cNvSpPr>
            <p:nvPr/>
          </p:nvSpPr>
          <p:spPr bwMode="auto">
            <a:xfrm>
              <a:off x="5057" y="3090"/>
              <a:ext cx="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4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nimBg="1"/>
      <p:bldP spid="406532" grpId="0" animBg="1"/>
      <p:bldP spid="406533" grpId="0" animBg="1"/>
      <p:bldP spid="406534" grpId="0" animBg="1"/>
      <p:bldP spid="406535" grpId="0" animBg="1"/>
      <p:bldP spid="406536" grpId="0" animBg="1"/>
      <p:bldP spid="406537" grpId="0" animBg="1"/>
      <p:bldP spid="406538" grpId="0" autoUpdateAnimBg="0"/>
      <p:bldP spid="406541" grpId="0" autoUpdateAnimBg="0"/>
      <p:bldP spid="406542" grpId="0" animBg="1" autoUpdateAnimBg="0"/>
      <p:bldP spid="406568" grpId="0" autoUpdateAnimBg="0"/>
      <p:bldP spid="40656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54" name="Group 2"/>
          <p:cNvGrpSpPr>
            <a:grpSpLocks/>
          </p:cNvGrpSpPr>
          <p:nvPr/>
        </p:nvGrpSpPr>
        <p:grpSpPr bwMode="auto">
          <a:xfrm>
            <a:off x="2782888" y="5051425"/>
            <a:ext cx="3429000" cy="1800225"/>
            <a:chOff x="3312" y="2290"/>
            <a:chExt cx="2160" cy="1134"/>
          </a:xfrm>
        </p:grpSpPr>
        <p:sp>
          <p:nvSpPr>
            <p:cNvPr id="407555" name="AutoShape 3"/>
            <p:cNvSpPr>
              <a:spLocks noChangeArrowheads="1"/>
            </p:cNvSpPr>
            <p:nvPr/>
          </p:nvSpPr>
          <p:spPr bwMode="auto">
            <a:xfrm>
              <a:off x="3312" y="2290"/>
              <a:ext cx="2160" cy="1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7556" name="Object 4"/>
            <p:cNvGraphicFramePr>
              <a:graphicFrameLocks noChangeAspect="1"/>
            </p:cNvGraphicFramePr>
            <p:nvPr/>
          </p:nvGraphicFramePr>
          <p:xfrm>
            <a:off x="3406" y="2444"/>
            <a:ext cx="1928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04" name="图片" r:id="rId3" imgW="2790720" imgH="1066680" progId="Word.Picture.8">
                    <p:embed/>
                  </p:oleObj>
                </mc:Choice>
                <mc:Fallback>
                  <p:oleObj name="图片" r:id="rId3" imgW="2790720" imgH="1066680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2444"/>
                          <a:ext cx="1928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3945" y="2618"/>
              <a:ext cx="878" cy="85"/>
              <a:chOff x="1716" y="2419"/>
              <a:chExt cx="668" cy="92"/>
            </a:xfrm>
          </p:grpSpPr>
          <p:sp>
            <p:nvSpPr>
              <p:cNvPr id="407558" name="Arc 6"/>
              <p:cNvSpPr>
                <a:spLocks/>
              </p:cNvSpPr>
              <p:nvPr/>
            </p:nvSpPr>
            <p:spPr bwMode="auto">
              <a:xfrm rot="5405860" flipH="1">
                <a:off x="1973" y="2162"/>
                <a:ext cx="92" cy="606"/>
              </a:xfrm>
              <a:custGeom>
                <a:avLst/>
                <a:gdLst>
                  <a:gd name="G0" fmla="+- 0 0 0"/>
                  <a:gd name="G1" fmla="+- 19376 0 0"/>
                  <a:gd name="G2" fmla="+- 21600 0 0"/>
                  <a:gd name="T0" fmla="*/ 9547 w 21600"/>
                  <a:gd name="T1" fmla="*/ 0 h 40674"/>
                  <a:gd name="T2" fmla="*/ 3597 w 21600"/>
                  <a:gd name="T3" fmla="*/ 40674 h 40674"/>
                  <a:gd name="T4" fmla="*/ 0 w 21600"/>
                  <a:gd name="T5" fmla="*/ 19376 h 40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674" fill="none" extrusionOk="0">
                    <a:moveTo>
                      <a:pt x="9546" y="0"/>
                    </a:moveTo>
                    <a:cubicBezTo>
                      <a:pt x="16926" y="3636"/>
                      <a:pt x="21600" y="11149"/>
                      <a:pt x="21600" y="19376"/>
                    </a:cubicBezTo>
                    <a:cubicBezTo>
                      <a:pt x="21600" y="29917"/>
                      <a:pt x="13991" y="38918"/>
                      <a:pt x="3597" y="40674"/>
                    </a:cubicBezTo>
                  </a:path>
                  <a:path w="21600" h="40674" stroke="0" extrusionOk="0">
                    <a:moveTo>
                      <a:pt x="9546" y="0"/>
                    </a:moveTo>
                    <a:cubicBezTo>
                      <a:pt x="16926" y="3636"/>
                      <a:pt x="21600" y="11149"/>
                      <a:pt x="21600" y="19376"/>
                    </a:cubicBezTo>
                    <a:cubicBezTo>
                      <a:pt x="21600" y="29917"/>
                      <a:pt x="13991" y="38918"/>
                      <a:pt x="3597" y="40674"/>
                    </a:cubicBezTo>
                    <a:lnTo>
                      <a:pt x="0" y="19376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59" name="Freeform 7"/>
              <p:cNvSpPr>
                <a:spLocks/>
              </p:cNvSpPr>
              <p:nvPr/>
            </p:nvSpPr>
            <p:spPr bwMode="auto">
              <a:xfrm rot="-9177385">
                <a:off x="2309" y="2472"/>
                <a:ext cx="75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4256" y="2306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J=</a:t>
              </a:r>
              <a:r>
                <a:rPr lang="en-US" altLang="zh-CN" sz="1600">
                  <a:latin typeface="Arial" pitchFamily="34" charset="0"/>
                </a:rPr>
                <a:t>X</a:t>
              </a:r>
            </a:p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K=1</a:t>
              </a:r>
              <a:endParaRPr lang="en-US" altLang="zh-CN" sz="1600" b="0">
                <a:latin typeface="Arial" pitchFamily="34" charset="0"/>
              </a:endParaRPr>
            </a:p>
          </p:txBody>
        </p:sp>
        <p:grpSp>
          <p:nvGrpSpPr>
            <p:cNvPr id="407561" name="Group 9"/>
            <p:cNvGrpSpPr>
              <a:grpSpLocks/>
            </p:cNvGrpSpPr>
            <p:nvPr/>
          </p:nvGrpSpPr>
          <p:grpSpPr bwMode="auto">
            <a:xfrm>
              <a:off x="3973" y="2930"/>
              <a:ext cx="850" cy="121"/>
              <a:chOff x="2212" y="2302"/>
              <a:chExt cx="668" cy="92"/>
            </a:xfrm>
          </p:grpSpPr>
          <p:sp>
            <p:nvSpPr>
              <p:cNvPr id="407562" name="Arc 10"/>
              <p:cNvSpPr>
                <a:spLocks/>
              </p:cNvSpPr>
              <p:nvPr/>
            </p:nvSpPr>
            <p:spPr bwMode="auto">
              <a:xfrm rot="5405860" flipV="1">
                <a:off x="2531" y="2045"/>
                <a:ext cx="92" cy="606"/>
              </a:xfrm>
              <a:custGeom>
                <a:avLst/>
                <a:gdLst>
                  <a:gd name="G0" fmla="+- 0 0 0"/>
                  <a:gd name="G1" fmla="+- 19376 0 0"/>
                  <a:gd name="G2" fmla="+- 21600 0 0"/>
                  <a:gd name="T0" fmla="*/ 9547 w 21600"/>
                  <a:gd name="T1" fmla="*/ 0 h 40674"/>
                  <a:gd name="T2" fmla="*/ 3597 w 21600"/>
                  <a:gd name="T3" fmla="*/ 40674 h 40674"/>
                  <a:gd name="T4" fmla="*/ 0 w 21600"/>
                  <a:gd name="T5" fmla="*/ 19376 h 40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674" fill="none" extrusionOk="0">
                    <a:moveTo>
                      <a:pt x="9546" y="0"/>
                    </a:moveTo>
                    <a:cubicBezTo>
                      <a:pt x="16926" y="3636"/>
                      <a:pt x="21600" y="11149"/>
                      <a:pt x="21600" y="19376"/>
                    </a:cubicBezTo>
                    <a:cubicBezTo>
                      <a:pt x="21600" y="29917"/>
                      <a:pt x="13991" y="38918"/>
                      <a:pt x="3597" y="40674"/>
                    </a:cubicBezTo>
                  </a:path>
                  <a:path w="21600" h="40674" stroke="0" extrusionOk="0">
                    <a:moveTo>
                      <a:pt x="9546" y="0"/>
                    </a:moveTo>
                    <a:cubicBezTo>
                      <a:pt x="16926" y="3636"/>
                      <a:pt x="21600" y="11149"/>
                      <a:pt x="21600" y="19376"/>
                    </a:cubicBezTo>
                    <a:cubicBezTo>
                      <a:pt x="21600" y="29917"/>
                      <a:pt x="13991" y="38918"/>
                      <a:pt x="3597" y="40674"/>
                    </a:cubicBezTo>
                    <a:lnTo>
                      <a:pt x="0" y="19376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63" name="Freeform 11"/>
              <p:cNvSpPr>
                <a:spLocks/>
              </p:cNvSpPr>
              <p:nvPr/>
            </p:nvSpPr>
            <p:spPr bwMode="auto">
              <a:xfrm rot="-9177385" flipH="1" flipV="1">
                <a:off x="2212" y="2318"/>
                <a:ext cx="75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7564" name="Text Box 12"/>
            <p:cNvSpPr txBox="1">
              <a:spLocks noChangeArrowheads="1"/>
            </p:cNvSpPr>
            <p:nvPr/>
          </p:nvSpPr>
          <p:spPr bwMode="auto">
            <a:xfrm>
              <a:off x="4285" y="3128"/>
              <a:ext cx="2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J=1</a:t>
              </a:r>
            </a:p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K=</a:t>
              </a:r>
              <a:r>
                <a:rPr lang="en-US" altLang="zh-CN" sz="1600">
                  <a:latin typeface="Arial" pitchFamily="34" charset="0"/>
                </a:rPr>
                <a:t>X</a:t>
              </a:r>
              <a:endParaRPr lang="en-US" altLang="zh-CN" sz="1600" b="0">
                <a:latin typeface="Arial" pitchFamily="34" charset="0"/>
              </a:endParaRPr>
            </a:p>
          </p:txBody>
        </p:sp>
        <p:grpSp>
          <p:nvGrpSpPr>
            <p:cNvPr id="407565" name="Group 13"/>
            <p:cNvGrpSpPr>
              <a:grpSpLocks/>
            </p:cNvGrpSpPr>
            <p:nvPr/>
          </p:nvGrpSpPr>
          <p:grpSpPr bwMode="auto">
            <a:xfrm>
              <a:off x="3661" y="2732"/>
              <a:ext cx="161" cy="170"/>
              <a:chOff x="678" y="3210"/>
              <a:chExt cx="161" cy="170"/>
            </a:xfrm>
          </p:grpSpPr>
          <p:sp>
            <p:nvSpPr>
              <p:cNvPr id="407566" name="Freeform 14"/>
              <p:cNvSpPr>
                <a:spLocks/>
              </p:cNvSpPr>
              <p:nvPr/>
            </p:nvSpPr>
            <p:spPr bwMode="auto">
              <a:xfrm rot="147644" flipH="1" flipV="1">
                <a:off x="752" y="3210"/>
                <a:ext cx="75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67" name="Arc 15"/>
              <p:cNvSpPr>
                <a:spLocks/>
              </p:cNvSpPr>
              <p:nvPr/>
            </p:nvSpPr>
            <p:spPr bwMode="auto">
              <a:xfrm rot="2200598" flipH="1">
                <a:off x="678" y="3230"/>
                <a:ext cx="161" cy="150"/>
              </a:xfrm>
              <a:custGeom>
                <a:avLst/>
                <a:gdLst>
                  <a:gd name="G0" fmla="+- 21374 0 0"/>
                  <a:gd name="G1" fmla="+- 18488 0 0"/>
                  <a:gd name="G2" fmla="+- 21600 0 0"/>
                  <a:gd name="T0" fmla="*/ 32543 w 42974"/>
                  <a:gd name="T1" fmla="*/ 0 h 40088"/>
                  <a:gd name="T2" fmla="*/ 0 w 42974"/>
                  <a:gd name="T3" fmla="*/ 21602 h 40088"/>
                  <a:gd name="T4" fmla="*/ 21374 w 42974"/>
                  <a:gd name="T5" fmla="*/ 18488 h 40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74" h="40088" fill="none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</a:path>
                  <a:path w="42974" h="40088" stroke="0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  <a:lnTo>
                      <a:pt x="21374" y="18488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7568" name="Text Box 16"/>
            <p:cNvSpPr txBox="1">
              <a:spLocks noChangeArrowheads="1"/>
            </p:cNvSpPr>
            <p:nvPr/>
          </p:nvSpPr>
          <p:spPr bwMode="auto">
            <a:xfrm>
              <a:off x="3349" y="2675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J=</a:t>
              </a:r>
              <a:r>
                <a:rPr lang="en-US" altLang="zh-CN" sz="1600">
                  <a:latin typeface="Arial" pitchFamily="34" charset="0"/>
                </a:rPr>
                <a:t>X</a:t>
              </a:r>
              <a:endParaRPr lang="en-US" altLang="zh-CN" sz="1600">
                <a:latin typeface="Times New Roman" pitchFamily="18" charset="0"/>
              </a:endParaRPr>
            </a:p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K=0</a:t>
              </a:r>
            </a:p>
          </p:txBody>
        </p:sp>
        <p:sp>
          <p:nvSpPr>
            <p:cNvPr id="407569" name="Text Box 17"/>
            <p:cNvSpPr txBox="1">
              <a:spLocks noChangeArrowheads="1"/>
            </p:cNvSpPr>
            <p:nvPr/>
          </p:nvSpPr>
          <p:spPr bwMode="auto">
            <a:xfrm>
              <a:off x="5107" y="2675"/>
              <a:ext cx="2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J=0</a:t>
              </a:r>
              <a:endParaRPr lang="en-US" altLang="zh-CN" sz="1600">
                <a:latin typeface="Arial" pitchFamily="34" charset="0"/>
              </a:endParaRPr>
            </a:p>
            <a:p>
              <a:pPr eaLnBrk="0" hangingPunct="0"/>
              <a:r>
                <a:rPr lang="en-US" altLang="zh-CN" sz="1600">
                  <a:latin typeface="Times New Roman" pitchFamily="18" charset="0"/>
                </a:rPr>
                <a:t>K=</a:t>
              </a:r>
              <a:r>
                <a:rPr lang="en-US" altLang="zh-CN" sz="1600">
                  <a:latin typeface="Arial" pitchFamily="34" charset="0"/>
                </a:rPr>
                <a:t>X</a:t>
              </a:r>
            </a:p>
          </p:txBody>
        </p:sp>
        <p:grpSp>
          <p:nvGrpSpPr>
            <p:cNvPr id="407570" name="Group 18"/>
            <p:cNvGrpSpPr>
              <a:grpSpLocks/>
            </p:cNvGrpSpPr>
            <p:nvPr/>
          </p:nvGrpSpPr>
          <p:grpSpPr bwMode="auto">
            <a:xfrm>
              <a:off x="4908" y="2732"/>
              <a:ext cx="161" cy="171"/>
              <a:chOff x="3702" y="2812"/>
              <a:chExt cx="161" cy="171"/>
            </a:xfrm>
          </p:grpSpPr>
          <p:sp>
            <p:nvSpPr>
              <p:cNvPr id="407571" name="Freeform 19"/>
              <p:cNvSpPr>
                <a:spLocks/>
              </p:cNvSpPr>
              <p:nvPr/>
            </p:nvSpPr>
            <p:spPr bwMode="auto">
              <a:xfrm rot="70416">
                <a:off x="3716" y="2960"/>
                <a:ext cx="74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72" name="Arc 20"/>
              <p:cNvSpPr>
                <a:spLocks/>
              </p:cNvSpPr>
              <p:nvPr/>
            </p:nvSpPr>
            <p:spPr bwMode="auto">
              <a:xfrm rot="2123370" flipV="1">
                <a:off x="3702" y="2812"/>
                <a:ext cx="161" cy="150"/>
              </a:xfrm>
              <a:custGeom>
                <a:avLst/>
                <a:gdLst>
                  <a:gd name="G0" fmla="+- 21374 0 0"/>
                  <a:gd name="G1" fmla="+- 18488 0 0"/>
                  <a:gd name="G2" fmla="+- 21600 0 0"/>
                  <a:gd name="T0" fmla="*/ 32543 w 42974"/>
                  <a:gd name="T1" fmla="*/ 0 h 40088"/>
                  <a:gd name="T2" fmla="*/ 0 w 42974"/>
                  <a:gd name="T3" fmla="*/ 21602 h 40088"/>
                  <a:gd name="T4" fmla="*/ 21374 w 42974"/>
                  <a:gd name="T5" fmla="*/ 18488 h 40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74" h="40088" fill="none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</a:path>
                  <a:path w="42974" h="40088" stroke="0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  <a:lnTo>
                      <a:pt x="21374" y="18488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7573" name="Group 21"/>
          <p:cNvGrpSpPr>
            <a:grpSpLocks/>
          </p:cNvGrpSpPr>
          <p:nvPr/>
        </p:nvGrpSpPr>
        <p:grpSpPr bwMode="auto">
          <a:xfrm>
            <a:off x="315913" y="117475"/>
            <a:ext cx="5151437" cy="2879725"/>
            <a:chOff x="215" y="1148"/>
            <a:chExt cx="3245" cy="1814"/>
          </a:xfrm>
        </p:grpSpPr>
        <p:sp>
          <p:nvSpPr>
            <p:cNvPr id="407574" name="Rectangle 22"/>
            <p:cNvSpPr>
              <a:spLocks noChangeArrowheads="1"/>
            </p:cNvSpPr>
            <p:nvPr/>
          </p:nvSpPr>
          <p:spPr bwMode="auto">
            <a:xfrm>
              <a:off x="215" y="1148"/>
              <a:ext cx="3241" cy="1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575" name="Rectangle 23"/>
            <p:cNvSpPr>
              <a:spLocks noChangeArrowheads="1"/>
            </p:cNvSpPr>
            <p:nvPr/>
          </p:nvSpPr>
          <p:spPr bwMode="auto">
            <a:xfrm>
              <a:off x="3120" y="2644"/>
              <a:ext cx="34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76" name="Rectangle 24"/>
            <p:cNvSpPr>
              <a:spLocks noChangeArrowheads="1"/>
            </p:cNvSpPr>
            <p:nvPr/>
          </p:nvSpPr>
          <p:spPr bwMode="auto">
            <a:xfrm>
              <a:off x="2508" y="2644"/>
              <a:ext cx="6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77" name="Rectangle 25"/>
            <p:cNvSpPr>
              <a:spLocks noChangeArrowheads="1"/>
            </p:cNvSpPr>
            <p:nvPr/>
          </p:nvSpPr>
          <p:spPr bwMode="auto">
            <a:xfrm>
              <a:off x="1964" y="2644"/>
              <a:ext cx="54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78" name="Rectangle 26"/>
            <p:cNvSpPr>
              <a:spLocks noChangeArrowheads="1"/>
            </p:cNvSpPr>
            <p:nvPr/>
          </p:nvSpPr>
          <p:spPr bwMode="auto">
            <a:xfrm>
              <a:off x="1427" y="2644"/>
              <a:ext cx="53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79" name="Rectangle 27"/>
            <p:cNvSpPr>
              <a:spLocks noChangeArrowheads="1"/>
            </p:cNvSpPr>
            <p:nvPr/>
          </p:nvSpPr>
          <p:spPr bwMode="auto">
            <a:xfrm>
              <a:off x="1027" y="2644"/>
              <a:ext cx="4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615" y="2644"/>
              <a:ext cx="4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81" name="Rectangle 29"/>
            <p:cNvSpPr>
              <a:spLocks noChangeArrowheads="1"/>
            </p:cNvSpPr>
            <p:nvPr/>
          </p:nvSpPr>
          <p:spPr bwMode="auto">
            <a:xfrm>
              <a:off x="215" y="2644"/>
              <a:ext cx="4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82" name="Rectangle 30"/>
            <p:cNvSpPr>
              <a:spLocks noChangeArrowheads="1"/>
            </p:cNvSpPr>
            <p:nvPr/>
          </p:nvSpPr>
          <p:spPr bwMode="auto">
            <a:xfrm>
              <a:off x="3120" y="2340"/>
              <a:ext cx="34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83" name="Rectangle 31"/>
            <p:cNvSpPr>
              <a:spLocks noChangeArrowheads="1"/>
            </p:cNvSpPr>
            <p:nvPr/>
          </p:nvSpPr>
          <p:spPr bwMode="auto">
            <a:xfrm>
              <a:off x="2508" y="2340"/>
              <a:ext cx="6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84" name="Rectangle 32"/>
            <p:cNvSpPr>
              <a:spLocks noChangeArrowheads="1"/>
            </p:cNvSpPr>
            <p:nvPr/>
          </p:nvSpPr>
          <p:spPr bwMode="auto">
            <a:xfrm>
              <a:off x="1964" y="2340"/>
              <a:ext cx="54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85" name="Rectangle 33"/>
            <p:cNvSpPr>
              <a:spLocks noChangeArrowheads="1"/>
            </p:cNvSpPr>
            <p:nvPr/>
          </p:nvSpPr>
          <p:spPr bwMode="auto">
            <a:xfrm>
              <a:off x="1427" y="2340"/>
              <a:ext cx="5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86" name="Rectangle 34"/>
            <p:cNvSpPr>
              <a:spLocks noChangeArrowheads="1"/>
            </p:cNvSpPr>
            <p:nvPr/>
          </p:nvSpPr>
          <p:spPr bwMode="auto">
            <a:xfrm>
              <a:off x="1027" y="2340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87" name="Rectangle 35"/>
            <p:cNvSpPr>
              <a:spLocks noChangeArrowheads="1"/>
            </p:cNvSpPr>
            <p:nvPr/>
          </p:nvSpPr>
          <p:spPr bwMode="auto">
            <a:xfrm>
              <a:off x="615" y="2340"/>
              <a:ext cx="4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88" name="Rectangle 36"/>
            <p:cNvSpPr>
              <a:spLocks noChangeArrowheads="1"/>
            </p:cNvSpPr>
            <p:nvPr/>
          </p:nvSpPr>
          <p:spPr bwMode="auto">
            <a:xfrm>
              <a:off x="215" y="2340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89" name="Rectangle 37"/>
            <p:cNvSpPr>
              <a:spLocks noChangeArrowheads="1"/>
            </p:cNvSpPr>
            <p:nvPr/>
          </p:nvSpPr>
          <p:spPr bwMode="auto">
            <a:xfrm>
              <a:off x="3120" y="2048"/>
              <a:ext cx="3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90" name="Rectangle 38"/>
            <p:cNvSpPr>
              <a:spLocks noChangeArrowheads="1"/>
            </p:cNvSpPr>
            <p:nvPr/>
          </p:nvSpPr>
          <p:spPr bwMode="auto">
            <a:xfrm>
              <a:off x="2508" y="2048"/>
              <a:ext cx="6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91" name="Rectangle 39"/>
            <p:cNvSpPr>
              <a:spLocks noChangeArrowheads="1"/>
            </p:cNvSpPr>
            <p:nvPr/>
          </p:nvSpPr>
          <p:spPr bwMode="auto">
            <a:xfrm>
              <a:off x="1964" y="2048"/>
              <a:ext cx="54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92" name="Rectangle 40"/>
            <p:cNvSpPr>
              <a:spLocks noChangeArrowheads="1"/>
            </p:cNvSpPr>
            <p:nvPr/>
          </p:nvSpPr>
          <p:spPr bwMode="auto">
            <a:xfrm>
              <a:off x="1427" y="2048"/>
              <a:ext cx="53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93" name="Rectangle 41"/>
            <p:cNvSpPr>
              <a:spLocks noChangeArrowheads="1"/>
            </p:cNvSpPr>
            <p:nvPr/>
          </p:nvSpPr>
          <p:spPr bwMode="auto">
            <a:xfrm>
              <a:off x="1027" y="2048"/>
              <a:ext cx="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94" name="Rectangle 42"/>
            <p:cNvSpPr>
              <a:spLocks noChangeArrowheads="1"/>
            </p:cNvSpPr>
            <p:nvPr/>
          </p:nvSpPr>
          <p:spPr bwMode="auto">
            <a:xfrm>
              <a:off x="615" y="2048"/>
              <a:ext cx="4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95" name="Rectangle 43"/>
            <p:cNvSpPr>
              <a:spLocks noChangeArrowheads="1"/>
            </p:cNvSpPr>
            <p:nvPr/>
          </p:nvSpPr>
          <p:spPr bwMode="auto">
            <a:xfrm>
              <a:off x="215" y="2048"/>
              <a:ext cx="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96" name="Rectangle 44"/>
            <p:cNvSpPr>
              <a:spLocks noChangeArrowheads="1"/>
            </p:cNvSpPr>
            <p:nvPr/>
          </p:nvSpPr>
          <p:spPr bwMode="auto">
            <a:xfrm>
              <a:off x="3120" y="1739"/>
              <a:ext cx="34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97" name="Rectangle 45"/>
            <p:cNvSpPr>
              <a:spLocks noChangeArrowheads="1"/>
            </p:cNvSpPr>
            <p:nvPr/>
          </p:nvSpPr>
          <p:spPr bwMode="auto">
            <a:xfrm>
              <a:off x="2508" y="1739"/>
              <a:ext cx="61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598" name="Rectangle 46"/>
            <p:cNvSpPr>
              <a:spLocks noChangeArrowheads="1"/>
            </p:cNvSpPr>
            <p:nvPr/>
          </p:nvSpPr>
          <p:spPr bwMode="auto">
            <a:xfrm>
              <a:off x="1964" y="1739"/>
              <a:ext cx="54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599" name="Rectangle 47"/>
            <p:cNvSpPr>
              <a:spLocks noChangeArrowheads="1"/>
            </p:cNvSpPr>
            <p:nvPr/>
          </p:nvSpPr>
          <p:spPr bwMode="auto">
            <a:xfrm>
              <a:off x="1427" y="1739"/>
              <a:ext cx="53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0" name="Rectangle 48"/>
            <p:cNvSpPr>
              <a:spLocks noChangeArrowheads="1"/>
            </p:cNvSpPr>
            <p:nvPr/>
          </p:nvSpPr>
          <p:spPr bwMode="auto">
            <a:xfrm>
              <a:off x="1027" y="1739"/>
              <a:ext cx="4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601" name="Rectangle 49"/>
            <p:cNvSpPr>
              <a:spLocks noChangeArrowheads="1"/>
            </p:cNvSpPr>
            <p:nvPr/>
          </p:nvSpPr>
          <p:spPr bwMode="auto">
            <a:xfrm>
              <a:off x="615" y="1739"/>
              <a:ext cx="41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2" name="Rectangle 50"/>
            <p:cNvSpPr>
              <a:spLocks noChangeArrowheads="1"/>
            </p:cNvSpPr>
            <p:nvPr/>
          </p:nvSpPr>
          <p:spPr bwMode="auto">
            <a:xfrm>
              <a:off x="215" y="1739"/>
              <a:ext cx="4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3" name="Rectangle 51"/>
            <p:cNvSpPr>
              <a:spLocks noChangeArrowheads="1"/>
            </p:cNvSpPr>
            <p:nvPr/>
          </p:nvSpPr>
          <p:spPr bwMode="auto">
            <a:xfrm>
              <a:off x="3120" y="1435"/>
              <a:ext cx="34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4" name="Rectangle 52"/>
            <p:cNvSpPr>
              <a:spLocks noChangeArrowheads="1"/>
            </p:cNvSpPr>
            <p:nvPr/>
          </p:nvSpPr>
          <p:spPr bwMode="auto">
            <a:xfrm>
              <a:off x="2508" y="1435"/>
              <a:ext cx="6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605" name="Rectangle 53"/>
            <p:cNvSpPr>
              <a:spLocks noChangeArrowheads="1"/>
            </p:cNvSpPr>
            <p:nvPr/>
          </p:nvSpPr>
          <p:spPr bwMode="auto">
            <a:xfrm>
              <a:off x="1964" y="1435"/>
              <a:ext cx="54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6" name="Rectangle 54"/>
            <p:cNvSpPr>
              <a:spLocks noChangeArrowheads="1"/>
            </p:cNvSpPr>
            <p:nvPr/>
          </p:nvSpPr>
          <p:spPr bwMode="auto">
            <a:xfrm>
              <a:off x="1427" y="1435"/>
              <a:ext cx="5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7" name="Rectangle 55"/>
            <p:cNvSpPr>
              <a:spLocks noChangeArrowheads="1"/>
            </p:cNvSpPr>
            <p:nvPr/>
          </p:nvSpPr>
          <p:spPr bwMode="auto">
            <a:xfrm>
              <a:off x="1027" y="1435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8" name="Rectangle 56"/>
            <p:cNvSpPr>
              <a:spLocks noChangeArrowheads="1"/>
            </p:cNvSpPr>
            <p:nvPr/>
          </p:nvSpPr>
          <p:spPr bwMode="auto">
            <a:xfrm>
              <a:off x="615" y="1435"/>
              <a:ext cx="4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09" name="Rectangle 57"/>
            <p:cNvSpPr>
              <a:spLocks noChangeArrowheads="1"/>
            </p:cNvSpPr>
            <p:nvPr/>
          </p:nvSpPr>
          <p:spPr bwMode="auto">
            <a:xfrm>
              <a:off x="215" y="1435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610" name="Rectangle 58"/>
            <p:cNvSpPr>
              <a:spLocks noChangeArrowheads="1"/>
            </p:cNvSpPr>
            <p:nvPr/>
          </p:nvSpPr>
          <p:spPr bwMode="auto">
            <a:xfrm>
              <a:off x="3120" y="1148"/>
              <a:ext cx="3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ea typeface="华康简宋" charset="-122"/>
                  <a:cs typeface="Times New Roman" pitchFamily="18" charset="0"/>
                </a:rPr>
                <a:t> Y</a:t>
              </a:r>
              <a:endParaRPr lang="en-US" altLang="zh-CN" b="0" i="1">
                <a:latin typeface="Times New Roman" pitchFamily="18" charset="0"/>
                <a:ea typeface="华康简宋" charset="-122"/>
                <a:cs typeface="Times New Roman" pitchFamily="18" charset="0"/>
              </a:endParaRPr>
            </a:p>
          </p:txBody>
        </p:sp>
        <p:sp>
          <p:nvSpPr>
            <p:cNvPr id="407611" name="Rectangle 59"/>
            <p:cNvSpPr>
              <a:spLocks noChangeArrowheads="1"/>
            </p:cNvSpPr>
            <p:nvPr/>
          </p:nvSpPr>
          <p:spPr bwMode="auto">
            <a:xfrm>
              <a:off x="2508" y="1148"/>
              <a:ext cx="6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200" b="0" baseline="300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sz="4300" b="0"/>
            </a:p>
          </p:txBody>
        </p:sp>
        <p:sp>
          <p:nvSpPr>
            <p:cNvPr id="407612" name="Rectangle 60"/>
            <p:cNvSpPr>
              <a:spLocks noChangeArrowheads="1"/>
            </p:cNvSpPr>
            <p:nvPr/>
          </p:nvSpPr>
          <p:spPr bwMode="auto">
            <a:xfrm>
              <a:off x="1964" y="1148"/>
              <a:ext cx="5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200" b="0" baseline="300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sz="4300" b="0"/>
            </a:p>
          </p:txBody>
        </p:sp>
        <p:sp>
          <p:nvSpPr>
            <p:cNvPr id="407613" name="Rectangle 61"/>
            <p:cNvSpPr>
              <a:spLocks noChangeArrowheads="1"/>
            </p:cNvSpPr>
            <p:nvPr/>
          </p:nvSpPr>
          <p:spPr bwMode="auto">
            <a:xfrm>
              <a:off x="1427" y="1148"/>
              <a:ext cx="53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200" b="0" baseline="300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sz="4300" b="0"/>
            </a:p>
          </p:txBody>
        </p:sp>
        <p:sp>
          <p:nvSpPr>
            <p:cNvPr id="407614" name="Rectangle 62"/>
            <p:cNvSpPr>
              <a:spLocks noChangeArrowheads="1"/>
            </p:cNvSpPr>
            <p:nvPr/>
          </p:nvSpPr>
          <p:spPr bwMode="auto">
            <a:xfrm>
              <a:off x="1027" y="1148"/>
              <a:ext cx="4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4300" b="0"/>
            </a:p>
          </p:txBody>
        </p:sp>
        <p:sp>
          <p:nvSpPr>
            <p:cNvPr id="407615" name="Rectangle 63"/>
            <p:cNvSpPr>
              <a:spLocks noChangeArrowheads="1"/>
            </p:cNvSpPr>
            <p:nvPr/>
          </p:nvSpPr>
          <p:spPr bwMode="auto">
            <a:xfrm>
              <a:off x="615" y="1148"/>
              <a:ext cx="4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4300" b="0"/>
            </a:p>
          </p:txBody>
        </p:sp>
        <p:sp>
          <p:nvSpPr>
            <p:cNvPr id="407616" name="Rectangle 64"/>
            <p:cNvSpPr>
              <a:spLocks noChangeArrowheads="1"/>
            </p:cNvSpPr>
            <p:nvPr/>
          </p:nvSpPr>
          <p:spPr bwMode="auto">
            <a:xfrm>
              <a:off x="215" y="1148"/>
              <a:ext cx="4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4300" b="0"/>
            </a:p>
          </p:txBody>
        </p:sp>
        <p:sp>
          <p:nvSpPr>
            <p:cNvPr id="407617" name="Line 65"/>
            <p:cNvSpPr>
              <a:spLocks noChangeShapeType="1"/>
            </p:cNvSpPr>
            <p:nvPr/>
          </p:nvSpPr>
          <p:spPr bwMode="auto">
            <a:xfrm>
              <a:off x="215" y="1148"/>
              <a:ext cx="324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18" name="Line 66"/>
            <p:cNvSpPr>
              <a:spLocks noChangeShapeType="1"/>
            </p:cNvSpPr>
            <p:nvPr/>
          </p:nvSpPr>
          <p:spPr bwMode="auto">
            <a:xfrm>
              <a:off x="215" y="2949"/>
              <a:ext cx="324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19" name="Line 67"/>
            <p:cNvSpPr>
              <a:spLocks noChangeShapeType="1"/>
            </p:cNvSpPr>
            <p:nvPr/>
          </p:nvSpPr>
          <p:spPr bwMode="auto">
            <a:xfrm>
              <a:off x="215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0" name="Line 68"/>
            <p:cNvSpPr>
              <a:spLocks noChangeShapeType="1"/>
            </p:cNvSpPr>
            <p:nvPr/>
          </p:nvSpPr>
          <p:spPr bwMode="auto">
            <a:xfrm>
              <a:off x="3460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1" name="Line 69"/>
            <p:cNvSpPr>
              <a:spLocks noChangeShapeType="1"/>
            </p:cNvSpPr>
            <p:nvPr/>
          </p:nvSpPr>
          <p:spPr bwMode="auto">
            <a:xfrm>
              <a:off x="215" y="1435"/>
              <a:ext cx="324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2" name="Line 70"/>
            <p:cNvSpPr>
              <a:spLocks noChangeShapeType="1"/>
            </p:cNvSpPr>
            <p:nvPr/>
          </p:nvSpPr>
          <p:spPr bwMode="auto">
            <a:xfrm>
              <a:off x="615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3" name="Line 71"/>
            <p:cNvSpPr>
              <a:spLocks noChangeShapeType="1"/>
            </p:cNvSpPr>
            <p:nvPr/>
          </p:nvSpPr>
          <p:spPr bwMode="auto">
            <a:xfrm>
              <a:off x="1027" y="1148"/>
              <a:ext cx="0" cy="2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4" name="Line 72"/>
            <p:cNvSpPr>
              <a:spLocks noChangeShapeType="1"/>
            </p:cNvSpPr>
            <p:nvPr/>
          </p:nvSpPr>
          <p:spPr bwMode="auto">
            <a:xfrm>
              <a:off x="1427" y="1148"/>
              <a:ext cx="0" cy="18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5" name="Line 73"/>
            <p:cNvSpPr>
              <a:spLocks noChangeShapeType="1"/>
            </p:cNvSpPr>
            <p:nvPr/>
          </p:nvSpPr>
          <p:spPr bwMode="auto">
            <a:xfrm>
              <a:off x="1964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6" name="Line 74"/>
            <p:cNvSpPr>
              <a:spLocks noChangeShapeType="1"/>
            </p:cNvSpPr>
            <p:nvPr/>
          </p:nvSpPr>
          <p:spPr bwMode="auto">
            <a:xfrm>
              <a:off x="2508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7" name="Line 75"/>
            <p:cNvSpPr>
              <a:spLocks noChangeShapeType="1"/>
            </p:cNvSpPr>
            <p:nvPr/>
          </p:nvSpPr>
          <p:spPr bwMode="auto">
            <a:xfrm>
              <a:off x="3120" y="1148"/>
              <a:ext cx="0" cy="18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8" name="Line 76"/>
            <p:cNvSpPr>
              <a:spLocks noChangeShapeType="1"/>
            </p:cNvSpPr>
            <p:nvPr/>
          </p:nvSpPr>
          <p:spPr bwMode="auto">
            <a:xfrm>
              <a:off x="215" y="1739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29" name="Line 77"/>
            <p:cNvSpPr>
              <a:spLocks noChangeShapeType="1"/>
            </p:cNvSpPr>
            <p:nvPr/>
          </p:nvSpPr>
          <p:spPr bwMode="auto">
            <a:xfrm>
              <a:off x="1027" y="1435"/>
              <a:ext cx="0" cy="15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30" name="Line 78"/>
            <p:cNvSpPr>
              <a:spLocks noChangeShapeType="1"/>
            </p:cNvSpPr>
            <p:nvPr/>
          </p:nvSpPr>
          <p:spPr bwMode="auto">
            <a:xfrm>
              <a:off x="215" y="2048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31" name="Line 79"/>
            <p:cNvSpPr>
              <a:spLocks noChangeShapeType="1"/>
            </p:cNvSpPr>
            <p:nvPr/>
          </p:nvSpPr>
          <p:spPr bwMode="auto">
            <a:xfrm>
              <a:off x="215" y="2340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32" name="Line 80"/>
            <p:cNvSpPr>
              <a:spLocks noChangeShapeType="1"/>
            </p:cNvSpPr>
            <p:nvPr/>
          </p:nvSpPr>
          <p:spPr bwMode="auto">
            <a:xfrm>
              <a:off x="215" y="2644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7633" name="Rectangle 81"/>
          <p:cNvSpPr>
            <a:spLocks noChangeArrowheads="1"/>
          </p:cNvSpPr>
          <p:nvPr/>
        </p:nvSpPr>
        <p:spPr bwMode="auto">
          <a:xfrm>
            <a:off x="2312988" y="5500688"/>
            <a:ext cx="238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7634" name="Rectangle 82"/>
          <p:cNvSpPr>
            <a:spLocks noChangeArrowheads="1"/>
          </p:cNvSpPr>
          <p:nvPr/>
        </p:nvSpPr>
        <p:spPr bwMode="auto">
          <a:xfrm>
            <a:off x="2968625" y="5500688"/>
            <a:ext cx="2381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7635" name="Rectangle 83"/>
          <p:cNvSpPr>
            <a:spLocks noChangeArrowheads="1"/>
          </p:cNvSpPr>
          <p:nvPr/>
        </p:nvSpPr>
        <p:spPr bwMode="auto">
          <a:xfrm>
            <a:off x="3619500" y="5500688"/>
            <a:ext cx="2381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7636" name="Group 84"/>
          <p:cNvGrpSpPr>
            <a:grpSpLocks/>
          </p:cNvGrpSpPr>
          <p:nvPr/>
        </p:nvGrpSpPr>
        <p:grpSpPr bwMode="auto">
          <a:xfrm>
            <a:off x="387350" y="3044825"/>
            <a:ext cx="3935413" cy="1947863"/>
            <a:chOff x="318" y="2149"/>
            <a:chExt cx="2479" cy="1227"/>
          </a:xfrm>
        </p:grpSpPr>
        <p:sp>
          <p:nvSpPr>
            <p:cNvPr id="407637" name="AutoShape 85"/>
            <p:cNvSpPr>
              <a:spLocks noChangeArrowheads="1"/>
            </p:cNvSpPr>
            <p:nvPr/>
          </p:nvSpPr>
          <p:spPr bwMode="auto">
            <a:xfrm>
              <a:off x="354" y="2149"/>
              <a:ext cx="2443" cy="1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38" name="Rectangle 86"/>
            <p:cNvSpPr>
              <a:spLocks noChangeArrowheads="1"/>
            </p:cNvSpPr>
            <p:nvPr/>
          </p:nvSpPr>
          <p:spPr bwMode="auto">
            <a:xfrm>
              <a:off x="739" y="2154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39" name="Rectangle 87"/>
            <p:cNvSpPr>
              <a:spLocks noChangeArrowheads="1"/>
            </p:cNvSpPr>
            <p:nvPr/>
          </p:nvSpPr>
          <p:spPr bwMode="auto">
            <a:xfrm>
              <a:off x="1072" y="235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0" name="Rectangle 88"/>
            <p:cNvSpPr>
              <a:spLocks noChangeArrowheads="1"/>
            </p:cNvSpPr>
            <p:nvPr/>
          </p:nvSpPr>
          <p:spPr bwMode="auto">
            <a:xfrm>
              <a:off x="1231" y="235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1" name="Rectangle 89"/>
            <p:cNvSpPr>
              <a:spLocks noChangeArrowheads="1"/>
            </p:cNvSpPr>
            <p:nvPr/>
          </p:nvSpPr>
          <p:spPr bwMode="auto">
            <a:xfrm>
              <a:off x="1482" y="235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2" name="Rectangle 90"/>
            <p:cNvSpPr>
              <a:spLocks noChangeArrowheads="1"/>
            </p:cNvSpPr>
            <p:nvPr/>
          </p:nvSpPr>
          <p:spPr bwMode="auto">
            <a:xfrm>
              <a:off x="1641" y="235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3" name="Rectangle 91"/>
            <p:cNvSpPr>
              <a:spLocks noChangeArrowheads="1"/>
            </p:cNvSpPr>
            <p:nvPr/>
          </p:nvSpPr>
          <p:spPr bwMode="auto">
            <a:xfrm>
              <a:off x="1900" y="235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4" name="Rectangle 92"/>
            <p:cNvSpPr>
              <a:spLocks noChangeArrowheads="1"/>
            </p:cNvSpPr>
            <p:nvPr/>
          </p:nvSpPr>
          <p:spPr bwMode="auto">
            <a:xfrm>
              <a:off x="2052" y="235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5" name="Rectangle 93"/>
            <p:cNvSpPr>
              <a:spLocks noChangeArrowheads="1"/>
            </p:cNvSpPr>
            <p:nvPr/>
          </p:nvSpPr>
          <p:spPr bwMode="auto">
            <a:xfrm>
              <a:off x="2305" y="235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6" name="Rectangle 94"/>
            <p:cNvSpPr>
              <a:spLocks noChangeArrowheads="1"/>
            </p:cNvSpPr>
            <p:nvPr/>
          </p:nvSpPr>
          <p:spPr bwMode="auto">
            <a:xfrm>
              <a:off x="2464" y="235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7" name="Rectangle 95"/>
            <p:cNvSpPr>
              <a:spLocks noChangeArrowheads="1"/>
            </p:cNvSpPr>
            <p:nvPr/>
          </p:nvSpPr>
          <p:spPr bwMode="auto">
            <a:xfrm>
              <a:off x="754" y="263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8" name="Rectangle 96"/>
            <p:cNvSpPr>
              <a:spLocks noChangeArrowheads="1"/>
            </p:cNvSpPr>
            <p:nvPr/>
          </p:nvSpPr>
          <p:spPr bwMode="auto">
            <a:xfrm>
              <a:off x="833" y="263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49" name="Rectangle 97"/>
            <p:cNvSpPr>
              <a:spLocks noChangeArrowheads="1"/>
            </p:cNvSpPr>
            <p:nvPr/>
          </p:nvSpPr>
          <p:spPr bwMode="auto">
            <a:xfrm>
              <a:off x="1097" y="26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0" name="Rectangle 98"/>
            <p:cNvSpPr>
              <a:spLocks noChangeArrowheads="1"/>
            </p:cNvSpPr>
            <p:nvPr/>
          </p:nvSpPr>
          <p:spPr bwMode="auto">
            <a:xfrm>
              <a:off x="1206" y="260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1" name="Rectangle 99"/>
            <p:cNvSpPr>
              <a:spLocks noChangeArrowheads="1"/>
            </p:cNvSpPr>
            <p:nvPr/>
          </p:nvSpPr>
          <p:spPr bwMode="auto">
            <a:xfrm>
              <a:off x="1507" y="26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2" name="Rectangle 100"/>
            <p:cNvSpPr>
              <a:spLocks noChangeArrowheads="1"/>
            </p:cNvSpPr>
            <p:nvPr/>
          </p:nvSpPr>
          <p:spPr bwMode="auto">
            <a:xfrm>
              <a:off x="1616" y="260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3" name="Rectangle 101"/>
            <p:cNvSpPr>
              <a:spLocks noChangeArrowheads="1"/>
            </p:cNvSpPr>
            <p:nvPr/>
          </p:nvSpPr>
          <p:spPr bwMode="auto">
            <a:xfrm>
              <a:off x="1883" y="2618"/>
              <a:ext cx="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4" name="Rectangle 102"/>
            <p:cNvSpPr>
              <a:spLocks noChangeArrowheads="1"/>
            </p:cNvSpPr>
            <p:nvPr/>
          </p:nvSpPr>
          <p:spPr bwMode="auto">
            <a:xfrm>
              <a:off x="2104" y="261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5" name="Rectangle 103"/>
            <p:cNvSpPr>
              <a:spLocks noChangeArrowheads="1"/>
            </p:cNvSpPr>
            <p:nvPr/>
          </p:nvSpPr>
          <p:spPr bwMode="auto">
            <a:xfrm>
              <a:off x="2330" y="26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6" name="Rectangle 104"/>
            <p:cNvSpPr>
              <a:spLocks noChangeArrowheads="1"/>
            </p:cNvSpPr>
            <p:nvPr/>
          </p:nvSpPr>
          <p:spPr bwMode="auto">
            <a:xfrm>
              <a:off x="2440" y="260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657" name="Rectangle 105"/>
            <p:cNvSpPr>
              <a:spLocks noChangeArrowheads="1"/>
            </p:cNvSpPr>
            <p:nvPr/>
          </p:nvSpPr>
          <p:spPr bwMode="auto">
            <a:xfrm>
              <a:off x="933" y="250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58" name="Line 106"/>
            <p:cNvSpPr>
              <a:spLocks noChangeShapeType="1"/>
            </p:cNvSpPr>
            <p:nvPr/>
          </p:nvSpPr>
          <p:spPr bwMode="auto">
            <a:xfrm>
              <a:off x="933" y="250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59" name="Rectangle 107"/>
            <p:cNvSpPr>
              <a:spLocks noChangeArrowheads="1"/>
            </p:cNvSpPr>
            <p:nvPr/>
          </p:nvSpPr>
          <p:spPr bwMode="auto">
            <a:xfrm>
              <a:off x="933" y="250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0" name="Line 108"/>
            <p:cNvSpPr>
              <a:spLocks noChangeShapeType="1"/>
            </p:cNvSpPr>
            <p:nvPr/>
          </p:nvSpPr>
          <p:spPr bwMode="auto">
            <a:xfrm>
              <a:off x="933" y="250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1" name="Line 109"/>
            <p:cNvSpPr>
              <a:spLocks noChangeShapeType="1"/>
            </p:cNvSpPr>
            <p:nvPr/>
          </p:nvSpPr>
          <p:spPr bwMode="auto">
            <a:xfrm>
              <a:off x="933" y="250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2" name="Rectangle 110"/>
            <p:cNvSpPr>
              <a:spLocks noChangeArrowheads="1"/>
            </p:cNvSpPr>
            <p:nvPr/>
          </p:nvSpPr>
          <p:spPr bwMode="auto">
            <a:xfrm>
              <a:off x="963" y="2509"/>
              <a:ext cx="2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3" name="Line 111"/>
            <p:cNvSpPr>
              <a:spLocks noChangeShapeType="1"/>
            </p:cNvSpPr>
            <p:nvPr/>
          </p:nvSpPr>
          <p:spPr bwMode="auto">
            <a:xfrm>
              <a:off x="963" y="2509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4" name="Line 112"/>
            <p:cNvSpPr>
              <a:spLocks noChangeShapeType="1"/>
            </p:cNvSpPr>
            <p:nvPr/>
          </p:nvSpPr>
          <p:spPr bwMode="auto">
            <a:xfrm>
              <a:off x="963" y="250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5" name="Rectangle 113"/>
            <p:cNvSpPr>
              <a:spLocks noChangeArrowheads="1"/>
            </p:cNvSpPr>
            <p:nvPr/>
          </p:nvSpPr>
          <p:spPr bwMode="auto">
            <a:xfrm>
              <a:off x="992" y="2509"/>
              <a:ext cx="35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6" name="Line 114"/>
            <p:cNvSpPr>
              <a:spLocks noChangeShapeType="1"/>
            </p:cNvSpPr>
            <p:nvPr/>
          </p:nvSpPr>
          <p:spPr bwMode="auto">
            <a:xfrm>
              <a:off x="992" y="2509"/>
              <a:ext cx="3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7" name="Line 115"/>
            <p:cNvSpPr>
              <a:spLocks noChangeShapeType="1"/>
            </p:cNvSpPr>
            <p:nvPr/>
          </p:nvSpPr>
          <p:spPr bwMode="auto">
            <a:xfrm>
              <a:off x="1350" y="253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8" name="Rectangle 116"/>
            <p:cNvSpPr>
              <a:spLocks noChangeArrowheads="1"/>
            </p:cNvSpPr>
            <p:nvPr/>
          </p:nvSpPr>
          <p:spPr bwMode="auto">
            <a:xfrm>
              <a:off x="1350" y="250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69" name="Line 117"/>
            <p:cNvSpPr>
              <a:spLocks noChangeShapeType="1"/>
            </p:cNvSpPr>
            <p:nvPr/>
          </p:nvSpPr>
          <p:spPr bwMode="auto">
            <a:xfrm>
              <a:off x="1350" y="250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0" name="Line 118"/>
            <p:cNvSpPr>
              <a:spLocks noChangeShapeType="1"/>
            </p:cNvSpPr>
            <p:nvPr/>
          </p:nvSpPr>
          <p:spPr bwMode="auto">
            <a:xfrm>
              <a:off x="1350" y="250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1" name="Rectangle 119"/>
            <p:cNvSpPr>
              <a:spLocks noChangeArrowheads="1"/>
            </p:cNvSpPr>
            <p:nvPr/>
          </p:nvSpPr>
          <p:spPr bwMode="auto">
            <a:xfrm>
              <a:off x="1380" y="2509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2" name="Line 120"/>
            <p:cNvSpPr>
              <a:spLocks noChangeShapeType="1"/>
            </p:cNvSpPr>
            <p:nvPr/>
          </p:nvSpPr>
          <p:spPr bwMode="auto">
            <a:xfrm>
              <a:off x="1380" y="2509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3" name="Line 121"/>
            <p:cNvSpPr>
              <a:spLocks noChangeShapeType="1"/>
            </p:cNvSpPr>
            <p:nvPr/>
          </p:nvSpPr>
          <p:spPr bwMode="auto">
            <a:xfrm>
              <a:off x="1763" y="253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4" name="Rectangle 122"/>
            <p:cNvSpPr>
              <a:spLocks noChangeArrowheads="1"/>
            </p:cNvSpPr>
            <p:nvPr/>
          </p:nvSpPr>
          <p:spPr bwMode="auto">
            <a:xfrm>
              <a:off x="1763" y="250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5" name="Line 123"/>
            <p:cNvSpPr>
              <a:spLocks noChangeShapeType="1"/>
            </p:cNvSpPr>
            <p:nvPr/>
          </p:nvSpPr>
          <p:spPr bwMode="auto">
            <a:xfrm>
              <a:off x="1763" y="250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6" name="Line 124"/>
            <p:cNvSpPr>
              <a:spLocks noChangeShapeType="1"/>
            </p:cNvSpPr>
            <p:nvPr/>
          </p:nvSpPr>
          <p:spPr bwMode="auto">
            <a:xfrm>
              <a:off x="1763" y="250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7" name="Rectangle 125"/>
            <p:cNvSpPr>
              <a:spLocks noChangeArrowheads="1"/>
            </p:cNvSpPr>
            <p:nvPr/>
          </p:nvSpPr>
          <p:spPr bwMode="auto">
            <a:xfrm>
              <a:off x="1793" y="2509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8" name="Line 126"/>
            <p:cNvSpPr>
              <a:spLocks noChangeShapeType="1"/>
            </p:cNvSpPr>
            <p:nvPr/>
          </p:nvSpPr>
          <p:spPr bwMode="auto">
            <a:xfrm>
              <a:off x="1793" y="2509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79" name="Line 127"/>
            <p:cNvSpPr>
              <a:spLocks noChangeShapeType="1"/>
            </p:cNvSpPr>
            <p:nvPr/>
          </p:nvSpPr>
          <p:spPr bwMode="auto">
            <a:xfrm>
              <a:off x="2173" y="253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0" name="Rectangle 128"/>
            <p:cNvSpPr>
              <a:spLocks noChangeArrowheads="1"/>
            </p:cNvSpPr>
            <p:nvPr/>
          </p:nvSpPr>
          <p:spPr bwMode="auto">
            <a:xfrm>
              <a:off x="2173" y="250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1" name="Line 129"/>
            <p:cNvSpPr>
              <a:spLocks noChangeShapeType="1"/>
            </p:cNvSpPr>
            <p:nvPr/>
          </p:nvSpPr>
          <p:spPr bwMode="auto">
            <a:xfrm>
              <a:off x="2173" y="250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2" name="Line 130"/>
            <p:cNvSpPr>
              <a:spLocks noChangeShapeType="1"/>
            </p:cNvSpPr>
            <p:nvPr/>
          </p:nvSpPr>
          <p:spPr bwMode="auto">
            <a:xfrm>
              <a:off x="2173" y="250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3" name="Rectangle 131"/>
            <p:cNvSpPr>
              <a:spLocks noChangeArrowheads="1"/>
            </p:cNvSpPr>
            <p:nvPr/>
          </p:nvSpPr>
          <p:spPr bwMode="auto">
            <a:xfrm>
              <a:off x="2203" y="2509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4" name="Line 132"/>
            <p:cNvSpPr>
              <a:spLocks noChangeShapeType="1"/>
            </p:cNvSpPr>
            <p:nvPr/>
          </p:nvSpPr>
          <p:spPr bwMode="auto">
            <a:xfrm>
              <a:off x="2203" y="2509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5" name="Rectangle 133"/>
            <p:cNvSpPr>
              <a:spLocks noChangeArrowheads="1"/>
            </p:cNvSpPr>
            <p:nvPr/>
          </p:nvSpPr>
          <p:spPr bwMode="auto">
            <a:xfrm>
              <a:off x="2576" y="250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6" name="Line 134"/>
            <p:cNvSpPr>
              <a:spLocks noChangeShapeType="1"/>
            </p:cNvSpPr>
            <p:nvPr/>
          </p:nvSpPr>
          <p:spPr bwMode="auto">
            <a:xfrm>
              <a:off x="2576" y="250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7" name="Rectangle 135"/>
            <p:cNvSpPr>
              <a:spLocks noChangeArrowheads="1"/>
            </p:cNvSpPr>
            <p:nvPr/>
          </p:nvSpPr>
          <p:spPr bwMode="auto">
            <a:xfrm>
              <a:off x="2576" y="250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8" name="Line 136"/>
            <p:cNvSpPr>
              <a:spLocks noChangeShapeType="1"/>
            </p:cNvSpPr>
            <p:nvPr/>
          </p:nvSpPr>
          <p:spPr bwMode="auto">
            <a:xfrm>
              <a:off x="2576" y="250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89" name="Line 137"/>
            <p:cNvSpPr>
              <a:spLocks noChangeShapeType="1"/>
            </p:cNvSpPr>
            <p:nvPr/>
          </p:nvSpPr>
          <p:spPr bwMode="auto">
            <a:xfrm>
              <a:off x="2576" y="250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0" name="Rectangle 138"/>
            <p:cNvSpPr>
              <a:spLocks noChangeArrowheads="1"/>
            </p:cNvSpPr>
            <p:nvPr/>
          </p:nvSpPr>
          <p:spPr bwMode="auto">
            <a:xfrm>
              <a:off x="933" y="253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1" name="Line 139"/>
            <p:cNvSpPr>
              <a:spLocks noChangeShapeType="1"/>
            </p:cNvSpPr>
            <p:nvPr/>
          </p:nvSpPr>
          <p:spPr bwMode="auto">
            <a:xfrm>
              <a:off x="933" y="253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2" name="Rectangle 140"/>
            <p:cNvSpPr>
              <a:spLocks noChangeArrowheads="1"/>
            </p:cNvSpPr>
            <p:nvPr/>
          </p:nvSpPr>
          <p:spPr bwMode="auto">
            <a:xfrm>
              <a:off x="1350" y="253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3" name="Line 141"/>
            <p:cNvSpPr>
              <a:spLocks noChangeShapeType="1"/>
            </p:cNvSpPr>
            <p:nvPr/>
          </p:nvSpPr>
          <p:spPr bwMode="auto">
            <a:xfrm>
              <a:off x="1350" y="253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4" name="Rectangle 142"/>
            <p:cNvSpPr>
              <a:spLocks noChangeArrowheads="1"/>
            </p:cNvSpPr>
            <p:nvPr/>
          </p:nvSpPr>
          <p:spPr bwMode="auto">
            <a:xfrm>
              <a:off x="1763" y="253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5" name="Line 143"/>
            <p:cNvSpPr>
              <a:spLocks noChangeShapeType="1"/>
            </p:cNvSpPr>
            <p:nvPr/>
          </p:nvSpPr>
          <p:spPr bwMode="auto">
            <a:xfrm>
              <a:off x="1763" y="253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6" name="Rectangle 144"/>
            <p:cNvSpPr>
              <a:spLocks noChangeArrowheads="1"/>
            </p:cNvSpPr>
            <p:nvPr/>
          </p:nvSpPr>
          <p:spPr bwMode="auto">
            <a:xfrm>
              <a:off x="2173" y="253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7" name="Line 145"/>
            <p:cNvSpPr>
              <a:spLocks noChangeShapeType="1"/>
            </p:cNvSpPr>
            <p:nvPr/>
          </p:nvSpPr>
          <p:spPr bwMode="auto">
            <a:xfrm>
              <a:off x="2173" y="253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8" name="Rectangle 146"/>
            <p:cNvSpPr>
              <a:spLocks noChangeArrowheads="1"/>
            </p:cNvSpPr>
            <p:nvPr/>
          </p:nvSpPr>
          <p:spPr bwMode="auto">
            <a:xfrm>
              <a:off x="2576" y="253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99" name="Line 147"/>
            <p:cNvSpPr>
              <a:spLocks noChangeShapeType="1"/>
            </p:cNvSpPr>
            <p:nvPr/>
          </p:nvSpPr>
          <p:spPr bwMode="auto">
            <a:xfrm>
              <a:off x="2576" y="253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00" name="Rectangle 148"/>
            <p:cNvSpPr>
              <a:spLocks noChangeArrowheads="1"/>
            </p:cNvSpPr>
            <p:nvPr/>
          </p:nvSpPr>
          <p:spPr bwMode="auto">
            <a:xfrm>
              <a:off x="754" y="300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01" name="Rectangle 149"/>
            <p:cNvSpPr>
              <a:spLocks noChangeArrowheads="1"/>
            </p:cNvSpPr>
            <p:nvPr/>
          </p:nvSpPr>
          <p:spPr bwMode="auto">
            <a:xfrm>
              <a:off x="833" y="300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02" name="Rectangle 150"/>
            <p:cNvSpPr>
              <a:spLocks noChangeArrowheads="1"/>
            </p:cNvSpPr>
            <p:nvPr/>
          </p:nvSpPr>
          <p:spPr bwMode="auto">
            <a:xfrm>
              <a:off x="1080" y="2962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03" name="Rectangle 151"/>
            <p:cNvSpPr>
              <a:spLocks noChangeArrowheads="1"/>
            </p:cNvSpPr>
            <p:nvPr/>
          </p:nvSpPr>
          <p:spPr bwMode="auto">
            <a:xfrm>
              <a:off x="1490" y="295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04" name="Rectangle 152"/>
            <p:cNvSpPr>
              <a:spLocks noChangeArrowheads="1"/>
            </p:cNvSpPr>
            <p:nvPr/>
          </p:nvSpPr>
          <p:spPr bwMode="auto">
            <a:xfrm>
              <a:off x="2104" y="297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05" name="Rectangle 153"/>
            <p:cNvSpPr>
              <a:spLocks noChangeArrowheads="1"/>
            </p:cNvSpPr>
            <p:nvPr/>
          </p:nvSpPr>
          <p:spPr bwMode="auto">
            <a:xfrm>
              <a:off x="2330" y="2978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06" name="Rectangle 154"/>
            <p:cNvSpPr>
              <a:spLocks noChangeArrowheads="1"/>
            </p:cNvSpPr>
            <p:nvPr/>
          </p:nvSpPr>
          <p:spPr bwMode="auto">
            <a:xfrm>
              <a:off x="933" y="289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07" name="Line 155"/>
            <p:cNvSpPr>
              <a:spLocks noChangeShapeType="1"/>
            </p:cNvSpPr>
            <p:nvPr/>
          </p:nvSpPr>
          <p:spPr bwMode="auto">
            <a:xfrm>
              <a:off x="933" y="289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08" name="Rectangle 156"/>
            <p:cNvSpPr>
              <a:spLocks noChangeArrowheads="1"/>
            </p:cNvSpPr>
            <p:nvPr/>
          </p:nvSpPr>
          <p:spPr bwMode="auto">
            <a:xfrm>
              <a:off x="963" y="2892"/>
              <a:ext cx="38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09" name="Line 157"/>
            <p:cNvSpPr>
              <a:spLocks noChangeShapeType="1"/>
            </p:cNvSpPr>
            <p:nvPr/>
          </p:nvSpPr>
          <p:spPr bwMode="auto">
            <a:xfrm>
              <a:off x="963" y="2892"/>
              <a:ext cx="3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0" name="Rectangle 158"/>
            <p:cNvSpPr>
              <a:spLocks noChangeArrowheads="1"/>
            </p:cNvSpPr>
            <p:nvPr/>
          </p:nvSpPr>
          <p:spPr bwMode="auto">
            <a:xfrm>
              <a:off x="1350" y="289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1" name="Line 159"/>
            <p:cNvSpPr>
              <a:spLocks noChangeShapeType="1"/>
            </p:cNvSpPr>
            <p:nvPr/>
          </p:nvSpPr>
          <p:spPr bwMode="auto">
            <a:xfrm>
              <a:off x="1350" y="289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2" name="Line 160"/>
            <p:cNvSpPr>
              <a:spLocks noChangeShapeType="1"/>
            </p:cNvSpPr>
            <p:nvPr/>
          </p:nvSpPr>
          <p:spPr bwMode="auto">
            <a:xfrm>
              <a:off x="1350" y="289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3" name="Rectangle 161"/>
            <p:cNvSpPr>
              <a:spLocks noChangeArrowheads="1"/>
            </p:cNvSpPr>
            <p:nvPr/>
          </p:nvSpPr>
          <p:spPr bwMode="auto">
            <a:xfrm>
              <a:off x="1365" y="2892"/>
              <a:ext cx="39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4" name="Line 162"/>
            <p:cNvSpPr>
              <a:spLocks noChangeShapeType="1"/>
            </p:cNvSpPr>
            <p:nvPr/>
          </p:nvSpPr>
          <p:spPr bwMode="auto">
            <a:xfrm>
              <a:off x="1365" y="2892"/>
              <a:ext cx="3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5" name="Rectangle 163"/>
            <p:cNvSpPr>
              <a:spLocks noChangeArrowheads="1"/>
            </p:cNvSpPr>
            <p:nvPr/>
          </p:nvSpPr>
          <p:spPr bwMode="auto">
            <a:xfrm>
              <a:off x="1763" y="289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6" name="Line 164"/>
            <p:cNvSpPr>
              <a:spLocks noChangeShapeType="1"/>
            </p:cNvSpPr>
            <p:nvPr/>
          </p:nvSpPr>
          <p:spPr bwMode="auto">
            <a:xfrm>
              <a:off x="1763" y="289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7" name="Line 165"/>
            <p:cNvSpPr>
              <a:spLocks noChangeShapeType="1"/>
            </p:cNvSpPr>
            <p:nvPr/>
          </p:nvSpPr>
          <p:spPr bwMode="auto">
            <a:xfrm>
              <a:off x="1763" y="289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8" name="Rectangle 166"/>
            <p:cNvSpPr>
              <a:spLocks noChangeArrowheads="1"/>
            </p:cNvSpPr>
            <p:nvPr/>
          </p:nvSpPr>
          <p:spPr bwMode="auto">
            <a:xfrm>
              <a:off x="1778" y="2892"/>
              <a:ext cx="39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19" name="Line 167"/>
            <p:cNvSpPr>
              <a:spLocks noChangeShapeType="1"/>
            </p:cNvSpPr>
            <p:nvPr/>
          </p:nvSpPr>
          <p:spPr bwMode="auto">
            <a:xfrm>
              <a:off x="1778" y="2892"/>
              <a:ext cx="3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0" name="Rectangle 168"/>
            <p:cNvSpPr>
              <a:spLocks noChangeArrowheads="1"/>
            </p:cNvSpPr>
            <p:nvPr/>
          </p:nvSpPr>
          <p:spPr bwMode="auto">
            <a:xfrm>
              <a:off x="2173" y="289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1" name="Line 169"/>
            <p:cNvSpPr>
              <a:spLocks noChangeShapeType="1"/>
            </p:cNvSpPr>
            <p:nvPr/>
          </p:nvSpPr>
          <p:spPr bwMode="auto">
            <a:xfrm>
              <a:off x="2173" y="289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2" name="Line 170"/>
            <p:cNvSpPr>
              <a:spLocks noChangeShapeType="1"/>
            </p:cNvSpPr>
            <p:nvPr/>
          </p:nvSpPr>
          <p:spPr bwMode="auto">
            <a:xfrm>
              <a:off x="2173" y="289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3" name="Rectangle 171"/>
            <p:cNvSpPr>
              <a:spLocks noChangeArrowheads="1"/>
            </p:cNvSpPr>
            <p:nvPr/>
          </p:nvSpPr>
          <p:spPr bwMode="auto">
            <a:xfrm>
              <a:off x="2188" y="2892"/>
              <a:ext cx="3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4" name="Line 172"/>
            <p:cNvSpPr>
              <a:spLocks noChangeShapeType="1"/>
            </p:cNvSpPr>
            <p:nvPr/>
          </p:nvSpPr>
          <p:spPr bwMode="auto">
            <a:xfrm>
              <a:off x="2188" y="2892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5" name="Rectangle 173"/>
            <p:cNvSpPr>
              <a:spLocks noChangeArrowheads="1"/>
            </p:cNvSpPr>
            <p:nvPr/>
          </p:nvSpPr>
          <p:spPr bwMode="auto">
            <a:xfrm>
              <a:off x="2576" y="289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6" name="Line 174"/>
            <p:cNvSpPr>
              <a:spLocks noChangeShapeType="1"/>
            </p:cNvSpPr>
            <p:nvPr/>
          </p:nvSpPr>
          <p:spPr bwMode="auto">
            <a:xfrm>
              <a:off x="2576" y="289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7" name="Rectangle 175"/>
            <p:cNvSpPr>
              <a:spLocks noChangeArrowheads="1"/>
            </p:cNvSpPr>
            <p:nvPr/>
          </p:nvSpPr>
          <p:spPr bwMode="auto">
            <a:xfrm>
              <a:off x="933" y="290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8" name="Line 176"/>
            <p:cNvSpPr>
              <a:spLocks noChangeShapeType="1"/>
            </p:cNvSpPr>
            <p:nvPr/>
          </p:nvSpPr>
          <p:spPr bwMode="auto">
            <a:xfrm>
              <a:off x="933" y="290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29" name="Rectangle 177"/>
            <p:cNvSpPr>
              <a:spLocks noChangeArrowheads="1"/>
            </p:cNvSpPr>
            <p:nvPr/>
          </p:nvSpPr>
          <p:spPr bwMode="auto">
            <a:xfrm>
              <a:off x="933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0" name="Line 178"/>
            <p:cNvSpPr>
              <a:spLocks noChangeShapeType="1"/>
            </p:cNvSpPr>
            <p:nvPr/>
          </p:nvSpPr>
          <p:spPr bwMode="auto">
            <a:xfrm>
              <a:off x="933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1" name="Rectangle 179"/>
            <p:cNvSpPr>
              <a:spLocks noChangeArrowheads="1"/>
            </p:cNvSpPr>
            <p:nvPr/>
          </p:nvSpPr>
          <p:spPr bwMode="auto">
            <a:xfrm>
              <a:off x="933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2" name="Line 180"/>
            <p:cNvSpPr>
              <a:spLocks noChangeShapeType="1"/>
            </p:cNvSpPr>
            <p:nvPr/>
          </p:nvSpPr>
          <p:spPr bwMode="auto">
            <a:xfrm>
              <a:off x="933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3" name="Rectangle 181"/>
            <p:cNvSpPr>
              <a:spLocks noChangeArrowheads="1"/>
            </p:cNvSpPr>
            <p:nvPr/>
          </p:nvSpPr>
          <p:spPr bwMode="auto">
            <a:xfrm>
              <a:off x="963" y="3264"/>
              <a:ext cx="38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4" name="Rectangle 182"/>
            <p:cNvSpPr>
              <a:spLocks noChangeArrowheads="1"/>
            </p:cNvSpPr>
            <p:nvPr/>
          </p:nvSpPr>
          <p:spPr bwMode="auto">
            <a:xfrm>
              <a:off x="1350" y="290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5" name="Line 183"/>
            <p:cNvSpPr>
              <a:spLocks noChangeShapeType="1"/>
            </p:cNvSpPr>
            <p:nvPr/>
          </p:nvSpPr>
          <p:spPr bwMode="auto">
            <a:xfrm>
              <a:off x="1350" y="290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6" name="Rectangle 184"/>
            <p:cNvSpPr>
              <a:spLocks noChangeArrowheads="1"/>
            </p:cNvSpPr>
            <p:nvPr/>
          </p:nvSpPr>
          <p:spPr bwMode="auto">
            <a:xfrm>
              <a:off x="1350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7" name="Line 185"/>
            <p:cNvSpPr>
              <a:spLocks noChangeShapeType="1"/>
            </p:cNvSpPr>
            <p:nvPr/>
          </p:nvSpPr>
          <p:spPr bwMode="auto">
            <a:xfrm>
              <a:off x="1350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8" name="Rectangle 186"/>
            <p:cNvSpPr>
              <a:spLocks noChangeArrowheads="1"/>
            </p:cNvSpPr>
            <p:nvPr/>
          </p:nvSpPr>
          <p:spPr bwMode="auto">
            <a:xfrm>
              <a:off x="1380" y="3264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39" name="Rectangle 187"/>
            <p:cNvSpPr>
              <a:spLocks noChangeArrowheads="1"/>
            </p:cNvSpPr>
            <p:nvPr/>
          </p:nvSpPr>
          <p:spPr bwMode="auto">
            <a:xfrm>
              <a:off x="1763" y="290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0" name="Line 188"/>
            <p:cNvSpPr>
              <a:spLocks noChangeShapeType="1"/>
            </p:cNvSpPr>
            <p:nvPr/>
          </p:nvSpPr>
          <p:spPr bwMode="auto">
            <a:xfrm>
              <a:off x="1763" y="290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1" name="Rectangle 189"/>
            <p:cNvSpPr>
              <a:spLocks noChangeArrowheads="1"/>
            </p:cNvSpPr>
            <p:nvPr/>
          </p:nvSpPr>
          <p:spPr bwMode="auto">
            <a:xfrm>
              <a:off x="1763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2" name="Line 190"/>
            <p:cNvSpPr>
              <a:spLocks noChangeShapeType="1"/>
            </p:cNvSpPr>
            <p:nvPr/>
          </p:nvSpPr>
          <p:spPr bwMode="auto">
            <a:xfrm>
              <a:off x="1763" y="326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3" name="Line 191"/>
            <p:cNvSpPr>
              <a:spLocks noChangeShapeType="1"/>
            </p:cNvSpPr>
            <p:nvPr/>
          </p:nvSpPr>
          <p:spPr bwMode="auto">
            <a:xfrm>
              <a:off x="1763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4" name="Rectangle 192"/>
            <p:cNvSpPr>
              <a:spLocks noChangeArrowheads="1"/>
            </p:cNvSpPr>
            <p:nvPr/>
          </p:nvSpPr>
          <p:spPr bwMode="auto">
            <a:xfrm>
              <a:off x="1793" y="3264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5" name="Line 193"/>
            <p:cNvSpPr>
              <a:spLocks noChangeShapeType="1"/>
            </p:cNvSpPr>
            <p:nvPr/>
          </p:nvSpPr>
          <p:spPr bwMode="auto">
            <a:xfrm>
              <a:off x="1793" y="3264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6" name="Rectangle 194"/>
            <p:cNvSpPr>
              <a:spLocks noChangeArrowheads="1"/>
            </p:cNvSpPr>
            <p:nvPr/>
          </p:nvSpPr>
          <p:spPr bwMode="auto">
            <a:xfrm>
              <a:off x="2173" y="290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7" name="Line 195"/>
            <p:cNvSpPr>
              <a:spLocks noChangeShapeType="1"/>
            </p:cNvSpPr>
            <p:nvPr/>
          </p:nvSpPr>
          <p:spPr bwMode="auto">
            <a:xfrm>
              <a:off x="2173" y="290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8" name="Rectangle 196"/>
            <p:cNvSpPr>
              <a:spLocks noChangeArrowheads="1"/>
            </p:cNvSpPr>
            <p:nvPr/>
          </p:nvSpPr>
          <p:spPr bwMode="auto">
            <a:xfrm>
              <a:off x="2173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49" name="Line 197"/>
            <p:cNvSpPr>
              <a:spLocks noChangeShapeType="1"/>
            </p:cNvSpPr>
            <p:nvPr/>
          </p:nvSpPr>
          <p:spPr bwMode="auto">
            <a:xfrm>
              <a:off x="2173" y="326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0" name="Line 198"/>
            <p:cNvSpPr>
              <a:spLocks noChangeShapeType="1"/>
            </p:cNvSpPr>
            <p:nvPr/>
          </p:nvSpPr>
          <p:spPr bwMode="auto">
            <a:xfrm>
              <a:off x="2173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1" name="Rectangle 199"/>
            <p:cNvSpPr>
              <a:spLocks noChangeArrowheads="1"/>
            </p:cNvSpPr>
            <p:nvPr/>
          </p:nvSpPr>
          <p:spPr bwMode="auto">
            <a:xfrm>
              <a:off x="2203" y="3264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2" name="Line 200"/>
            <p:cNvSpPr>
              <a:spLocks noChangeShapeType="1"/>
            </p:cNvSpPr>
            <p:nvPr/>
          </p:nvSpPr>
          <p:spPr bwMode="auto">
            <a:xfrm>
              <a:off x="2203" y="3264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3" name="Rectangle 201"/>
            <p:cNvSpPr>
              <a:spLocks noChangeArrowheads="1"/>
            </p:cNvSpPr>
            <p:nvPr/>
          </p:nvSpPr>
          <p:spPr bwMode="auto">
            <a:xfrm>
              <a:off x="2576" y="290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4" name="Line 202"/>
            <p:cNvSpPr>
              <a:spLocks noChangeShapeType="1"/>
            </p:cNvSpPr>
            <p:nvPr/>
          </p:nvSpPr>
          <p:spPr bwMode="auto">
            <a:xfrm>
              <a:off x="2576" y="290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5" name="Rectangle 203"/>
            <p:cNvSpPr>
              <a:spLocks noChangeArrowheads="1"/>
            </p:cNvSpPr>
            <p:nvPr/>
          </p:nvSpPr>
          <p:spPr bwMode="auto">
            <a:xfrm>
              <a:off x="2576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6" name="Line 204"/>
            <p:cNvSpPr>
              <a:spLocks noChangeShapeType="1"/>
            </p:cNvSpPr>
            <p:nvPr/>
          </p:nvSpPr>
          <p:spPr bwMode="auto">
            <a:xfrm>
              <a:off x="2576" y="326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7" name="Line 205"/>
            <p:cNvSpPr>
              <a:spLocks noChangeShapeType="1"/>
            </p:cNvSpPr>
            <p:nvPr/>
          </p:nvSpPr>
          <p:spPr bwMode="auto">
            <a:xfrm>
              <a:off x="2576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8" name="Rectangle 206"/>
            <p:cNvSpPr>
              <a:spLocks noChangeArrowheads="1"/>
            </p:cNvSpPr>
            <p:nvPr/>
          </p:nvSpPr>
          <p:spPr bwMode="auto">
            <a:xfrm>
              <a:off x="2576" y="326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59" name="Line 207"/>
            <p:cNvSpPr>
              <a:spLocks noChangeShapeType="1"/>
            </p:cNvSpPr>
            <p:nvPr/>
          </p:nvSpPr>
          <p:spPr bwMode="auto">
            <a:xfrm>
              <a:off x="2576" y="326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60" name="Line 208"/>
            <p:cNvSpPr>
              <a:spLocks noChangeShapeType="1"/>
            </p:cNvSpPr>
            <p:nvPr/>
          </p:nvSpPr>
          <p:spPr bwMode="auto">
            <a:xfrm>
              <a:off x="2576" y="326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61" name="Line 209"/>
            <p:cNvSpPr>
              <a:spLocks noChangeShapeType="1"/>
            </p:cNvSpPr>
            <p:nvPr/>
          </p:nvSpPr>
          <p:spPr bwMode="auto">
            <a:xfrm flipH="1" flipV="1">
              <a:off x="682" y="2302"/>
              <a:ext cx="273" cy="2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62" name="Rectangle 210"/>
            <p:cNvSpPr>
              <a:spLocks noChangeArrowheads="1"/>
            </p:cNvSpPr>
            <p:nvPr/>
          </p:nvSpPr>
          <p:spPr bwMode="auto">
            <a:xfrm>
              <a:off x="318" y="2150"/>
              <a:ext cx="5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63" name="Rectangle 211"/>
            <p:cNvSpPr>
              <a:spLocks noChangeArrowheads="1"/>
            </p:cNvSpPr>
            <p:nvPr/>
          </p:nvSpPr>
          <p:spPr bwMode="auto">
            <a:xfrm>
              <a:off x="438" y="215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64" name="Rectangle 212"/>
            <p:cNvSpPr>
              <a:spLocks noChangeArrowheads="1"/>
            </p:cNvSpPr>
            <p:nvPr/>
          </p:nvSpPr>
          <p:spPr bwMode="auto">
            <a:xfrm>
              <a:off x="560" y="221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65" name="Rectangle 213"/>
            <p:cNvSpPr>
              <a:spLocks noChangeArrowheads="1"/>
            </p:cNvSpPr>
            <p:nvPr/>
          </p:nvSpPr>
          <p:spPr bwMode="auto">
            <a:xfrm>
              <a:off x="781" y="215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66" name="Rectangle 214"/>
            <p:cNvSpPr>
              <a:spLocks noChangeArrowheads="1"/>
            </p:cNvSpPr>
            <p:nvPr/>
          </p:nvSpPr>
          <p:spPr bwMode="auto">
            <a:xfrm>
              <a:off x="761" y="2204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67" name="Rectangle 215"/>
            <p:cNvSpPr>
              <a:spLocks noChangeArrowheads="1"/>
            </p:cNvSpPr>
            <p:nvPr/>
          </p:nvSpPr>
          <p:spPr bwMode="auto">
            <a:xfrm>
              <a:off x="813" y="2208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68" name="Rectangle 216"/>
            <p:cNvSpPr>
              <a:spLocks noChangeArrowheads="1"/>
            </p:cNvSpPr>
            <p:nvPr/>
          </p:nvSpPr>
          <p:spPr bwMode="auto">
            <a:xfrm>
              <a:off x="935" y="226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69" name="Rectangle 217"/>
            <p:cNvSpPr>
              <a:spLocks noChangeArrowheads="1"/>
            </p:cNvSpPr>
            <p:nvPr/>
          </p:nvSpPr>
          <p:spPr bwMode="auto">
            <a:xfrm>
              <a:off x="987" y="21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0" name="Rectangle 218"/>
            <p:cNvSpPr>
              <a:spLocks noChangeArrowheads="1"/>
            </p:cNvSpPr>
            <p:nvPr/>
          </p:nvSpPr>
          <p:spPr bwMode="auto">
            <a:xfrm>
              <a:off x="1045" y="2208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1" name="Rectangle 219"/>
            <p:cNvSpPr>
              <a:spLocks noChangeArrowheads="1"/>
            </p:cNvSpPr>
            <p:nvPr/>
          </p:nvSpPr>
          <p:spPr bwMode="auto">
            <a:xfrm>
              <a:off x="1166" y="226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2" name="Rectangle 220"/>
            <p:cNvSpPr>
              <a:spLocks noChangeArrowheads="1"/>
            </p:cNvSpPr>
            <p:nvPr/>
          </p:nvSpPr>
          <p:spPr bwMode="auto">
            <a:xfrm>
              <a:off x="1219" y="21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3" name="Rectangle 221"/>
            <p:cNvSpPr>
              <a:spLocks noChangeArrowheads="1"/>
            </p:cNvSpPr>
            <p:nvPr/>
          </p:nvSpPr>
          <p:spPr bwMode="auto">
            <a:xfrm>
              <a:off x="1276" y="220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4" name="Rectangle 222"/>
            <p:cNvSpPr>
              <a:spLocks noChangeArrowheads="1"/>
            </p:cNvSpPr>
            <p:nvPr/>
          </p:nvSpPr>
          <p:spPr bwMode="auto">
            <a:xfrm>
              <a:off x="540" y="2379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775" name="Rectangle 223"/>
            <p:cNvSpPr>
              <a:spLocks noChangeArrowheads="1"/>
            </p:cNvSpPr>
            <p:nvPr/>
          </p:nvSpPr>
          <p:spPr bwMode="auto">
            <a:xfrm>
              <a:off x="739" y="238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6" name="Rectangle 224"/>
            <p:cNvSpPr>
              <a:spLocks noChangeArrowheads="1"/>
            </p:cNvSpPr>
            <p:nvPr/>
          </p:nvSpPr>
          <p:spPr bwMode="auto">
            <a:xfrm>
              <a:off x="567" y="2355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7" name="Rectangle 225"/>
            <p:cNvSpPr>
              <a:spLocks noChangeArrowheads="1"/>
            </p:cNvSpPr>
            <p:nvPr/>
          </p:nvSpPr>
          <p:spPr bwMode="auto">
            <a:xfrm>
              <a:off x="599" y="240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8" name="Rectangle 226"/>
            <p:cNvSpPr>
              <a:spLocks noChangeArrowheads="1"/>
            </p:cNvSpPr>
            <p:nvPr/>
          </p:nvSpPr>
          <p:spPr bwMode="auto">
            <a:xfrm>
              <a:off x="721" y="246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79" name="Rectangle 227"/>
            <p:cNvSpPr>
              <a:spLocks noChangeArrowheads="1"/>
            </p:cNvSpPr>
            <p:nvPr/>
          </p:nvSpPr>
          <p:spPr bwMode="auto">
            <a:xfrm>
              <a:off x="773" y="238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0" name="Rectangle 228"/>
            <p:cNvSpPr>
              <a:spLocks noChangeArrowheads="1"/>
            </p:cNvSpPr>
            <p:nvPr/>
          </p:nvSpPr>
          <p:spPr bwMode="auto">
            <a:xfrm>
              <a:off x="1885" y="297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</p:grpSp>
      <p:grpSp>
        <p:nvGrpSpPr>
          <p:cNvPr id="407781" name="Group 229"/>
          <p:cNvGrpSpPr>
            <a:grpSpLocks/>
          </p:cNvGrpSpPr>
          <p:nvPr/>
        </p:nvGrpSpPr>
        <p:grpSpPr bwMode="auto">
          <a:xfrm>
            <a:off x="4427538" y="3079750"/>
            <a:ext cx="3821112" cy="1809750"/>
            <a:chOff x="2926" y="2213"/>
            <a:chExt cx="2407" cy="1140"/>
          </a:xfrm>
        </p:grpSpPr>
        <p:sp>
          <p:nvSpPr>
            <p:cNvPr id="407782" name="AutoShape 230"/>
            <p:cNvSpPr>
              <a:spLocks noChangeArrowheads="1"/>
            </p:cNvSpPr>
            <p:nvPr/>
          </p:nvSpPr>
          <p:spPr bwMode="auto">
            <a:xfrm>
              <a:off x="2985" y="2649"/>
              <a:ext cx="2348" cy="2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zh-CN" b="0">
                <a:latin typeface="Tahoma" pitchFamily="34" charset="0"/>
              </a:endParaRPr>
            </a:p>
          </p:txBody>
        </p:sp>
        <p:sp>
          <p:nvSpPr>
            <p:cNvPr id="407783" name="Rectangle 231"/>
            <p:cNvSpPr>
              <a:spLocks noChangeArrowheads="1"/>
            </p:cNvSpPr>
            <p:nvPr/>
          </p:nvSpPr>
          <p:spPr bwMode="auto">
            <a:xfrm>
              <a:off x="3347" y="221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4" name="Rectangle 232"/>
            <p:cNvSpPr>
              <a:spLocks noChangeArrowheads="1"/>
            </p:cNvSpPr>
            <p:nvPr/>
          </p:nvSpPr>
          <p:spPr bwMode="auto">
            <a:xfrm>
              <a:off x="3680" y="241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5" name="Rectangle 233"/>
            <p:cNvSpPr>
              <a:spLocks noChangeArrowheads="1"/>
            </p:cNvSpPr>
            <p:nvPr/>
          </p:nvSpPr>
          <p:spPr bwMode="auto">
            <a:xfrm>
              <a:off x="3839" y="241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6" name="Rectangle 234"/>
            <p:cNvSpPr>
              <a:spLocks noChangeArrowheads="1"/>
            </p:cNvSpPr>
            <p:nvPr/>
          </p:nvSpPr>
          <p:spPr bwMode="auto">
            <a:xfrm>
              <a:off x="4090" y="241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7" name="Rectangle 235"/>
            <p:cNvSpPr>
              <a:spLocks noChangeArrowheads="1"/>
            </p:cNvSpPr>
            <p:nvPr/>
          </p:nvSpPr>
          <p:spPr bwMode="auto">
            <a:xfrm>
              <a:off x="4249" y="241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8" name="Rectangle 236"/>
            <p:cNvSpPr>
              <a:spLocks noChangeArrowheads="1"/>
            </p:cNvSpPr>
            <p:nvPr/>
          </p:nvSpPr>
          <p:spPr bwMode="auto">
            <a:xfrm>
              <a:off x="4508" y="241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89" name="Rectangle 237"/>
            <p:cNvSpPr>
              <a:spLocks noChangeArrowheads="1"/>
            </p:cNvSpPr>
            <p:nvPr/>
          </p:nvSpPr>
          <p:spPr bwMode="auto">
            <a:xfrm>
              <a:off x="4660" y="241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0" name="Rectangle 238"/>
            <p:cNvSpPr>
              <a:spLocks noChangeArrowheads="1"/>
            </p:cNvSpPr>
            <p:nvPr/>
          </p:nvSpPr>
          <p:spPr bwMode="auto">
            <a:xfrm>
              <a:off x="4913" y="241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1" name="Rectangle 239"/>
            <p:cNvSpPr>
              <a:spLocks noChangeArrowheads="1"/>
            </p:cNvSpPr>
            <p:nvPr/>
          </p:nvSpPr>
          <p:spPr bwMode="auto">
            <a:xfrm>
              <a:off x="5072" y="241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2" name="Rectangle 240"/>
            <p:cNvSpPr>
              <a:spLocks noChangeArrowheads="1"/>
            </p:cNvSpPr>
            <p:nvPr/>
          </p:nvSpPr>
          <p:spPr bwMode="auto">
            <a:xfrm>
              <a:off x="3362" y="2699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3" name="Rectangle 241"/>
            <p:cNvSpPr>
              <a:spLocks noChangeArrowheads="1"/>
            </p:cNvSpPr>
            <p:nvPr/>
          </p:nvSpPr>
          <p:spPr bwMode="auto">
            <a:xfrm>
              <a:off x="3441" y="2699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4" name="Rectangle 242"/>
            <p:cNvSpPr>
              <a:spLocks noChangeArrowheads="1"/>
            </p:cNvSpPr>
            <p:nvPr/>
          </p:nvSpPr>
          <p:spPr bwMode="auto">
            <a:xfrm>
              <a:off x="3705" y="2671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5" name="Rectangle 243"/>
            <p:cNvSpPr>
              <a:spLocks noChangeArrowheads="1"/>
            </p:cNvSpPr>
            <p:nvPr/>
          </p:nvSpPr>
          <p:spPr bwMode="auto">
            <a:xfrm>
              <a:off x="3814" y="267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6" name="Rectangle 244"/>
            <p:cNvSpPr>
              <a:spLocks noChangeArrowheads="1"/>
            </p:cNvSpPr>
            <p:nvPr/>
          </p:nvSpPr>
          <p:spPr bwMode="auto">
            <a:xfrm>
              <a:off x="4115" y="2671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7" name="Rectangle 245"/>
            <p:cNvSpPr>
              <a:spLocks noChangeArrowheads="1"/>
            </p:cNvSpPr>
            <p:nvPr/>
          </p:nvSpPr>
          <p:spPr bwMode="auto">
            <a:xfrm>
              <a:off x="4224" y="267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8" name="Rectangle 246"/>
            <p:cNvSpPr>
              <a:spLocks noChangeArrowheads="1"/>
            </p:cNvSpPr>
            <p:nvPr/>
          </p:nvSpPr>
          <p:spPr bwMode="auto">
            <a:xfrm>
              <a:off x="4712" y="267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799" name="Rectangle 247"/>
            <p:cNvSpPr>
              <a:spLocks noChangeArrowheads="1"/>
            </p:cNvSpPr>
            <p:nvPr/>
          </p:nvSpPr>
          <p:spPr bwMode="auto">
            <a:xfrm>
              <a:off x="4938" y="2671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00" name="Rectangle 248"/>
            <p:cNvSpPr>
              <a:spLocks noChangeArrowheads="1"/>
            </p:cNvSpPr>
            <p:nvPr/>
          </p:nvSpPr>
          <p:spPr bwMode="auto">
            <a:xfrm>
              <a:off x="5048" y="267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01" name="Rectangle 249"/>
            <p:cNvSpPr>
              <a:spLocks noChangeArrowheads="1"/>
            </p:cNvSpPr>
            <p:nvPr/>
          </p:nvSpPr>
          <p:spPr bwMode="auto">
            <a:xfrm>
              <a:off x="3541" y="2572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2" name="Line 250"/>
            <p:cNvSpPr>
              <a:spLocks noChangeShapeType="1"/>
            </p:cNvSpPr>
            <p:nvPr/>
          </p:nvSpPr>
          <p:spPr bwMode="auto">
            <a:xfrm>
              <a:off x="3541" y="2572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3" name="Rectangle 251"/>
            <p:cNvSpPr>
              <a:spLocks noChangeArrowheads="1"/>
            </p:cNvSpPr>
            <p:nvPr/>
          </p:nvSpPr>
          <p:spPr bwMode="auto">
            <a:xfrm>
              <a:off x="3541" y="2572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4" name="Line 252"/>
            <p:cNvSpPr>
              <a:spLocks noChangeShapeType="1"/>
            </p:cNvSpPr>
            <p:nvPr/>
          </p:nvSpPr>
          <p:spPr bwMode="auto">
            <a:xfrm>
              <a:off x="3541" y="257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5" name="Line 253"/>
            <p:cNvSpPr>
              <a:spLocks noChangeShapeType="1"/>
            </p:cNvSpPr>
            <p:nvPr/>
          </p:nvSpPr>
          <p:spPr bwMode="auto">
            <a:xfrm>
              <a:off x="3541" y="2572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6" name="Rectangle 254"/>
            <p:cNvSpPr>
              <a:spLocks noChangeArrowheads="1"/>
            </p:cNvSpPr>
            <p:nvPr/>
          </p:nvSpPr>
          <p:spPr bwMode="auto">
            <a:xfrm>
              <a:off x="3571" y="2572"/>
              <a:ext cx="2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7" name="Line 255"/>
            <p:cNvSpPr>
              <a:spLocks noChangeShapeType="1"/>
            </p:cNvSpPr>
            <p:nvPr/>
          </p:nvSpPr>
          <p:spPr bwMode="auto">
            <a:xfrm>
              <a:off x="3571" y="2572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8" name="Line 256"/>
            <p:cNvSpPr>
              <a:spLocks noChangeShapeType="1"/>
            </p:cNvSpPr>
            <p:nvPr/>
          </p:nvSpPr>
          <p:spPr bwMode="auto">
            <a:xfrm>
              <a:off x="3571" y="2572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09" name="Rectangle 257"/>
            <p:cNvSpPr>
              <a:spLocks noChangeArrowheads="1"/>
            </p:cNvSpPr>
            <p:nvPr/>
          </p:nvSpPr>
          <p:spPr bwMode="auto">
            <a:xfrm>
              <a:off x="3600" y="2572"/>
              <a:ext cx="35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0" name="Line 258"/>
            <p:cNvSpPr>
              <a:spLocks noChangeShapeType="1"/>
            </p:cNvSpPr>
            <p:nvPr/>
          </p:nvSpPr>
          <p:spPr bwMode="auto">
            <a:xfrm>
              <a:off x="3600" y="2572"/>
              <a:ext cx="3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1" name="Line 259"/>
            <p:cNvSpPr>
              <a:spLocks noChangeShapeType="1"/>
            </p:cNvSpPr>
            <p:nvPr/>
          </p:nvSpPr>
          <p:spPr bwMode="auto">
            <a:xfrm>
              <a:off x="3958" y="259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2" name="Rectangle 260"/>
            <p:cNvSpPr>
              <a:spLocks noChangeArrowheads="1"/>
            </p:cNvSpPr>
            <p:nvPr/>
          </p:nvSpPr>
          <p:spPr bwMode="auto">
            <a:xfrm>
              <a:off x="3958" y="2572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3" name="Line 261"/>
            <p:cNvSpPr>
              <a:spLocks noChangeShapeType="1"/>
            </p:cNvSpPr>
            <p:nvPr/>
          </p:nvSpPr>
          <p:spPr bwMode="auto">
            <a:xfrm>
              <a:off x="3958" y="257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4" name="Line 262"/>
            <p:cNvSpPr>
              <a:spLocks noChangeShapeType="1"/>
            </p:cNvSpPr>
            <p:nvPr/>
          </p:nvSpPr>
          <p:spPr bwMode="auto">
            <a:xfrm>
              <a:off x="3958" y="2572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5" name="Rectangle 263"/>
            <p:cNvSpPr>
              <a:spLocks noChangeArrowheads="1"/>
            </p:cNvSpPr>
            <p:nvPr/>
          </p:nvSpPr>
          <p:spPr bwMode="auto">
            <a:xfrm>
              <a:off x="3988" y="2572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6" name="Line 264"/>
            <p:cNvSpPr>
              <a:spLocks noChangeShapeType="1"/>
            </p:cNvSpPr>
            <p:nvPr/>
          </p:nvSpPr>
          <p:spPr bwMode="auto">
            <a:xfrm>
              <a:off x="3988" y="2572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7" name="Line 265"/>
            <p:cNvSpPr>
              <a:spLocks noChangeShapeType="1"/>
            </p:cNvSpPr>
            <p:nvPr/>
          </p:nvSpPr>
          <p:spPr bwMode="auto">
            <a:xfrm>
              <a:off x="4371" y="259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8" name="Rectangle 266"/>
            <p:cNvSpPr>
              <a:spLocks noChangeArrowheads="1"/>
            </p:cNvSpPr>
            <p:nvPr/>
          </p:nvSpPr>
          <p:spPr bwMode="auto">
            <a:xfrm>
              <a:off x="4371" y="2572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19" name="Line 267"/>
            <p:cNvSpPr>
              <a:spLocks noChangeShapeType="1"/>
            </p:cNvSpPr>
            <p:nvPr/>
          </p:nvSpPr>
          <p:spPr bwMode="auto">
            <a:xfrm>
              <a:off x="4371" y="257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0" name="Line 268"/>
            <p:cNvSpPr>
              <a:spLocks noChangeShapeType="1"/>
            </p:cNvSpPr>
            <p:nvPr/>
          </p:nvSpPr>
          <p:spPr bwMode="auto">
            <a:xfrm>
              <a:off x="4371" y="2572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1" name="Rectangle 269"/>
            <p:cNvSpPr>
              <a:spLocks noChangeArrowheads="1"/>
            </p:cNvSpPr>
            <p:nvPr/>
          </p:nvSpPr>
          <p:spPr bwMode="auto">
            <a:xfrm>
              <a:off x="4401" y="2572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2" name="Line 270"/>
            <p:cNvSpPr>
              <a:spLocks noChangeShapeType="1"/>
            </p:cNvSpPr>
            <p:nvPr/>
          </p:nvSpPr>
          <p:spPr bwMode="auto">
            <a:xfrm>
              <a:off x="4401" y="2572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3" name="Line 271"/>
            <p:cNvSpPr>
              <a:spLocks noChangeShapeType="1"/>
            </p:cNvSpPr>
            <p:nvPr/>
          </p:nvSpPr>
          <p:spPr bwMode="auto">
            <a:xfrm>
              <a:off x="4781" y="259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4" name="Rectangle 272"/>
            <p:cNvSpPr>
              <a:spLocks noChangeArrowheads="1"/>
            </p:cNvSpPr>
            <p:nvPr/>
          </p:nvSpPr>
          <p:spPr bwMode="auto">
            <a:xfrm>
              <a:off x="4781" y="2572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5" name="Line 273"/>
            <p:cNvSpPr>
              <a:spLocks noChangeShapeType="1"/>
            </p:cNvSpPr>
            <p:nvPr/>
          </p:nvSpPr>
          <p:spPr bwMode="auto">
            <a:xfrm>
              <a:off x="4781" y="257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6" name="Line 274"/>
            <p:cNvSpPr>
              <a:spLocks noChangeShapeType="1"/>
            </p:cNvSpPr>
            <p:nvPr/>
          </p:nvSpPr>
          <p:spPr bwMode="auto">
            <a:xfrm>
              <a:off x="4781" y="2572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7" name="Rectangle 275"/>
            <p:cNvSpPr>
              <a:spLocks noChangeArrowheads="1"/>
            </p:cNvSpPr>
            <p:nvPr/>
          </p:nvSpPr>
          <p:spPr bwMode="auto">
            <a:xfrm>
              <a:off x="4811" y="2572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8" name="Line 276"/>
            <p:cNvSpPr>
              <a:spLocks noChangeShapeType="1"/>
            </p:cNvSpPr>
            <p:nvPr/>
          </p:nvSpPr>
          <p:spPr bwMode="auto">
            <a:xfrm>
              <a:off x="4811" y="2572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29" name="Rectangle 277"/>
            <p:cNvSpPr>
              <a:spLocks noChangeArrowheads="1"/>
            </p:cNvSpPr>
            <p:nvPr/>
          </p:nvSpPr>
          <p:spPr bwMode="auto">
            <a:xfrm>
              <a:off x="5184" y="2572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0" name="Line 278"/>
            <p:cNvSpPr>
              <a:spLocks noChangeShapeType="1"/>
            </p:cNvSpPr>
            <p:nvPr/>
          </p:nvSpPr>
          <p:spPr bwMode="auto">
            <a:xfrm>
              <a:off x="5184" y="2572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1" name="Rectangle 279"/>
            <p:cNvSpPr>
              <a:spLocks noChangeArrowheads="1"/>
            </p:cNvSpPr>
            <p:nvPr/>
          </p:nvSpPr>
          <p:spPr bwMode="auto">
            <a:xfrm>
              <a:off x="5184" y="2572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2" name="Line 280"/>
            <p:cNvSpPr>
              <a:spLocks noChangeShapeType="1"/>
            </p:cNvSpPr>
            <p:nvPr/>
          </p:nvSpPr>
          <p:spPr bwMode="auto">
            <a:xfrm>
              <a:off x="5184" y="257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3" name="Line 281"/>
            <p:cNvSpPr>
              <a:spLocks noChangeShapeType="1"/>
            </p:cNvSpPr>
            <p:nvPr/>
          </p:nvSpPr>
          <p:spPr bwMode="auto">
            <a:xfrm>
              <a:off x="5184" y="2572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4" name="Rectangle 282"/>
            <p:cNvSpPr>
              <a:spLocks noChangeArrowheads="1"/>
            </p:cNvSpPr>
            <p:nvPr/>
          </p:nvSpPr>
          <p:spPr bwMode="auto">
            <a:xfrm>
              <a:off x="3541" y="2600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5" name="Line 283"/>
            <p:cNvSpPr>
              <a:spLocks noChangeShapeType="1"/>
            </p:cNvSpPr>
            <p:nvPr/>
          </p:nvSpPr>
          <p:spPr bwMode="auto">
            <a:xfrm>
              <a:off x="3541" y="2600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6" name="Rectangle 284"/>
            <p:cNvSpPr>
              <a:spLocks noChangeArrowheads="1"/>
            </p:cNvSpPr>
            <p:nvPr/>
          </p:nvSpPr>
          <p:spPr bwMode="auto">
            <a:xfrm>
              <a:off x="3958" y="2600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7" name="Line 285"/>
            <p:cNvSpPr>
              <a:spLocks noChangeShapeType="1"/>
            </p:cNvSpPr>
            <p:nvPr/>
          </p:nvSpPr>
          <p:spPr bwMode="auto">
            <a:xfrm>
              <a:off x="3958" y="2600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8" name="Rectangle 286"/>
            <p:cNvSpPr>
              <a:spLocks noChangeArrowheads="1"/>
            </p:cNvSpPr>
            <p:nvPr/>
          </p:nvSpPr>
          <p:spPr bwMode="auto">
            <a:xfrm>
              <a:off x="4371" y="2600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39" name="Line 287"/>
            <p:cNvSpPr>
              <a:spLocks noChangeShapeType="1"/>
            </p:cNvSpPr>
            <p:nvPr/>
          </p:nvSpPr>
          <p:spPr bwMode="auto">
            <a:xfrm>
              <a:off x="4371" y="2600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40" name="Rectangle 288"/>
            <p:cNvSpPr>
              <a:spLocks noChangeArrowheads="1"/>
            </p:cNvSpPr>
            <p:nvPr/>
          </p:nvSpPr>
          <p:spPr bwMode="auto">
            <a:xfrm>
              <a:off x="4781" y="2600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41" name="Line 289"/>
            <p:cNvSpPr>
              <a:spLocks noChangeShapeType="1"/>
            </p:cNvSpPr>
            <p:nvPr/>
          </p:nvSpPr>
          <p:spPr bwMode="auto">
            <a:xfrm>
              <a:off x="4781" y="2600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42" name="Rectangle 290"/>
            <p:cNvSpPr>
              <a:spLocks noChangeArrowheads="1"/>
            </p:cNvSpPr>
            <p:nvPr/>
          </p:nvSpPr>
          <p:spPr bwMode="auto">
            <a:xfrm>
              <a:off x="5184" y="2600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43" name="Line 291"/>
            <p:cNvSpPr>
              <a:spLocks noChangeShapeType="1"/>
            </p:cNvSpPr>
            <p:nvPr/>
          </p:nvSpPr>
          <p:spPr bwMode="auto">
            <a:xfrm>
              <a:off x="5184" y="2600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44" name="Rectangle 292"/>
            <p:cNvSpPr>
              <a:spLocks noChangeArrowheads="1"/>
            </p:cNvSpPr>
            <p:nvPr/>
          </p:nvSpPr>
          <p:spPr bwMode="auto">
            <a:xfrm>
              <a:off x="3362" y="306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45" name="Rectangle 293"/>
            <p:cNvSpPr>
              <a:spLocks noChangeArrowheads="1"/>
            </p:cNvSpPr>
            <p:nvPr/>
          </p:nvSpPr>
          <p:spPr bwMode="auto">
            <a:xfrm>
              <a:off x="3441" y="306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46" name="Rectangle 294"/>
            <p:cNvSpPr>
              <a:spLocks noChangeArrowheads="1"/>
            </p:cNvSpPr>
            <p:nvPr/>
          </p:nvSpPr>
          <p:spPr bwMode="auto">
            <a:xfrm>
              <a:off x="3688" y="30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47" name="Rectangle 295"/>
            <p:cNvSpPr>
              <a:spLocks noChangeArrowheads="1"/>
            </p:cNvSpPr>
            <p:nvPr/>
          </p:nvSpPr>
          <p:spPr bwMode="auto">
            <a:xfrm>
              <a:off x="4098" y="3018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48" name="Rectangle 296"/>
            <p:cNvSpPr>
              <a:spLocks noChangeArrowheads="1"/>
            </p:cNvSpPr>
            <p:nvPr/>
          </p:nvSpPr>
          <p:spPr bwMode="auto">
            <a:xfrm>
              <a:off x="4712" y="304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49" name="Rectangle 297"/>
            <p:cNvSpPr>
              <a:spLocks noChangeArrowheads="1"/>
            </p:cNvSpPr>
            <p:nvPr/>
          </p:nvSpPr>
          <p:spPr bwMode="auto">
            <a:xfrm>
              <a:off x="4938" y="3041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850" name="Rectangle 298"/>
            <p:cNvSpPr>
              <a:spLocks noChangeArrowheads="1"/>
            </p:cNvSpPr>
            <p:nvPr/>
          </p:nvSpPr>
          <p:spPr bwMode="auto">
            <a:xfrm>
              <a:off x="3541" y="2955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1" name="Line 299"/>
            <p:cNvSpPr>
              <a:spLocks noChangeShapeType="1"/>
            </p:cNvSpPr>
            <p:nvPr/>
          </p:nvSpPr>
          <p:spPr bwMode="auto">
            <a:xfrm>
              <a:off x="3541" y="2955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2" name="Rectangle 300"/>
            <p:cNvSpPr>
              <a:spLocks noChangeArrowheads="1"/>
            </p:cNvSpPr>
            <p:nvPr/>
          </p:nvSpPr>
          <p:spPr bwMode="auto">
            <a:xfrm>
              <a:off x="3571" y="2955"/>
              <a:ext cx="38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3" name="Line 301"/>
            <p:cNvSpPr>
              <a:spLocks noChangeShapeType="1"/>
            </p:cNvSpPr>
            <p:nvPr/>
          </p:nvSpPr>
          <p:spPr bwMode="auto">
            <a:xfrm>
              <a:off x="3571" y="2955"/>
              <a:ext cx="3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4" name="Rectangle 302"/>
            <p:cNvSpPr>
              <a:spLocks noChangeArrowheads="1"/>
            </p:cNvSpPr>
            <p:nvPr/>
          </p:nvSpPr>
          <p:spPr bwMode="auto">
            <a:xfrm>
              <a:off x="3958" y="2955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5" name="Line 303"/>
            <p:cNvSpPr>
              <a:spLocks noChangeShapeType="1"/>
            </p:cNvSpPr>
            <p:nvPr/>
          </p:nvSpPr>
          <p:spPr bwMode="auto">
            <a:xfrm>
              <a:off x="3958" y="295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6" name="Line 304"/>
            <p:cNvSpPr>
              <a:spLocks noChangeShapeType="1"/>
            </p:cNvSpPr>
            <p:nvPr/>
          </p:nvSpPr>
          <p:spPr bwMode="auto">
            <a:xfrm>
              <a:off x="3958" y="295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7" name="Rectangle 305"/>
            <p:cNvSpPr>
              <a:spLocks noChangeArrowheads="1"/>
            </p:cNvSpPr>
            <p:nvPr/>
          </p:nvSpPr>
          <p:spPr bwMode="auto">
            <a:xfrm>
              <a:off x="3973" y="2955"/>
              <a:ext cx="39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8" name="Line 306"/>
            <p:cNvSpPr>
              <a:spLocks noChangeShapeType="1"/>
            </p:cNvSpPr>
            <p:nvPr/>
          </p:nvSpPr>
          <p:spPr bwMode="auto">
            <a:xfrm>
              <a:off x="3973" y="2955"/>
              <a:ext cx="3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59" name="Rectangle 307"/>
            <p:cNvSpPr>
              <a:spLocks noChangeArrowheads="1"/>
            </p:cNvSpPr>
            <p:nvPr/>
          </p:nvSpPr>
          <p:spPr bwMode="auto">
            <a:xfrm>
              <a:off x="4371" y="2955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0" name="Line 308"/>
            <p:cNvSpPr>
              <a:spLocks noChangeShapeType="1"/>
            </p:cNvSpPr>
            <p:nvPr/>
          </p:nvSpPr>
          <p:spPr bwMode="auto">
            <a:xfrm>
              <a:off x="4371" y="295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1" name="Rectangle 309"/>
            <p:cNvSpPr>
              <a:spLocks noChangeArrowheads="1"/>
            </p:cNvSpPr>
            <p:nvPr/>
          </p:nvSpPr>
          <p:spPr bwMode="auto">
            <a:xfrm>
              <a:off x="4386" y="2955"/>
              <a:ext cx="39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2" name="Line 310"/>
            <p:cNvSpPr>
              <a:spLocks noChangeShapeType="1"/>
            </p:cNvSpPr>
            <p:nvPr/>
          </p:nvSpPr>
          <p:spPr bwMode="auto">
            <a:xfrm>
              <a:off x="4386" y="2955"/>
              <a:ext cx="3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3" name="Rectangle 311"/>
            <p:cNvSpPr>
              <a:spLocks noChangeArrowheads="1"/>
            </p:cNvSpPr>
            <p:nvPr/>
          </p:nvSpPr>
          <p:spPr bwMode="auto">
            <a:xfrm>
              <a:off x="4781" y="2955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4" name="Line 312"/>
            <p:cNvSpPr>
              <a:spLocks noChangeShapeType="1"/>
            </p:cNvSpPr>
            <p:nvPr/>
          </p:nvSpPr>
          <p:spPr bwMode="auto">
            <a:xfrm>
              <a:off x="4781" y="295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5" name="Line 313"/>
            <p:cNvSpPr>
              <a:spLocks noChangeShapeType="1"/>
            </p:cNvSpPr>
            <p:nvPr/>
          </p:nvSpPr>
          <p:spPr bwMode="auto">
            <a:xfrm>
              <a:off x="4781" y="295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6" name="Rectangle 314"/>
            <p:cNvSpPr>
              <a:spLocks noChangeArrowheads="1"/>
            </p:cNvSpPr>
            <p:nvPr/>
          </p:nvSpPr>
          <p:spPr bwMode="auto">
            <a:xfrm>
              <a:off x="4796" y="2955"/>
              <a:ext cx="3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7" name="Line 315"/>
            <p:cNvSpPr>
              <a:spLocks noChangeShapeType="1"/>
            </p:cNvSpPr>
            <p:nvPr/>
          </p:nvSpPr>
          <p:spPr bwMode="auto">
            <a:xfrm>
              <a:off x="4796" y="2955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8" name="Rectangle 316"/>
            <p:cNvSpPr>
              <a:spLocks noChangeArrowheads="1"/>
            </p:cNvSpPr>
            <p:nvPr/>
          </p:nvSpPr>
          <p:spPr bwMode="auto">
            <a:xfrm>
              <a:off x="5184" y="2955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69" name="Line 317"/>
            <p:cNvSpPr>
              <a:spLocks noChangeShapeType="1"/>
            </p:cNvSpPr>
            <p:nvPr/>
          </p:nvSpPr>
          <p:spPr bwMode="auto">
            <a:xfrm>
              <a:off x="5184" y="2955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0" name="Rectangle 318"/>
            <p:cNvSpPr>
              <a:spLocks noChangeArrowheads="1"/>
            </p:cNvSpPr>
            <p:nvPr/>
          </p:nvSpPr>
          <p:spPr bwMode="auto">
            <a:xfrm>
              <a:off x="3541" y="2968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1" name="Line 319"/>
            <p:cNvSpPr>
              <a:spLocks noChangeShapeType="1"/>
            </p:cNvSpPr>
            <p:nvPr/>
          </p:nvSpPr>
          <p:spPr bwMode="auto">
            <a:xfrm>
              <a:off x="3541" y="2968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2" name="Rectangle 320"/>
            <p:cNvSpPr>
              <a:spLocks noChangeArrowheads="1"/>
            </p:cNvSpPr>
            <p:nvPr/>
          </p:nvSpPr>
          <p:spPr bwMode="auto">
            <a:xfrm>
              <a:off x="3541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3" name="Line 321"/>
            <p:cNvSpPr>
              <a:spLocks noChangeShapeType="1"/>
            </p:cNvSpPr>
            <p:nvPr/>
          </p:nvSpPr>
          <p:spPr bwMode="auto">
            <a:xfrm>
              <a:off x="3541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4" name="Rectangle 322"/>
            <p:cNvSpPr>
              <a:spLocks noChangeArrowheads="1"/>
            </p:cNvSpPr>
            <p:nvPr/>
          </p:nvSpPr>
          <p:spPr bwMode="auto">
            <a:xfrm>
              <a:off x="3541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5" name="Line 323"/>
            <p:cNvSpPr>
              <a:spLocks noChangeShapeType="1"/>
            </p:cNvSpPr>
            <p:nvPr/>
          </p:nvSpPr>
          <p:spPr bwMode="auto">
            <a:xfrm>
              <a:off x="3541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6" name="Rectangle 324"/>
            <p:cNvSpPr>
              <a:spLocks noChangeArrowheads="1"/>
            </p:cNvSpPr>
            <p:nvPr/>
          </p:nvSpPr>
          <p:spPr bwMode="auto">
            <a:xfrm>
              <a:off x="3571" y="3327"/>
              <a:ext cx="38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7" name="Rectangle 325"/>
            <p:cNvSpPr>
              <a:spLocks noChangeArrowheads="1"/>
            </p:cNvSpPr>
            <p:nvPr/>
          </p:nvSpPr>
          <p:spPr bwMode="auto">
            <a:xfrm>
              <a:off x="3958" y="2968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8" name="Line 326"/>
            <p:cNvSpPr>
              <a:spLocks noChangeShapeType="1"/>
            </p:cNvSpPr>
            <p:nvPr/>
          </p:nvSpPr>
          <p:spPr bwMode="auto">
            <a:xfrm>
              <a:off x="3958" y="2968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79" name="Rectangle 327"/>
            <p:cNvSpPr>
              <a:spLocks noChangeArrowheads="1"/>
            </p:cNvSpPr>
            <p:nvPr/>
          </p:nvSpPr>
          <p:spPr bwMode="auto">
            <a:xfrm>
              <a:off x="3958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0" name="Line 328"/>
            <p:cNvSpPr>
              <a:spLocks noChangeShapeType="1"/>
            </p:cNvSpPr>
            <p:nvPr/>
          </p:nvSpPr>
          <p:spPr bwMode="auto">
            <a:xfrm>
              <a:off x="3958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1" name="Rectangle 329"/>
            <p:cNvSpPr>
              <a:spLocks noChangeArrowheads="1"/>
            </p:cNvSpPr>
            <p:nvPr/>
          </p:nvSpPr>
          <p:spPr bwMode="auto">
            <a:xfrm>
              <a:off x="3988" y="3327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2" name="Rectangle 330"/>
            <p:cNvSpPr>
              <a:spLocks noChangeArrowheads="1"/>
            </p:cNvSpPr>
            <p:nvPr/>
          </p:nvSpPr>
          <p:spPr bwMode="auto">
            <a:xfrm>
              <a:off x="4371" y="2968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3" name="Line 331"/>
            <p:cNvSpPr>
              <a:spLocks noChangeShapeType="1"/>
            </p:cNvSpPr>
            <p:nvPr/>
          </p:nvSpPr>
          <p:spPr bwMode="auto">
            <a:xfrm>
              <a:off x="4371" y="2968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4" name="Rectangle 332"/>
            <p:cNvSpPr>
              <a:spLocks noChangeArrowheads="1"/>
            </p:cNvSpPr>
            <p:nvPr/>
          </p:nvSpPr>
          <p:spPr bwMode="auto">
            <a:xfrm>
              <a:off x="4371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5" name="Line 333"/>
            <p:cNvSpPr>
              <a:spLocks noChangeShapeType="1"/>
            </p:cNvSpPr>
            <p:nvPr/>
          </p:nvSpPr>
          <p:spPr bwMode="auto">
            <a:xfrm>
              <a:off x="4371" y="3327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6" name="Line 334"/>
            <p:cNvSpPr>
              <a:spLocks noChangeShapeType="1"/>
            </p:cNvSpPr>
            <p:nvPr/>
          </p:nvSpPr>
          <p:spPr bwMode="auto">
            <a:xfrm>
              <a:off x="4371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7" name="Rectangle 335"/>
            <p:cNvSpPr>
              <a:spLocks noChangeArrowheads="1"/>
            </p:cNvSpPr>
            <p:nvPr/>
          </p:nvSpPr>
          <p:spPr bwMode="auto">
            <a:xfrm>
              <a:off x="4401" y="3327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8" name="Line 336"/>
            <p:cNvSpPr>
              <a:spLocks noChangeShapeType="1"/>
            </p:cNvSpPr>
            <p:nvPr/>
          </p:nvSpPr>
          <p:spPr bwMode="auto">
            <a:xfrm>
              <a:off x="4401" y="3327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89" name="Rectangle 337"/>
            <p:cNvSpPr>
              <a:spLocks noChangeArrowheads="1"/>
            </p:cNvSpPr>
            <p:nvPr/>
          </p:nvSpPr>
          <p:spPr bwMode="auto">
            <a:xfrm>
              <a:off x="4781" y="2968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0" name="Line 338"/>
            <p:cNvSpPr>
              <a:spLocks noChangeShapeType="1"/>
            </p:cNvSpPr>
            <p:nvPr/>
          </p:nvSpPr>
          <p:spPr bwMode="auto">
            <a:xfrm>
              <a:off x="4781" y="2968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1" name="Rectangle 339"/>
            <p:cNvSpPr>
              <a:spLocks noChangeArrowheads="1"/>
            </p:cNvSpPr>
            <p:nvPr/>
          </p:nvSpPr>
          <p:spPr bwMode="auto">
            <a:xfrm>
              <a:off x="4781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2" name="Line 340"/>
            <p:cNvSpPr>
              <a:spLocks noChangeShapeType="1"/>
            </p:cNvSpPr>
            <p:nvPr/>
          </p:nvSpPr>
          <p:spPr bwMode="auto">
            <a:xfrm>
              <a:off x="4781" y="3327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3" name="Line 341"/>
            <p:cNvSpPr>
              <a:spLocks noChangeShapeType="1"/>
            </p:cNvSpPr>
            <p:nvPr/>
          </p:nvSpPr>
          <p:spPr bwMode="auto">
            <a:xfrm>
              <a:off x="4781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4" name="Rectangle 342"/>
            <p:cNvSpPr>
              <a:spLocks noChangeArrowheads="1"/>
            </p:cNvSpPr>
            <p:nvPr/>
          </p:nvSpPr>
          <p:spPr bwMode="auto">
            <a:xfrm>
              <a:off x="4811" y="3327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5" name="Line 343"/>
            <p:cNvSpPr>
              <a:spLocks noChangeShapeType="1"/>
            </p:cNvSpPr>
            <p:nvPr/>
          </p:nvSpPr>
          <p:spPr bwMode="auto">
            <a:xfrm>
              <a:off x="4811" y="3327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6" name="Rectangle 344"/>
            <p:cNvSpPr>
              <a:spLocks noChangeArrowheads="1"/>
            </p:cNvSpPr>
            <p:nvPr/>
          </p:nvSpPr>
          <p:spPr bwMode="auto">
            <a:xfrm>
              <a:off x="5184" y="2968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7" name="Line 345"/>
            <p:cNvSpPr>
              <a:spLocks noChangeShapeType="1"/>
            </p:cNvSpPr>
            <p:nvPr/>
          </p:nvSpPr>
          <p:spPr bwMode="auto">
            <a:xfrm>
              <a:off x="5184" y="2968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8" name="Rectangle 346"/>
            <p:cNvSpPr>
              <a:spLocks noChangeArrowheads="1"/>
            </p:cNvSpPr>
            <p:nvPr/>
          </p:nvSpPr>
          <p:spPr bwMode="auto">
            <a:xfrm>
              <a:off x="5184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899" name="Line 347"/>
            <p:cNvSpPr>
              <a:spLocks noChangeShapeType="1"/>
            </p:cNvSpPr>
            <p:nvPr/>
          </p:nvSpPr>
          <p:spPr bwMode="auto">
            <a:xfrm>
              <a:off x="5184" y="3327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0" name="Line 348"/>
            <p:cNvSpPr>
              <a:spLocks noChangeShapeType="1"/>
            </p:cNvSpPr>
            <p:nvPr/>
          </p:nvSpPr>
          <p:spPr bwMode="auto">
            <a:xfrm>
              <a:off x="5184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1" name="Rectangle 349"/>
            <p:cNvSpPr>
              <a:spLocks noChangeArrowheads="1"/>
            </p:cNvSpPr>
            <p:nvPr/>
          </p:nvSpPr>
          <p:spPr bwMode="auto">
            <a:xfrm>
              <a:off x="5184" y="3327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2" name="Line 350"/>
            <p:cNvSpPr>
              <a:spLocks noChangeShapeType="1"/>
            </p:cNvSpPr>
            <p:nvPr/>
          </p:nvSpPr>
          <p:spPr bwMode="auto">
            <a:xfrm>
              <a:off x="5184" y="3327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3" name="Line 351"/>
            <p:cNvSpPr>
              <a:spLocks noChangeShapeType="1"/>
            </p:cNvSpPr>
            <p:nvPr/>
          </p:nvSpPr>
          <p:spPr bwMode="auto">
            <a:xfrm>
              <a:off x="5184" y="3327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4" name="Line 352"/>
            <p:cNvSpPr>
              <a:spLocks noChangeShapeType="1"/>
            </p:cNvSpPr>
            <p:nvPr/>
          </p:nvSpPr>
          <p:spPr bwMode="auto">
            <a:xfrm flipH="1" flipV="1">
              <a:off x="3290" y="2365"/>
              <a:ext cx="273" cy="2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5" name="Rectangle 353"/>
            <p:cNvSpPr>
              <a:spLocks noChangeArrowheads="1"/>
            </p:cNvSpPr>
            <p:nvPr/>
          </p:nvSpPr>
          <p:spPr bwMode="auto">
            <a:xfrm>
              <a:off x="2926" y="2213"/>
              <a:ext cx="5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06" name="Rectangle 354"/>
            <p:cNvSpPr>
              <a:spLocks noChangeArrowheads="1"/>
            </p:cNvSpPr>
            <p:nvPr/>
          </p:nvSpPr>
          <p:spPr bwMode="auto">
            <a:xfrm>
              <a:off x="3046" y="2220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07" name="Rectangle 355"/>
            <p:cNvSpPr>
              <a:spLocks noChangeArrowheads="1"/>
            </p:cNvSpPr>
            <p:nvPr/>
          </p:nvSpPr>
          <p:spPr bwMode="auto">
            <a:xfrm>
              <a:off x="3168" y="227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08" name="Rectangle 356"/>
            <p:cNvSpPr>
              <a:spLocks noChangeArrowheads="1"/>
            </p:cNvSpPr>
            <p:nvPr/>
          </p:nvSpPr>
          <p:spPr bwMode="auto">
            <a:xfrm>
              <a:off x="3389" y="2220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09" name="Rectangle 357"/>
            <p:cNvSpPr>
              <a:spLocks noChangeArrowheads="1"/>
            </p:cNvSpPr>
            <p:nvPr/>
          </p:nvSpPr>
          <p:spPr bwMode="auto">
            <a:xfrm>
              <a:off x="3369" y="2267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10" name="Rectangle 358"/>
            <p:cNvSpPr>
              <a:spLocks noChangeArrowheads="1"/>
            </p:cNvSpPr>
            <p:nvPr/>
          </p:nvSpPr>
          <p:spPr bwMode="auto">
            <a:xfrm>
              <a:off x="3421" y="2271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1" name="Rectangle 359"/>
            <p:cNvSpPr>
              <a:spLocks noChangeArrowheads="1"/>
            </p:cNvSpPr>
            <p:nvPr/>
          </p:nvSpPr>
          <p:spPr bwMode="auto">
            <a:xfrm>
              <a:off x="3543" y="232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2" name="Rectangle 360"/>
            <p:cNvSpPr>
              <a:spLocks noChangeArrowheads="1"/>
            </p:cNvSpPr>
            <p:nvPr/>
          </p:nvSpPr>
          <p:spPr bwMode="auto">
            <a:xfrm>
              <a:off x="3595" y="225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3" name="Rectangle 361"/>
            <p:cNvSpPr>
              <a:spLocks noChangeArrowheads="1"/>
            </p:cNvSpPr>
            <p:nvPr/>
          </p:nvSpPr>
          <p:spPr bwMode="auto">
            <a:xfrm>
              <a:off x="3653" y="2271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4" name="Rectangle 362"/>
            <p:cNvSpPr>
              <a:spLocks noChangeArrowheads="1"/>
            </p:cNvSpPr>
            <p:nvPr/>
          </p:nvSpPr>
          <p:spPr bwMode="auto">
            <a:xfrm>
              <a:off x="3774" y="232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5" name="Rectangle 363"/>
            <p:cNvSpPr>
              <a:spLocks noChangeArrowheads="1"/>
            </p:cNvSpPr>
            <p:nvPr/>
          </p:nvSpPr>
          <p:spPr bwMode="auto">
            <a:xfrm>
              <a:off x="3827" y="225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6" name="Rectangle 364"/>
            <p:cNvSpPr>
              <a:spLocks noChangeArrowheads="1"/>
            </p:cNvSpPr>
            <p:nvPr/>
          </p:nvSpPr>
          <p:spPr bwMode="auto">
            <a:xfrm>
              <a:off x="3884" y="2271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7" name="Rectangle 365"/>
            <p:cNvSpPr>
              <a:spLocks noChangeArrowheads="1"/>
            </p:cNvSpPr>
            <p:nvPr/>
          </p:nvSpPr>
          <p:spPr bwMode="auto">
            <a:xfrm>
              <a:off x="3148" y="2442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918" name="Rectangle 366"/>
            <p:cNvSpPr>
              <a:spLocks noChangeArrowheads="1"/>
            </p:cNvSpPr>
            <p:nvPr/>
          </p:nvSpPr>
          <p:spPr bwMode="auto">
            <a:xfrm>
              <a:off x="3347" y="244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19" name="Rectangle 367"/>
            <p:cNvSpPr>
              <a:spLocks noChangeArrowheads="1"/>
            </p:cNvSpPr>
            <p:nvPr/>
          </p:nvSpPr>
          <p:spPr bwMode="auto">
            <a:xfrm>
              <a:off x="3175" y="241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20" name="Rectangle 368"/>
            <p:cNvSpPr>
              <a:spLocks noChangeArrowheads="1"/>
            </p:cNvSpPr>
            <p:nvPr/>
          </p:nvSpPr>
          <p:spPr bwMode="auto">
            <a:xfrm>
              <a:off x="3207" y="2469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21" name="Rectangle 369"/>
            <p:cNvSpPr>
              <a:spLocks noChangeArrowheads="1"/>
            </p:cNvSpPr>
            <p:nvPr/>
          </p:nvSpPr>
          <p:spPr bwMode="auto">
            <a:xfrm>
              <a:off x="3329" y="25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22" name="Rectangle 370"/>
            <p:cNvSpPr>
              <a:spLocks noChangeArrowheads="1"/>
            </p:cNvSpPr>
            <p:nvPr/>
          </p:nvSpPr>
          <p:spPr bwMode="auto">
            <a:xfrm>
              <a:off x="3381" y="245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23" name="Rectangle 371"/>
            <p:cNvSpPr>
              <a:spLocks noChangeArrowheads="1"/>
            </p:cNvSpPr>
            <p:nvPr/>
          </p:nvSpPr>
          <p:spPr bwMode="auto">
            <a:xfrm>
              <a:off x="4493" y="3033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7924" name="Rectangle 372"/>
            <p:cNvSpPr>
              <a:spLocks noChangeArrowheads="1"/>
            </p:cNvSpPr>
            <p:nvPr/>
          </p:nvSpPr>
          <p:spPr bwMode="auto">
            <a:xfrm>
              <a:off x="4511" y="2663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</p:grpSp>
      <p:grpSp>
        <p:nvGrpSpPr>
          <p:cNvPr id="407925" name="Group 373"/>
          <p:cNvGrpSpPr>
            <a:grpSpLocks/>
          </p:cNvGrpSpPr>
          <p:nvPr/>
        </p:nvGrpSpPr>
        <p:grpSpPr bwMode="auto">
          <a:xfrm>
            <a:off x="315913" y="117475"/>
            <a:ext cx="5151437" cy="2879725"/>
            <a:chOff x="215" y="1148"/>
            <a:chExt cx="3245" cy="1814"/>
          </a:xfrm>
        </p:grpSpPr>
        <p:sp>
          <p:nvSpPr>
            <p:cNvPr id="407926" name="Rectangle 374"/>
            <p:cNvSpPr>
              <a:spLocks noChangeArrowheads="1"/>
            </p:cNvSpPr>
            <p:nvPr/>
          </p:nvSpPr>
          <p:spPr bwMode="auto">
            <a:xfrm>
              <a:off x="215" y="1148"/>
              <a:ext cx="3241" cy="1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27" name="Rectangle 375"/>
            <p:cNvSpPr>
              <a:spLocks noChangeArrowheads="1"/>
            </p:cNvSpPr>
            <p:nvPr/>
          </p:nvSpPr>
          <p:spPr bwMode="auto">
            <a:xfrm>
              <a:off x="3120" y="2644"/>
              <a:ext cx="34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28" name="Rectangle 376"/>
            <p:cNvSpPr>
              <a:spLocks noChangeArrowheads="1"/>
            </p:cNvSpPr>
            <p:nvPr/>
          </p:nvSpPr>
          <p:spPr bwMode="auto">
            <a:xfrm>
              <a:off x="2508" y="2644"/>
              <a:ext cx="6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29" name="Rectangle 377"/>
            <p:cNvSpPr>
              <a:spLocks noChangeArrowheads="1"/>
            </p:cNvSpPr>
            <p:nvPr/>
          </p:nvSpPr>
          <p:spPr bwMode="auto">
            <a:xfrm>
              <a:off x="1964" y="2644"/>
              <a:ext cx="54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0" name="Rectangle 378"/>
            <p:cNvSpPr>
              <a:spLocks noChangeArrowheads="1"/>
            </p:cNvSpPr>
            <p:nvPr/>
          </p:nvSpPr>
          <p:spPr bwMode="auto">
            <a:xfrm>
              <a:off x="1427" y="2644"/>
              <a:ext cx="53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1" name="Rectangle 379"/>
            <p:cNvSpPr>
              <a:spLocks noChangeArrowheads="1"/>
            </p:cNvSpPr>
            <p:nvPr/>
          </p:nvSpPr>
          <p:spPr bwMode="auto">
            <a:xfrm>
              <a:off x="1027" y="2644"/>
              <a:ext cx="4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2" name="Rectangle 380"/>
            <p:cNvSpPr>
              <a:spLocks noChangeArrowheads="1"/>
            </p:cNvSpPr>
            <p:nvPr/>
          </p:nvSpPr>
          <p:spPr bwMode="auto">
            <a:xfrm>
              <a:off x="615" y="2644"/>
              <a:ext cx="4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3" name="Rectangle 381"/>
            <p:cNvSpPr>
              <a:spLocks noChangeArrowheads="1"/>
            </p:cNvSpPr>
            <p:nvPr/>
          </p:nvSpPr>
          <p:spPr bwMode="auto">
            <a:xfrm>
              <a:off x="215" y="2644"/>
              <a:ext cx="4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34" name="Rectangle 382"/>
            <p:cNvSpPr>
              <a:spLocks noChangeArrowheads="1"/>
            </p:cNvSpPr>
            <p:nvPr/>
          </p:nvSpPr>
          <p:spPr bwMode="auto">
            <a:xfrm>
              <a:off x="3120" y="2340"/>
              <a:ext cx="34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5" name="Rectangle 383"/>
            <p:cNvSpPr>
              <a:spLocks noChangeArrowheads="1"/>
            </p:cNvSpPr>
            <p:nvPr/>
          </p:nvSpPr>
          <p:spPr bwMode="auto">
            <a:xfrm>
              <a:off x="2508" y="2340"/>
              <a:ext cx="6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6" name="Rectangle 384"/>
            <p:cNvSpPr>
              <a:spLocks noChangeArrowheads="1"/>
            </p:cNvSpPr>
            <p:nvPr/>
          </p:nvSpPr>
          <p:spPr bwMode="auto">
            <a:xfrm>
              <a:off x="1964" y="2340"/>
              <a:ext cx="54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37" name="Rectangle 385"/>
            <p:cNvSpPr>
              <a:spLocks noChangeArrowheads="1"/>
            </p:cNvSpPr>
            <p:nvPr/>
          </p:nvSpPr>
          <p:spPr bwMode="auto">
            <a:xfrm>
              <a:off x="1427" y="2340"/>
              <a:ext cx="5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38" name="Rectangle 386"/>
            <p:cNvSpPr>
              <a:spLocks noChangeArrowheads="1"/>
            </p:cNvSpPr>
            <p:nvPr/>
          </p:nvSpPr>
          <p:spPr bwMode="auto">
            <a:xfrm>
              <a:off x="1027" y="2340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39" name="Rectangle 387"/>
            <p:cNvSpPr>
              <a:spLocks noChangeArrowheads="1"/>
            </p:cNvSpPr>
            <p:nvPr/>
          </p:nvSpPr>
          <p:spPr bwMode="auto">
            <a:xfrm>
              <a:off x="615" y="2340"/>
              <a:ext cx="4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40" name="Rectangle 388"/>
            <p:cNvSpPr>
              <a:spLocks noChangeArrowheads="1"/>
            </p:cNvSpPr>
            <p:nvPr/>
          </p:nvSpPr>
          <p:spPr bwMode="auto">
            <a:xfrm>
              <a:off x="215" y="2340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41" name="Rectangle 389"/>
            <p:cNvSpPr>
              <a:spLocks noChangeArrowheads="1"/>
            </p:cNvSpPr>
            <p:nvPr/>
          </p:nvSpPr>
          <p:spPr bwMode="auto">
            <a:xfrm>
              <a:off x="3120" y="2048"/>
              <a:ext cx="3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42" name="Rectangle 390"/>
            <p:cNvSpPr>
              <a:spLocks noChangeArrowheads="1"/>
            </p:cNvSpPr>
            <p:nvPr/>
          </p:nvSpPr>
          <p:spPr bwMode="auto">
            <a:xfrm>
              <a:off x="2508" y="2048"/>
              <a:ext cx="6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43" name="Rectangle 391"/>
            <p:cNvSpPr>
              <a:spLocks noChangeArrowheads="1"/>
            </p:cNvSpPr>
            <p:nvPr/>
          </p:nvSpPr>
          <p:spPr bwMode="auto">
            <a:xfrm>
              <a:off x="1964" y="2048"/>
              <a:ext cx="54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44" name="Rectangle 392"/>
            <p:cNvSpPr>
              <a:spLocks noChangeArrowheads="1"/>
            </p:cNvSpPr>
            <p:nvPr/>
          </p:nvSpPr>
          <p:spPr bwMode="auto">
            <a:xfrm>
              <a:off x="1427" y="2048"/>
              <a:ext cx="53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45" name="Rectangle 393"/>
            <p:cNvSpPr>
              <a:spLocks noChangeArrowheads="1"/>
            </p:cNvSpPr>
            <p:nvPr/>
          </p:nvSpPr>
          <p:spPr bwMode="auto">
            <a:xfrm>
              <a:off x="1027" y="2048"/>
              <a:ext cx="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46" name="Rectangle 394"/>
            <p:cNvSpPr>
              <a:spLocks noChangeArrowheads="1"/>
            </p:cNvSpPr>
            <p:nvPr/>
          </p:nvSpPr>
          <p:spPr bwMode="auto">
            <a:xfrm>
              <a:off x="615" y="2048"/>
              <a:ext cx="4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47" name="Rectangle 395"/>
            <p:cNvSpPr>
              <a:spLocks noChangeArrowheads="1"/>
            </p:cNvSpPr>
            <p:nvPr/>
          </p:nvSpPr>
          <p:spPr bwMode="auto">
            <a:xfrm>
              <a:off x="215" y="2048"/>
              <a:ext cx="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48" name="Rectangle 396"/>
            <p:cNvSpPr>
              <a:spLocks noChangeArrowheads="1"/>
            </p:cNvSpPr>
            <p:nvPr/>
          </p:nvSpPr>
          <p:spPr bwMode="auto">
            <a:xfrm>
              <a:off x="3120" y="1739"/>
              <a:ext cx="34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49" name="Rectangle 397"/>
            <p:cNvSpPr>
              <a:spLocks noChangeArrowheads="1"/>
            </p:cNvSpPr>
            <p:nvPr/>
          </p:nvSpPr>
          <p:spPr bwMode="auto">
            <a:xfrm>
              <a:off x="2508" y="1739"/>
              <a:ext cx="61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0" name="Rectangle 398"/>
            <p:cNvSpPr>
              <a:spLocks noChangeArrowheads="1"/>
            </p:cNvSpPr>
            <p:nvPr/>
          </p:nvSpPr>
          <p:spPr bwMode="auto">
            <a:xfrm>
              <a:off x="1964" y="1739"/>
              <a:ext cx="54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51" name="Rectangle 399"/>
            <p:cNvSpPr>
              <a:spLocks noChangeArrowheads="1"/>
            </p:cNvSpPr>
            <p:nvPr/>
          </p:nvSpPr>
          <p:spPr bwMode="auto">
            <a:xfrm>
              <a:off x="1427" y="1739"/>
              <a:ext cx="53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2" name="Rectangle 400"/>
            <p:cNvSpPr>
              <a:spLocks noChangeArrowheads="1"/>
            </p:cNvSpPr>
            <p:nvPr/>
          </p:nvSpPr>
          <p:spPr bwMode="auto">
            <a:xfrm>
              <a:off x="1027" y="1739"/>
              <a:ext cx="4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53" name="Rectangle 401"/>
            <p:cNvSpPr>
              <a:spLocks noChangeArrowheads="1"/>
            </p:cNvSpPr>
            <p:nvPr/>
          </p:nvSpPr>
          <p:spPr bwMode="auto">
            <a:xfrm>
              <a:off x="615" y="1739"/>
              <a:ext cx="41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4" name="Rectangle 402"/>
            <p:cNvSpPr>
              <a:spLocks noChangeArrowheads="1"/>
            </p:cNvSpPr>
            <p:nvPr/>
          </p:nvSpPr>
          <p:spPr bwMode="auto">
            <a:xfrm>
              <a:off x="215" y="1739"/>
              <a:ext cx="4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5" name="Rectangle 403"/>
            <p:cNvSpPr>
              <a:spLocks noChangeArrowheads="1"/>
            </p:cNvSpPr>
            <p:nvPr/>
          </p:nvSpPr>
          <p:spPr bwMode="auto">
            <a:xfrm>
              <a:off x="3120" y="1435"/>
              <a:ext cx="34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6" name="Rectangle 404"/>
            <p:cNvSpPr>
              <a:spLocks noChangeArrowheads="1"/>
            </p:cNvSpPr>
            <p:nvPr/>
          </p:nvSpPr>
          <p:spPr bwMode="auto">
            <a:xfrm>
              <a:off x="2508" y="1435"/>
              <a:ext cx="6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300" b="0"/>
            </a:p>
          </p:txBody>
        </p:sp>
        <p:sp>
          <p:nvSpPr>
            <p:cNvPr id="407957" name="Rectangle 405"/>
            <p:cNvSpPr>
              <a:spLocks noChangeArrowheads="1"/>
            </p:cNvSpPr>
            <p:nvPr/>
          </p:nvSpPr>
          <p:spPr bwMode="auto">
            <a:xfrm>
              <a:off x="1964" y="1435"/>
              <a:ext cx="54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8" name="Rectangle 406"/>
            <p:cNvSpPr>
              <a:spLocks noChangeArrowheads="1"/>
            </p:cNvSpPr>
            <p:nvPr/>
          </p:nvSpPr>
          <p:spPr bwMode="auto">
            <a:xfrm>
              <a:off x="1427" y="1435"/>
              <a:ext cx="5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59" name="Rectangle 407"/>
            <p:cNvSpPr>
              <a:spLocks noChangeArrowheads="1"/>
            </p:cNvSpPr>
            <p:nvPr/>
          </p:nvSpPr>
          <p:spPr bwMode="auto">
            <a:xfrm>
              <a:off x="1027" y="1435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60" name="Rectangle 408"/>
            <p:cNvSpPr>
              <a:spLocks noChangeArrowheads="1"/>
            </p:cNvSpPr>
            <p:nvPr/>
          </p:nvSpPr>
          <p:spPr bwMode="auto">
            <a:xfrm>
              <a:off x="615" y="1435"/>
              <a:ext cx="4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61" name="Rectangle 409"/>
            <p:cNvSpPr>
              <a:spLocks noChangeArrowheads="1"/>
            </p:cNvSpPr>
            <p:nvPr/>
          </p:nvSpPr>
          <p:spPr bwMode="auto">
            <a:xfrm>
              <a:off x="215" y="1435"/>
              <a:ext cx="40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4300" b="0"/>
            </a:p>
          </p:txBody>
        </p:sp>
        <p:sp>
          <p:nvSpPr>
            <p:cNvPr id="407962" name="Rectangle 410"/>
            <p:cNvSpPr>
              <a:spLocks noChangeArrowheads="1"/>
            </p:cNvSpPr>
            <p:nvPr/>
          </p:nvSpPr>
          <p:spPr bwMode="auto">
            <a:xfrm>
              <a:off x="3120" y="1148"/>
              <a:ext cx="3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ea typeface="华康简宋" charset="-122"/>
                  <a:cs typeface="Times New Roman" pitchFamily="18" charset="0"/>
                </a:rPr>
                <a:t> Y</a:t>
              </a:r>
              <a:endParaRPr lang="en-US" altLang="zh-CN" b="0" i="1">
                <a:latin typeface="Times New Roman" pitchFamily="18" charset="0"/>
                <a:ea typeface="华康简宋" charset="-122"/>
                <a:cs typeface="Times New Roman" pitchFamily="18" charset="0"/>
              </a:endParaRPr>
            </a:p>
          </p:txBody>
        </p:sp>
        <p:sp>
          <p:nvSpPr>
            <p:cNvPr id="407963" name="Rectangle 411"/>
            <p:cNvSpPr>
              <a:spLocks noChangeArrowheads="1"/>
            </p:cNvSpPr>
            <p:nvPr/>
          </p:nvSpPr>
          <p:spPr bwMode="auto">
            <a:xfrm>
              <a:off x="2508" y="1148"/>
              <a:ext cx="6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200" b="0" baseline="300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sz="4300" b="0"/>
            </a:p>
          </p:txBody>
        </p:sp>
        <p:sp>
          <p:nvSpPr>
            <p:cNvPr id="407964" name="Rectangle 412"/>
            <p:cNvSpPr>
              <a:spLocks noChangeArrowheads="1"/>
            </p:cNvSpPr>
            <p:nvPr/>
          </p:nvSpPr>
          <p:spPr bwMode="auto">
            <a:xfrm>
              <a:off x="1964" y="1148"/>
              <a:ext cx="5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200" b="0" baseline="300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sz="4300" b="0"/>
            </a:p>
          </p:txBody>
        </p:sp>
        <p:sp>
          <p:nvSpPr>
            <p:cNvPr id="407965" name="Rectangle 413"/>
            <p:cNvSpPr>
              <a:spLocks noChangeArrowheads="1"/>
            </p:cNvSpPr>
            <p:nvPr/>
          </p:nvSpPr>
          <p:spPr bwMode="auto">
            <a:xfrm>
              <a:off x="1427" y="1148"/>
              <a:ext cx="53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200" b="0" baseline="300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sz="4300" b="0"/>
            </a:p>
          </p:txBody>
        </p:sp>
        <p:sp>
          <p:nvSpPr>
            <p:cNvPr id="407966" name="Rectangle 414"/>
            <p:cNvSpPr>
              <a:spLocks noChangeArrowheads="1"/>
            </p:cNvSpPr>
            <p:nvPr/>
          </p:nvSpPr>
          <p:spPr bwMode="auto">
            <a:xfrm>
              <a:off x="1027" y="1148"/>
              <a:ext cx="4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4300" b="0"/>
            </a:p>
          </p:txBody>
        </p:sp>
        <p:sp>
          <p:nvSpPr>
            <p:cNvPr id="407967" name="Rectangle 415"/>
            <p:cNvSpPr>
              <a:spLocks noChangeArrowheads="1"/>
            </p:cNvSpPr>
            <p:nvPr/>
          </p:nvSpPr>
          <p:spPr bwMode="auto">
            <a:xfrm>
              <a:off x="615" y="1148"/>
              <a:ext cx="4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4300" b="0"/>
            </a:p>
          </p:txBody>
        </p:sp>
        <p:sp>
          <p:nvSpPr>
            <p:cNvPr id="407968" name="Rectangle 416"/>
            <p:cNvSpPr>
              <a:spLocks noChangeArrowheads="1"/>
            </p:cNvSpPr>
            <p:nvPr/>
          </p:nvSpPr>
          <p:spPr bwMode="auto">
            <a:xfrm>
              <a:off x="215" y="1148"/>
              <a:ext cx="4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200" b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200" b="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200" b="0" i="1" baseline="30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4300" b="0"/>
            </a:p>
          </p:txBody>
        </p:sp>
        <p:sp>
          <p:nvSpPr>
            <p:cNvPr id="407969" name="Line 417"/>
            <p:cNvSpPr>
              <a:spLocks noChangeShapeType="1"/>
            </p:cNvSpPr>
            <p:nvPr/>
          </p:nvSpPr>
          <p:spPr bwMode="auto">
            <a:xfrm>
              <a:off x="215" y="1148"/>
              <a:ext cx="324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0" name="Line 418"/>
            <p:cNvSpPr>
              <a:spLocks noChangeShapeType="1"/>
            </p:cNvSpPr>
            <p:nvPr/>
          </p:nvSpPr>
          <p:spPr bwMode="auto">
            <a:xfrm>
              <a:off x="215" y="2949"/>
              <a:ext cx="324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1" name="Line 419"/>
            <p:cNvSpPr>
              <a:spLocks noChangeShapeType="1"/>
            </p:cNvSpPr>
            <p:nvPr/>
          </p:nvSpPr>
          <p:spPr bwMode="auto">
            <a:xfrm>
              <a:off x="215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2" name="Line 420"/>
            <p:cNvSpPr>
              <a:spLocks noChangeShapeType="1"/>
            </p:cNvSpPr>
            <p:nvPr/>
          </p:nvSpPr>
          <p:spPr bwMode="auto">
            <a:xfrm>
              <a:off x="3460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3" name="Line 421"/>
            <p:cNvSpPr>
              <a:spLocks noChangeShapeType="1"/>
            </p:cNvSpPr>
            <p:nvPr/>
          </p:nvSpPr>
          <p:spPr bwMode="auto">
            <a:xfrm>
              <a:off x="215" y="1435"/>
              <a:ext cx="324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4" name="Line 422"/>
            <p:cNvSpPr>
              <a:spLocks noChangeShapeType="1"/>
            </p:cNvSpPr>
            <p:nvPr/>
          </p:nvSpPr>
          <p:spPr bwMode="auto">
            <a:xfrm>
              <a:off x="615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5" name="Line 423"/>
            <p:cNvSpPr>
              <a:spLocks noChangeShapeType="1"/>
            </p:cNvSpPr>
            <p:nvPr/>
          </p:nvSpPr>
          <p:spPr bwMode="auto">
            <a:xfrm>
              <a:off x="1027" y="1148"/>
              <a:ext cx="0" cy="2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6" name="Line 424"/>
            <p:cNvSpPr>
              <a:spLocks noChangeShapeType="1"/>
            </p:cNvSpPr>
            <p:nvPr/>
          </p:nvSpPr>
          <p:spPr bwMode="auto">
            <a:xfrm>
              <a:off x="1427" y="1148"/>
              <a:ext cx="0" cy="18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7" name="Line 425"/>
            <p:cNvSpPr>
              <a:spLocks noChangeShapeType="1"/>
            </p:cNvSpPr>
            <p:nvPr/>
          </p:nvSpPr>
          <p:spPr bwMode="auto">
            <a:xfrm>
              <a:off x="1964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8" name="Line 426"/>
            <p:cNvSpPr>
              <a:spLocks noChangeShapeType="1"/>
            </p:cNvSpPr>
            <p:nvPr/>
          </p:nvSpPr>
          <p:spPr bwMode="auto">
            <a:xfrm>
              <a:off x="2508" y="1148"/>
              <a:ext cx="0" cy="180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79" name="Line 427"/>
            <p:cNvSpPr>
              <a:spLocks noChangeShapeType="1"/>
            </p:cNvSpPr>
            <p:nvPr/>
          </p:nvSpPr>
          <p:spPr bwMode="auto">
            <a:xfrm>
              <a:off x="3120" y="1148"/>
              <a:ext cx="0" cy="18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80" name="Line 428"/>
            <p:cNvSpPr>
              <a:spLocks noChangeShapeType="1"/>
            </p:cNvSpPr>
            <p:nvPr/>
          </p:nvSpPr>
          <p:spPr bwMode="auto">
            <a:xfrm>
              <a:off x="215" y="1739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81" name="Line 429"/>
            <p:cNvSpPr>
              <a:spLocks noChangeShapeType="1"/>
            </p:cNvSpPr>
            <p:nvPr/>
          </p:nvSpPr>
          <p:spPr bwMode="auto">
            <a:xfrm>
              <a:off x="1027" y="1435"/>
              <a:ext cx="0" cy="15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82" name="Line 430"/>
            <p:cNvSpPr>
              <a:spLocks noChangeShapeType="1"/>
            </p:cNvSpPr>
            <p:nvPr/>
          </p:nvSpPr>
          <p:spPr bwMode="auto">
            <a:xfrm>
              <a:off x="215" y="2048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83" name="Line 431"/>
            <p:cNvSpPr>
              <a:spLocks noChangeShapeType="1"/>
            </p:cNvSpPr>
            <p:nvPr/>
          </p:nvSpPr>
          <p:spPr bwMode="auto">
            <a:xfrm>
              <a:off x="215" y="2340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984" name="Line 432"/>
            <p:cNvSpPr>
              <a:spLocks noChangeShapeType="1"/>
            </p:cNvSpPr>
            <p:nvPr/>
          </p:nvSpPr>
          <p:spPr bwMode="auto">
            <a:xfrm>
              <a:off x="215" y="2644"/>
              <a:ext cx="324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7985" name="Object 433"/>
          <p:cNvGraphicFramePr>
            <a:graphicFrameLocks noChangeAspect="1"/>
          </p:cNvGraphicFramePr>
          <p:nvPr/>
        </p:nvGraphicFramePr>
        <p:xfrm>
          <a:off x="6624638" y="4868863"/>
          <a:ext cx="9286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05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Object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868863"/>
                        <a:ext cx="9286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986" name="AutoShape 434"/>
          <p:cNvSpPr>
            <a:spLocks noChangeArrowheads="1"/>
          </p:cNvSpPr>
          <p:nvPr/>
        </p:nvSpPr>
        <p:spPr bwMode="auto">
          <a:xfrm>
            <a:off x="2828925" y="3681413"/>
            <a:ext cx="374650" cy="1079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7987" name="Object 435" descr="羊皮纸"/>
          <p:cNvGraphicFramePr>
            <a:graphicFrameLocks noChangeAspect="1"/>
          </p:cNvGraphicFramePr>
          <p:nvPr/>
        </p:nvGraphicFramePr>
        <p:xfrm>
          <a:off x="1003300" y="4873625"/>
          <a:ext cx="15081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06" name="Equation" r:id="rId7" imgW="672840" imgH="241200" progId="Equation.DSMT4">
                  <p:embed/>
                </p:oleObj>
              </mc:Choice>
              <mc:Fallback>
                <p:oleObj name="Equation" r:id="rId7" imgW="672840" imgH="241200" progId="Equation.DSMT4">
                  <p:embed/>
                  <p:pic>
                    <p:nvPicPr>
                      <p:cNvPr id="0" name="Object 43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873625"/>
                        <a:ext cx="15081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988" name="Group 436"/>
          <p:cNvGrpSpPr>
            <a:grpSpLocks/>
          </p:cNvGrpSpPr>
          <p:nvPr/>
        </p:nvGrpSpPr>
        <p:grpSpPr bwMode="auto">
          <a:xfrm>
            <a:off x="6678613" y="6115050"/>
            <a:ext cx="2503487" cy="604838"/>
            <a:chOff x="4207" y="3716"/>
            <a:chExt cx="1577" cy="381"/>
          </a:xfrm>
        </p:grpSpPr>
        <p:sp>
          <p:nvSpPr>
            <p:cNvPr id="407989" name="Rectangle 437"/>
            <p:cNvSpPr>
              <a:spLocks noChangeArrowheads="1"/>
            </p:cNvSpPr>
            <p:nvPr/>
          </p:nvSpPr>
          <p:spPr bwMode="auto">
            <a:xfrm>
              <a:off x="4824" y="374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800" b="0" i="1">
                  <a:solidFill>
                    <a:srgbClr val="000099"/>
                  </a:solidFill>
                  <a:cs typeface="Times New Roman" pitchFamily="18" charset="0"/>
                </a:rPr>
                <a:t>K</a:t>
              </a:r>
              <a:r>
                <a:rPr kumimoji="0" lang="en-US" altLang="zh-CN" sz="2800" b="0" baseline="-30000">
                  <a:solidFill>
                    <a:srgbClr val="000099"/>
                  </a:solidFill>
                  <a:cs typeface="Times New Roman" pitchFamily="18" charset="0"/>
                </a:rPr>
                <a:t>0</a:t>
              </a:r>
              <a:r>
                <a:rPr kumimoji="0" lang="en-US" altLang="zh-CN" sz="2800" b="0">
                  <a:solidFill>
                    <a:srgbClr val="000099"/>
                  </a:solidFill>
                  <a:cs typeface="Times New Roman" pitchFamily="18" charset="0"/>
                </a:rPr>
                <a:t>=1</a:t>
              </a:r>
              <a:endParaRPr kumimoji="0" lang="en-US" altLang="zh-CN" sz="2800" b="0">
                <a:solidFill>
                  <a:srgbClr val="000099"/>
                </a:solidFill>
              </a:endParaRPr>
            </a:p>
          </p:txBody>
        </p:sp>
        <p:graphicFrame>
          <p:nvGraphicFramePr>
            <p:cNvPr id="407990" name="Object 438"/>
            <p:cNvGraphicFramePr>
              <a:graphicFrameLocks noChangeAspect="1"/>
            </p:cNvGraphicFramePr>
            <p:nvPr/>
          </p:nvGraphicFramePr>
          <p:xfrm>
            <a:off x="4207" y="3716"/>
            <a:ext cx="74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07" name="Equation" r:id="rId10" imgW="520560" imgH="266400" progId="Equation.DSMT4">
                    <p:embed/>
                  </p:oleObj>
                </mc:Choice>
                <mc:Fallback>
                  <p:oleObj name="Equation" r:id="rId10" imgW="520560" imgH="266400" progId="Equation.DSMT4">
                    <p:embed/>
                    <p:pic>
                      <p:nvPicPr>
                        <p:cNvPr id="0" name="Object 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" y="3716"/>
                          <a:ext cx="74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991" name="Group 439"/>
          <p:cNvGrpSpPr>
            <a:grpSpLocks/>
          </p:cNvGrpSpPr>
          <p:nvPr/>
        </p:nvGrpSpPr>
        <p:grpSpPr bwMode="auto">
          <a:xfrm>
            <a:off x="6342063" y="5492750"/>
            <a:ext cx="2662237" cy="581025"/>
            <a:chOff x="4043" y="3388"/>
            <a:chExt cx="1677" cy="366"/>
          </a:xfrm>
        </p:grpSpPr>
        <p:sp>
          <p:nvSpPr>
            <p:cNvPr id="407992" name="Rectangle 440"/>
            <p:cNvSpPr>
              <a:spLocks noChangeArrowheads="1"/>
            </p:cNvSpPr>
            <p:nvPr/>
          </p:nvSpPr>
          <p:spPr bwMode="auto">
            <a:xfrm>
              <a:off x="4043" y="3427"/>
              <a:ext cx="9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800" b="0" i="1">
                  <a:solidFill>
                    <a:srgbClr val="000099"/>
                  </a:solidFill>
                  <a:cs typeface="Times New Roman" pitchFamily="18" charset="0"/>
                </a:rPr>
                <a:t>J</a:t>
              </a:r>
              <a:r>
                <a:rPr kumimoji="0" lang="en-US" altLang="zh-CN" sz="2800" b="0" baseline="-30000">
                  <a:solidFill>
                    <a:srgbClr val="000099"/>
                  </a:solidFill>
                  <a:cs typeface="Times New Roman" pitchFamily="18" charset="0"/>
                </a:rPr>
                <a:t>1</a:t>
              </a:r>
              <a:r>
                <a:rPr kumimoji="0" lang="en-US" altLang="zh-CN" sz="2800" b="0">
                  <a:solidFill>
                    <a:srgbClr val="000099"/>
                  </a:solidFill>
                  <a:cs typeface="Times New Roman" pitchFamily="18" charset="0"/>
                </a:rPr>
                <a:t>=Q</a:t>
              </a:r>
              <a:r>
                <a:rPr kumimoji="0" lang="en-US" altLang="zh-CN" sz="2800" b="0" baseline="-30000">
                  <a:solidFill>
                    <a:srgbClr val="000099"/>
                  </a:solidFill>
                  <a:cs typeface="Times New Roman" pitchFamily="18" charset="0"/>
                </a:rPr>
                <a:t>0</a:t>
              </a:r>
              <a:r>
                <a:rPr kumimoji="0" lang="en-US" altLang="zh-CN" sz="2800" b="0" i="1" baseline="30000">
                  <a:solidFill>
                    <a:srgbClr val="000099"/>
                  </a:solidFill>
                  <a:cs typeface="Times New Roman" pitchFamily="18" charset="0"/>
                </a:rPr>
                <a:t>n</a:t>
              </a:r>
              <a:endParaRPr kumimoji="0" lang="en-US" altLang="zh-CN" sz="2800" b="0">
                <a:solidFill>
                  <a:srgbClr val="000099"/>
                </a:solidFill>
              </a:endParaRPr>
            </a:p>
          </p:txBody>
        </p:sp>
        <p:sp>
          <p:nvSpPr>
            <p:cNvPr id="407993" name="Rectangle 441"/>
            <p:cNvSpPr>
              <a:spLocks noChangeArrowheads="1"/>
            </p:cNvSpPr>
            <p:nvPr/>
          </p:nvSpPr>
          <p:spPr bwMode="auto">
            <a:xfrm>
              <a:off x="4769" y="3388"/>
              <a:ext cx="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269875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800" b="0" i="1">
                  <a:solidFill>
                    <a:srgbClr val="000099"/>
                  </a:solidFill>
                  <a:cs typeface="Times New Roman" pitchFamily="18" charset="0"/>
                </a:rPr>
                <a:t>K</a:t>
              </a:r>
              <a:r>
                <a:rPr kumimoji="0" lang="en-US" altLang="zh-CN" sz="2800" b="0" baseline="-30000">
                  <a:solidFill>
                    <a:srgbClr val="000099"/>
                  </a:solidFill>
                  <a:cs typeface="Times New Roman" pitchFamily="18" charset="0"/>
                </a:rPr>
                <a:t>1</a:t>
              </a:r>
              <a:r>
                <a:rPr kumimoji="0" lang="en-US" altLang="zh-CN" sz="2800" b="0">
                  <a:solidFill>
                    <a:srgbClr val="000099"/>
                  </a:solidFill>
                  <a:cs typeface="Times New Roman" pitchFamily="18" charset="0"/>
                </a:rPr>
                <a:t>=Q</a:t>
              </a:r>
              <a:r>
                <a:rPr kumimoji="0" lang="en-US" altLang="zh-CN" sz="2800" b="0" baseline="-30000">
                  <a:solidFill>
                    <a:srgbClr val="000099"/>
                  </a:solidFill>
                  <a:cs typeface="Times New Roman" pitchFamily="18" charset="0"/>
                </a:rPr>
                <a:t>0</a:t>
              </a:r>
              <a:r>
                <a:rPr kumimoji="0" lang="en-US" altLang="zh-CN" sz="2800" b="0" i="1" baseline="30000">
                  <a:solidFill>
                    <a:srgbClr val="000099"/>
                  </a:solidFill>
                  <a:cs typeface="Times New Roman" pitchFamily="18" charset="0"/>
                </a:rPr>
                <a:t>n</a:t>
              </a:r>
              <a:endParaRPr kumimoji="0" lang="en-US" altLang="zh-CN" sz="2800" b="0">
                <a:solidFill>
                  <a:srgbClr val="000099"/>
                </a:solidFill>
              </a:endParaRPr>
            </a:p>
          </p:txBody>
        </p:sp>
      </p:grpSp>
      <p:grpSp>
        <p:nvGrpSpPr>
          <p:cNvPr id="407994" name="Group 442"/>
          <p:cNvGrpSpPr>
            <a:grpSpLocks/>
          </p:cNvGrpSpPr>
          <p:nvPr/>
        </p:nvGrpSpPr>
        <p:grpSpPr bwMode="auto">
          <a:xfrm>
            <a:off x="5472113" y="0"/>
            <a:ext cx="2738437" cy="2997200"/>
            <a:chOff x="3447" y="0"/>
            <a:chExt cx="2382" cy="1888"/>
          </a:xfrm>
        </p:grpSpPr>
        <p:grpSp>
          <p:nvGrpSpPr>
            <p:cNvPr id="407995" name="Group 443"/>
            <p:cNvGrpSpPr>
              <a:grpSpLocks/>
            </p:cNvGrpSpPr>
            <p:nvPr/>
          </p:nvGrpSpPr>
          <p:grpSpPr bwMode="auto">
            <a:xfrm>
              <a:off x="3447" y="0"/>
              <a:ext cx="2381" cy="1888"/>
              <a:chOff x="3473" y="697"/>
              <a:chExt cx="1709" cy="1877"/>
            </a:xfrm>
          </p:grpSpPr>
          <p:sp>
            <p:nvSpPr>
              <p:cNvPr id="407996" name="Rectangle 444"/>
              <p:cNvSpPr>
                <a:spLocks noChangeArrowheads="1"/>
              </p:cNvSpPr>
              <p:nvPr/>
            </p:nvSpPr>
            <p:spPr bwMode="auto">
              <a:xfrm>
                <a:off x="4832" y="2224"/>
                <a:ext cx="26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7997" name="Rectangle 445"/>
              <p:cNvSpPr>
                <a:spLocks noChangeArrowheads="1"/>
              </p:cNvSpPr>
              <p:nvPr/>
            </p:nvSpPr>
            <p:spPr bwMode="auto">
              <a:xfrm>
                <a:off x="4571" y="2224"/>
                <a:ext cx="26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7998" name="Rectangle 446"/>
              <p:cNvSpPr>
                <a:spLocks noChangeArrowheads="1"/>
              </p:cNvSpPr>
              <p:nvPr/>
            </p:nvSpPr>
            <p:spPr bwMode="auto">
              <a:xfrm>
                <a:off x="4289" y="2224"/>
                <a:ext cx="28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7999" name="Rectangle 447"/>
              <p:cNvSpPr>
                <a:spLocks noChangeArrowheads="1"/>
              </p:cNvSpPr>
              <p:nvPr/>
            </p:nvSpPr>
            <p:spPr bwMode="auto">
              <a:xfrm>
                <a:off x="4022" y="2224"/>
                <a:ext cx="26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0" name="Rectangle 448"/>
              <p:cNvSpPr>
                <a:spLocks noChangeArrowheads="1"/>
              </p:cNvSpPr>
              <p:nvPr/>
            </p:nvSpPr>
            <p:spPr bwMode="auto">
              <a:xfrm>
                <a:off x="3757" y="2224"/>
                <a:ext cx="26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1" name="Rectangle 449"/>
              <p:cNvSpPr>
                <a:spLocks noChangeArrowheads="1"/>
              </p:cNvSpPr>
              <p:nvPr/>
            </p:nvSpPr>
            <p:spPr bwMode="auto">
              <a:xfrm>
                <a:off x="3473" y="2224"/>
                <a:ext cx="28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2" name="Rectangle 450"/>
              <p:cNvSpPr>
                <a:spLocks noChangeArrowheads="1"/>
              </p:cNvSpPr>
              <p:nvPr/>
            </p:nvSpPr>
            <p:spPr bwMode="auto">
              <a:xfrm>
                <a:off x="4832" y="1938"/>
                <a:ext cx="26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3" name="Rectangle 451"/>
              <p:cNvSpPr>
                <a:spLocks noChangeArrowheads="1"/>
              </p:cNvSpPr>
              <p:nvPr/>
            </p:nvSpPr>
            <p:spPr bwMode="auto">
              <a:xfrm>
                <a:off x="4571" y="1938"/>
                <a:ext cx="26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4" name="Rectangle 452"/>
              <p:cNvSpPr>
                <a:spLocks noChangeArrowheads="1"/>
              </p:cNvSpPr>
              <p:nvPr/>
            </p:nvSpPr>
            <p:spPr bwMode="auto">
              <a:xfrm>
                <a:off x="4289" y="1938"/>
                <a:ext cx="28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5" name="Rectangle 453"/>
              <p:cNvSpPr>
                <a:spLocks noChangeArrowheads="1"/>
              </p:cNvSpPr>
              <p:nvPr/>
            </p:nvSpPr>
            <p:spPr bwMode="auto">
              <a:xfrm>
                <a:off x="4022" y="1938"/>
                <a:ext cx="26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6" name="Rectangle 454"/>
              <p:cNvSpPr>
                <a:spLocks noChangeArrowheads="1"/>
              </p:cNvSpPr>
              <p:nvPr/>
            </p:nvSpPr>
            <p:spPr bwMode="auto">
              <a:xfrm>
                <a:off x="3757" y="1938"/>
                <a:ext cx="26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7" name="Rectangle 455"/>
              <p:cNvSpPr>
                <a:spLocks noChangeArrowheads="1"/>
              </p:cNvSpPr>
              <p:nvPr/>
            </p:nvSpPr>
            <p:spPr bwMode="auto">
              <a:xfrm>
                <a:off x="3473" y="1938"/>
                <a:ext cx="28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8" name="Rectangle 456"/>
              <p:cNvSpPr>
                <a:spLocks noChangeArrowheads="1"/>
              </p:cNvSpPr>
              <p:nvPr/>
            </p:nvSpPr>
            <p:spPr bwMode="auto">
              <a:xfrm>
                <a:off x="4832" y="1653"/>
                <a:ext cx="268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09" name="Rectangle 457"/>
              <p:cNvSpPr>
                <a:spLocks noChangeArrowheads="1"/>
              </p:cNvSpPr>
              <p:nvPr/>
            </p:nvSpPr>
            <p:spPr bwMode="auto">
              <a:xfrm>
                <a:off x="4571" y="1653"/>
                <a:ext cx="261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0" name="Rectangle 458"/>
              <p:cNvSpPr>
                <a:spLocks noChangeArrowheads="1"/>
              </p:cNvSpPr>
              <p:nvPr/>
            </p:nvSpPr>
            <p:spPr bwMode="auto">
              <a:xfrm>
                <a:off x="4289" y="1653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1" name="Rectangle 459"/>
              <p:cNvSpPr>
                <a:spLocks noChangeArrowheads="1"/>
              </p:cNvSpPr>
              <p:nvPr/>
            </p:nvSpPr>
            <p:spPr bwMode="auto">
              <a:xfrm>
                <a:off x="4022" y="1653"/>
                <a:ext cx="267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2" name="Rectangle 460"/>
              <p:cNvSpPr>
                <a:spLocks noChangeArrowheads="1"/>
              </p:cNvSpPr>
              <p:nvPr/>
            </p:nvSpPr>
            <p:spPr bwMode="auto">
              <a:xfrm>
                <a:off x="3757" y="1653"/>
                <a:ext cx="26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3" name="Rectangle 461"/>
              <p:cNvSpPr>
                <a:spLocks noChangeArrowheads="1"/>
              </p:cNvSpPr>
              <p:nvPr/>
            </p:nvSpPr>
            <p:spPr bwMode="auto">
              <a:xfrm>
                <a:off x="3473" y="1653"/>
                <a:ext cx="284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4" name="Rectangle 462"/>
              <p:cNvSpPr>
                <a:spLocks noChangeArrowheads="1"/>
              </p:cNvSpPr>
              <p:nvPr/>
            </p:nvSpPr>
            <p:spPr bwMode="auto">
              <a:xfrm>
                <a:off x="4832" y="1367"/>
                <a:ext cx="26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5" name="Rectangle 463"/>
              <p:cNvSpPr>
                <a:spLocks noChangeArrowheads="1"/>
              </p:cNvSpPr>
              <p:nvPr/>
            </p:nvSpPr>
            <p:spPr bwMode="auto">
              <a:xfrm>
                <a:off x="4571" y="1367"/>
                <a:ext cx="26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6" name="Rectangle 464"/>
              <p:cNvSpPr>
                <a:spLocks noChangeArrowheads="1"/>
              </p:cNvSpPr>
              <p:nvPr/>
            </p:nvSpPr>
            <p:spPr bwMode="auto">
              <a:xfrm>
                <a:off x="4289" y="1367"/>
                <a:ext cx="28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7" name="Rectangle 465"/>
              <p:cNvSpPr>
                <a:spLocks noChangeArrowheads="1"/>
              </p:cNvSpPr>
              <p:nvPr/>
            </p:nvSpPr>
            <p:spPr bwMode="auto">
              <a:xfrm>
                <a:off x="4022" y="1367"/>
                <a:ext cx="26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8" name="Rectangle 466"/>
              <p:cNvSpPr>
                <a:spLocks noChangeArrowheads="1"/>
              </p:cNvSpPr>
              <p:nvPr/>
            </p:nvSpPr>
            <p:spPr bwMode="auto">
              <a:xfrm>
                <a:off x="3757" y="1367"/>
                <a:ext cx="26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19" name="Rectangle 467"/>
              <p:cNvSpPr>
                <a:spLocks noChangeArrowheads="1"/>
              </p:cNvSpPr>
              <p:nvPr/>
            </p:nvSpPr>
            <p:spPr bwMode="auto">
              <a:xfrm>
                <a:off x="3473" y="1367"/>
                <a:ext cx="28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0" name="Rectangle 468"/>
              <p:cNvSpPr>
                <a:spLocks noChangeArrowheads="1"/>
              </p:cNvSpPr>
              <p:nvPr/>
            </p:nvSpPr>
            <p:spPr bwMode="auto">
              <a:xfrm>
                <a:off x="4832" y="1081"/>
                <a:ext cx="26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1" name="Rectangle 469"/>
              <p:cNvSpPr>
                <a:spLocks noChangeArrowheads="1"/>
              </p:cNvSpPr>
              <p:nvPr/>
            </p:nvSpPr>
            <p:spPr bwMode="auto">
              <a:xfrm>
                <a:off x="4571" y="1081"/>
                <a:ext cx="26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2" name="Rectangle 470"/>
              <p:cNvSpPr>
                <a:spLocks noChangeArrowheads="1"/>
              </p:cNvSpPr>
              <p:nvPr/>
            </p:nvSpPr>
            <p:spPr bwMode="auto">
              <a:xfrm>
                <a:off x="4289" y="1081"/>
                <a:ext cx="28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3" name="Rectangle 471"/>
              <p:cNvSpPr>
                <a:spLocks noChangeArrowheads="1"/>
              </p:cNvSpPr>
              <p:nvPr/>
            </p:nvSpPr>
            <p:spPr bwMode="auto">
              <a:xfrm>
                <a:off x="4022" y="1081"/>
                <a:ext cx="26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4" name="Rectangle 472"/>
              <p:cNvSpPr>
                <a:spLocks noChangeArrowheads="1"/>
              </p:cNvSpPr>
              <p:nvPr/>
            </p:nvSpPr>
            <p:spPr bwMode="auto">
              <a:xfrm>
                <a:off x="3757" y="1081"/>
                <a:ext cx="26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5" name="Rectangle 473"/>
              <p:cNvSpPr>
                <a:spLocks noChangeArrowheads="1"/>
              </p:cNvSpPr>
              <p:nvPr/>
            </p:nvSpPr>
            <p:spPr bwMode="auto">
              <a:xfrm>
                <a:off x="3473" y="1081"/>
                <a:ext cx="28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408026" name="Rectangle 474"/>
              <p:cNvSpPr>
                <a:spLocks noChangeArrowheads="1"/>
              </p:cNvSpPr>
              <p:nvPr/>
            </p:nvSpPr>
            <p:spPr bwMode="auto">
              <a:xfrm>
                <a:off x="4832" y="697"/>
                <a:ext cx="35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 sz="1700" b="0">
                  <a:latin typeface="Times New Roman" pitchFamily="18" charset="0"/>
                  <a:ea typeface="华康简宋" charset="-122"/>
                </a:endParaRPr>
              </a:p>
            </p:txBody>
          </p:sp>
          <p:sp>
            <p:nvSpPr>
              <p:cNvPr id="408027" name="Rectangle 475"/>
              <p:cNvSpPr>
                <a:spLocks noChangeArrowheads="1"/>
              </p:cNvSpPr>
              <p:nvPr/>
            </p:nvSpPr>
            <p:spPr bwMode="auto">
              <a:xfrm>
                <a:off x="4571" y="697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 sz="1700" b="0">
                  <a:latin typeface="Times New Roman" pitchFamily="18" charset="0"/>
                  <a:ea typeface="华康简宋" charset="-122"/>
                </a:endParaRPr>
              </a:p>
            </p:txBody>
          </p:sp>
          <p:sp>
            <p:nvSpPr>
              <p:cNvPr id="408028" name="Rectangle 476"/>
              <p:cNvSpPr>
                <a:spLocks noChangeArrowheads="1"/>
              </p:cNvSpPr>
              <p:nvPr/>
            </p:nvSpPr>
            <p:spPr bwMode="auto">
              <a:xfrm>
                <a:off x="4289" y="697"/>
                <a:ext cx="28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en-US" altLang="zh-CN" sz="1700" b="0">
                  <a:latin typeface="Times New Roman" pitchFamily="18" charset="0"/>
                  <a:ea typeface="华康简宋" charset="-122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sz="1700" b="0" baseline="-25000">
                  <a:latin typeface="Times New Roman" pitchFamily="18" charset="0"/>
                  <a:ea typeface="华康简宋" charset="-122"/>
                </a:endParaRPr>
              </a:p>
            </p:txBody>
          </p:sp>
          <p:sp>
            <p:nvSpPr>
              <p:cNvPr id="408029" name="Rectangle 477"/>
              <p:cNvSpPr>
                <a:spLocks noChangeArrowheads="1"/>
              </p:cNvSpPr>
              <p:nvPr/>
            </p:nvSpPr>
            <p:spPr bwMode="auto">
              <a:xfrm>
                <a:off x="4022" y="697"/>
                <a:ext cx="26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en-US" altLang="zh-CN" sz="1700" b="0">
                  <a:latin typeface="Times New Roman" pitchFamily="18" charset="0"/>
                  <a:ea typeface="华康简宋" charset="-122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sz="1700" b="0" baseline="-25000">
                  <a:latin typeface="Times New Roman" pitchFamily="18" charset="0"/>
                  <a:ea typeface="华康简宋" charset="-122"/>
                </a:endParaRPr>
              </a:p>
            </p:txBody>
          </p:sp>
          <p:sp>
            <p:nvSpPr>
              <p:cNvPr id="408030" name="Rectangle 478"/>
              <p:cNvSpPr>
                <a:spLocks noChangeArrowheads="1"/>
              </p:cNvSpPr>
              <p:nvPr/>
            </p:nvSpPr>
            <p:spPr bwMode="auto">
              <a:xfrm>
                <a:off x="3757" y="697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lang="zh-CN" altLang="zh-CN" sz="1700" b="0">
                  <a:latin typeface="Times New Roman" pitchFamily="18" charset="0"/>
                  <a:ea typeface="华康简宋" charset="-122"/>
                </a:endParaRPr>
              </a:p>
            </p:txBody>
          </p:sp>
          <p:sp>
            <p:nvSpPr>
              <p:cNvPr id="408031" name="Rectangle 479"/>
              <p:cNvSpPr>
                <a:spLocks noChangeArrowheads="1"/>
              </p:cNvSpPr>
              <p:nvPr/>
            </p:nvSpPr>
            <p:spPr bwMode="auto">
              <a:xfrm>
                <a:off x="3473" y="697"/>
                <a:ext cx="28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itchFamily="2" charset="2"/>
                  <a:buNone/>
                </a:pPr>
                <a:endParaRPr lang="en-US" altLang="zh-CN" sz="1700" b="0">
                  <a:latin typeface="Times New Roman" pitchFamily="18" charset="0"/>
                  <a:ea typeface="华康简宋" charset="-122"/>
                </a:endParaRPr>
              </a:p>
              <a:p>
                <a:pPr>
                  <a:spcBef>
                    <a:spcPct val="0"/>
                  </a:spcBef>
                  <a:buFont typeface="Wingdings" pitchFamily="2" charset="2"/>
                  <a:buNone/>
                </a:pPr>
                <a:endParaRPr lang="en-US" altLang="zh-CN" sz="2000" b="0" baseline="-25000">
                  <a:latin typeface="Times New Roman" pitchFamily="18" charset="0"/>
                  <a:ea typeface="华康简宋" charset="-122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sz="2000"/>
              </a:p>
            </p:txBody>
          </p:sp>
          <p:sp>
            <p:nvSpPr>
              <p:cNvPr id="408032" name="Line 480"/>
              <p:cNvSpPr>
                <a:spLocks noChangeShapeType="1"/>
              </p:cNvSpPr>
              <p:nvPr/>
            </p:nvSpPr>
            <p:spPr bwMode="auto">
              <a:xfrm>
                <a:off x="3473" y="761"/>
                <a:ext cx="162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3" name="Line 481"/>
              <p:cNvSpPr>
                <a:spLocks noChangeShapeType="1"/>
              </p:cNvSpPr>
              <p:nvPr/>
            </p:nvSpPr>
            <p:spPr bwMode="auto">
              <a:xfrm>
                <a:off x="3473" y="1081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4" name="Line 482"/>
              <p:cNvSpPr>
                <a:spLocks noChangeShapeType="1"/>
              </p:cNvSpPr>
              <p:nvPr/>
            </p:nvSpPr>
            <p:spPr bwMode="auto">
              <a:xfrm>
                <a:off x="3473" y="1367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5" name="Line 483"/>
              <p:cNvSpPr>
                <a:spLocks noChangeShapeType="1"/>
              </p:cNvSpPr>
              <p:nvPr/>
            </p:nvSpPr>
            <p:spPr bwMode="auto">
              <a:xfrm>
                <a:off x="3473" y="1669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6" name="Line 484"/>
              <p:cNvSpPr>
                <a:spLocks noChangeShapeType="1"/>
              </p:cNvSpPr>
              <p:nvPr/>
            </p:nvSpPr>
            <p:spPr bwMode="auto">
              <a:xfrm>
                <a:off x="3473" y="1978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7" name="Line 485"/>
              <p:cNvSpPr>
                <a:spLocks noChangeShapeType="1"/>
              </p:cNvSpPr>
              <p:nvPr/>
            </p:nvSpPr>
            <p:spPr bwMode="auto">
              <a:xfrm>
                <a:off x="3473" y="2280"/>
                <a:ext cx="16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8" name="Line 486"/>
              <p:cNvSpPr>
                <a:spLocks noChangeShapeType="1"/>
              </p:cNvSpPr>
              <p:nvPr/>
            </p:nvSpPr>
            <p:spPr bwMode="auto">
              <a:xfrm>
                <a:off x="3473" y="2558"/>
                <a:ext cx="162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39" name="Line 487"/>
              <p:cNvSpPr>
                <a:spLocks noChangeShapeType="1"/>
              </p:cNvSpPr>
              <p:nvPr/>
            </p:nvSpPr>
            <p:spPr bwMode="auto">
              <a:xfrm>
                <a:off x="3473" y="753"/>
                <a:ext cx="0" cy="181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0" name="Line 488"/>
              <p:cNvSpPr>
                <a:spLocks noChangeShapeType="1"/>
              </p:cNvSpPr>
              <p:nvPr/>
            </p:nvSpPr>
            <p:spPr bwMode="auto">
              <a:xfrm>
                <a:off x="3757" y="761"/>
                <a:ext cx="0" cy="1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1" name="Line 489"/>
              <p:cNvSpPr>
                <a:spLocks noChangeShapeType="1"/>
              </p:cNvSpPr>
              <p:nvPr/>
            </p:nvSpPr>
            <p:spPr bwMode="auto">
              <a:xfrm>
                <a:off x="4022" y="753"/>
                <a:ext cx="0" cy="1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2" name="Line 490"/>
              <p:cNvSpPr>
                <a:spLocks noChangeShapeType="1"/>
              </p:cNvSpPr>
              <p:nvPr/>
            </p:nvSpPr>
            <p:spPr bwMode="auto">
              <a:xfrm>
                <a:off x="4289" y="737"/>
                <a:ext cx="0" cy="1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3" name="Line 491"/>
              <p:cNvSpPr>
                <a:spLocks noChangeShapeType="1"/>
              </p:cNvSpPr>
              <p:nvPr/>
            </p:nvSpPr>
            <p:spPr bwMode="auto">
              <a:xfrm>
                <a:off x="4571" y="753"/>
                <a:ext cx="0" cy="1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4" name="Line 492"/>
              <p:cNvSpPr>
                <a:spLocks noChangeShapeType="1"/>
              </p:cNvSpPr>
              <p:nvPr/>
            </p:nvSpPr>
            <p:spPr bwMode="auto">
              <a:xfrm>
                <a:off x="4832" y="737"/>
                <a:ext cx="0" cy="1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5" name="Line 493"/>
              <p:cNvSpPr>
                <a:spLocks noChangeShapeType="1"/>
              </p:cNvSpPr>
              <p:nvPr/>
            </p:nvSpPr>
            <p:spPr bwMode="auto">
              <a:xfrm>
                <a:off x="5100" y="729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046" name="Line 494"/>
              <p:cNvSpPr>
                <a:spLocks noChangeShapeType="1"/>
              </p:cNvSpPr>
              <p:nvPr/>
            </p:nvSpPr>
            <p:spPr bwMode="auto">
              <a:xfrm>
                <a:off x="5100" y="1105"/>
                <a:ext cx="0" cy="142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8047" name="Rectangle 495"/>
            <p:cNvSpPr>
              <a:spLocks noChangeArrowheads="1"/>
            </p:cNvSpPr>
            <p:nvPr/>
          </p:nvSpPr>
          <p:spPr bwMode="auto">
            <a:xfrm>
              <a:off x="4287" y="119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8048" name="Rectangle 496"/>
            <p:cNvSpPr>
              <a:spLocks noChangeArrowheads="1"/>
            </p:cNvSpPr>
            <p:nvPr/>
          </p:nvSpPr>
          <p:spPr bwMode="auto">
            <a:xfrm>
              <a:off x="3538" y="119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8049" name="Rectangle 497"/>
            <p:cNvSpPr>
              <a:spLocks noChangeArrowheads="1"/>
            </p:cNvSpPr>
            <p:nvPr/>
          </p:nvSpPr>
          <p:spPr bwMode="auto">
            <a:xfrm>
              <a:off x="5081" y="119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8050" name="Rectangle 498"/>
            <p:cNvSpPr>
              <a:spLocks noChangeArrowheads="1"/>
            </p:cNvSpPr>
            <p:nvPr/>
          </p:nvSpPr>
          <p:spPr bwMode="auto">
            <a:xfrm>
              <a:off x="3878" y="119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K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8051" name="Rectangle 499"/>
            <p:cNvSpPr>
              <a:spLocks noChangeArrowheads="1"/>
            </p:cNvSpPr>
            <p:nvPr/>
          </p:nvSpPr>
          <p:spPr bwMode="auto">
            <a:xfrm>
              <a:off x="4648" y="126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K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8052" name="Rectangle 500"/>
            <p:cNvSpPr>
              <a:spLocks noChangeArrowheads="1"/>
            </p:cNvSpPr>
            <p:nvPr/>
          </p:nvSpPr>
          <p:spPr bwMode="auto">
            <a:xfrm>
              <a:off x="5375" y="119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K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08053" name="Rectangle 501"/>
          <p:cNvSpPr>
            <a:spLocks noChangeArrowheads="1"/>
          </p:cNvSpPr>
          <p:nvPr/>
        </p:nvSpPr>
        <p:spPr bwMode="auto">
          <a:xfrm>
            <a:off x="5553075" y="592138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   X</a:t>
            </a:r>
          </a:p>
        </p:txBody>
      </p:sp>
      <p:sp>
        <p:nvSpPr>
          <p:cNvPr id="408054" name="Rectangle 502"/>
          <p:cNvSpPr>
            <a:spLocks noChangeArrowheads="1"/>
          </p:cNvSpPr>
          <p:nvPr/>
        </p:nvSpPr>
        <p:spPr bwMode="auto">
          <a:xfrm>
            <a:off x="5553075" y="1076325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   X</a:t>
            </a:r>
          </a:p>
        </p:txBody>
      </p:sp>
      <p:sp>
        <p:nvSpPr>
          <p:cNvPr id="408055" name="Rectangle 503"/>
          <p:cNvSpPr>
            <a:spLocks noChangeArrowheads="1"/>
          </p:cNvSpPr>
          <p:nvPr/>
        </p:nvSpPr>
        <p:spPr bwMode="auto">
          <a:xfrm>
            <a:off x="5565775" y="1560513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   X</a:t>
            </a:r>
          </a:p>
        </p:txBody>
      </p:sp>
      <p:sp>
        <p:nvSpPr>
          <p:cNvPr id="408056" name="Rectangle 504"/>
          <p:cNvSpPr>
            <a:spLocks noChangeArrowheads="1"/>
          </p:cNvSpPr>
          <p:nvPr/>
        </p:nvSpPr>
        <p:spPr bwMode="auto">
          <a:xfrm>
            <a:off x="5551488" y="2019300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    X</a:t>
            </a:r>
          </a:p>
        </p:txBody>
      </p:sp>
      <p:sp>
        <p:nvSpPr>
          <p:cNvPr id="408057" name="Rectangle 505"/>
          <p:cNvSpPr>
            <a:spLocks noChangeArrowheads="1"/>
          </p:cNvSpPr>
          <p:nvPr/>
        </p:nvSpPr>
        <p:spPr bwMode="auto">
          <a:xfrm>
            <a:off x="5549900" y="2463800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X    1</a:t>
            </a:r>
          </a:p>
        </p:txBody>
      </p:sp>
      <p:sp>
        <p:nvSpPr>
          <p:cNvPr id="408058" name="Rectangle 506"/>
          <p:cNvSpPr>
            <a:spLocks noChangeArrowheads="1"/>
          </p:cNvSpPr>
          <p:nvPr/>
        </p:nvSpPr>
        <p:spPr bwMode="auto">
          <a:xfrm>
            <a:off x="6451600" y="581025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   X</a:t>
            </a:r>
          </a:p>
        </p:txBody>
      </p:sp>
      <p:sp>
        <p:nvSpPr>
          <p:cNvPr id="408059" name="Rectangle 507"/>
          <p:cNvSpPr>
            <a:spLocks noChangeArrowheads="1"/>
          </p:cNvSpPr>
          <p:nvPr/>
        </p:nvSpPr>
        <p:spPr bwMode="auto">
          <a:xfrm>
            <a:off x="6437313" y="1077913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    X</a:t>
            </a:r>
          </a:p>
        </p:txBody>
      </p:sp>
      <p:sp>
        <p:nvSpPr>
          <p:cNvPr id="408060" name="Rectangle 508"/>
          <p:cNvSpPr>
            <a:spLocks noChangeArrowheads="1"/>
          </p:cNvSpPr>
          <p:nvPr/>
        </p:nvSpPr>
        <p:spPr bwMode="auto">
          <a:xfrm>
            <a:off x="6448425" y="1573213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X   0</a:t>
            </a:r>
          </a:p>
        </p:txBody>
      </p:sp>
      <p:sp>
        <p:nvSpPr>
          <p:cNvPr id="408061" name="Rectangle 509"/>
          <p:cNvSpPr>
            <a:spLocks noChangeArrowheads="1"/>
          </p:cNvSpPr>
          <p:nvPr/>
        </p:nvSpPr>
        <p:spPr bwMode="auto">
          <a:xfrm>
            <a:off x="6421438" y="2044700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X   1</a:t>
            </a:r>
          </a:p>
        </p:txBody>
      </p:sp>
      <p:sp>
        <p:nvSpPr>
          <p:cNvPr id="408062" name="Rectangle 510"/>
          <p:cNvSpPr>
            <a:spLocks noChangeArrowheads="1"/>
          </p:cNvSpPr>
          <p:nvPr/>
        </p:nvSpPr>
        <p:spPr bwMode="auto">
          <a:xfrm>
            <a:off x="6462713" y="2474913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   X</a:t>
            </a:r>
          </a:p>
        </p:txBody>
      </p:sp>
      <p:sp>
        <p:nvSpPr>
          <p:cNvPr id="408063" name="Rectangle 511"/>
          <p:cNvSpPr>
            <a:spLocks noChangeArrowheads="1"/>
          </p:cNvSpPr>
          <p:nvPr/>
        </p:nvSpPr>
        <p:spPr bwMode="auto">
          <a:xfrm>
            <a:off x="7234238" y="620713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    X</a:t>
            </a:r>
          </a:p>
        </p:txBody>
      </p:sp>
      <p:sp>
        <p:nvSpPr>
          <p:cNvPr id="408064" name="Rectangle 512"/>
          <p:cNvSpPr>
            <a:spLocks noChangeArrowheads="1"/>
          </p:cNvSpPr>
          <p:nvPr/>
        </p:nvSpPr>
        <p:spPr bwMode="auto">
          <a:xfrm>
            <a:off x="7258050" y="1065213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X   1</a:t>
            </a:r>
          </a:p>
        </p:txBody>
      </p:sp>
      <p:sp>
        <p:nvSpPr>
          <p:cNvPr id="408065" name="Rectangle 513"/>
          <p:cNvSpPr>
            <a:spLocks noChangeArrowheads="1"/>
          </p:cNvSpPr>
          <p:nvPr/>
        </p:nvSpPr>
        <p:spPr bwMode="auto">
          <a:xfrm>
            <a:off x="7275513" y="1535113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    X</a:t>
            </a:r>
          </a:p>
        </p:txBody>
      </p:sp>
      <p:sp>
        <p:nvSpPr>
          <p:cNvPr id="408066" name="Rectangle 514"/>
          <p:cNvSpPr>
            <a:spLocks noChangeArrowheads="1"/>
          </p:cNvSpPr>
          <p:nvPr/>
        </p:nvSpPr>
        <p:spPr bwMode="auto">
          <a:xfrm>
            <a:off x="7246938" y="2058988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X    1</a:t>
            </a:r>
          </a:p>
        </p:txBody>
      </p:sp>
      <p:sp>
        <p:nvSpPr>
          <p:cNvPr id="408067" name="Rectangle 515"/>
          <p:cNvSpPr>
            <a:spLocks noChangeArrowheads="1"/>
          </p:cNvSpPr>
          <p:nvPr/>
        </p:nvSpPr>
        <p:spPr bwMode="auto">
          <a:xfrm>
            <a:off x="7235825" y="2457450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   X</a:t>
            </a:r>
          </a:p>
        </p:txBody>
      </p:sp>
      <p:sp>
        <p:nvSpPr>
          <p:cNvPr id="408068" name="Rectangle 516"/>
          <p:cNvSpPr>
            <a:spLocks noChangeArrowheads="1"/>
          </p:cNvSpPr>
          <p:nvPr/>
        </p:nvSpPr>
        <p:spPr bwMode="auto">
          <a:xfrm>
            <a:off x="5508625" y="188913"/>
            <a:ext cx="2700338" cy="2898775"/>
          </a:xfrm>
          <a:prstGeom prst="rect">
            <a:avLst/>
          </a:prstGeom>
          <a:solidFill>
            <a:srgbClr val="FFFF99">
              <a:alpha val="4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069" name="Rectangle 517"/>
          <p:cNvSpPr>
            <a:spLocks noChangeArrowheads="1"/>
          </p:cNvSpPr>
          <p:nvPr/>
        </p:nvSpPr>
        <p:spPr bwMode="auto">
          <a:xfrm>
            <a:off x="395288" y="0"/>
            <a:ext cx="1908175" cy="2960688"/>
          </a:xfrm>
          <a:prstGeom prst="rect">
            <a:avLst/>
          </a:prstGeom>
          <a:solidFill>
            <a:srgbClr val="00FF00">
              <a:alpha val="1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070" name="AutoShape 518"/>
          <p:cNvSpPr>
            <a:spLocks noChangeArrowheads="1"/>
          </p:cNvSpPr>
          <p:nvPr/>
        </p:nvSpPr>
        <p:spPr bwMode="auto">
          <a:xfrm>
            <a:off x="468313" y="657225"/>
            <a:ext cx="360362" cy="23034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071" name="AutoShape 519"/>
          <p:cNvSpPr>
            <a:spLocks noChangeArrowheads="1"/>
          </p:cNvSpPr>
          <p:nvPr/>
        </p:nvSpPr>
        <p:spPr bwMode="auto">
          <a:xfrm>
            <a:off x="2447925" y="620713"/>
            <a:ext cx="360363" cy="23034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072" name="AutoShape 520"/>
          <p:cNvSpPr>
            <a:spLocks noChangeArrowheads="1"/>
          </p:cNvSpPr>
          <p:nvPr/>
        </p:nvSpPr>
        <p:spPr bwMode="auto">
          <a:xfrm>
            <a:off x="1079500" y="657225"/>
            <a:ext cx="360363" cy="23034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073" name="AutoShape 521"/>
          <p:cNvSpPr>
            <a:spLocks noChangeArrowheads="1"/>
          </p:cNvSpPr>
          <p:nvPr/>
        </p:nvSpPr>
        <p:spPr bwMode="auto">
          <a:xfrm>
            <a:off x="3311525" y="620713"/>
            <a:ext cx="360363" cy="23034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074" name="AutoShape 522"/>
          <p:cNvSpPr>
            <a:spLocks noChangeArrowheads="1"/>
          </p:cNvSpPr>
          <p:nvPr/>
        </p:nvSpPr>
        <p:spPr bwMode="auto">
          <a:xfrm>
            <a:off x="1763713" y="657225"/>
            <a:ext cx="360362" cy="2303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075" name="AutoShape 523"/>
          <p:cNvSpPr>
            <a:spLocks noChangeArrowheads="1"/>
          </p:cNvSpPr>
          <p:nvPr/>
        </p:nvSpPr>
        <p:spPr bwMode="auto">
          <a:xfrm>
            <a:off x="4211638" y="620713"/>
            <a:ext cx="360362" cy="23034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0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0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0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0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0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4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1" dur="500"/>
                                        <p:tgtEl>
                                          <p:spTgt spid="4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0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986" grpId="0" animBg="1"/>
      <p:bldP spid="408053" grpId="0" autoUpdateAnimBg="0"/>
      <p:bldP spid="408054" grpId="0" autoUpdateAnimBg="0"/>
      <p:bldP spid="408055" grpId="0" autoUpdateAnimBg="0"/>
      <p:bldP spid="408056" grpId="0" autoUpdateAnimBg="0"/>
      <p:bldP spid="408057" grpId="0" autoUpdateAnimBg="0"/>
      <p:bldP spid="408058" grpId="0" autoUpdateAnimBg="0"/>
      <p:bldP spid="408059" grpId="0" autoUpdateAnimBg="0"/>
      <p:bldP spid="408060" grpId="0" autoUpdateAnimBg="0"/>
      <p:bldP spid="408061" grpId="0" autoUpdateAnimBg="0"/>
      <p:bldP spid="408062" grpId="0" autoUpdateAnimBg="0"/>
      <p:bldP spid="408063" grpId="0" autoUpdateAnimBg="0"/>
      <p:bldP spid="408064" grpId="0" autoUpdateAnimBg="0"/>
      <p:bldP spid="408065" grpId="0" autoUpdateAnimBg="0"/>
      <p:bldP spid="408066" grpId="0" autoUpdateAnimBg="0"/>
      <p:bldP spid="408067" grpId="0" autoUpdateAnimBg="0"/>
      <p:bldP spid="408068" grpId="0" animBg="1"/>
      <p:bldP spid="408069" grpId="0" animBg="1"/>
      <p:bldP spid="408070" grpId="0" animBg="1"/>
      <p:bldP spid="408071" grpId="0" animBg="1"/>
      <p:bldP spid="408072" grpId="0" animBg="1"/>
      <p:bldP spid="408073" grpId="0" animBg="1"/>
      <p:bldP spid="408074" grpId="0" animBg="1"/>
      <p:bldP spid="4080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37" name="Rectangle 69"/>
          <p:cNvSpPr>
            <a:spLocks noChangeArrowheads="1"/>
          </p:cNvSpPr>
          <p:nvPr/>
        </p:nvSpPr>
        <p:spPr bwMode="auto">
          <a:xfrm>
            <a:off x="539750" y="188913"/>
            <a:ext cx="6372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同步时序逻辑电路的设计</a:t>
            </a:r>
          </a:p>
        </p:txBody>
      </p:sp>
      <p:sp>
        <p:nvSpPr>
          <p:cNvPr id="365638" name="Rectangle 70"/>
          <p:cNvSpPr>
            <a:spLocks noChangeArrowheads="1"/>
          </p:cNvSpPr>
          <p:nvPr/>
        </p:nvSpPr>
        <p:spPr bwMode="auto">
          <a:xfrm>
            <a:off x="539750" y="1268413"/>
            <a:ext cx="8316913" cy="1281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同步时序逻辑电路的设计是分析的逆过程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其任务是根据实际逻辑问题的要求，设计出能实现给定逻辑功能的电路。</a:t>
            </a:r>
            <a:endParaRPr lang="zh-CN" altLang="en-US" sz="2400" b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5671" name="Rectangle 103"/>
          <p:cNvSpPr>
            <a:spLocks noChangeArrowheads="1"/>
          </p:cNvSpPr>
          <p:nvPr/>
        </p:nvSpPr>
        <p:spPr bwMode="auto">
          <a:xfrm>
            <a:off x="466725" y="2852738"/>
            <a:ext cx="7793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6.3.1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设计同步时序逻辑电路的一般步骤</a:t>
            </a:r>
          </a:p>
        </p:txBody>
      </p:sp>
      <p:graphicFrame>
        <p:nvGraphicFramePr>
          <p:cNvPr id="365679" name="Object 111"/>
          <p:cNvGraphicFramePr>
            <a:graphicFrameLocks noChangeAspect="1"/>
          </p:cNvGraphicFramePr>
          <p:nvPr/>
        </p:nvGraphicFramePr>
        <p:xfrm>
          <a:off x="323850" y="4437063"/>
          <a:ext cx="85693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89" name="图片" r:id="rId4" imgW="4885920" imgH="1152000" progId="Word.Picture.8">
                  <p:embed/>
                </p:oleObj>
              </mc:Choice>
              <mc:Fallback>
                <p:oleObj name="图片" r:id="rId4" imgW="4885920" imgH="1152000" progId="Word.Picture.8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37063"/>
                        <a:ext cx="8569325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81" name="Rectangle 113"/>
          <p:cNvSpPr>
            <a:spLocks noChangeArrowheads="1"/>
          </p:cNvSpPr>
          <p:nvPr/>
        </p:nvSpPr>
        <p:spPr bwMode="auto">
          <a:xfrm>
            <a:off x="684213" y="371633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同步时序电路的设计过程</a:t>
            </a:r>
            <a:endParaRPr kumimoji="1" lang="zh-CN" altLang="en-US" sz="2400">
              <a:solidFill>
                <a:srgbClr val="000066"/>
              </a:solidFill>
              <a:latin typeface="Times New Roman" pitchFamily="18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38" grpId="0" animBg="1"/>
      <p:bldP spid="365671" grpId="0"/>
      <p:bldP spid="3656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3671888" y="333375"/>
            <a:ext cx="46434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求激励方程的第二种方法</a:t>
            </a: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/>
        </p:nvGraphicFramePr>
        <p:xfrm>
          <a:off x="179388" y="1736725"/>
          <a:ext cx="31623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49" name="Picture2" r:id="rId3" imgW="1828800" imgH="1009800" progId="Word.Picture.8">
                  <p:embed/>
                </p:oleObj>
              </mc:Choice>
              <mc:Fallback>
                <p:oleObj name="Picture2" r:id="rId3" imgW="1828800" imgH="10098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36725"/>
                        <a:ext cx="3162300" cy="187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92113" y="4097338"/>
            <a:ext cx="210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latin typeface="Arial" pitchFamily="34" charset="0"/>
              </a:rPr>
              <a:t>求状态方程： </a:t>
            </a:r>
          </a:p>
        </p:txBody>
      </p:sp>
      <p:sp>
        <p:nvSpPr>
          <p:cNvPr id="408581" name="AutoShape 5"/>
          <p:cNvSpPr>
            <a:spLocks noChangeArrowheads="1"/>
          </p:cNvSpPr>
          <p:nvPr/>
        </p:nvSpPr>
        <p:spPr bwMode="auto">
          <a:xfrm>
            <a:off x="166688" y="3795713"/>
            <a:ext cx="8802687" cy="1833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3813175" y="869950"/>
            <a:ext cx="5145088" cy="287972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5724525" y="850900"/>
            <a:ext cx="2700338" cy="2898775"/>
          </a:xfrm>
          <a:prstGeom prst="rect">
            <a:avLst/>
          </a:prstGeom>
          <a:solidFill>
            <a:srgbClr val="FFFF99">
              <a:alpha val="4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8424863" y="850900"/>
            <a:ext cx="538162" cy="2898775"/>
          </a:xfrm>
          <a:prstGeom prst="rect">
            <a:avLst/>
          </a:prstGeom>
          <a:solidFill>
            <a:srgbClr val="FFCC99">
              <a:alpha val="4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3708400" y="850900"/>
            <a:ext cx="2049463" cy="2898775"/>
          </a:xfrm>
          <a:prstGeom prst="rect">
            <a:avLst/>
          </a:prstGeom>
          <a:solidFill>
            <a:srgbClr val="00FF00">
              <a:alpha val="1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8806" name="Group 230"/>
          <p:cNvGraphicFramePr>
            <a:graphicFrameLocks noGrp="1"/>
          </p:cNvGraphicFramePr>
          <p:nvPr/>
        </p:nvGraphicFramePr>
        <p:xfrm>
          <a:off x="3671888" y="869950"/>
          <a:ext cx="5292725" cy="2772728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Y</a:t>
                      </a:r>
                      <a:endParaRPr kumimoji="0" lang="en-US" altLang="zh-CN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57400" indent="-22860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8645" name="Object 69"/>
          <p:cNvGraphicFramePr>
            <a:graphicFrameLocks noChangeAspect="1"/>
          </p:cNvGraphicFramePr>
          <p:nvPr/>
        </p:nvGraphicFramePr>
        <p:xfrm>
          <a:off x="0" y="3602038"/>
          <a:ext cx="8596313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0" name="Picture" r:id="rId5" imgW="4457700" imgH="1098804" progId="Word.Picture.8">
                  <p:embed/>
                </p:oleObj>
              </mc:Choice>
              <mc:Fallback>
                <p:oleObj name="Picture" r:id="rId5" imgW="4457700" imgH="1098804" progId="Word.Picture.8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23" r="2423"/>
                      <a:stretch>
                        <a:fillRect/>
                      </a:stretch>
                    </p:blipFill>
                    <p:spPr bwMode="auto">
                      <a:xfrm>
                        <a:off x="0" y="3602038"/>
                        <a:ext cx="8596313" cy="203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46" name="Object 70"/>
          <p:cNvGraphicFramePr>
            <a:graphicFrameLocks noChangeAspect="1"/>
          </p:cNvGraphicFramePr>
          <p:nvPr/>
        </p:nvGraphicFramePr>
        <p:xfrm>
          <a:off x="6456363" y="5675313"/>
          <a:ext cx="20780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1" name="Equation" r:id="rId7" imgW="977760" imgH="279360" progId="Equation.DSMT4">
                  <p:embed/>
                </p:oleObj>
              </mc:Choice>
              <mc:Fallback>
                <p:oleObj name="Equation" r:id="rId7" imgW="977760" imgH="27936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5675313"/>
                        <a:ext cx="2078037" cy="557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47" name="Object 71"/>
          <p:cNvGraphicFramePr>
            <a:graphicFrameLocks noChangeAspect="1"/>
          </p:cNvGraphicFramePr>
          <p:nvPr/>
        </p:nvGraphicFramePr>
        <p:xfrm>
          <a:off x="503238" y="5697538"/>
          <a:ext cx="21066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2" name="Equation" r:id="rId9" imgW="1054080" imgH="279360" progId="Equation.3">
                  <p:embed/>
                </p:oleObj>
              </mc:Choice>
              <mc:Fallback>
                <p:oleObj name="Equation" r:id="rId9" imgW="1054080" imgH="2793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697538"/>
                        <a:ext cx="2106612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48" name="Object 72"/>
          <p:cNvGraphicFramePr>
            <a:graphicFrameLocks noChangeAspect="1"/>
          </p:cNvGraphicFramePr>
          <p:nvPr/>
        </p:nvGraphicFramePr>
        <p:xfrm>
          <a:off x="3048000" y="5702300"/>
          <a:ext cx="29448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3" name="Equation" r:id="rId11" imgW="1384200" imgH="279360" progId="Equation.DSMT4">
                  <p:embed/>
                </p:oleObj>
              </mc:Choice>
              <mc:Fallback>
                <p:oleObj name="Equation" r:id="rId11" imgW="1384200" imgH="27936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02300"/>
                        <a:ext cx="2944813" cy="512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49" name="AutoShape 73"/>
          <p:cNvSpPr>
            <a:spLocks noChangeArrowheads="1"/>
          </p:cNvSpPr>
          <p:nvPr/>
        </p:nvSpPr>
        <p:spPr bwMode="auto">
          <a:xfrm>
            <a:off x="1774825" y="4232275"/>
            <a:ext cx="315913" cy="3905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8650" name="AutoShape 74"/>
          <p:cNvSpPr>
            <a:spLocks noChangeArrowheads="1"/>
          </p:cNvSpPr>
          <p:nvPr/>
        </p:nvSpPr>
        <p:spPr bwMode="auto">
          <a:xfrm>
            <a:off x="4121150" y="4244975"/>
            <a:ext cx="315913" cy="8540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8651" name="AutoShape 75"/>
          <p:cNvSpPr>
            <a:spLocks noChangeArrowheads="1"/>
          </p:cNvSpPr>
          <p:nvPr/>
        </p:nvSpPr>
        <p:spPr bwMode="auto">
          <a:xfrm>
            <a:off x="5137150" y="4219575"/>
            <a:ext cx="315913" cy="8540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8652" name="AutoShape 76"/>
          <p:cNvSpPr>
            <a:spLocks noChangeArrowheads="1"/>
          </p:cNvSpPr>
          <p:nvPr/>
        </p:nvSpPr>
        <p:spPr bwMode="auto">
          <a:xfrm>
            <a:off x="6072188" y="4359275"/>
            <a:ext cx="404812" cy="36036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8653" name="AutoShape 77"/>
          <p:cNvSpPr>
            <a:spLocks noChangeArrowheads="1"/>
          </p:cNvSpPr>
          <p:nvPr/>
        </p:nvSpPr>
        <p:spPr bwMode="auto">
          <a:xfrm>
            <a:off x="8356600" y="4283075"/>
            <a:ext cx="404813" cy="36036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08654" name="Group 78"/>
          <p:cNvGrpSpPr>
            <a:grpSpLocks/>
          </p:cNvGrpSpPr>
          <p:nvPr/>
        </p:nvGrpSpPr>
        <p:grpSpPr bwMode="auto">
          <a:xfrm>
            <a:off x="6440488" y="4229100"/>
            <a:ext cx="1919287" cy="384175"/>
            <a:chOff x="4057" y="2888"/>
            <a:chExt cx="1209" cy="242"/>
          </a:xfrm>
        </p:grpSpPr>
        <p:grpSp>
          <p:nvGrpSpPr>
            <p:cNvPr id="408655" name="Group 79"/>
            <p:cNvGrpSpPr>
              <a:grpSpLocks/>
            </p:cNvGrpSpPr>
            <p:nvPr/>
          </p:nvGrpSpPr>
          <p:grpSpPr bwMode="auto">
            <a:xfrm>
              <a:off x="4057" y="2905"/>
              <a:ext cx="247" cy="225"/>
              <a:chOff x="4682" y="732"/>
              <a:chExt cx="247" cy="225"/>
            </a:xfrm>
          </p:grpSpPr>
          <p:sp>
            <p:nvSpPr>
              <p:cNvPr id="408656" name="Line 80"/>
              <p:cNvSpPr>
                <a:spLocks noChangeShapeType="1"/>
              </p:cNvSpPr>
              <p:nvPr/>
            </p:nvSpPr>
            <p:spPr bwMode="auto">
              <a:xfrm>
                <a:off x="4682" y="741"/>
                <a:ext cx="239" cy="0"/>
              </a:xfrm>
              <a:prstGeom prst="line">
                <a:avLst/>
              </a:prstGeom>
              <a:noFill/>
              <a:ln w="3810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657" name="Line 81"/>
              <p:cNvSpPr>
                <a:spLocks noChangeShapeType="1"/>
              </p:cNvSpPr>
              <p:nvPr/>
            </p:nvSpPr>
            <p:spPr bwMode="auto">
              <a:xfrm>
                <a:off x="4690" y="957"/>
                <a:ext cx="239" cy="0"/>
              </a:xfrm>
              <a:prstGeom prst="line">
                <a:avLst/>
              </a:prstGeom>
              <a:noFill/>
              <a:ln w="3810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8658" name="Line 82"/>
              <p:cNvSpPr>
                <a:spLocks noChangeShapeType="1"/>
              </p:cNvSpPr>
              <p:nvPr/>
            </p:nvSpPr>
            <p:spPr bwMode="auto">
              <a:xfrm>
                <a:off x="4921" y="732"/>
                <a:ext cx="0" cy="222"/>
              </a:xfrm>
              <a:prstGeom prst="line">
                <a:avLst/>
              </a:prstGeom>
              <a:noFill/>
              <a:ln w="3810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8659" name="Line 83"/>
            <p:cNvSpPr>
              <a:spLocks noChangeShapeType="1"/>
            </p:cNvSpPr>
            <p:nvPr/>
          </p:nvSpPr>
          <p:spPr bwMode="auto">
            <a:xfrm>
              <a:off x="5019" y="2897"/>
              <a:ext cx="239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60" name="Line 84"/>
            <p:cNvSpPr>
              <a:spLocks noChangeShapeType="1"/>
            </p:cNvSpPr>
            <p:nvPr/>
          </p:nvSpPr>
          <p:spPr bwMode="auto">
            <a:xfrm>
              <a:off x="5027" y="3120"/>
              <a:ext cx="239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61" name="Line 85"/>
            <p:cNvSpPr>
              <a:spLocks noChangeShapeType="1"/>
            </p:cNvSpPr>
            <p:nvPr/>
          </p:nvSpPr>
          <p:spPr bwMode="auto">
            <a:xfrm>
              <a:off x="5034" y="2888"/>
              <a:ext cx="0" cy="22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8662" name="Rectangle 86"/>
          <p:cNvSpPr>
            <a:spLocks noChangeArrowheads="1"/>
          </p:cNvSpPr>
          <p:nvPr/>
        </p:nvSpPr>
        <p:spPr bwMode="auto">
          <a:xfrm>
            <a:off x="0" y="1376363"/>
            <a:ext cx="3527425" cy="2268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8663" name="Group 87"/>
          <p:cNvGrpSpPr>
            <a:grpSpLocks/>
          </p:cNvGrpSpPr>
          <p:nvPr/>
        </p:nvGrpSpPr>
        <p:grpSpPr bwMode="auto">
          <a:xfrm>
            <a:off x="244475" y="1052513"/>
            <a:ext cx="3279775" cy="1809750"/>
            <a:chOff x="3714" y="640"/>
            <a:chExt cx="2066" cy="1140"/>
          </a:xfrm>
        </p:grpSpPr>
        <p:sp>
          <p:nvSpPr>
            <p:cNvPr id="408664" name="Rectangle 88"/>
            <p:cNvSpPr>
              <a:spLocks noChangeArrowheads="1"/>
            </p:cNvSpPr>
            <p:nvPr/>
          </p:nvSpPr>
          <p:spPr bwMode="auto">
            <a:xfrm>
              <a:off x="3913" y="644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65" name="Rectangle 89"/>
            <p:cNvSpPr>
              <a:spLocks noChangeArrowheads="1"/>
            </p:cNvSpPr>
            <p:nvPr/>
          </p:nvSpPr>
          <p:spPr bwMode="auto">
            <a:xfrm>
              <a:off x="4246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66" name="Rectangle 90"/>
            <p:cNvSpPr>
              <a:spLocks noChangeArrowheads="1"/>
            </p:cNvSpPr>
            <p:nvPr/>
          </p:nvSpPr>
          <p:spPr bwMode="auto">
            <a:xfrm>
              <a:off x="4405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67" name="Rectangle 91"/>
            <p:cNvSpPr>
              <a:spLocks noChangeArrowheads="1"/>
            </p:cNvSpPr>
            <p:nvPr/>
          </p:nvSpPr>
          <p:spPr bwMode="auto">
            <a:xfrm>
              <a:off x="4656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68" name="Rectangle 92"/>
            <p:cNvSpPr>
              <a:spLocks noChangeArrowheads="1"/>
            </p:cNvSpPr>
            <p:nvPr/>
          </p:nvSpPr>
          <p:spPr bwMode="auto">
            <a:xfrm>
              <a:off x="4815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69" name="Rectangle 93"/>
            <p:cNvSpPr>
              <a:spLocks noChangeArrowheads="1"/>
            </p:cNvSpPr>
            <p:nvPr/>
          </p:nvSpPr>
          <p:spPr bwMode="auto">
            <a:xfrm>
              <a:off x="5074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0" name="Rectangle 94"/>
            <p:cNvSpPr>
              <a:spLocks noChangeArrowheads="1"/>
            </p:cNvSpPr>
            <p:nvPr/>
          </p:nvSpPr>
          <p:spPr bwMode="auto">
            <a:xfrm>
              <a:off x="5226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1" name="Rectangle 95"/>
            <p:cNvSpPr>
              <a:spLocks noChangeArrowheads="1"/>
            </p:cNvSpPr>
            <p:nvPr/>
          </p:nvSpPr>
          <p:spPr bwMode="auto">
            <a:xfrm>
              <a:off x="5479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2" name="Rectangle 96"/>
            <p:cNvSpPr>
              <a:spLocks noChangeArrowheads="1"/>
            </p:cNvSpPr>
            <p:nvPr/>
          </p:nvSpPr>
          <p:spPr bwMode="auto">
            <a:xfrm>
              <a:off x="5638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3" name="Rectangle 97"/>
            <p:cNvSpPr>
              <a:spLocks noChangeArrowheads="1"/>
            </p:cNvSpPr>
            <p:nvPr/>
          </p:nvSpPr>
          <p:spPr bwMode="auto">
            <a:xfrm>
              <a:off x="3928" y="11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4" name="Rectangle 98"/>
            <p:cNvSpPr>
              <a:spLocks noChangeArrowheads="1"/>
            </p:cNvSpPr>
            <p:nvPr/>
          </p:nvSpPr>
          <p:spPr bwMode="auto">
            <a:xfrm>
              <a:off x="4007" y="112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5" name="Rectangle 99"/>
            <p:cNvSpPr>
              <a:spLocks noChangeArrowheads="1"/>
            </p:cNvSpPr>
            <p:nvPr/>
          </p:nvSpPr>
          <p:spPr bwMode="auto">
            <a:xfrm>
              <a:off x="4271" y="109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6" name="Rectangle 100"/>
            <p:cNvSpPr>
              <a:spLocks noChangeArrowheads="1"/>
            </p:cNvSpPr>
            <p:nvPr/>
          </p:nvSpPr>
          <p:spPr bwMode="auto">
            <a:xfrm>
              <a:off x="4380" y="109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7" name="Rectangle 101"/>
            <p:cNvSpPr>
              <a:spLocks noChangeArrowheads="1"/>
            </p:cNvSpPr>
            <p:nvPr/>
          </p:nvSpPr>
          <p:spPr bwMode="auto">
            <a:xfrm>
              <a:off x="4681" y="109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8" name="Rectangle 102"/>
            <p:cNvSpPr>
              <a:spLocks noChangeArrowheads="1"/>
            </p:cNvSpPr>
            <p:nvPr/>
          </p:nvSpPr>
          <p:spPr bwMode="auto">
            <a:xfrm>
              <a:off x="4790" y="109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79" name="Rectangle 103"/>
            <p:cNvSpPr>
              <a:spLocks noChangeArrowheads="1"/>
            </p:cNvSpPr>
            <p:nvPr/>
          </p:nvSpPr>
          <p:spPr bwMode="auto">
            <a:xfrm>
              <a:off x="5278" y="11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80" name="Rectangle 104"/>
            <p:cNvSpPr>
              <a:spLocks noChangeArrowheads="1"/>
            </p:cNvSpPr>
            <p:nvPr/>
          </p:nvSpPr>
          <p:spPr bwMode="auto">
            <a:xfrm>
              <a:off x="5504" y="109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81" name="Rectangle 105"/>
            <p:cNvSpPr>
              <a:spLocks noChangeArrowheads="1"/>
            </p:cNvSpPr>
            <p:nvPr/>
          </p:nvSpPr>
          <p:spPr bwMode="auto">
            <a:xfrm>
              <a:off x="5614" y="109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682" name="Rectangle 106"/>
            <p:cNvSpPr>
              <a:spLocks noChangeArrowheads="1"/>
            </p:cNvSpPr>
            <p:nvPr/>
          </p:nvSpPr>
          <p:spPr bwMode="auto">
            <a:xfrm>
              <a:off x="4107" y="99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3" name="Line 107"/>
            <p:cNvSpPr>
              <a:spLocks noChangeShapeType="1"/>
            </p:cNvSpPr>
            <p:nvPr/>
          </p:nvSpPr>
          <p:spPr bwMode="auto">
            <a:xfrm>
              <a:off x="4107" y="99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4" name="Rectangle 108"/>
            <p:cNvSpPr>
              <a:spLocks noChangeArrowheads="1"/>
            </p:cNvSpPr>
            <p:nvPr/>
          </p:nvSpPr>
          <p:spPr bwMode="auto">
            <a:xfrm>
              <a:off x="410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5" name="Line 109"/>
            <p:cNvSpPr>
              <a:spLocks noChangeShapeType="1"/>
            </p:cNvSpPr>
            <p:nvPr/>
          </p:nvSpPr>
          <p:spPr bwMode="auto">
            <a:xfrm>
              <a:off x="410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6" name="Line 110"/>
            <p:cNvSpPr>
              <a:spLocks noChangeShapeType="1"/>
            </p:cNvSpPr>
            <p:nvPr/>
          </p:nvSpPr>
          <p:spPr bwMode="auto">
            <a:xfrm>
              <a:off x="410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7" name="Rectangle 111"/>
            <p:cNvSpPr>
              <a:spLocks noChangeArrowheads="1"/>
            </p:cNvSpPr>
            <p:nvPr/>
          </p:nvSpPr>
          <p:spPr bwMode="auto">
            <a:xfrm>
              <a:off x="4137" y="999"/>
              <a:ext cx="2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8" name="Line 112"/>
            <p:cNvSpPr>
              <a:spLocks noChangeShapeType="1"/>
            </p:cNvSpPr>
            <p:nvPr/>
          </p:nvSpPr>
          <p:spPr bwMode="auto">
            <a:xfrm>
              <a:off x="4137" y="999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89" name="Line 113"/>
            <p:cNvSpPr>
              <a:spLocks noChangeShapeType="1"/>
            </p:cNvSpPr>
            <p:nvPr/>
          </p:nvSpPr>
          <p:spPr bwMode="auto">
            <a:xfrm>
              <a:off x="413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0" name="Rectangle 114"/>
            <p:cNvSpPr>
              <a:spLocks noChangeArrowheads="1"/>
            </p:cNvSpPr>
            <p:nvPr/>
          </p:nvSpPr>
          <p:spPr bwMode="auto">
            <a:xfrm>
              <a:off x="4166" y="999"/>
              <a:ext cx="35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1" name="Line 115"/>
            <p:cNvSpPr>
              <a:spLocks noChangeShapeType="1"/>
            </p:cNvSpPr>
            <p:nvPr/>
          </p:nvSpPr>
          <p:spPr bwMode="auto">
            <a:xfrm>
              <a:off x="4166" y="999"/>
              <a:ext cx="3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2" name="Line 116"/>
            <p:cNvSpPr>
              <a:spLocks noChangeShapeType="1"/>
            </p:cNvSpPr>
            <p:nvPr/>
          </p:nvSpPr>
          <p:spPr bwMode="auto">
            <a:xfrm>
              <a:off x="4524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3" name="Rectangle 117"/>
            <p:cNvSpPr>
              <a:spLocks noChangeArrowheads="1"/>
            </p:cNvSpPr>
            <p:nvPr/>
          </p:nvSpPr>
          <p:spPr bwMode="auto">
            <a:xfrm>
              <a:off x="4524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4" name="Line 118"/>
            <p:cNvSpPr>
              <a:spLocks noChangeShapeType="1"/>
            </p:cNvSpPr>
            <p:nvPr/>
          </p:nvSpPr>
          <p:spPr bwMode="auto">
            <a:xfrm>
              <a:off x="4524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5" name="Line 119"/>
            <p:cNvSpPr>
              <a:spLocks noChangeShapeType="1"/>
            </p:cNvSpPr>
            <p:nvPr/>
          </p:nvSpPr>
          <p:spPr bwMode="auto">
            <a:xfrm>
              <a:off x="4524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6" name="Rectangle 120"/>
            <p:cNvSpPr>
              <a:spLocks noChangeArrowheads="1"/>
            </p:cNvSpPr>
            <p:nvPr/>
          </p:nvSpPr>
          <p:spPr bwMode="auto">
            <a:xfrm>
              <a:off x="4554" y="999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7" name="Line 121"/>
            <p:cNvSpPr>
              <a:spLocks noChangeShapeType="1"/>
            </p:cNvSpPr>
            <p:nvPr/>
          </p:nvSpPr>
          <p:spPr bwMode="auto">
            <a:xfrm>
              <a:off x="4554" y="999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8" name="Line 122"/>
            <p:cNvSpPr>
              <a:spLocks noChangeShapeType="1"/>
            </p:cNvSpPr>
            <p:nvPr/>
          </p:nvSpPr>
          <p:spPr bwMode="auto">
            <a:xfrm>
              <a:off x="4937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699" name="Rectangle 123"/>
            <p:cNvSpPr>
              <a:spLocks noChangeArrowheads="1"/>
            </p:cNvSpPr>
            <p:nvPr/>
          </p:nvSpPr>
          <p:spPr bwMode="auto">
            <a:xfrm>
              <a:off x="493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0" name="Line 124"/>
            <p:cNvSpPr>
              <a:spLocks noChangeShapeType="1"/>
            </p:cNvSpPr>
            <p:nvPr/>
          </p:nvSpPr>
          <p:spPr bwMode="auto">
            <a:xfrm>
              <a:off x="493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1" name="Line 125"/>
            <p:cNvSpPr>
              <a:spLocks noChangeShapeType="1"/>
            </p:cNvSpPr>
            <p:nvPr/>
          </p:nvSpPr>
          <p:spPr bwMode="auto">
            <a:xfrm>
              <a:off x="493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2" name="Rectangle 126"/>
            <p:cNvSpPr>
              <a:spLocks noChangeArrowheads="1"/>
            </p:cNvSpPr>
            <p:nvPr/>
          </p:nvSpPr>
          <p:spPr bwMode="auto">
            <a:xfrm>
              <a:off x="4967" y="999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3" name="Line 127"/>
            <p:cNvSpPr>
              <a:spLocks noChangeShapeType="1"/>
            </p:cNvSpPr>
            <p:nvPr/>
          </p:nvSpPr>
          <p:spPr bwMode="auto">
            <a:xfrm>
              <a:off x="4967" y="999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4" name="Line 128"/>
            <p:cNvSpPr>
              <a:spLocks noChangeShapeType="1"/>
            </p:cNvSpPr>
            <p:nvPr/>
          </p:nvSpPr>
          <p:spPr bwMode="auto">
            <a:xfrm>
              <a:off x="5347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5" name="Rectangle 129"/>
            <p:cNvSpPr>
              <a:spLocks noChangeArrowheads="1"/>
            </p:cNvSpPr>
            <p:nvPr/>
          </p:nvSpPr>
          <p:spPr bwMode="auto">
            <a:xfrm>
              <a:off x="534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6" name="Line 130"/>
            <p:cNvSpPr>
              <a:spLocks noChangeShapeType="1"/>
            </p:cNvSpPr>
            <p:nvPr/>
          </p:nvSpPr>
          <p:spPr bwMode="auto">
            <a:xfrm>
              <a:off x="534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7" name="Line 131"/>
            <p:cNvSpPr>
              <a:spLocks noChangeShapeType="1"/>
            </p:cNvSpPr>
            <p:nvPr/>
          </p:nvSpPr>
          <p:spPr bwMode="auto">
            <a:xfrm>
              <a:off x="534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8" name="Rectangle 132"/>
            <p:cNvSpPr>
              <a:spLocks noChangeArrowheads="1"/>
            </p:cNvSpPr>
            <p:nvPr/>
          </p:nvSpPr>
          <p:spPr bwMode="auto">
            <a:xfrm>
              <a:off x="5377" y="999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09" name="Line 133"/>
            <p:cNvSpPr>
              <a:spLocks noChangeShapeType="1"/>
            </p:cNvSpPr>
            <p:nvPr/>
          </p:nvSpPr>
          <p:spPr bwMode="auto">
            <a:xfrm>
              <a:off x="5377" y="999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0" name="Rectangle 134"/>
            <p:cNvSpPr>
              <a:spLocks noChangeArrowheads="1"/>
            </p:cNvSpPr>
            <p:nvPr/>
          </p:nvSpPr>
          <p:spPr bwMode="auto">
            <a:xfrm>
              <a:off x="5750" y="99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1" name="Line 135"/>
            <p:cNvSpPr>
              <a:spLocks noChangeShapeType="1"/>
            </p:cNvSpPr>
            <p:nvPr/>
          </p:nvSpPr>
          <p:spPr bwMode="auto">
            <a:xfrm>
              <a:off x="5750" y="99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2" name="Rectangle 136"/>
            <p:cNvSpPr>
              <a:spLocks noChangeArrowheads="1"/>
            </p:cNvSpPr>
            <p:nvPr/>
          </p:nvSpPr>
          <p:spPr bwMode="auto">
            <a:xfrm>
              <a:off x="5750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3" name="Line 137"/>
            <p:cNvSpPr>
              <a:spLocks noChangeShapeType="1"/>
            </p:cNvSpPr>
            <p:nvPr/>
          </p:nvSpPr>
          <p:spPr bwMode="auto">
            <a:xfrm>
              <a:off x="5750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4" name="Line 138"/>
            <p:cNvSpPr>
              <a:spLocks noChangeShapeType="1"/>
            </p:cNvSpPr>
            <p:nvPr/>
          </p:nvSpPr>
          <p:spPr bwMode="auto">
            <a:xfrm>
              <a:off x="5750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5" name="Rectangle 139"/>
            <p:cNvSpPr>
              <a:spLocks noChangeArrowheads="1"/>
            </p:cNvSpPr>
            <p:nvPr/>
          </p:nvSpPr>
          <p:spPr bwMode="auto">
            <a:xfrm>
              <a:off x="4107" y="102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6" name="Line 140"/>
            <p:cNvSpPr>
              <a:spLocks noChangeShapeType="1"/>
            </p:cNvSpPr>
            <p:nvPr/>
          </p:nvSpPr>
          <p:spPr bwMode="auto">
            <a:xfrm>
              <a:off x="410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7" name="Rectangle 141"/>
            <p:cNvSpPr>
              <a:spLocks noChangeArrowheads="1"/>
            </p:cNvSpPr>
            <p:nvPr/>
          </p:nvSpPr>
          <p:spPr bwMode="auto">
            <a:xfrm>
              <a:off x="4524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8" name="Line 142"/>
            <p:cNvSpPr>
              <a:spLocks noChangeShapeType="1"/>
            </p:cNvSpPr>
            <p:nvPr/>
          </p:nvSpPr>
          <p:spPr bwMode="auto">
            <a:xfrm>
              <a:off x="4524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19" name="Rectangle 143"/>
            <p:cNvSpPr>
              <a:spLocks noChangeArrowheads="1"/>
            </p:cNvSpPr>
            <p:nvPr/>
          </p:nvSpPr>
          <p:spPr bwMode="auto">
            <a:xfrm>
              <a:off x="4937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20" name="Line 144"/>
            <p:cNvSpPr>
              <a:spLocks noChangeShapeType="1"/>
            </p:cNvSpPr>
            <p:nvPr/>
          </p:nvSpPr>
          <p:spPr bwMode="auto">
            <a:xfrm>
              <a:off x="493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21" name="Rectangle 145"/>
            <p:cNvSpPr>
              <a:spLocks noChangeArrowheads="1"/>
            </p:cNvSpPr>
            <p:nvPr/>
          </p:nvSpPr>
          <p:spPr bwMode="auto">
            <a:xfrm>
              <a:off x="5347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22" name="Line 146"/>
            <p:cNvSpPr>
              <a:spLocks noChangeShapeType="1"/>
            </p:cNvSpPr>
            <p:nvPr/>
          </p:nvSpPr>
          <p:spPr bwMode="auto">
            <a:xfrm>
              <a:off x="534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23" name="Rectangle 147"/>
            <p:cNvSpPr>
              <a:spLocks noChangeArrowheads="1"/>
            </p:cNvSpPr>
            <p:nvPr/>
          </p:nvSpPr>
          <p:spPr bwMode="auto">
            <a:xfrm>
              <a:off x="5750" y="102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24" name="Line 148"/>
            <p:cNvSpPr>
              <a:spLocks noChangeShapeType="1"/>
            </p:cNvSpPr>
            <p:nvPr/>
          </p:nvSpPr>
          <p:spPr bwMode="auto">
            <a:xfrm>
              <a:off x="5750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25" name="Rectangle 149"/>
            <p:cNvSpPr>
              <a:spLocks noChangeArrowheads="1"/>
            </p:cNvSpPr>
            <p:nvPr/>
          </p:nvSpPr>
          <p:spPr bwMode="auto">
            <a:xfrm>
              <a:off x="3928" y="149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26" name="Rectangle 150"/>
            <p:cNvSpPr>
              <a:spLocks noChangeArrowheads="1"/>
            </p:cNvSpPr>
            <p:nvPr/>
          </p:nvSpPr>
          <p:spPr bwMode="auto">
            <a:xfrm>
              <a:off x="4007" y="149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27" name="Rectangle 151"/>
            <p:cNvSpPr>
              <a:spLocks noChangeArrowheads="1"/>
            </p:cNvSpPr>
            <p:nvPr/>
          </p:nvSpPr>
          <p:spPr bwMode="auto">
            <a:xfrm>
              <a:off x="4254" y="145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28" name="Rectangle 152"/>
            <p:cNvSpPr>
              <a:spLocks noChangeArrowheads="1"/>
            </p:cNvSpPr>
            <p:nvPr/>
          </p:nvSpPr>
          <p:spPr bwMode="auto">
            <a:xfrm>
              <a:off x="4664" y="144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29" name="Rectangle 153"/>
            <p:cNvSpPr>
              <a:spLocks noChangeArrowheads="1"/>
            </p:cNvSpPr>
            <p:nvPr/>
          </p:nvSpPr>
          <p:spPr bwMode="auto">
            <a:xfrm>
              <a:off x="5278" y="14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30" name="Rectangle 154"/>
            <p:cNvSpPr>
              <a:spLocks noChangeArrowheads="1"/>
            </p:cNvSpPr>
            <p:nvPr/>
          </p:nvSpPr>
          <p:spPr bwMode="auto">
            <a:xfrm>
              <a:off x="5504" y="1468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31" name="Rectangle 155"/>
            <p:cNvSpPr>
              <a:spLocks noChangeArrowheads="1"/>
            </p:cNvSpPr>
            <p:nvPr/>
          </p:nvSpPr>
          <p:spPr bwMode="auto">
            <a:xfrm>
              <a:off x="4107" y="138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2" name="Line 156"/>
            <p:cNvSpPr>
              <a:spLocks noChangeShapeType="1"/>
            </p:cNvSpPr>
            <p:nvPr/>
          </p:nvSpPr>
          <p:spPr bwMode="auto">
            <a:xfrm>
              <a:off x="4107" y="138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3" name="Rectangle 157"/>
            <p:cNvSpPr>
              <a:spLocks noChangeArrowheads="1"/>
            </p:cNvSpPr>
            <p:nvPr/>
          </p:nvSpPr>
          <p:spPr bwMode="auto">
            <a:xfrm>
              <a:off x="4137" y="1382"/>
              <a:ext cx="38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4" name="Line 158"/>
            <p:cNvSpPr>
              <a:spLocks noChangeShapeType="1"/>
            </p:cNvSpPr>
            <p:nvPr/>
          </p:nvSpPr>
          <p:spPr bwMode="auto">
            <a:xfrm>
              <a:off x="4137" y="1382"/>
              <a:ext cx="3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5" name="Rectangle 159"/>
            <p:cNvSpPr>
              <a:spLocks noChangeArrowheads="1"/>
            </p:cNvSpPr>
            <p:nvPr/>
          </p:nvSpPr>
          <p:spPr bwMode="auto">
            <a:xfrm>
              <a:off x="4524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6" name="Line 160"/>
            <p:cNvSpPr>
              <a:spLocks noChangeShapeType="1"/>
            </p:cNvSpPr>
            <p:nvPr/>
          </p:nvSpPr>
          <p:spPr bwMode="auto">
            <a:xfrm>
              <a:off x="4524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7" name="Line 161"/>
            <p:cNvSpPr>
              <a:spLocks noChangeShapeType="1"/>
            </p:cNvSpPr>
            <p:nvPr/>
          </p:nvSpPr>
          <p:spPr bwMode="auto">
            <a:xfrm>
              <a:off x="4524" y="138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8" name="Rectangle 162"/>
            <p:cNvSpPr>
              <a:spLocks noChangeArrowheads="1"/>
            </p:cNvSpPr>
            <p:nvPr/>
          </p:nvSpPr>
          <p:spPr bwMode="auto">
            <a:xfrm>
              <a:off x="4539" y="1382"/>
              <a:ext cx="39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39" name="Line 163"/>
            <p:cNvSpPr>
              <a:spLocks noChangeShapeType="1"/>
            </p:cNvSpPr>
            <p:nvPr/>
          </p:nvSpPr>
          <p:spPr bwMode="auto">
            <a:xfrm>
              <a:off x="4539" y="1382"/>
              <a:ext cx="3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0" name="Rectangle 164"/>
            <p:cNvSpPr>
              <a:spLocks noChangeArrowheads="1"/>
            </p:cNvSpPr>
            <p:nvPr/>
          </p:nvSpPr>
          <p:spPr bwMode="auto">
            <a:xfrm>
              <a:off x="4937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1" name="Line 165"/>
            <p:cNvSpPr>
              <a:spLocks noChangeShapeType="1"/>
            </p:cNvSpPr>
            <p:nvPr/>
          </p:nvSpPr>
          <p:spPr bwMode="auto">
            <a:xfrm>
              <a:off x="4937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2" name="Rectangle 166"/>
            <p:cNvSpPr>
              <a:spLocks noChangeArrowheads="1"/>
            </p:cNvSpPr>
            <p:nvPr/>
          </p:nvSpPr>
          <p:spPr bwMode="auto">
            <a:xfrm>
              <a:off x="4952" y="1382"/>
              <a:ext cx="39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3" name="Line 167"/>
            <p:cNvSpPr>
              <a:spLocks noChangeShapeType="1"/>
            </p:cNvSpPr>
            <p:nvPr/>
          </p:nvSpPr>
          <p:spPr bwMode="auto">
            <a:xfrm>
              <a:off x="4952" y="1382"/>
              <a:ext cx="3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4" name="Rectangle 168"/>
            <p:cNvSpPr>
              <a:spLocks noChangeArrowheads="1"/>
            </p:cNvSpPr>
            <p:nvPr/>
          </p:nvSpPr>
          <p:spPr bwMode="auto">
            <a:xfrm>
              <a:off x="5347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5" name="Line 169"/>
            <p:cNvSpPr>
              <a:spLocks noChangeShapeType="1"/>
            </p:cNvSpPr>
            <p:nvPr/>
          </p:nvSpPr>
          <p:spPr bwMode="auto">
            <a:xfrm>
              <a:off x="5347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6" name="Line 170"/>
            <p:cNvSpPr>
              <a:spLocks noChangeShapeType="1"/>
            </p:cNvSpPr>
            <p:nvPr/>
          </p:nvSpPr>
          <p:spPr bwMode="auto">
            <a:xfrm>
              <a:off x="5347" y="138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7" name="Rectangle 171"/>
            <p:cNvSpPr>
              <a:spLocks noChangeArrowheads="1"/>
            </p:cNvSpPr>
            <p:nvPr/>
          </p:nvSpPr>
          <p:spPr bwMode="auto">
            <a:xfrm>
              <a:off x="5362" y="1382"/>
              <a:ext cx="3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8" name="Line 172"/>
            <p:cNvSpPr>
              <a:spLocks noChangeShapeType="1"/>
            </p:cNvSpPr>
            <p:nvPr/>
          </p:nvSpPr>
          <p:spPr bwMode="auto">
            <a:xfrm>
              <a:off x="5362" y="1382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49" name="Rectangle 173"/>
            <p:cNvSpPr>
              <a:spLocks noChangeArrowheads="1"/>
            </p:cNvSpPr>
            <p:nvPr/>
          </p:nvSpPr>
          <p:spPr bwMode="auto">
            <a:xfrm>
              <a:off x="5750" y="138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0" name="Line 174"/>
            <p:cNvSpPr>
              <a:spLocks noChangeShapeType="1"/>
            </p:cNvSpPr>
            <p:nvPr/>
          </p:nvSpPr>
          <p:spPr bwMode="auto">
            <a:xfrm>
              <a:off x="5750" y="138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1" name="Rectangle 175"/>
            <p:cNvSpPr>
              <a:spLocks noChangeArrowheads="1"/>
            </p:cNvSpPr>
            <p:nvPr/>
          </p:nvSpPr>
          <p:spPr bwMode="auto">
            <a:xfrm>
              <a:off x="4107" y="139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2" name="Line 176"/>
            <p:cNvSpPr>
              <a:spLocks noChangeShapeType="1"/>
            </p:cNvSpPr>
            <p:nvPr/>
          </p:nvSpPr>
          <p:spPr bwMode="auto">
            <a:xfrm>
              <a:off x="410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3" name="Rectangle 177"/>
            <p:cNvSpPr>
              <a:spLocks noChangeArrowheads="1"/>
            </p:cNvSpPr>
            <p:nvPr/>
          </p:nvSpPr>
          <p:spPr bwMode="auto">
            <a:xfrm>
              <a:off x="410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4" name="Line 178"/>
            <p:cNvSpPr>
              <a:spLocks noChangeShapeType="1"/>
            </p:cNvSpPr>
            <p:nvPr/>
          </p:nvSpPr>
          <p:spPr bwMode="auto">
            <a:xfrm>
              <a:off x="410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5" name="Rectangle 179"/>
            <p:cNvSpPr>
              <a:spLocks noChangeArrowheads="1"/>
            </p:cNvSpPr>
            <p:nvPr/>
          </p:nvSpPr>
          <p:spPr bwMode="auto">
            <a:xfrm>
              <a:off x="410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6" name="Line 180"/>
            <p:cNvSpPr>
              <a:spLocks noChangeShapeType="1"/>
            </p:cNvSpPr>
            <p:nvPr/>
          </p:nvSpPr>
          <p:spPr bwMode="auto">
            <a:xfrm>
              <a:off x="410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7" name="Rectangle 181"/>
            <p:cNvSpPr>
              <a:spLocks noChangeArrowheads="1"/>
            </p:cNvSpPr>
            <p:nvPr/>
          </p:nvSpPr>
          <p:spPr bwMode="auto">
            <a:xfrm>
              <a:off x="4137" y="1754"/>
              <a:ext cx="38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8" name="Rectangle 182"/>
            <p:cNvSpPr>
              <a:spLocks noChangeArrowheads="1"/>
            </p:cNvSpPr>
            <p:nvPr/>
          </p:nvSpPr>
          <p:spPr bwMode="auto">
            <a:xfrm>
              <a:off x="4524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59" name="Line 183"/>
            <p:cNvSpPr>
              <a:spLocks noChangeShapeType="1"/>
            </p:cNvSpPr>
            <p:nvPr/>
          </p:nvSpPr>
          <p:spPr bwMode="auto">
            <a:xfrm>
              <a:off x="4524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0" name="Rectangle 184"/>
            <p:cNvSpPr>
              <a:spLocks noChangeArrowheads="1"/>
            </p:cNvSpPr>
            <p:nvPr/>
          </p:nvSpPr>
          <p:spPr bwMode="auto">
            <a:xfrm>
              <a:off x="4524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1" name="Line 185"/>
            <p:cNvSpPr>
              <a:spLocks noChangeShapeType="1"/>
            </p:cNvSpPr>
            <p:nvPr/>
          </p:nvSpPr>
          <p:spPr bwMode="auto">
            <a:xfrm>
              <a:off x="4524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2" name="Rectangle 186"/>
            <p:cNvSpPr>
              <a:spLocks noChangeArrowheads="1"/>
            </p:cNvSpPr>
            <p:nvPr/>
          </p:nvSpPr>
          <p:spPr bwMode="auto">
            <a:xfrm>
              <a:off x="4554" y="1754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3" name="Rectangle 187"/>
            <p:cNvSpPr>
              <a:spLocks noChangeArrowheads="1"/>
            </p:cNvSpPr>
            <p:nvPr/>
          </p:nvSpPr>
          <p:spPr bwMode="auto">
            <a:xfrm>
              <a:off x="4937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4" name="Line 188"/>
            <p:cNvSpPr>
              <a:spLocks noChangeShapeType="1"/>
            </p:cNvSpPr>
            <p:nvPr/>
          </p:nvSpPr>
          <p:spPr bwMode="auto">
            <a:xfrm>
              <a:off x="493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5" name="Rectangle 189"/>
            <p:cNvSpPr>
              <a:spLocks noChangeArrowheads="1"/>
            </p:cNvSpPr>
            <p:nvPr/>
          </p:nvSpPr>
          <p:spPr bwMode="auto">
            <a:xfrm>
              <a:off x="493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6" name="Line 190"/>
            <p:cNvSpPr>
              <a:spLocks noChangeShapeType="1"/>
            </p:cNvSpPr>
            <p:nvPr/>
          </p:nvSpPr>
          <p:spPr bwMode="auto">
            <a:xfrm>
              <a:off x="4937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7" name="Line 191"/>
            <p:cNvSpPr>
              <a:spLocks noChangeShapeType="1"/>
            </p:cNvSpPr>
            <p:nvPr/>
          </p:nvSpPr>
          <p:spPr bwMode="auto">
            <a:xfrm>
              <a:off x="493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8" name="Rectangle 192"/>
            <p:cNvSpPr>
              <a:spLocks noChangeArrowheads="1"/>
            </p:cNvSpPr>
            <p:nvPr/>
          </p:nvSpPr>
          <p:spPr bwMode="auto">
            <a:xfrm>
              <a:off x="4967" y="1754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69" name="Line 193"/>
            <p:cNvSpPr>
              <a:spLocks noChangeShapeType="1"/>
            </p:cNvSpPr>
            <p:nvPr/>
          </p:nvSpPr>
          <p:spPr bwMode="auto">
            <a:xfrm>
              <a:off x="4967" y="1754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0" name="Rectangle 194"/>
            <p:cNvSpPr>
              <a:spLocks noChangeArrowheads="1"/>
            </p:cNvSpPr>
            <p:nvPr/>
          </p:nvSpPr>
          <p:spPr bwMode="auto">
            <a:xfrm>
              <a:off x="5347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1" name="Line 195"/>
            <p:cNvSpPr>
              <a:spLocks noChangeShapeType="1"/>
            </p:cNvSpPr>
            <p:nvPr/>
          </p:nvSpPr>
          <p:spPr bwMode="auto">
            <a:xfrm>
              <a:off x="534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2" name="Rectangle 196"/>
            <p:cNvSpPr>
              <a:spLocks noChangeArrowheads="1"/>
            </p:cNvSpPr>
            <p:nvPr/>
          </p:nvSpPr>
          <p:spPr bwMode="auto">
            <a:xfrm>
              <a:off x="534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3" name="Line 197"/>
            <p:cNvSpPr>
              <a:spLocks noChangeShapeType="1"/>
            </p:cNvSpPr>
            <p:nvPr/>
          </p:nvSpPr>
          <p:spPr bwMode="auto">
            <a:xfrm>
              <a:off x="5347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4" name="Line 198"/>
            <p:cNvSpPr>
              <a:spLocks noChangeShapeType="1"/>
            </p:cNvSpPr>
            <p:nvPr/>
          </p:nvSpPr>
          <p:spPr bwMode="auto">
            <a:xfrm>
              <a:off x="534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5" name="Rectangle 199"/>
            <p:cNvSpPr>
              <a:spLocks noChangeArrowheads="1"/>
            </p:cNvSpPr>
            <p:nvPr/>
          </p:nvSpPr>
          <p:spPr bwMode="auto">
            <a:xfrm>
              <a:off x="5377" y="1754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6" name="Line 200"/>
            <p:cNvSpPr>
              <a:spLocks noChangeShapeType="1"/>
            </p:cNvSpPr>
            <p:nvPr/>
          </p:nvSpPr>
          <p:spPr bwMode="auto">
            <a:xfrm>
              <a:off x="5377" y="1754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7" name="Rectangle 201"/>
            <p:cNvSpPr>
              <a:spLocks noChangeArrowheads="1"/>
            </p:cNvSpPr>
            <p:nvPr/>
          </p:nvSpPr>
          <p:spPr bwMode="auto">
            <a:xfrm>
              <a:off x="5750" y="139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8" name="Line 202"/>
            <p:cNvSpPr>
              <a:spLocks noChangeShapeType="1"/>
            </p:cNvSpPr>
            <p:nvPr/>
          </p:nvSpPr>
          <p:spPr bwMode="auto">
            <a:xfrm>
              <a:off x="5750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79" name="Rectangle 203"/>
            <p:cNvSpPr>
              <a:spLocks noChangeArrowheads="1"/>
            </p:cNvSpPr>
            <p:nvPr/>
          </p:nvSpPr>
          <p:spPr bwMode="auto">
            <a:xfrm>
              <a:off x="5750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0" name="Line 204"/>
            <p:cNvSpPr>
              <a:spLocks noChangeShapeType="1"/>
            </p:cNvSpPr>
            <p:nvPr/>
          </p:nvSpPr>
          <p:spPr bwMode="auto">
            <a:xfrm>
              <a:off x="5750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1" name="Line 205"/>
            <p:cNvSpPr>
              <a:spLocks noChangeShapeType="1"/>
            </p:cNvSpPr>
            <p:nvPr/>
          </p:nvSpPr>
          <p:spPr bwMode="auto">
            <a:xfrm>
              <a:off x="5750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2" name="Rectangle 206"/>
            <p:cNvSpPr>
              <a:spLocks noChangeArrowheads="1"/>
            </p:cNvSpPr>
            <p:nvPr/>
          </p:nvSpPr>
          <p:spPr bwMode="auto">
            <a:xfrm>
              <a:off x="5750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3" name="Line 207"/>
            <p:cNvSpPr>
              <a:spLocks noChangeShapeType="1"/>
            </p:cNvSpPr>
            <p:nvPr/>
          </p:nvSpPr>
          <p:spPr bwMode="auto">
            <a:xfrm>
              <a:off x="5750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4" name="Line 208"/>
            <p:cNvSpPr>
              <a:spLocks noChangeShapeType="1"/>
            </p:cNvSpPr>
            <p:nvPr/>
          </p:nvSpPr>
          <p:spPr bwMode="auto">
            <a:xfrm>
              <a:off x="5750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5" name="Line 209"/>
            <p:cNvSpPr>
              <a:spLocks noChangeShapeType="1"/>
            </p:cNvSpPr>
            <p:nvPr/>
          </p:nvSpPr>
          <p:spPr bwMode="auto">
            <a:xfrm flipH="1" flipV="1">
              <a:off x="3856" y="792"/>
              <a:ext cx="273" cy="2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6" name="Rectangle 210"/>
            <p:cNvSpPr>
              <a:spLocks noChangeArrowheads="1"/>
            </p:cNvSpPr>
            <p:nvPr/>
          </p:nvSpPr>
          <p:spPr bwMode="auto">
            <a:xfrm>
              <a:off x="3742" y="64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87" name="Rectangle 211"/>
            <p:cNvSpPr>
              <a:spLocks noChangeArrowheads="1"/>
            </p:cNvSpPr>
            <p:nvPr/>
          </p:nvSpPr>
          <p:spPr bwMode="auto">
            <a:xfrm>
              <a:off x="3955" y="64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88" name="Rectangle 212"/>
            <p:cNvSpPr>
              <a:spLocks noChangeArrowheads="1"/>
            </p:cNvSpPr>
            <p:nvPr/>
          </p:nvSpPr>
          <p:spPr bwMode="auto">
            <a:xfrm>
              <a:off x="3935" y="694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89" name="Rectangle 213"/>
            <p:cNvSpPr>
              <a:spLocks noChangeArrowheads="1"/>
            </p:cNvSpPr>
            <p:nvPr/>
          </p:nvSpPr>
          <p:spPr bwMode="auto">
            <a:xfrm>
              <a:off x="3987" y="698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0" name="Rectangle 214"/>
            <p:cNvSpPr>
              <a:spLocks noChangeArrowheads="1"/>
            </p:cNvSpPr>
            <p:nvPr/>
          </p:nvSpPr>
          <p:spPr bwMode="auto">
            <a:xfrm>
              <a:off x="4109" y="75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1" name="Rectangle 215"/>
            <p:cNvSpPr>
              <a:spLocks noChangeArrowheads="1"/>
            </p:cNvSpPr>
            <p:nvPr/>
          </p:nvSpPr>
          <p:spPr bwMode="auto">
            <a:xfrm>
              <a:off x="4161" y="67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2" name="Rectangle 216"/>
            <p:cNvSpPr>
              <a:spLocks noChangeArrowheads="1"/>
            </p:cNvSpPr>
            <p:nvPr/>
          </p:nvSpPr>
          <p:spPr bwMode="auto">
            <a:xfrm>
              <a:off x="4219" y="698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3" name="Rectangle 217"/>
            <p:cNvSpPr>
              <a:spLocks noChangeArrowheads="1"/>
            </p:cNvSpPr>
            <p:nvPr/>
          </p:nvSpPr>
          <p:spPr bwMode="auto">
            <a:xfrm>
              <a:off x="4340" y="75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4" name="Rectangle 218"/>
            <p:cNvSpPr>
              <a:spLocks noChangeArrowheads="1"/>
            </p:cNvSpPr>
            <p:nvPr/>
          </p:nvSpPr>
          <p:spPr bwMode="auto">
            <a:xfrm>
              <a:off x="4393" y="67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5" name="Rectangle 219"/>
            <p:cNvSpPr>
              <a:spLocks noChangeArrowheads="1"/>
            </p:cNvSpPr>
            <p:nvPr/>
          </p:nvSpPr>
          <p:spPr bwMode="auto">
            <a:xfrm>
              <a:off x="4450" y="69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6" name="Rectangle 220"/>
            <p:cNvSpPr>
              <a:spLocks noChangeArrowheads="1"/>
            </p:cNvSpPr>
            <p:nvPr/>
          </p:nvSpPr>
          <p:spPr bwMode="auto">
            <a:xfrm>
              <a:off x="3714" y="869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797" name="Rectangle 221"/>
            <p:cNvSpPr>
              <a:spLocks noChangeArrowheads="1"/>
            </p:cNvSpPr>
            <p:nvPr/>
          </p:nvSpPr>
          <p:spPr bwMode="auto">
            <a:xfrm>
              <a:off x="3913" y="87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8" name="Rectangle 222"/>
            <p:cNvSpPr>
              <a:spLocks noChangeArrowheads="1"/>
            </p:cNvSpPr>
            <p:nvPr/>
          </p:nvSpPr>
          <p:spPr bwMode="auto">
            <a:xfrm>
              <a:off x="3741" y="845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799" name="Rectangle 223"/>
            <p:cNvSpPr>
              <a:spLocks noChangeArrowheads="1"/>
            </p:cNvSpPr>
            <p:nvPr/>
          </p:nvSpPr>
          <p:spPr bwMode="auto">
            <a:xfrm>
              <a:off x="3773" y="89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800" name="Rectangle 224"/>
            <p:cNvSpPr>
              <a:spLocks noChangeArrowheads="1"/>
            </p:cNvSpPr>
            <p:nvPr/>
          </p:nvSpPr>
          <p:spPr bwMode="auto">
            <a:xfrm>
              <a:off x="3895" y="95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801" name="Rectangle 225"/>
            <p:cNvSpPr>
              <a:spLocks noChangeArrowheads="1"/>
            </p:cNvSpPr>
            <p:nvPr/>
          </p:nvSpPr>
          <p:spPr bwMode="auto">
            <a:xfrm>
              <a:off x="3947" y="8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802" name="Rectangle 226"/>
            <p:cNvSpPr>
              <a:spLocks noChangeArrowheads="1"/>
            </p:cNvSpPr>
            <p:nvPr/>
          </p:nvSpPr>
          <p:spPr bwMode="auto">
            <a:xfrm>
              <a:off x="5059" y="146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8803" name="Rectangle 227"/>
            <p:cNvSpPr>
              <a:spLocks noChangeArrowheads="1"/>
            </p:cNvSpPr>
            <p:nvPr/>
          </p:nvSpPr>
          <p:spPr bwMode="auto">
            <a:xfrm>
              <a:off x="5077" y="109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</p:grpSp>
      <p:sp>
        <p:nvSpPr>
          <p:cNvPr id="408804" name="AutoShape 228"/>
          <p:cNvSpPr>
            <a:spLocks noChangeArrowheads="1"/>
          </p:cNvSpPr>
          <p:nvPr/>
        </p:nvSpPr>
        <p:spPr bwMode="auto">
          <a:xfrm>
            <a:off x="1008063" y="2349500"/>
            <a:ext cx="2268537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8805" name="Object 229" descr="羊皮纸"/>
          <p:cNvGraphicFramePr>
            <a:graphicFrameLocks noChangeAspect="1"/>
          </p:cNvGraphicFramePr>
          <p:nvPr/>
        </p:nvGraphicFramePr>
        <p:xfrm>
          <a:off x="1547813" y="2997200"/>
          <a:ext cx="1082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4" name="Equation" r:id="rId13" imgW="482400" imgH="228600" progId="Equation.3">
                  <p:embed/>
                </p:oleObj>
              </mc:Choice>
              <mc:Fallback>
                <p:oleObj name="Equation" r:id="rId13" imgW="482400" imgH="228600" progId="Equation.3">
                  <p:embed/>
                  <p:pic>
                    <p:nvPicPr>
                      <p:cNvPr id="0" name="Object 229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10826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0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0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40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4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0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utoUpdateAnimBg="0"/>
      <p:bldP spid="408581" grpId="0" animBg="1"/>
      <p:bldP spid="408582" grpId="0" animBg="1"/>
      <p:bldP spid="408583" grpId="0" animBg="1"/>
      <p:bldP spid="408584" grpId="0" animBg="1"/>
      <p:bldP spid="408585" grpId="0" animBg="1"/>
      <p:bldP spid="408649" grpId="0" animBg="1"/>
      <p:bldP spid="408650" grpId="0" animBg="1"/>
      <p:bldP spid="408651" grpId="0" animBg="1"/>
      <p:bldP spid="408652" grpId="0" animBg="1"/>
      <p:bldP spid="408653" grpId="0" animBg="1"/>
      <p:bldP spid="408662" grpId="0" animBg="1"/>
      <p:bldP spid="4088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AutoShape 2"/>
          <p:cNvSpPr>
            <a:spLocks noChangeArrowheads="1"/>
          </p:cNvSpPr>
          <p:nvPr/>
        </p:nvSpPr>
        <p:spPr bwMode="auto">
          <a:xfrm>
            <a:off x="2166938" y="3705225"/>
            <a:ext cx="6726237" cy="2676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0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627063" y="2544763"/>
          <a:ext cx="2073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1" name="Equation" r:id="rId3" imgW="939600" imgH="279360" progId="Equation.3">
                  <p:embed/>
                </p:oleObj>
              </mc:Choice>
              <mc:Fallback>
                <p:oleObj name="Equation" r:id="rId3" imgW="9396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544763"/>
                        <a:ext cx="2073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44525" y="1912938"/>
          <a:ext cx="3111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2" name="Equation" r:id="rId5" imgW="1358640" imgH="279360" progId="Equation.3">
                  <p:embed/>
                </p:oleObj>
              </mc:Choice>
              <mc:Fallback>
                <p:oleObj name="Equation" r:id="rId5" imgW="135864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912938"/>
                        <a:ext cx="3111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635375" y="441325"/>
          <a:ext cx="27463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3" name="Equation" r:id="rId7" imgW="1206360" imgH="266400" progId="Equation.3">
                  <p:embed/>
                </p:oleObj>
              </mc:Choice>
              <mc:Fallback>
                <p:oleObj name="Equation" r:id="rId7" imgW="120636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1325"/>
                        <a:ext cx="2746375" cy="598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6826250" y="2362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i="1">
                <a:cs typeface="Times New Roman" pitchFamily="18" charset="0"/>
              </a:rPr>
              <a:t>K</a:t>
            </a:r>
            <a:r>
              <a:rPr kumimoji="0" lang="en-US" altLang="zh-CN" sz="2800" baseline="-30000">
                <a:cs typeface="Times New Roman" pitchFamily="18" charset="0"/>
              </a:rPr>
              <a:t>0</a:t>
            </a:r>
            <a:r>
              <a:rPr kumimoji="0" lang="en-US" altLang="zh-CN" sz="2800">
                <a:cs typeface="Times New Roman" pitchFamily="18" charset="0"/>
              </a:rPr>
              <a:t>=1</a:t>
            </a:r>
            <a:endParaRPr kumimoji="0" lang="en-US" altLang="zh-CN" sz="2800"/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4648200" y="1690688"/>
            <a:ext cx="148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i="1">
                <a:cs typeface="Times New Roman" pitchFamily="18" charset="0"/>
              </a:rPr>
              <a:t>J</a:t>
            </a:r>
            <a:r>
              <a:rPr kumimoji="0" lang="en-US" altLang="zh-CN" sz="2800" baseline="-30000">
                <a:cs typeface="Times New Roman" pitchFamily="18" charset="0"/>
              </a:rPr>
              <a:t>1</a:t>
            </a:r>
            <a:r>
              <a:rPr kumimoji="0" lang="en-US" altLang="zh-CN" sz="2800">
                <a:cs typeface="Times New Roman" pitchFamily="18" charset="0"/>
              </a:rPr>
              <a:t>=Q</a:t>
            </a:r>
            <a:r>
              <a:rPr kumimoji="0" lang="en-US" altLang="zh-CN" sz="2800" baseline="-30000">
                <a:cs typeface="Times New Roman" pitchFamily="18" charset="0"/>
              </a:rPr>
              <a:t>0</a:t>
            </a:r>
            <a:r>
              <a:rPr kumimoji="0" lang="en-US" altLang="zh-CN" sz="2800" i="1" baseline="30000">
                <a:cs typeface="Times New Roman" pitchFamily="18" charset="0"/>
              </a:rPr>
              <a:t>n</a:t>
            </a:r>
            <a:endParaRPr kumimoji="0" lang="en-US" altLang="zh-CN" sz="2800"/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358775" y="3392488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、 画出逻辑图 </a:t>
            </a:r>
          </a:p>
        </p:txBody>
      </p:sp>
      <p:graphicFrame>
        <p:nvGraphicFramePr>
          <p:cNvPr id="409609" name="Object 9" descr="羊皮纸"/>
          <p:cNvGraphicFramePr>
            <a:graphicFrameLocks noChangeAspect="1"/>
          </p:cNvGraphicFramePr>
          <p:nvPr/>
        </p:nvGraphicFramePr>
        <p:xfrm>
          <a:off x="681038" y="1155700"/>
          <a:ext cx="33861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4" name="Equation" r:id="rId9" imgW="1511280" imgH="279360" progId="Equation.3">
                  <p:embed/>
                </p:oleObj>
              </mc:Choice>
              <mc:Fallback>
                <p:oleObj name="Equation" r:id="rId9" imgW="1511280" imgH="279360" progId="Equation.3">
                  <p:embed/>
                  <p:pic>
                    <p:nvPicPr>
                      <p:cNvPr id="0" name="Object 9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155700"/>
                        <a:ext cx="33861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 descr="羊皮纸"/>
          <p:cNvGraphicFramePr>
            <a:graphicFrameLocks noChangeAspect="1"/>
          </p:cNvGraphicFramePr>
          <p:nvPr/>
        </p:nvGraphicFramePr>
        <p:xfrm>
          <a:off x="4953000" y="1066800"/>
          <a:ext cx="159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5" name="Equation" r:id="rId12" imgW="711000" imgH="241200" progId="Equation.3">
                  <p:embed/>
                </p:oleObj>
              </mc:Choice>
              <mc:Fallback>
                <p:oleObj name="Equation" r:id="rId12" imgW="711000" imgH="241200" progId="Equation.3">
                  <p:embed/>
                  <p:pic>
                    <p:nvPicPr>
                      <p:cNvPr id="0" name="Object 1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159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6826250" y="1066800"/>
            <a:ext cx="201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i="1">
                <a:cs typeface="Times New Roman" pitchFamily="18" charset="0"/>
              </a:rPr>
              <a:t>K</a:t>
            </a:r>
            <a:r>
              <a:rPr kumimoji="0" lang="en-US" altLang="zh-CN" sz="2800" i="1" baseline="-25000">
                <a:cs typeface="Times New Roman" pitchFamily="18" charset="0"/>
              </a:rPr>
              <a:t>2 </a:t>
            </a:r>
            <a:r>
              <a:rPr kumimoji="0" lang="en-US" altLang="zh-CN" sz="2800">
                <a:cs typeface="Times New Roman" pitchFamily="18" charset="0"/>
              </a:rPr>
              <a:t>= 1	</a:t>
            </a:r>
            <a:endParaRPr kumimoji="0" lang="en-US" altLang="zh-CN" sz="2800"/>
          </a:p>
        </p:txBody>
      </p:sp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4953000" y="2286000"/>
          <a:ext cx="123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6" name="Equation" r:id="rId14" imgW="545760" imgH="279360" progId="Equation.3">
                  <p:embed/>
                </p:oleObj>
              </mc:Choice>
              <mc:Fallback>
                <p:oleObj name="Equation" r:id="rId14" imgW="54576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0"/>
                        <a:ext cx="1238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 descr="羊皮纸"/>
          <p:cNvGraphicFramePr>
            <a:graphicFrameLocks noChangeAspect="1"/>
          </p:cNvGraphicFramePr>
          <p:nvPr/>
        </p:nvGraphicFramePr>
        <p:xfrm>
          <a:off x="4937125" y="2971800"/>
          <a:ext cx="1082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7" name="Equation" r:id="rId16" imgW="482400" imgH="228600" progId="Equation.3">
                  <p:embed/>
                </p:oleObj>
              </mc:Choice>
              <mc:Fallback>
                <p:oleObj name="Equation" r:id="rId16" imgW="482400" imgH="228600" progId="Equation.3">
                  <p:embed/>
                  <p:pic>
                    <p:nvPicPr>
                      <p:cNvPr id="0" name="Object 13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971800"/>
                        <a:ext cx="10826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6826250" y="1676400"/>
            <a:ext cx="1546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i="1">
                <a:cs typeface="Times New Roman" pitchFamily="18" charset="0"/>
              </a:rPr>
              <a:t>K</a:t>
            </a:r>
            <a:r>
              <a:rPr kumimoji="0" lang="en-US" altLang="zh-CN" sz="2800" baseline="-30000">
                <a:cs typeface="Times New Roman" pitchFamily="18" charset="0"/>
              </a:rPr>
              <a:t>1</a:t>
            </a:r>
            <a:r>
              <a:rPr kumimoji="0" lang="en-US" altLang="zh-CN" sz="2800">
                <a:cs typeface="Times New Roman" pitchFamily="18" charset="0"/>
              </a:rPr>
              <a:t>=Q</a:t>
            </a:r>
            <a:r>
              <a:rPr kumimoji="0" lang="en-US" altLang="zh-CN" sz="2800" baseline="-30000">
                <a:cs typeface="Times New Roman" pitchFamily="18" charset="0"/>
              </a:rPr>
              <a:t>0</a:t>
            </a:r>
            <a:r>
              <a:rPr kumimoji="0" lang="en-US" altLang="zh-CN" sz="2800" i="1" baseline="30000">
                <a:cs typeface="Times New Roman" pitchFamily="18" charset="0"/>
              </a:rPr>
              <a:t>n</a:t>
            </a:r>
            <a:endParaRPr kumimoji="0" lang="en-US" altLang="zh-CN" sz="2800"/>
          </a:p>
        </p:txBody>
      </p:sp>
      <p:grpSp>
        <p:nvGrpSpPr>
          <p:cNvPr id="409615" name="Group 15"/>
          <p:cNvGrpSpPr>
            <a:grpSpLocks/>
          </p:cNvGrpSpPr>
          <p:nvPr/>
        </p:nvGrpSpPr>
        <p:grpSpPr bwMode="auto">
          <a:xfrm>
            <a:off x="1617663" y="1300163"/>
            <a:ext cx="1908175" cy="1800225"/>
            <a:chOff x="1066" y="662"/>
            <a:chExt cx="1150" cy="1139"/>
          </a:xfrm>
        </p:grpSpPr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1066" y="662"/>
              <a:ext cx="528" cy="26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17" name="Rectangle 17"/>
            <p:cNvSpPr>
              <a:spLocks noChangeArrowheads="1"/>
            </p:cNvSpPr>
            <p:nvPr/>
          </p:nvSpPr>
          <p:spPr bwMode="auto">
            <a:xfrm>
              <a:off x="2072" y="670"/>
              <a:ext cx="144" cy="26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18" name="Rectangle 18"/>
            <p:cNvSpPr>
              <a:spLocks noChangeArrowheads="1"/>
            </p:cNvSpPr>
            <p:nvPr/>
          </p:nvSpPr>
          <p:spPr bwMode="auto">
            <a:xfrm>
              <a:off x="1093" y="1111"/>
              <a:ext cx="260" cy="26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1822" y="1100"/>
              <a:ext cx="281" cy="27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20" name="Rectangle 20"/>
            <p:cNvSpPr>
              <a:spLocks noChangeArrowheads="1"/>
            </p:cNvSpPr>
            <p:nvPr/>
          </p:nvSpPr>
          <p:spPr bwMode="auto">
            <a:xfrm>
              <a:off x="1101" y="1474"/>
              <a:ext cx="269" cy="32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9621" name="Object 21"/>
          <p:cNvGraphicFramePr>
            <a:graphicFrameLocks noChangeAspect="1"/>
          </p:cNvGraphicFramePr>
          <p:nvPr/>
        </p:nvGraphicFramePr>
        <p:xfrm>
          <a:off x="3103563" y="4065588"/>
          <a:ext cx="56515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8" name="图片" r:id="rId18" imgW="3247920" imgH="1076400" progId="Word.Picture.8">
                  <p:embed/>
                </p:oleObj>
              </mc:Choice>
              <mc:Fallback>
                <p:oleObj name="图片" r:id="rId18" imgW="3247920" imgH="1076400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4065588"/>
                        <a:ext cx="5651500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66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431800" y="1017588"/>
            <a:ext cx="3527425" cy="24114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287338" y="1169988"/>
            <a:ext cx="3132137" cy="1728787"/>
            <a:chOff x="3714" y="640"/>
            <a:chExt cx="2066" cy="1140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3913" y="644"/>
              <a:ext cx="5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4246" y="843"/>
              <a:ext cx="14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4405" y="843"/>
              <a:ext cx="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4656" y="843"/>
              <a:ext cx="14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28" name="Rectangle 28"/>
            <p:cNvSpPr>
              <a:spLocks noChangeArrowheads="1"/>
            </p:cNvSpPr>
            <p:nvPr/>
          </p:nvSpPr>
          <p:spPr bwMode="auto">
            <a:xfrm>
              <a:off x="4815" y="843"/>
              <a:ext cx="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29" name="Rectangle 29"/>
            <p:cNvSpPr>
              <a:spLocks noChangeArrowheads="1"/>
            </p:cNvSpPr>
            <p:nvPr/>
          </p:nvSpPr>
          <p:spPr bwMode="auto">
            <a:xfrm>
              <a:off x="5074" y="843"/>
              <a:ext cx="14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0" name="Rectangle 30"/>
            <p:cNvSpPr>
              <a:spLocks noChangeArrowheads="1"/>
            </p:cNvSpPr>
            <p:nvPr/>
          </p:nvSpPr>
          <p:spPr bwMode="auto">
            <a:xfrm>
              <a:off x="5226" y="843"/>
              <a:ext cx="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1" name="Rectangle 31"/>
            <p:cNvSpPr>
              <a:spLocks noChangeArrowheads="1"/>
            </p:cNvSpPr>
            <p:nvPr/>
          </p:nvSpPr>
          <p:spPr bwMode="auto">
            <a:xfrm>
              <a:off x="5479" y="843"/>
              <a:ext cx="14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2" name="Rectangle 32"/>
            <p:cNvSpPr>
              <a:spLocks noChangeArrowheads="1"/>
            </p:cNvSpPr>
            <p:nvPr/>
          </p:nvSpPr>
          <p:spPr bwMode="auto">
            <a:xfrm>
              <a:off x="5638" y="843"/>
              <a:ext cx="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3" name="Rectangle 33"/>
            <p:cNvSpPr>
              <a:spLocks noChangeArrowheads="1"/>
            </p:cNvSpPr>
            <p:nvPr/>
          </p:nvSpPr>
          <p:spPr bwMode="auto">
            <a:xfrm>
              <a:off x="3928" y="1126"/>
              <a:ext cx="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4007" y="1126"/>
              <a:ext cx="3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5" name="Rectangle 35"/>
            <p:cNvSpPr>
              <a:spLocks noChangeArrowheads="1"/>
            </p:cNvSpPr>
            <p:nvPr/>
          </p:nvSpPr>
          <p:spPr bwMode="auto">
            <a:xfrm>
              <a:off x="4271" y="1099"/>
              <a:ext cx="1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6" name="Rectangle 36"/>
            <p:cNvSpPr>
              <a:spLocks noChangeArrowheads="1"/>
            </p:cNvSpPr>
            <p:nvPr/>
          </p:nvSpPr>
          <p:spPr bwMode="auto">
            <a:xfrm>
              <a:off x="4380" y="109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7" name="Rectangle 37"/>
            <p:cNvSpPr>
              <a:spLocks noChangeArrowheads="1"/>
            </p:cNvSpPr>
            <p:nvPr/>
          </p:nvSpPr>
          <p:spPr bwMode="auto">
            <a:xfrm>
              <a:off x="4681" y="1099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8" name="Rectangle 38"/>
            <p:cNvSpPr>
              <a:spLocks noChangeArrowheads="1"/>
            </p:cNvSpPr>
            <p:nvPr/>
          </p:nvSpPr>
          <p:spPr bwMode="auto">
            <a:xfrm>
              <a:off x="4790" y="1099"/>
              <a:ext cx="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39" name="Rectangle 39"/>
            <p:cNvSpPr>
              <a:spLocks noChangeArrowheads="1"/>
            </p:cNvSpPr>
            <p:nvPr/>
          </p:nvSpPr>
          <p:spPr bwMode="auto">
            <a:xfrm>
              <a:off x="5278" y="1100"/>
              <a:ext cx="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5504" y="1099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41" name="Rectangle 41"/>
            <p:cNvSpPr>
              <a:spLocks noChangeArrowheads="1"/>
            </p:cNvSpPr>
            <p:nvPr/>
          </p:nvSpPr>
          <p:spPr bwMode="auto">
            <a:xfrm>
              <a:off x="5614" y="109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42" name="Rectangle 42"/>
            <p:cNvSpPr>
              <a:spLocks noChangeArrowheads="1"/>
            </p:cNvSpPr>
            <p:nvPr/>
          </p:nvSpPr>
          <p:spPr bwMode="auto">
            <a:xfrm>
              <a:off x="4107" y="99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3" name="Line 43"/>
            <p:cNvSpPr>
              <a:spLocks noChangeShapeType="1"/>
            </p:cNvSpPr>
            <p:nvPr/>
          </p:nvSpPr>
          <p:spPr bwMode="auto">
            <a:xfrm>
              <a:off x="4107" y="99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4" name="Rectangle 44"/>
            <p:cNvSpPr>
              <a:spLocks noChangeArrowheads="1"/>
            </p:cNvSpPr>
            <p:nvPr/>
          </p:nvSpPr>
          <p:spPr bwMode="auto">
            <a:xfrm>
              <a:off x="410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410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410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4137" y="999"/>
              <a:ext cx="2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8" name="Line 48"/>
            <p:cNvSpPr>
              <a:spLocks noChangeShapeType="1"/>
            </p:cNvSpPr>
            <p:nvPr/>
          </p:nvSpPr>
          <p:spPr bwMode="auto">
            <a:xfrm>
              <a:off x="4137" y="999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413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0" name="Rectangle 50"/>
            <p:cNvSpPr>
              <a:spLocks noChangeArrowheads="1"/>
            </p:cNvSpPr>
            <p:nvPr/>
          </p:nvSpPr>
          <p:spPr bwMode="auto">
            <a:xfrm>
              <a:off x="4166" y="999"/>
              <a:ext cx="35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>
              <a:off x="4166" y="999"/>
              <a:ext cx="3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2" name="Line 52"/>
            <p:cNvSpPr>
              <a:spLocks noChangeShapeType="1"/>
            </p:cNvSpPr>
            <p:nvPr/>
          </p:nvSpPr>
          <p:spPr bwMode="auto">
            <a:xfrm>
              <a:off x="4524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3" name="Rectangle 53"/>
            <p:cNvSpPr>
              <a:spLocks noChangeArrowheads="1"/>
            </p:cNvSpPr>
            <p:nvPr/>
          </p:nvSpPr>
          <p:spPr bwMode="auto">
            <a:xfrm>
              <a:off x="4524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4" name="Line 54"/>
            <p:cNvSpPr>
              <a:spLocks noChangeShapeType="1"/>
            </p:cNvSpPr>
            <p:nvPr/>
          </p:nvSpPr>
          <p:spPr bwMode="auto">
            <a:xfrm>
              <a:off x="4524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5" name="Line 55"/>
            <p:cNvSpPr>
              <a:spLocks noChangeShapeType="1"/>
            </p:cNvSpPr>
            <p:nvPr/>
          </p:nvSpPr>
          <p:spPr bwMode="auto">
            <a:xfrm>
              <a:off x="4524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6" name="Rectangle 56"/>
            <p:cNvSpPr>
              <a:spLocks noChangeArrowheads="1"/>
            </p:cNvSpPr>
            <p:nvPr/>
          </p:nvSpPr>
          <p:spPr bwMode="auto">
            <a:xfrm>
              <a:off x="4554" y="999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7" name="Line 57"/>
            <p:cNvSpPr>
              <a:spLocks noChangeShapeType="1"/>
            </p:cNvSpPr>
            <p:nvPr/>
          </p:nvSpPr>
          <p:spPr bwMode="auto">
            <a:xfrm>
              <a:off x="4554" y="999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8" name="Line 58"/>
            <p:cNvSpPr>
              <a:spLocks noChangeShapeType="1"/>
            </p:cNvSpPr>
            <p:nvPr/>
          </p:nvSpPr>
          <p:spPr bwMode="auto">
            <a:xfrm>
              <a:off x="4937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9" name="Rectangle 59"/>
            <p:cNvSpPr>
              <a:spLocks noChangeArrowheads="1"/>
            </p:cNvSpPr>
            <p:nvPr/>
          </p:nvSpPr>
          <p:spPr bwMode="auto">
            <a:xfrm>
              <a:off x="493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0" name="Line 60"/>
            <p:cNvSpPr>
              <a:spLocks noChangeShapeType="1"/>
            </p:cNvSpPr>
            <p:nvPr/>
          </p:nvSpPr>
          <p:spPr bwMode="auto">
            <a:xfrm>
              <a:off x="493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1" name="Line 61"/>
            <p:cNvSpPr>
              <a:spLocks noChangeShapeType="1"/>
            </p:cNvSpPr>
            <p:nvPr/>
          </p:nvSpPr>
          <p:spPr bwMode="auto">
            <a:xfrm>
              <a:off x="493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2" name="Rectangle 62"/>
            <p:cNvSpPr>
              <a:spLocks noChangeArrowheads="1"/>
            </p:cNvSpPr>
            <p:nvPr/>
          </p:nvSpPr>
          <p:spPr bwMode="auto">
            <a:xfrm>
              <a:off x="4967" y="999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3" name="Line 63"/>
            <p:cNvSpPr>
              <a:spLocks noChangeShapeType="1"/>
            </p:cNvSpPr>
            <p:nvPr/>
          </p:nvSpPr>
          <p:spPr bwMode="auto">
            <a:xfrm>
              <a:off x="4967" y="999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4" name="Line 64"/>
            <p:cNvSpPr>
              <a:spLocks noChangeShapeType="1"/>
            </p:cNvSpPr>
            <p:nvPr/>
          </p:nvSpPr>
          <p:spPr bwMode="auto">
            <a:xfrm>
              <a:off x="5347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5" name="Rectangle 65"/>
            <p:cNvSpPr>
              <a:spLocks noChangeArrowheads="1"/>
            </p:cNvSpPr>
            <p:nvPr/>
          </p:nvSpPr>
          <p:spPr bwMode="auto">
            <a:xfrm>
              <a:off x="534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6" name="Line 66"/>
            <p:cNvSpPr>
              <a:spLocks noChangeShapeType="1"/>
            </p:cNvSpPr>
            <p:nvPr/>
          </p:nvSpPr>
          <p:spPr bwMode="auto">
            <a:xfrm>
              <a:off x="534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7" name="Line 67"/>
            <p:cNvSpPr>
              <a:spLocks noChangeShapeType="1"/>
            </p:cNvSpPr>
            <p:nvPr/>
          </p:nvSpPr>
          <p:spPr bwMode="auto">
            <a:xfrm>
              <a:off x="534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8" name="Rectangle 68"/>
            <p:cNvSpPr>
              <a:spLocks noChangeArrowheads="1"/>
            </p:cNvSpPr>
            <p:nvPr/>
          </p:nvSpPr>
          <p:spPr bwMode="auto">
            <a:xfrm>
              <a:off x="5377" y="999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9" name="Line 69"/>
            <p:cNvSpPr>
              <a:spLocks noChangeShapeType="1"/>
            </p:cNvSpPr>
            <p:nvPr/>
          </p:nvSpPr>
          <p:spPr bwMode="auto">
            <a:xfrm>
              <a:off x="5377" y="999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0" name="Rectangle 70"/>
            <p:cNvSpPr>
              <a:spLocks noChangeArrowheads="1"/>
            </p:cNvSpPr>
            <p:nvPr/>
          </p:nvSpPr>
          <p:spPr bwMode="auto">
            <a:xfrm>
              <a:off x="5750" y="99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1" name="Line 71"/>
            <p:cNvSpPr>
              <a:spLocks noChangeShapeType="1"/>
            </p:cNvSpPr>
            <p:nvPr/>
          </p:nvSpPr>
          <p:spPr bwMode="auto">
            <a:xfrm>
              <a:off x="5750" y="99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2" name="Rectangle 72"/>
            <p:cNvSpPr>
              <a:spLocks noChangeArrowheads="1"/>
            </p:cNvSpPr>
            <p:nvPr/>
          </p:nvSpPr>
          <p:spPr bwMode="auto">
            <a:xfrm>
              <a:off x="5750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3" name="Line 73"/>
            <p:cNvSpPr>
              <a:spLocks noChangeShapeType="1"/>
            </p:cNvSpPr>
            <p:nvPr/>
          </p:nvSpPr>
          <p:spPr bwMode="auto">
            <a:xfrm>
              <a:off x="5750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4" name="Line 74"/>
            <p:cNvSpPr>
              <a:spLocks noChangeShapeType="1"/>
            </p:cNvSpPr>
            <p:nvPr/>
          </p:nvSpPr>
          <p:spPr bwMode="auto">
            <a:xfrm>
              <a:off x="5750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5" name="Rectangle 75"/>
            <p:cNvSpPr>
              <a:spLocks noChangeArrowheads="1"/>
            </p:cNvSpPr>
            <p:nvPr/>
          </p:nvSpPr>
          <p:spPr bwMode="auto">
            <a:xfrm>
              <a:off x="4107" y="102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6" name="Line 76"/>
            <p:cNvSpPr>
              <a:spLocks noChangeShapeType="1"/>
            </p:cNvSpPr>
            <p:nvPr/>
          </p:nvSpPr>
          <p:spPr bwMode="auto">
            <a:xfrm>
              <a:off x="410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7" name="Rectangle 77"/>
            <p:cNvSpPr>
              <a:spLocks noChangeArrowheads="1"/>
            </p:cNvSpPr>
            <p:nvPr/>
          </p:nvSpPr>
          <p:spPr bwMode="auto">
            <a:xfrm>
              <a:off x="4524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4524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9" name="Rectangle 79"/>
            <p:cNvSpPr>
              <a:spLocks noChangeArrowheads="1"/>
            </p:cNvSpPr>
            <p:nvPr/>
          </p:nvSpPr>
          <p:spPr bwMode="auto">
            <a:xfrm>
              <a:off x="4937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0" name="Line 80"/>
            <p:cNvSpPr>
              <a:spLocks noChangeShapeType="1"/>
            </p:cNvSpPr>
            <p:nvPr/>
          </p:nvSpPr>
          <p:spPr bwMode="auto">
            <a:xfrm>
              <a:off x="493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1" name="Rectangle 81"/>
            <p:cNvSpPr>
              <a:spLocks noChangeArrowheads="1"/>
            </p:cNvSpPr>
            <p:nvPr/>
          </p:nvSpPr>
          <p:spPr bwMode="auto">
            <a:xfrm>
              <a:off x="5347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534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3" name="Rectangle 83"/>
            <p:cNvSpPr>
              <a:spLocks noChangeArrowheads="1"/>
            </p:cNvSpPr>
            <p:nvPr/>
          </p:nvSpPr>
          <p:spPr bwMode="auto">
            <a:xfrm>
              <a:off x="5750" y="102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4" name="Line 84"/>
            <p:cNvSpPr>
              <a:spLocks noChangeShapeType="1"/>
            </p:cNvSpPr>
            <p:nvPr/>
          </p:nvSpPr>
          <p:spPr bwMode="auto">
            <a:xfrm>
              <a:off x="5750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5" name="Rectangle 85"/>
            <p:cNvSpPr>
              <a:spLocks noChangeArrowheads="1"/>
            </p:cNvSpPr>
            <p:nvPr/>
          </p:nvSpPr>
          <p:spPr bwMode="auto">
            <a:xfrm>
              <a:off x="3928" y="1493"/>
              <a:ext cx="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86" name="Rectangle 86"/>
            <p:cNvSpPr>
              <a:spLocks noChangeArrowheads="1"/>
            </p:cNvSpPr>
            <p:nvPr/>
          </p:nvSpPr>
          <p:spPr bwMode="auto">
            <a:xfrm>
              <a:off x="4007" y="1493"/>
              <a:ext cx="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87" name="Rectangle 87"/>
            <p:cNvSpPr>
              <a:spLocks noChangeArrowheads="1"/>
            </p:cNvSpPr>
            <p:nvPr/>
          </p:nvSpPr>
          <p:spPr bwMode="auto">
            <a:xfrm>
              <a:off x="4254" y="1452"/>
              <a:ext cx="10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88" name="Rectangle 88"/>
            <p:cNvSpPr>
              <a:spLocks noChangeArrowheads="1"/>
            </p:cNvSpPr>
            <p:nvPr/>
          </p:nvSpPr>
          <p:spPr bwMode="auto">
            <a:xfrm>
              <a:off x="4664" y="1445"/>
              <a:ext cx="14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89" name="Rectangle 89"/>
            <p:cNvSpPr>
              <a:spLocks noChangeArrowheads="1"/>
            </p:cNvSpPr>
            <p:nvPr/>
          </p:nvSpPr>
          <p:spPr bwMode="auto">
            <a:xfrm>
              <a:off x="5278" y="1468"/>
              <a:ext cx="5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90" name="Rectangle 90"/>
            <p:cNvSpPr>
              <a:spLocks noChangeArrowheads="1"/>
            </p:cNvSpPr>
            <p:nvPr/>
          </p:nvSpPr>
          <p:spPr bwMode="auto">
            <a:xfrm>
              <a:off x="5504" y="1468"/>
              <a:ext cx="14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691" name="Rectangle 91"/>
            <p:cNvSpPr>
              <a:spLocks noChangeArrowheads="1"/>
            </p:cNvSpPr>
            <p:nvPr/>
          </p:nvSpPr>
          <p:spPr bwMode="auto">
            <a:xfrm>
              <a:off x="4107" y="138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4107" y="138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3" name="Rectangle 93"/>
            <p:cNvSpPr>
              <a:spLocks noChangeArrowheads="1"/>
            </p:cNvSpPr>
            <p:nvPr/>
          </p:nvSpPr>
          <p:spPr bwMode="auto">
            <a:xfrm>
              <a:off x="4137" y="1382"/>
              <a:ext cx="38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4137" y="1382"/>
              <a:ext cx="3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5" name="Rectangle 95"/>
            <p:cNvSpPr>
              <a:spLocks noChangeArrowheads="1"/>
            </p:cNvSpPr>
            <p:nvPr/>
          </p:nvSpPr>
          <p:spPr bwMode="auto">
            <a:xfrm>
              <a:off x="4524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4524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7" name="Line 97"/>
            <p:cNvSpPr>
              <a:spLocks noChangeShapeType="1"/>
            </p:cNvSpPr>
            <p:nvPr/>
          </p:nvSpPr>
          <p:spPr bwMode="auto">
            <a:xfrm>
              <a:off x="4524" y="138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8" name="Rectangle 98"/>
            <p:cNvSpPr>
              <a:spLocks noChangeArrowheads="1"/>
            </p:cNvSpPr>
            <p:nvPr/>
          </p:nvSpPr>
          <p:spPr bwMode="auto">
            <a:xfrm>
              <a:off x="4539" y="1382"/>
              <a:ext cx="39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4539" y="1382"/>
              <a:ext cx="3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0" name="Rectangle 100"/>
            <p:cNvSpPr>
              <a:spLocks noChangeArrowheads="1"/>
            </p:cNvSpPr>
            <p:nvPr/>
          </p:nvSpPr>
          <p:spPr bwMode="auto">
            <a:xfrm>
              <a:off x="4937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>
              <a:off x="4937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2" name="Rectangle 102"/>
            <p:cNvSpPr>
              <a:spLocks noChangeArrowheads="1"/>
            </p:cNvSpPr>
            <p:nvPr/>
          </p:nvSpPr>
          <p:spPr bwMode="auto">
            <a:xfrm>
              <a:off x="4952" y="1382"/>
              <a:ext cx="39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3" name="Line 103"/>
            <p:cNvSpPr>
              <a:spLocks noChangeShapeType="1"/>
            </p:cNvSpPr>
            <p:nvPr/>
          </p:nvSpPr>
          <p:spPr bwMode="auto">
            <a:xfrm>
              <a:off x="4952" y="1382"/>
              <a:ext cx="3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4" name="Rectangle 104"/>
            <p:cNvSpPr>
              <a:spLocks noChangeArrowheads="1"/>
            </p:cNvSpPr>
            <p:nvPr/>
          </p:nvSpPr>
          <p:spPr bwMode="auto">
            <a:xfrm>
              <a:off x="5347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5" name="Line 105"/>
            <p:cNvSpPr>
              <a:spLocks noChangeShapeType="1"/>
            </p:cNvSpPr>
            <p:nvPr/>
          </p:nvSpPr>
          <p:spPr bwMode="auto">
            <a:xfrm>
              <a:off x="5347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6" name="Line 106"/>
            <p:cNvSpPr>
              <a:spLocks noChangeShapeType="1"/>
            </p:cNvSpPr>
            <p:nvPr/>
          </p:nvSpPr>
          <p:spPr bwMode="auto">
            <a:xfrm>
              <a:off x="5347" y="138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7" name="Rectangle 107"/>
            <p:cNvSpPr>
              <a:spLocks noChangeArrowheads="1"/>
            </p:cNvSpPr>
            <p:nvPr/>
          </p:nvSpPr>
          <p:spPr bwMode="auto">
            <a:xfrm>
              <a:off x="5362" y="1382"/>
              <a:ext cx="3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8" name="Line 108"/>
            <p:cNvSpPr>
              <a:spLocks noChangeShapeType="1"/>
            </p:cNvSpPr>
            <p:nvPr/>
          </p:nvSpPr>
          <p:spPr bwMode="auto">
            <a:xfrm>
              <a:off x="5362" y="1382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9" name="Rectangle 109"/>
            <p:cNvSpPr>
              <a:spLocks noChangeArrowheads="1"/>
            </p:cNvSpPr>
            <p:nvPr/>
          </p:nvSpPr>
          <p:spPr bwMode="auto">
            <a:xfrm>
              <a:off x="5750" y="138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0" name="Line 110"/>
            <p:cNvSpPr>
              <a:spLocks noChangeShapeType="1"/>
            </p:cNvSpPr>
            <p:nvPr/>
          </p:nvSpPr>
          <p:spPr bwMode="auto">
            <a:xfrm>
              <a:off x="5750" y="138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1" name="Rectangle 111"/>
            <p:cNvSpPr>
              <a:spLocks noChangeArrowheads="1"/>
            </p:cNvSpPr>
            <p:nvPr/>
          </p:nvSpPr>
          <p:spPr bwMode="auto">
            <a:xfrm>
              <a:off x="4107" y="139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2" name="Line 112"/>
            <p:cNvSpPr>
              <a:spLocks noChangeShapeType="1"/>
            </p:cNvSpPr>
            <p:nvPr/>
          </p:nvSpPr>
          <p:spPr bwMode="auto">
            <a:xfrm>
              <a:off x="410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3" name="Rectangle 113"/>
            <p:cNvSpPr>
              <a:spLocks noChangeArrowheads="1"/>
            </p:cNvSpPr>
            <p:nvPr/>
          </p:nvSpPr>
          <p:spPr bwMode="auto">
            <a:xfrm>
              <a:off x="410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4" name="Line 114"/>
            <p:cNvSpPr>
              <a:spLocks noChangeShapeType="1"/>
            </p:cNvSpPr>
            <p:nvPr/>
          </p:nvSpPr>
          <p:spPr bwMode="auto">
            <a:xfrm>
              <a:off x="410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5" name="Rectangle 115"/>
            <p:cNvSpPr>
              <a:spLocks noChangeArrowheads="1"/>
            </p:cNvSpPr>
            <p:nvPr/>
          </p:nvSpPr>
          <p:spPr bwMode="auto">
            <a:xfrm>
              <a:off x="410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6" name="Line 116"/>
            <p:cNvSpPr>
              <a:spLocks noChangeShapeType="1"/>
            </p:cNvSpPr>
            <p:nvPr/>
          </p:nvSpPr>
          <p:spPr bwMode="auto">
            <a:xfrm>
              <a:off x="410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7" name="Rectangle 117"/>
            <p:cNvSpPr>
              <a:spLocks noChangeArrowheads="1"/>
            </p:cNvSpPr>
            <p:nvPr/>
          </p:nvSpPr>
          <p:spPr bwMode="auto">
            <a:xfrm>
              <a:off x="4137" y="1754"/>
              <a:ext cx="38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8" name="Rectangle 118"/>
            <p:cNvSpPr>
              <a:spLocks noChangeArrowheads="1"/>
            </p:cNvSpPr>
            <p:nvPr/>
          </p:nvSpPr>
          <p:spPr bwMode="auto">
            <a:xfrm>
              <a:off x="4524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9" name="Line 119"/>
            <p:cNvSpPr>
              <a:spLocks noChangeShapeType="1"/>
            </p:cNvSpPr>
            <p:nvPr/>
          </p:nvSpPr>
          <p:spPr bwMode="auto">
            <a:xfrm>
              <a:off x="4524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0" name="Rectangle 120"/>
            <p:cNvSpPr>
              <a:spLocks noChangeArrowheads="1"/>
            </p:cNvSpPr>
            <p:nvPr/>
          </p:nvSpPr>
          <p:spPr bwMode="auto">
            <a:xfrm>
              <a:off x="4524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1" name="Line 121"/>
            <p:cNvSpPr>
              <a:spLocks noChangeShapeType="1"/>
            </p:cNvSpPr>
            <p:nvPr/>
          </p:nvSpPr>
          <p:spPr bwMode="auto">
            <a:xfrm>
              <a:off x="4524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2" name="Rectangle 122"/>
            <p:cNvSpPr>
              <a:spLocks noChangeArrowheads="1"/>
            </p:cNvSpPr>
            <p:nvPr/>
          </p:nvSpPr>
          <p:spPr bwMode="auto">
            <a:xfrm>
              <a:off x="4554" y="1754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3" name="Rectangle 123"/>
            <p:cNvSpPr>
              <a:spLocks noChangeArrowheads="1"/>
            </p:cNvSpPr>
            <p:nvPr/>
          </p:nvSpPr>
          <p:spPr bwMode="auto">
            <a:xfrm>
              <a:off x="4937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4" name="Line 124"/>
            <p:cNvSpPr>
              <a:spLocks noChangeShapeType="1"/>
            </p:cNvSpPr>
            <p:nvPr/>
          </p:nvSpPr>
          <p:spPr bwMode="auto">
            <a:xfrm>
              <a:off x="493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5" name="Rectangle 125"/>
            <p:cNvSpPr>
              <a:spLocks noChangeArrowheads="1"/>
            </p:cNvSpPr>
            <p:nvPr/>
          </p:nvSpPr>
          <p:spPr bwMode="auto">
            <a:xfrm>
              <a:off x="493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6" name="Line 126"/>
            <p:cNvSpPr>
              <a:spLocks noChangeShapeType="1"/>
            </p:cNvSpPr>
            <p:nvPr/>
          </p:nvSpPr>
          <p:spPr bwMode="auto">
            <a:xfrm>
              <a:off x="4937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7" name="Line 127"/>
            <p:cNvSpPr>
              <a:spLocks noChangeShapeType="1"/>
            </p:cNvSpPr>
            <p:nvPr/>
          </p:nvSpPr>
          <p:spPr bwMode="auto">
            <a:xfrm>
              <a:off x="493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8" name="Rectangle 128"/>
            <p:cNvSpPr>
              <a:spLocks noChangeArrowheads="1"/>
            </p:cNvSpPr>
            <p:nvPr/>
          </p:nvSpPr>
          <p:spPr bwMode="auto">
            <a:xfrm>
              <a:off x="4967" y="1754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9" name="Line 129"/>
            <p:cNvSpPr>
              <a:spLocks noChangeShapeType="1"/>
            </p:cNvSpPr>
            <p:nvPr/>
          </p:nvSpPr>
          <p:spPr bwMode="auto">
            <a:xfrm>
              <a:off x="4967" y="1754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0" name="Rectangle 130"/>
            <p:cNvSpPr>
              <a:spLocks noChangeArrowheads="1"/>
            </p:cNvSpPr>
            <p:nvPr/>
          </p:nvSpPr>
          <p:spPr bwMode="auto">
            <a:xfrm>
              <a:off x="5347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534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2" name="Rectangle 132"/>
            <p:cNvSpPr>
              <a:spLocks noChangeArrowheads="1"/>
            </p:cNvSpPr>
            <p:nvPr/>
          </p:nvSpPr>
          <p:spPr bwMode="auto">
            <a:xfrm>
              <a:off x="534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5347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534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5" name="Rectangle 135"/>
            <p:cNvSpPr>
              <a:spLocks noChangeArrowheads="1"/>
            </p:cNvSpPr>
            <p:nvPr/>
          </p:nvSpPr>
          <p:spPr bwMode="auto">
            <a:xfrm>
              <a:off x="5377" y="1754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6" name="Line 136"/>
            <p:cNvSpPr>
              <a:spLocks noChangeShapeType="1"/>
            </p:cNvSpPr>
            <p:nvPr/>
          </p:nvSpPr>
          <p:spPr bwMode="auto">
            <a:xfrm>
              <a:off x="5377" y="1754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7" name="Rectangle 137"/>
            <p:cNvSpPr>
              <a:spLocks noChangeArrowheads="1"/>
            </p:cNvSpPr>
            <p:nvPr/>
          </p:nvSpPr>
          <p:spPr bwMode="auto">
            <a:xfrm>
              <a:off x="5750" y="139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5750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9" name="Rectangle 139"/>
            <p:cNvSpPr>
              <a:spLocks noChangeArrowheads="1"/>
            </p:cNvSpPr>
            <p:nvPr/>
          </p:nvSpPr>
          <p:spPr bwMode="auto">
            <a:xfrm>
              <a:off x="5750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>
              <a:off x="5750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1" name="Line 141"/>
            <p:cNvSpPr>
              <a:spLocks noChangeShapeType="1"/>
            </p:cNvSpPr>
            <p:nvPr/>
          </p:nvSpPr>
          <p:spPr bwMode="auto">
            <a:xfrm>
              <a:off x="5750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2" name="Rectangle 142"/>
            <p:cNvSpPr>
              <a:spLocks noChangeArrowheads="1"/>
            </p:cNvSpPr>
            <p:nvPr/>
          </p:nvSpPr>
          <p:spPr bwMode="auto">
            <a:xfrm>
              <a:off x="5750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5750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5750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5" name="Line 145"/>
            <p:cNvSpPr>
              <a:spLocks noChangeShapeType="1"/>
            </p:cNvSpPr>
            <p:nvPr/>
          </p:nvSpPr>
          <p:spPr bwMode="auto">
            <a:xfrm flipH="1" flipV="1">
              <a:off x="3856" y="792"/>
              <a:ext cx="273" cy="2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6" name="Rectangle 146"/>
            <p:cNvSpPr>
              <a:spLocks noChangeArrowheads="1"/>
            </p:cNvSpPr>
            <p:nvPr/>
          </p:nvSpPr>
          <p:spPr bwMode="auto">
            <a:xfrm>
              <a:off x="3742" y="640"/>
              <a:ext cx="10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47" name="Rectangle 147"/>
            <p:cNvSpPr>
              <a:spLocks noChangeArrowheads="1"/>
            </p:cNvSpPr>
            <p:nvPr/>
          </p:nvSpPr>
          <p:spPr bwMode="auto">
            <a:xfrm>
              <a:off x="3955" y="647"/>
              <a:ext cx="3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48" name="Rectangle 148"/>
            <p:cNvSpPr>
              <a:spLocks noChangeArrowheads="1"/>
            </p:cNvSpPr>
            <p:nvPr/>
          </p:nvSpPr>
          <p:spPr bwMode="auto">
            <a:xfrm>
              <a:off x="3935" y="694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3987" y="698"/>
              <a:ext cx="11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0" name="Rectangle 150"/>
            <p:cNvSpPr>
              <a:spLocks noChangeArrowheads="1"/>
            </p:cNvSpPr>
            <p:nvPr/>
          </p:nvSpPr>
          <p:spPr bwMode="auto">
            <a:xfrm>
              <a:off x="4109" y="756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1" name="Rectangle 151"/>
            <p:cNvSpPr>
              <a:spLocks noChangeArrowheads="1"/>
            </p:cNvSpPr>
            <p:nvPr/>
          </p:nvSpPr>
          <p:spPr bwMode="auto">
            <a:xfrm>
              <a:off x="4161" y="679"/>
              <a:ext cx="5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2" name="Rectangle 152"/>
            <p:cNvSpPr>
              <a:spLocks noChangeArrowheads="1"/>
            </p:cNvSpPr>
            <p:nvPr/>
          </p:nvSpPr>
          <p:spPr bwMode="auto">
            <a:xfrm>
              <a:off x="4219" y="698"/>
              <a:ext cx="11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3" name="Rectangle 153"/>
            <p:cNvSpPr>
              <a:spLocks noChangeArrowheads="1"/>
            </p:cNvSpPr>
            <p:nvPr/>
          </p:nvSpPr>
          <p:spPr bwMode="auto">
            <a:xfrm>
              <a:off x="4340" y="756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4" name="Rectangle 154"/>
            <p:cNvSpPr>
              <a:spLocks noChangeArrowheads="1"/>
            </p:cNvSpPr>
            <p:nvPr/>
          </p:nvSpPr>
          <p:spPr bwMode="auto">
            <a:xfrm>
              <a:off x="4393" y="679"/>
              <a:ext cx="5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5" name="Rectangle 155"/>
            <p:cNvSpPr>
              <a:spLocks noChangeArrowheads="1"/>
            </p:cNvSpPr>
            <p:nvPr/>
          </p:nvSpPr>
          <p:spPr bwMode="auto">
            <a:xfrm>
              <a:off x="4450" y="698"/>
              <a:ext cx="3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6" name="Rectangle 156"/>
            <p:cNvSpPr>
              <a:spLocks noChangeArrowheads="1"/>
            </p:cNvSpPr>
            <p:nvPr/>
          </p:nvSpPr>
          <p:spPr bwMode="auto">
            <a:xfrm>
              <a:off x="3714" y="869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3913" y="873"/>
              <a:ext cx="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3741" y="845"/>
              <a:ext cx="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59" name="Rectangle 159"/>
            <p:cNvSpPr>
              <a:spLocks noChangeArrowheads="1"/>
            </p:cNvSpPr>
            <p:nvPr/>
          </p:nvSpPr>
          <p:spPr bwMode="auto">
            <a:xfrm>
              <a:off x="3773" y="896"/>
              <a:ext cx="11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60" name="Rectangle 160"/>
            <p:cNvSpPr>
              <a:spLocks noChangeArrowheads="1"/>
            </p:cNvSpPr>
            <p:nvPr/>
          </p:nvSpPr>
          <p:spPr bwMode="auto">
            <a:xfrm>
              <a:off x="3895" y="954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3948" y="877"/>
              <a:ext cx="5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5059" y="1460"/>
              <a:ext cx="1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09763" name="Rectangle 163"/>
            <p:cNvSpPr>
              <a:spLocks noChangeArrowheads="1"/>
            </p:cNvSpPr>
            <p:nvPr/>
          </p:nvSpPr>
          <p:spPr bwMode="auto">
            <a:xfrm>
              <a:off x="5077" y="1090"/>
              <a:ext cx="10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</p:grpSp>
      <p:sp>
        <p:nvSpPr>
          <p:cNvPr id="409764" name="AutoShape 164"/>
          <p:cNvSpPr>
            <a:spLocks noChangeArrowheads="1"/>
          </p:cNvSpPr>
          <p:nvPr/>
        </p:nvSpPr>
        <p:spPr bwMode="auto">
          <a:xfrm>
            <a:off x="1116013" y="2349500"/>
            <a:ext cx="2268537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0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6" grpId="0" autoUpdateAnimBg="0"/>
      <p:bldP spid="409607" grpId="0" autoUpdateAnimBg="0"/>
      <p:bldP spid="409608" grpId="0" autoUpdateAnimBg="0"/>
      <p:bldP spid="409611" grpId="0" autoUpdateAnimBg="0"/>
      <p:bldP spid="409614" grpId="0" autoUpdateAnimBg="0"/>
      <p:bldP spid="409622" grpId="0" animBg="1"/>
      <p:bldP spid="4097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AutoShape 2"/>
          <p:cNvSpPr>
            <a:spLocks noChangeArrowheads="1"/>
          </p:cNvSpPr>
          <p:nvPr/>
        </p:nvSpPr>
        <p:spPr bwMode="auto">
          <a:xfrm>
            <a:off x="1174750" y="3344863"/>
            <a:ext cx="7162800" cy="303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0" y="476250"/>
            <a:ext cx="385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</a:rPr>
              <a:t>、检查自启动能力</a:t>
            </a: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619250" y="4730750"/>
          <a:ext cx="453707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1" name="图片" r:id="rId3" imgW="2476440" imgH="885960" progId="Word.Picture.8">
                  <p:embed/>
                </p:oleObj>
              </mc:Choice>
              <mc:Fallback>
                <p:oleObj name="图片" r:id="rId3" imgW="2476440" imgH="8859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30750"/>
                        <a:ext cx="4537075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539750" y="378936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电路具备自启动能力 </a:t>
            </a:r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5048250" y="3854450"/>
            <a:ext cx="5095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5048250" y="5253038"/>
            <a:ext cx="5095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5048250" y="3854450"/>
            <a:ext cx="0" cy="4476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5557838" y="3854450"/>
            <a:ext cx="0" cy="4476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5048250" y="4302125"/>
            <a:ext cx="0" cy="4905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557838" y="4302125"/>
            <a:ext cx="0" cy="4905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5048250" y="4792663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5557838" y="4792663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5048250" y="3854450"/>
            <a:ext cx="5095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39" name="Line 15"/>
          <p:cNvSpPr>
            <a:spLocks noChangeShapeType="1"/>
          </p:cNvSpPr>
          <p:nvPr/>
        </p:nvSpPr>
        <p:spPr bwMode="auto">
          <a:xfrm>
            <a:off x="5048250" y="5253038"/>
            <a:ext cx="5095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>
            <a:off x="5048250" y="3854450"/>
            <a:ext cx="0" cy="4476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>
            <a:off x="5557838" y="3854450"/>
            <a:ext cx="0" cy="4476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42" name="Line 18"/>
          <p:cNvSpPr>
            <a:spLocks noChangeShapeType="1"/>
          </p:cNvSpPr>
          <p:nvPr/>
        </p:nvSpPr>
        <p:spPr bwMode="auto">
          <a:xfrm>
            <a:off x="5035550" y="4000500"/>
            <a:ext cx="0" cy="4905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43" name="Line 19"/>
          <p:cNvSpPr>
            <a:spLocks noChangeShapeType="1"/>
          </p:cNvSpPr>
          <p:nvPr/>
        </p:nvSpPr>
        <p:spPr bwMode="auto">
          <a:xfrm>
            <a:off x="5557838" y="4302125"/>
            <a:ext cx="0" cy="4905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>
            <a:off x="5048250" y="4792663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>
            <a:off x="5557838" y="4792663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646" name="Object 22"/>
          <p:cNvGraphicFramePr>
            <a:graphicFrameLocks noChangeAspect="1"/>
          </p:cNvGraphicFramePr>
          <p:nvPr/>
        </p:nvGraphicFramePr>
        <p:xfrm>
          <a:off x="611188" y="1341438"/>
          <a:ext cx="19891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2" name="Equation" r:id="rId5" imgW="876240" imgH="266400" progId="Equation.DSMT4">
                  <p:embed/>
                </p:oleObj>
              </mc:Choice>
              <mc:Fallback>
                <p:oleObj name="Equation" r:id="rId5" imgW="876240" imgH="266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1989137" cy="604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7" name="Object 23"/>
          <p:cNvGraphicFramePr>
            <a:graphicFrameLocks noChangeAspect="1"/>
          </p:cNvGraphicFramePr>
          <p:nvPr/>
        </p:nvGraphicFramePr>
        <p:xfrm>
          <a:off x="539750" y="2060575"/>
          <a:ext cx="29083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3" name="Equation" r:id="rId7" imgW="1269720" imgH="266400" progId="Equation.DSMT4">
                  <p:embed/>
                </p:oleObj>
              </mc:Choice>
              <mc:Fallback>
                <p:oleObj name="Equation" r:id="rId7" imgW="1269720" imgH="266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29083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8" name="Object 24" descr="羊皮纸"/>
          <p:cNvGraphicFramePr>
            <a:graphicFrameLocks noChangeAspect="1"/>
          </p:cNvGraphicFramePr>
          <p:nvPr/>
        </p:nvGraphicFramePr>
        <p:xfrm>
          <a:off x="576263" y="2781300"/>
          <a:ext cx="2162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4" name="Equation" r:id="rId9" imgW="965160" imgH="266400" progId="Equation.DSMT4">
                  <p:embed/>
                </p:oleObj>
              </mc:Choice>
              <mc:Fallback>
                <p:oleObj name="Equation" r:id="rId9" imgW="965160" imgH="266400" progId="Equation.DSMT4">
                  <p:embed/>
                  <p:pic>
                    <p:nvPicPr>
                      <p:cNvPr id="0" name="Object 24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781300"/>
                        <a:ext cx="2162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42" name="Group 118"/>
          <p:cNvGraphicFramePr>
            <a:graphicFrameLocks noGrp="1"/>
          </p:cNvGraphicFramePr>
          <p:nvPr/>
        </p:nvGraphicFramePr>
        <p:xfrm>
          <a:off x="3887788" y="476250"/>
          <a:ext cx="5256212" cy="2560320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Y</a:t>
                      </a:r>
                      <a:endParaRPr kumimoji="0" lang="en-US" altLang="zh-CN" sz="2600" b="0" i="1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0708" name="Group 84"/>
          <p:cNvGraphicFramePr>
            <a:graphicFrameLocks noGrp="1"/>
          </p:cNvGraphicFramePr>
          <p:nvPr/>
        </p:nvGraphicFramePr>
        <p:xfrm>
          <a:off x="3887788" y="3213100"/>
          <a:ext cx="5256212" cy="1404620"/>
        </p:xfrm>
        <a:graphic>
          <a:graphicData uri="http://schemas.openxmlformats.org/drawingml/2006/table">
            <a:tbl>
              <a:tblPr/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utoUpdateAnimBg="0"/>
      <p:bldP spid="4106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906" name="Group 258"/>
          <p:cNvGraphicFramePr>
            <a:graphicFrameLocks noGrp="1"/>
          </p:cNvGraphicFramePr>
          <p:nvPr/>
        </p:nvGraphicFramePr>
        <p:xfrm>
          <a:off x="647700" y="692150"/>
          <a:ext cx="5078413" cy="262572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Y</a:t>
                      </a:r>
                      <a:endParaRPr kumimoji="0" lang="en-US" altLang="zh-CN" sz="2600" b="0" i="1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3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1709" name="Group 61"/>
          <p:cNvGraphicFramePr>
            <a:graphicFrameLocks noGrp="1"/>
          </p:cNvGraphicFramePr>
          <p:nvPr/>
        </p:nvGraphicFramePr>
        <p:xfrm>
          <a:off x="647700" y="3462338"/>
          <a:ext cx="5083175" cy="1414145"/>
        </p:xfrm>
        <a:graphic>
          <a:graphicData uri="http://schemas.openxmlformats.org/drawingml/2006/table">
            <a:tbl>
              <a:tblPr/>
              <a:tblGrid>
                <a:gridCol w="63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1743" name="AutoShape 95"/>
          <p:cNvSpPr>
            <a:spLocks/>
          </p:cNvSpPr>
          <p:nvPr/>
        </p:nvSpPr>
        <p:spPr bwMode="auto">
          <a:xfrm>
            <a:off x="5740400" y="351155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1744" name="Oval 96"/>
          <p:cNvSpPr>
            <a:spLocks noChangeArrowheads="1"/>
          </p:cNvSpPr>
          <p:nvPr/>
        </p:nvSpPr>
        <p:spPr bwMode="auto">
          <a:xfrm>
            <a:off x="5167313" y="3511550"/>
            <a:ext cx="469900" cy="1344613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1745" name="Rectangle 97"/>
          <p:cNvSpPr>
            <a:spLocks noChangeArrowheads="1"/>
          </p:cNvSpPr>
          <p:nvPr/>
        </p:nvSpPr>
        <p:spPr bwMode="auto">
          <a:xfrm>
            <a:off x="403225" y="5600700"/>
            <a:ext cx="2384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修改输出方程：</a:t>
            </a:r>
          </a:p>
        </p:txBody>
      </p:sp>
      <p:sp>
        <p:nvSpPr>
          <p:cNvPr id="411746" name="AutoShape 98"/>
          <p:cNvSpPr>
            <a:spLocks/>
          </p:cNvSpPr>
          <p:nvPr/>
        </p:nvSpPr>
        <p:spPr bwMode="auto">
          <a:xfrm>
            <a:off x="5773738" y="5473700"/>
            <a:ext cx="2895600" cy="609600"/>
          </a:xfrm>
          <a:prstGeom prst="borderCallout3">
            <a:avLst>
              <a:gd name="adj1" fmla="val 18750"/>
              <a:gd name="adj2" fmla="val -2630"/>
              <a:gd name="adj3" fmla="val 18750"/>
              <a:gd name="adj4" fmla="val -10361"/>
              <a:gd name="adj5" fmla="val -52083"/>
              <a:gd name="adj6" fmla="val -10361"/>
              <a:gd name="adj7" fmla="val -126042"/>
              <a:gd name="adj8" fmla="val -8662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电路的输出有错！</a:t>
            </a:r>
          </a:p>
        </p:txBody>
      </p:sp>
      <p:graphicFrame>
        <p:nvGraphicFramePr>
          <p:cNvPr id="411747" name="Group 99"/>
          <p:cNvGraphicFramePr>
            <a:graphicFrameLocks noGrp="1"/>
          </p:cNvGraphicFramePr>
          <p:nvPr/>
        </p:nvGraphicFramePr>
        <p:xfrm>
          <a:off x="5162550" y="3467100"/>
          <a:ext cx="509588" cy="1398588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1761" name="Object 113" descr="羊皮纸"/>
          <p:cNvGraphicFramePr>
            <a:graphicFrameLocks noChangeAspect="1"/>
          </p:cNvGraphicFramePr>
          <p:nvPr/>
        </p:nvGraphicFramePr>
        <p:xfrm>
          <a:off x="3127375" y="5913438"/>
          <a:ext cx="2308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1" name="Equation" r:id="rId3" imgW="1028520" imgH="279360" progId="Equation.3">
                  <p:embed/>
                </p:oleObj>
              </mc:Choice>
              <mc:Fallback>
                <p:oleObj name="Equation" r:id="rId3" imgW="1028520" imgH="279360" progId="Equation.3">
                  <p:embed/>
                  <p:pic>
                    <p:nvPicPr>
                      <p:cNvPr id="0" name="Object 113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913438"/>
                        <a:ext cx="23082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62" name="Object 114"/>
          <p:cNvGraphicFramePr>
            <a:graphicFrameLocks noChangeAspect="1"/>
          </p:cNvGraphicFramePr>
          <p:nvPr/>
        </p:nvGraphicFramePr>
        <p:xfrm>
          <a:off x="3140075" y="5395913"/>
          <a:ext cx="1082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2" name="Equation" r:id="rId6" imgW="482400" imgH="228600" progId="Equation.3">
                  <p:embed/>
                </p:oleObj>
              </mc:Choice>
              <mc:Fallback>
                <p:oleObj name="Equation" r:id="rId6" imgW="482400" imgH="2286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395913"/>
                        <a:ext cx="1082675" cy="503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763" name="Group 115"/>
          <p:cNvGrpSpPr>
            <a:grpSpLocks/>
          </p:cNvGrpSpPr>
          <p:nvPr/>
        </p:nvGrpSpPr>
        <p:grpSpPr bwMode="auto">
          <a:xfrm>
            <a:off x="5864225" y="331788"/>
            <a:ext cx="3279775" cy="1809750"/>
            <a:chOff x="3714" y="640"/>
            <a:chExt cx="2066" cy="1140"/>
          </a:xfrm>
        </p:grpSpPr>
        <p:sp>
          <p:nvSpPr>
            <p:cNvPr id="411764" name="Rectangle 116"/>
            <p:cNvSpPr>
              <a:spLocks noChangeArrowheads="1"/>
            </p:cNvSpPr>
            <p:nvPr/>
          </p:nvSpPr>
          <p:spPr bwMode="auto">
            <a:xfrm>
              <a:off x="3913" y="644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65" name="Rectangle 117"/>
            <p:cNvSpPr>
              <a:spLocks noChangeArrowheads="1"/>
            </p:cNvSpPr>
            <p:nvPr/>
          </p:nvSpPr>
          <p:spPr bwMode="auto">
            <a:xfrm>
              <a:off x="4246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66" name="Rectangle 118"/>
            <p:cNvSpPr>
              <a:spLocks noChangeArrowheads="1"/>
            </p:cNvSpPr>
            <p:nvPr/>
          </p:nvSpPr>
          <p:spPr bwMode="auto">
            <a:xfrm>
              <a:off x="4405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67" name="Rectangle 119"/>
            <p:cNvSpPr>
              <a:spLocks noChangeArrowheads="1"/>
            </p:cNvSpPr>
            <p:nvPr/>
          </p:nvSpPr>
          <p:spPr bwMode="auto">
            <a:xfrm>
              <a:off x="4656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68" name="Rectangle 120"/>
            <p:cNvSpPr>
              <a:spLocks noChangeArrowheads="1"/>
            </p:cNvSpPr>
            <p:nvPr/>
          </p:nvSpPr>
          <p:spPr bwMode="auto">
            <a:xfrm>
              <a:off x="4815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69" name="Rectangle 121"/>
            <p:cNvSpPr>
              <a:spLocks noChangeArrowheads="1"/>
            </p:cNvSpPr>
            <p:nvPr/>
          </p:nvSpPr>
          <p:spPr bwMode="auto">
            <a:xfrm>
              <a:off x="5074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0" name="Rectangle 122"/>
            <p:cNvSpPr>
              <a:spLocks noChangeArrowheads="1"/>
            </p:cNvSpPr>
            <p:nvPr/>
          </p:nvSpPr>
          <p:spPr bwMode="auto">
            <a:xfrm>
              <a:off x="5226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1" name="Rectangle 123"/>
            <p:cNvSpPr>
              <a:spLocks noChangeArrowheads="1"/>
            </p:cNvSpPr>
            <p:nvPr/>
          </p:nvSpPr>
          <p:spPr bwMode="auto">
            <a:xfrm>
              <a:off x="5479" y="84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2" name="Rectangle 124"/>
            <p:cNvSpPr>
              <a:spLocks noChangeArrowheads="1"/>
            </p:cNvSpPr>
            <p:nvPr/>
          </p:nvSpPr>
          <p:spPr bwMode="auto">
            <a:xfrm>
              <a:off x="5638" y="84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3" name="Rectangle 125"/>
            <p:cNvSpPr>
              <a:spLocks noChangeArrowheads="1"/>
            </p:cNvSpPr>
            <p:nvPr/>
          </p:nvSpPr>
          <p:spPr bwMode="auto">
            <a:xfrm>
              <a:off x="3928" y="11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4" name="Rectangle 126"/>
            <p:cNvSpPr>
              <a:spLocks noChangeArrowheads="1"/>
            </p:cNvSpPr>
            <p:nvPr/>
          </p:nvSpPr>
          <p:spPr bwMode="auto">
            <a:xfrm>
              <a:off x="4007" y="1126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5" name="Rectangle 127"/>
            <p:cNvSpPr>
              <a:spLocks noChangeArrowheads="1"/>
            </p:cNvSpPr>
            <p:nvPr/>
          </p:nvSpPr>
          <p:spPr bwMode="auto">
            <a:xfrm>
              <a:off x="4271" y="109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6" name="Rectangle 128"/>
            <p:cNvSpPr>
              <a:spLocks noChangeArrowheads="1"/>
            </p:cNvSpPr>
            <p:nvPr/>
          </p:nvSpPr>
          <p:spPr bwMode="auto">
            <a:xfrm>
              <a:off x="4380" y="109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7" name="Rectangle 129"/>
            <p:cNvSpPr>
              <a:spLocks noChangeArrowheads="1"/>
            </p:cNvSpPr>
            <p:nvPr/>
          </p:nvSpPr>
          <p:spPr bwMode="auto">
            <a:xfrm>
              <a:off x="4681" y="109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8" name="Rectangle 130"/>
            <p:cNvSpPr>
              <a:spLocks noChangeArrowheads="1"/>
            </p:cNvSpPr>
            <p:nvPr/>
          </p:nvSpPr>
          <p:spPr bwMode="auto">
            <a:xfrm>
              <a:off x="4790" y="109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79" name="Rectangle 131"/>
            <p:cNvSpPr>
              <a:spLocks noChangeArrowheads="1"/>
            </p:cNvSpPr>
            <p:nvPr/>
          </p:nvSpPr>
          <p:spPr bwMode="auto">
            <a:xfrm>
              <a:off x="5278" y="11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80" name="Rectangle 132"/>
            <p:cNvSpPr>
              <a:spLocks noChangeArrowheads="1"/>
            </p:cNvSpPr>
            <p:nvPr/>
          </p:nvSpPr>
          <p:spPr bwMode="auto">
            <a:xfrm>
              <a:off x="5504" y="109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81" name="Rectangle 133"/>
            <p:cNvSpPr>
              <a:spLocks noChangeArrowheads="1"/>
            </p:cNvSpPr>
            <p:nvPr/>
          </p:nvSpPr>
          <p:spPr bwMode="auto">
            <a:xfrm>
              <a:off x="5614" y="109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782" name="Rectangle 134"/>
            <p:cNvSpPr>
              <a:spLocks noChangeArrowheads="1"/>
            </p:cNvSpPr>
            <p:nvPr/>
          </p:nvSpPr>
          <p:spPr bwMode="auto">
            <a:xfrm>
              <a:off x="4107" y="99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3" name="Line 135"/>
            <p:cNvSpPr>
              <a:spLocks noChangeShapeType="1"/>
            </p:cNvSpPr>
            <p:nvPr/>
          </p:nvSpPr>
          <p:spPr bwMode="auto">
            <a:xfrm>
              <a:off x="4107" y="99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4" name="Rectangle 136"/>
            <p:cNvSpPr>
              <a:spLocks noChangeArrowheads="1"/>
            </p:cNvSpPr>
            <p:nvPr/>
          </p:nvSpPr>
          <p:spPr bwMode="auto">
            <a:xfrm>
              <a:off x="410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5" name="Line 137"/>
            <p:cNvSpPr>
              <a:spLocks noChangeShapeType="1"/>
            </p:cNvSpPr>
            <p:nvPr/>
          </p:nvSpPr>
          <p:spPr bwMode="auto">
            <a:xfrm>
              <a:off x="410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6" name="Line 138"/>
            <p:cNvSpPr>
              <a:spLocks noChangeShapeType="1"/>
            </p:cNvSpPr>
            <p:nvPr/>
          </p:nvSpPr>
          <p:spPr bwMode="auto">
            <a:xfrm>
              <a:off x="410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7" name="Rectangle 139"/>
            <p:cNvSpPr>
              <a:spLocks noChangeArrowheads="1"/>
            </p:cNvSpPr>
            <p:nvPr/>
          </p:nvSpPr>
          <p:spPr bwMode="auto">
            <a:xfrm>
              <a:off x="4137" y="999"/>
              <a:ext cx="2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8" name="Line 140"/>
            <p:cNvSpPr>
              <a:spLocks noChangeShapeType="1"/>
            </p:cNvSpPr>
            <p:nvPr/>
          </p:nvSpPr>
          <p:spPr bwMode="auto">
            <a:xfrm>
              <a:off x="4137" y="999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89" name="Line 141"/>
            <p:cNvSpPr>
              <a:spLocks noChangeShapeType="1"/>
            </p:cNvSpPr>
            <p:nvPr/>
          </p:nvSpPr>
          <p:spPr bwMode="auto">
            <a:xfrm>
              <a:off x="413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0" name="Rectangle 142"/>
            <p:cNvSpPr>
              <a:spLocks noChangeArrowheads="1"/>
            </p:cNvSpPr>
            <p:nvPr/>
          </p:nvSpPr>
          <p:spPr bwMode="auto">
            <a:xfrm>
              <a:off x="4166" y="999"/>
              <a:ext cx="35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1" name="Line 143"/>
            <p:cNvSpPr>
              <a:spLocks noChangeShapeType="1"/>
            </p:cNvSpPr>
            <p:nvPr/>
          </p:nvSpPr>
          <p:spPr bwMode="auto">
            <a:xfrm>
              <a:off x="4166" y="999"/>
              <a:ext cx="3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2" name="Line 144"/>
            <p:cNvSpPr>
              <a:spLocks noChangeShapeType="1"/>
            </p:cNvSpPr>
            <p:nvPr/>
          </p:nvSpPr>
          <p:spPr bwMode="auto">
            <a:xfrm>
              <a:off x="4524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3" name="Rectangle 145"/>
            <p:cNvSpPr>
              <a:spLocks noChangeArrowheads="1"/>
            </p:cNvSpPr>
            <p:nvPr/>
          </p:nvSpPr>
          <p:spPr bwMode="auto">
            <a:xfrm>
              <a:off x="4524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4" name="Line 146"/>
            <p:cNvSpPr>
              <a:spLocks noChangeShapeType="1"/>
            </p:cNvSpPr>
            <p:nvPr/>
          </p:nvSpPr>
          <p:spPr bwMode="auto">
            <a:xfrm>
              <a:off x="4524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5" name="Line 147"/>
            <p:cNvSpPr>
              <a:spLocks noChangeShapeType="1"/>
            </p:cNvSpPr>
            <p:nvPr/>
          </p:nvSpPr>
          <p:spPr bwMode="auto">
            <a:xfrm>
              <a:off x="4524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6" name="Rectangle 148"/>
            <p:cNvSpPr>
              <a:spLocks noChangeArrowheads="1"/>
            </p:cNvSpPr>
            <p:nvPr/>
          </p:nvSpPr>
          <p:spPr bwMode="auto">
            <a:xfrm>
              <a:off x="4554" y="999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7" name="Line 149"/>
            <p:cNvSpPr>
              <a:spLocks noChangeShapeType="1"/>
            </p:cNvSpPr>
            <p:nvPr/>
          </p:nvSpPr>
          <p:spPr bwMode="auto">
            <a:xfrm>
              <a:off x="4554" y="999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8" name="Line 150"/>
            <p:cNvSpPr>
              <a:spLocks noChangeShapeType="1"/>
            </p:cNvSpPr>
            <p:nvPr/>
          </p:nvSpPr>
          <p:spPr bwMode="auto">
            <a:xfrm>
              <a:off x="4937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99" name="Rectangle 151"/>
            <p:cNvSpPr>
              <a:spLocks noChangeArrowheads="1"/>
            </p:cNvSpPr>
            <p:nvPr/>
          </p:nvSpPr>
          <p:spPr bwMode="auto">
            <a:xfrm>
              <a:off x="493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0" name="Line 152"/>
            <p:cNvSpPr>
              <a:spLocks noChangeShapeType="1"/>
            </p:cNvSpPr>
            <p:nvPr/>
          </p:nvSpPr>
          <p:spPr bwMode="auto">
            <a:xfrm>
              <a:off x="493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1" name="Line 153"/>
            <p:cNvSpPr>
              <a:spLocks noChangeShapeType="1"/>
            </p:cNvSpPr>
            <p:nvPr/>
          </p:nvSpPr>
          <p:spPr bwMode="auto">
            <a:xfrm>
              <a:off x="493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2" name="Rectangle 154"/>
            <p:cNvSpPr>
              <a:spLocks noChangeArrowheads="1"/>
            </p:cNvSpPr>
            <p:nvPr/>
          </p:nvSpPr>
          <p:spPr bwMode="auto">
            <a:xfrm>
              <a:off x="4967" y="999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3" name="Line 155"/>
            <p:cNvSpPr>
              <a:spLocks noChangeShapeType="1"/>
            </p:cNvSpPr>
            <p:nvPr/>
          </p:nvSpPr>
          <p:spPr bwMode="auto">
            <a:xfrm>
              <a:off x="4967" y="999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4" name="Line 156"/>
            <p:cNvSpPr>
              <a:spLocks noChangeShapeType="1"/>
            </p:cNvSpPr>
            <p:nvPr/>
          </p:nvSpPr>
          <p:spPr bwMode="auto">
            <a:xfrm>
              <a:off x="5347" y="102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5" name="Rectangle 157"/>
            <p:cNvSpPr>
              <a:spLocks noChangeArrowheads="1"/>
            </p:cNvSpPr>
            <p:nvPr/>
          </p:nvSpPr>
          <p:spPr bwMode="auto">
            <a:xfrm>
              <a:off x="5347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6" name="Line 158"/>
            <p:cNvSpPr>
              <a:spLocks noChangeShapeType="1"/>
            </p:cNvSpPr>
            <p:nvPr/>
          </p:nvSpPr>
          <p:spPr bwMode="auto">
            <a:xfrm>
              <a:off x="5347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7" name="Line 159"/>
            <p:cNvSpPr>
              <a:spLocks noChangeShapeType="1"/>
            </p:cNvSpPr>
            <p:nvPr/>
          </p:nvSpPr>
          <p:spPr bwMode="auto">
            <a:xfrm>
              <a:off x="5347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8" name="Rectangle 160"/>
            <p:cNvSpPr>
              <a:spLocks noChangeArrowheads="1"/>
            </p:cNvSpPr>
            <p:nvPr/>
          </p:nvSpPr>
          <p:spPr bwMode="auto">
            <a:xfrm>
              <a:off x="5377" y="999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09" name="Line 161"/>
            <p:cNvSpPr>
              <a:spLocks noChangeShapeType="1"/>
            </p:cNvSpPr>
            <p:nvPr/>
          </p:nvSpPr>
          <p:spPr bwMode="auto">
            <a:xfrm>
              <a:off x="5377" y="999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0" name="Rectangle 162"/>
            <p:cNvSpPr>
              <a:spLocks noChangeArrowheads="1"/>
            </p:cNvSpPr>
            <p:nvPr/>
          </p:nvSpPr>
          <p:spPr bwMode="auto">
            <a:xfrm>
              <a:off x="5750" y="999"/>
              <a:ext cx="3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1" name="Line 163"/>
            <p:cNvSpPr>
              <a:spLocks noChangeShapeType="1"/>
            </p:cNvSpPr>
            <p:nvPr/>
          </p:nvSpPr>
          <p:spPr bwMode="auto">
            <a:xfrm>
              <a:off x="5750" y="99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2" name="Rectangle 164"/>
            <p:cNvSpPr>
              <a:spLocks noChangeArrowheads="1"/>
            </p:cNvSpPr>
            <p:nvPr/>
          </p:nvSpPr>
          <p:spPr bwMode="auto">
            <a:xfrm>
              <a:off x="5750" y="999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3" name="Line 165"/>
            <p:cNvSpPr>
              <a:spLocks noChangeShapeType="1"/>
            </p:cNvSpPr>
            <p:nvPr/>
          </p:nvSpPr>
          <p:spPr bwMode="auto">
            <a:xfrm>
              <a:off x="5750" y="999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4" name="Line 166"/>
            <p:cNvSpPr>
              <a:spLocks noChangeShapeType="1"/>
            </p:cNvSpPr>
            <p:nvPr/>
          </p:nvSpPr>
          <p:spPr bwMode="auto">
            <a:xfrm>
              <a:off x="5750" y="999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5" name="Rectangle 167"/>
            <p:cNvSpPr>
              <a:spLocks noChangeArrowheads="1"/>
            </p:cNvSpPr>
            <p:nvPr/>
          </p:nvSpPr>
          <p:spPr bwMode="auto">
            <a:xfrm>
              <a:off x="4107" y="102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6" name="Line 168"/>
            <p:cNvSpPr>
              <a:spLocks noChangeShapeType="1"/>
            </p:cNvSpPr>
            <p:nvPr/>
          </p:nvSpPr>
          <p:spPr bwMode="auto">
            <a:xfrm>
              <a:off x="410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7" name="Rectangle 169"/>
            <p:cNvSpPr>
              <a:spLocks noChangeArrowheads="1"/>
            </p:cNvSpPr>
            <p:nvPr/>
          </p:nvSpPr>
          <p:spPr bwMode="auto">
            <a:xfrm>
              <a:off x="4524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8" name="Line 170"/>
            <p:cNvSpPr>
              <a:spLocks noChangeShapeType="1"/>
            </p:cNvSpPr>
            <p:nvPr/>
          </p:nvSpPr>
          <p:spPr bwMode="auto">
            <a:xfrm>
              <a:off x="4524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19" name="Rectangle 171"/>
            <p:cNvSpPr>
              <a:spLocks noChangeArrowheads="1"/>
            </p:cNvSpPr>
            <p:nvPr/>
          </p:nvSpPr>
          <p:spPr bwMode="auto">
            <a:xfrm>
              <a:off x="4937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20" name="Line 172"/>
            <p:cNvSpPr>
              <a:spLocks noChangeShapeType="1"/>
            </p:cNvSpPr>
            <p:nvPr/>
          </p:nvSpPr>
          <p:spPr bwMode="auto">
            <a:xfrm>
              <a:off x="493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21" name="Rectangle 173"/>
            <p:cNvSpPr>
              <a:spLocks noChangeArrowheads="1"/>
            </p:cNvSpPr>
            <p:nvPr/>
          </p:nvSpPr>
          <p:spPr bwMode="auto">
            <a:xfrm>
              <a:off x="5347" y="1027"/>
              <a:ext cx="15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22" name="Line 174"/>
            <p:cNvSpPr>
              <a:spLocks noChangeShapeType="1"/>
            </p:cNvSpPr>
            <p:nvPr/>
          </p:nvSpPr>
          <p:spPr bwMode="auto">
            <a:xfrm>
              <a:off x="5347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23" name="Rectangle 175"/>
            <p:cNvSpPr>
              <a:spLocks noChangeArrowheads="1"/>
            </p:cNvSpPr>
            <p:nvPr/>
          </p:nvSpPr>
          <p:spPr bwMode="auto">
            <a:xfrm>
              <a:off x="5750" y="1027"/>
              <a:ext cx="30" cy="3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24" name="Line 176"/>
            <p:cNvSpPr>
              <a:spLocks noChangeShapeType="1"/>
            </p:cNvSpPr>
            <p:nvPr/>
          </p:nvSpPr>
          <p:spPr bwMode="auto">
            <a:xfrm>
              <a:off x="5750" y="1027"/>
              <a:ext cx="1" cy="3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25" name="Rectangle 177"/>
            <p:cNvSpPr>
              <a:spLocks noChangeArrowheads="1"/>
            </p:cNvSpPr>
            <p:nvPr/>
          </p:nvSpPr>
          <p:spPr bwMode="auto">
            <a:xfrm>
              <a:off x="3928" y="149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26" name="Rectangle 178"/>
            <p:cNvSpPr>
              <a:spLocks noChangeArrowheads="1"/>
            </p:cNvSpPr>
            <p:nvPr/>
          </p:nvSpPr>
          <p:spPr bwMode="auto">
            <a:xfrm>
              <a:off x="4007" y="149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27" name="Rectangle 179"/>
            <p:cNvSpPr>
              <a:spLocks noChangeArrowheads="1"/>
            </p:cNvSpPr>
            <p:nvPr/>
          </p:nvSpPr>
          <p:spPr bwMode="auto">
            <a:xfrm>
              <a:off x="4254" y="145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28" name="Rectangle 180"/>
            <p:cNvSpPr>
              <a:spLocks noChangeArrowheads="1"/>
            </p:cNvSpPr>
            <p:nvPr/>
          </p:nvSpPr>
          <p:spPr bwMode="auto">
            <a:xfrm>
              <a:off x="4664" y="144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29" name="Rectangle 181"/>
            <p:cNvSpPr>
              <a:spLocks noChangeArrowheads="1"/>
            </p:cNvSpPr>
            <p:nvPr/>
          </p:nvSpPr>
          <p:spPr bwMode="auto">
            <a:xfrm>
              <a:off x="5278" y="14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30" name="Rectangle 182"/>
            <p:cNvSpPr>
              <a:spLocks noChangeArrowheads="1"/>
            </p:cNvSpPr>
            <p:nvPr/>
          </p:nvSpPr>
          <p:spPr bwMode="auto">
            <a:xfrm>
              <a:off x="5504" y="1468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31" name="Rectangle 183"/>
            <p:cNvSpPr>
              <a:spLocks noChangeArrowheads="1"/>
            </p:cNvSpPr>
            <p:nvPr/>
          </p:nvSpPr>
          <p:spPr bwMode="auto">
            <a:xfrm>
              <a:off x="4107" y="138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2" name="Line 184"/>
            <p:cNvSpPr>
              <a:spLocks noChangeShapeType="1"/>
            </p:cNvSpPr>
            <p:nvPr/>
          </p:nvSpPr>
          <p:spPr bwMode="auto">
            <a:xfrm>
              <a:off x="4107" y="138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3" name="Rectangle 185"/>
            <p:cNvSpPr>
              <a:spLocks noChangeArrowheads="1"/>
            </p:cNvSpPr>
            <p:nvPr/>
          </p:nvSpPr>
          <p:spPr bwMode="auto">
            <a:xfrm>
              <a:off x="4137" y="1382"/>
              <a:ext cx="38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4" name="Line 186"/>
            <p:cNvSpPr>
              <a:spLocks noChangeShapeType="1"/>
            </p:cNvSpPr>
            <p:nvPr/>
          </p:nvSpPr>
          <p:spPr bwMode="auto">
            <a:xfrm>
              <a:off x="4137" y="1382"/>
              <a:ext cx="3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5" name="Rectangle 187"/>
            <p:cNvSpPr>
              <a:spLocks noChangeArrowheads="1"/>
            </p:cNvSpPr>
            <p:nvPr/>
          </p:nvSpPr>
          <p:spPr bwMode="auto">
            <a:xfrm>
              <a:off x="4524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6" name="Line 188"/>
            <p:cNvSpPr>
              <a:spLocks noChangeShapeType="1"/>
            </p:cNvSpPr>
            <p:nvPr/>
          </p:nvSpPr>
          <p:spPr bwMode="auto">
            <a:xfrm>
              <a:off x="4524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7" name="Line 189"/>
            <p:cNvSpPr>
              <a:spLocks noChangeShapeType="1"/>
            </p:cNvSpPr>
            <p:nvPr/>
          </p:nvSpPr>
          <p:spPr bwMode="auto">
            <a:xfrm>
              <a:off x="4524" y="138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8" name="Rectangle 190"/>
            <p:cNvSpPr>
              <a:spLocks noChangeArrowheads="1"/>
            </p:cNvSpPr>
            <p:nvPr/>
          </p:nvSpPr>
          <p:spPr bwMode="auto">
            <a:xfrm>
              <a:off x="4539" y="1382"/>
              <a:ext cx="39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39" name="Line 191"/>
            <p:cNvSpPr>
              <a:spLocks noChangeShapeType="1"/>
            </p:cNvSpPr>
            <p:nvPr/>
          </p:nvSpPr>
          <p:spPr bwMode="auto">
            <a:xfrm>
              <a:off x="4539" y="1382"/>
              <a:ext cx="3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0" name="Rectangle 192"/>
            <p:cNvSpPr>
              <a:spLocks noChangeArrowheads="1"/>
            </p:cNvSpPr>
            <p:nvPr/>
          </p:nvSpPr>
          <p:spPr bwMode="auto">
            <a:xfrm>
              <a:off x="4937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1" name="Line 193"/>
            <p:cNvSpPr>
              <a:spLocks noChangeShapeType="1"/>
            </p:cNvSpPr>
            <p:nvPr/>
          </p:nvSpPr>
          <p:spPr bwMode="auto">
            <a:xfrm>
              <a:off x="4937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2" name="Rectangle 194"/>
            <p:cNvSpPr>
              <a:spLocks noChangeArrowheads="1"/>
            </p:cNvSpPr>
            <p:nvPr/>
          </p:nvSpPr>
          <p:spPr bwMode="auto">
            <a:xfrm>
              <a:off x="4952" y="1382"/>
              <a:ext cx="39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3" name="Line 195"/>
            <p:cNvSpPr>
              <a:spLocks noChangeShapeType="1"/>
            </p:cNvSpPr>
            <p:nvPr/>
          </p:nvSpPr>
          <p:spPr bwMode="auto">
            <a:xfrm>
              <a:off x="4952" y="1382"/>
              <a:ext cx="3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4" name="Rectangle 196"/>
            <p:cNvSpPr>
              <a:spLocks noChangeArrowheads="1"/>
            </p:cNvSpPr>
            <p:nvPr/>
          </p:nvSpPr>
          <p:spPr bwMode="auto">
            <a:xfrm>
              <a:off x="5347" y="1382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5" name="Line 197"/>
            <p:cNvSpPr>
              <a:spLocks noChangeShapeType="1"/>
            </p:cNvSpPr>
            <p:nvPr/>
          </p:nvSpPr>
          <p:spPr bwMode="auto">
            <a:xfrm>
              <a:off x="5347" y="1382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6" name="Line 198"/>
            <p:cNvSpPr>
              <a:spLocks noChangeShapeType="1"/>
            </p:cNvSpPr>
            <p:nvPr/>
          </p:nvSpPr>
          <p:spPr bwMode="auto">
            <a:xfrm>
              <a:off x="5347" y="1382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7" name="Rectangle 199"/>
            <p:cNvSpPr>
              <a:spLocks noChangeArrowheads="1"/>
            </p:cNvSpPr>
            <p:nvPr/>
          </p:nvSpPr>
          <p:spPr bwMode="auto">
            <a:xfrm>
              <a:off x="5362" y="1382"/>
              <a:ext cx="3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8" name="Line 200"/>
            <p:cNvSpPr>
              <a:spLocks noChangeShapeType="1"/>
            </p:cNvSpPr>
            <p:nvPr/>
          </p:nvSpPr>
          <p:spPr bwMode="auto">
            <a:xfrm>
              <a:off x="5362" y="1382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49" name="Rectangle 201"/>
            <p:cNvSpPr>
              <a:spLocks noChangeArrowheads="1"/>
            </p:cNvSpPr>
            <p:nvPr/>
          </p:nvSpPr>
          <p:spPr bwMode="auto">
            <a:xfrm>
              <a:off x="5750" y="1382"/>
              <a:ext cx="3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0" name="Line 202"/>
            <p:cNvSpPr>
              <a:spLocks noChangeShapeType="1"/>
            </p:cNvSpPr>
            <p:nvPr/>
          </p:nvSpPr>
          <p:spPr bwMode="auto">
            <a:xfrm>
              <a:off x="5750" y="138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1" name="Rectangle 203"/>
            <p:cNvSpPr>
              <a:spLocks noChangeArrowheads="1"/>
            </p:cNvSpPr>
            <p:nvPr/>
          </p:nvSpPr>
          <p:spPr bwMode="auto">
            <a:xfrm>
              <a:off x="4107" y="139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2" name="Line 204"/>
            <p:cNvSpPr>
              <a:spLocks noChangeShapeType="1"/>
            </p:cNvSpPr>
            <p:nvPr/>
          </p:nvSpPr>
          <p:spPr bwMode="auto">
            <a:xfrm>
              <a:off x="410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3" name="Rectangle 205"/>
            <p:cNvSpPr>
              <a:spLocks noChangeArrowheads="1"/>
            </p:cNvSpPr>
            <p:nvPr/>
          </p:nvSpPr>
          <p:spPr bwMode="auto">
            <a:xfrm>
              <a:off x="410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4" name="Line 206"/>
            <p:cNvSpPr>
              <a:spLocks noChangeShapeType="1"/>
            </p:cNvSpPr>
            <p:nvPr/>
          </p:nvSpPr>
          <p:spPr bwMode="auto">
            <a:xfrm>
              <a:off x="410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5" name="Rectangle 207"/>
            <p:cNvSpPr>
              <a:spLocks noChangeArrowheads="1"/>
            </p:cNvSpPr>
            <p:nvPr/>
          </p:nvSpPr>
          <p:spPr bwMode="auto">
            <a:xfrm>
              <a:off x="410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6" name="Line 208"/>
            <p:cNvSpPr>
              <a:spLocks noChangeShapeType="1"/>
            </p:cNvSpPr>
            <p:nvPr/>
          </p:nvSpPr>
          <p:spPr bwMode="auto">
            <a:xfrm>
              <a:off x="410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7" name="Rectangle 209"/>
            <p:cNvSpPr>
              <a:spLocks noChangeArrowheads="1"/>
            </p:cNvSpPr>
            <p:nvPr/>
          </p:nvSpPr>
          <p:spPr bwMode="auto">
            <a:xfrm>
              <a:off x="4137" y="1754"/>
              <a:ext cx="38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8" name="Rectangle 210"/>
            <p:cNvSpPr>
              <a:spLocks noChangeArrowheads="1"/>
            </p:cNvSpPr>
            <p:nvPr/>
          </p:nvSpPr>
          <p:spPr bwMode="auto">
            <a:xfrm>
              <a:off x="4524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59" name="Line 211"/>
            <p:cNvSpPr>
              <a:spLocks noChangeShapeType="1"/>
            </p:cNvSpPr>
            <p:nvPr/>
          </p:nvSpPr>
          <p:spPr bwMode="auto">
            <a:xfrm>
              <a:off x="4524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0" name="Rectangle 212"/>
            <p:cNvSpPr>
              <a:spLocks noChangeArrowheads="1"/>
            </p:cNvSpPr>
            <p:nvPr/>
          </p:nvSpPr>
          <p:spPr bwMode="auto">
            <a:xfrm>
              <a:off x="4524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1" name="Line 213"/>
            <p:cNvSpPr>
              <a:spLocks noChangeShapeType="1"/>
            </p:cNvSpPr>
            <p:nvPr/>
          </p:nvSpPr>
          <p:spPr bwMode="auto">
            <a:xfrm>
              <a:off x="4524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2" name="Rectangle 214"/>
            <p:cNvSpPr>
              <a:spLocks noChangeArrowheads="1"/>
            </p:cNvSpPr>
            <p:nvPr/>
          </p:nvSpPr>
          <p:spPr bwMode="auto">
            <a:xfrm>
              <a:off x="4554" y="1754"/>
              <a:ext cx="38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3" name="Rectangle 215"/>
            <p:cNvSpPr>
              <a:spLocks noChangeArrowheads="1"/>
            </p:cNvSpPr>
            <p:nvPr/>
          </p:nvSpPr>
          <p:spPr bwMode="auto">
            <a:xfrm>
              <a:off x="4937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4" name="Line 216"/>
            <p:cNvSpPr>
              <a:spLocks noChangeShapeType="1"/>
            </p:cNvSpPr>
            <p:nvPr/>
          </p:nvSpPr>
          <p:spPr bwMode="auto">
            <a:xfrm>
              <a:off x="493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5" name="Rectangle 217"/>
            <p:cNvSpPr>
              <a:spLocks noChangeArrowheads="1"/>
            </p:cNvSpPr>
            <p:nvPr/>
          </p:nvSpPr>
          <p:spPr bwMode="auto">
            <a:xfrm>
              <a:off x="493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6" name="Line 218"/>
            <p:cNvSpPr>
              <a:spLocks noChangeShapeType="1"/>
            </p:cNvSpPr>
            <p:nvPr/>
          </p:nvSpPr>
          <p:spPr bwMode="auto">
            <a:xfrm>
              <a:off x="4937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7" name="Line 219"/>
            <p:cNvSpPr>
              <a:spLocks noChangeShapeType="1"/>
            </p:cNvSpPr>
            <p:nvPr/>
          </p:nvSpPr>
          <p:spPr bwMode="auto">
            <a:xfrm>
              <a:off x="493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8" name="Rectangle 220"/>
            <p:cNvSpPr>
              <a:spLocks noChangeArrowheads="1"/>
            </p:cNvSpPr>
            <p:nvPr/>
          </p:nvSpPr>
          <p:spPr bwMode="auto">
            <a:xfrm>
              <a:off x="4967" y="1754"/>
              <a:ext cx="38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69" name="Line 221"/>
            <p:cNvSpPr>
              <a:spLocks noChangeShapeType="1"/>
            </p:cNvSpPr>
            <p:nvPr/>
          </p:nvSpPr>
          <p:spPr bwMode="auto">
            <a:xfrm>
              <a:off x="4967" y="1754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0" name="Rectangle 222"/>
            <p:cNvSpPr>
              <a:spLocks noChangeArrowheads="1"/>
            </p:cNvSpPr>
            <p:nvPr/>
          </p:nvSpPr>
          <p:spPr bwMode="auto">
            <a:xfrm>
              <a:off x="5347" y="1395"/>
              <a:ext cx="15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1" name="Line 223"/>
            <p:cNvSpPr>
              <a:spLocks noChangeShapeType="1"/>
            </p:cNvSpPr>
            <p:nvPr/>
          </p:nvSpPr>
          <p:spPr bwMode="auto">
            <a:xfrm>
              <a:off x="5347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2" name="Rectangle 224"/>
            <p:cNvSpPr>
              <a:spLocks noChangeArrowheads="1"/>
            </p:cNvSpPr>
            <p:nvPr/>
          </p:nvSpPr>
          <p:spPr bwMode="auto">
            <a:xfrm>
              <a:off x="5347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3" name="Line 225"/>
            <p:cNvSpPr>
              <a:spLocks noChangeShapeType="1"/>
            </p:cNvSpPr>
            <p:nvPr/>
          </p:nvSpPr>
          <p:spPr bwMode="auto">
            <a:xfrm>
              <a:off x="5347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4" name="Line 226"/>
            <p:cNvSpPr>
              <a:spLocks noChangeShapeType="1"/>
            </p:cNvSpPr>
            <p:nvPr/>
          </p:nvSpPr>
          <p:spPr bwMode="auto">
            <a:xfrm>
              <a:off x="5347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5" name="Rectangle 227"/>
            <p:cNvSpPr>
              <a:spLocks noChangeArrowheads="1"/>
            </p:cNvSpPr>
            <p:nvPr/>
          </p:nvSpPr>
          <p:spPr bwMode="auto">
            <a:xfrm>
              <a:off x="5377" y="1754"/>
              <a:ext cx="373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6" name="Line 228"/>
            <p:cNvSpPr>
              <a:spLocks noChangeShapeType="1"/>
            </p:cNvSpPr>
            <p:nvPr/>
          </p:nvSpPr>
          <p:spPr bwMode="auto">
            <a:xfrm>
              <a:off x="5377" y="1754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7" name="Rectangle 229"/>
            <p:cNvSpPr>
              <a:spLocks noChangeArrowheads="1"/>
            </p:cNvSpPr>
            <p:nvPr/>
          </p:nvSpPr>
          <p:spPr bwMode="auto">
            <a:xfrm>
              <a:off x="5750" y="1395"/>
              <a:ext cx="30" cy="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8" name="Line 230"/>
            <p:cNvSpPr>
              <a:spLocks noChangeShapeType="1"/>
            </p:cNvSpPr>
            <p:nvPr/>
          </p:nvSpPr>
          <p:spPr bwMode="auto">
            <a:xfrm>
              <a:off x="5750" y="1395"/>
              <a:ext cx="1" cy="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79" name="Rectangle 231"/>
            <p:cNvSpPr>
              <a:spLocks noChangeArrowheads="1"/>
            </p:cNvSpPr>
            <p:nvPr/>
          </p:nvSpPr>
          <p:spPr bwMode="auto">
            <a:xfrm>
              <a:off x="5750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0" name="Line 232"/>
            <p:cNvSpPr>
              <a:spLocks noChangeShapeType="1"/>
            </p:cNvSpPr>
            <p:nvPr/>
          </p:nvSpPr>
          <p:spPr bwMode="auto">
            <a:xfrm>
              <a:off x="5750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1" name="Line 233"/>
            <p:cNvSpPr>
              <a:spLocks noChangeShapeType="1"/>
            </p:cNvSpPr>
            <p:nvPr/>
          </p:nvSpPr>
          <p:spPr bwMode="auto">
            <a:xfrm>
              <a:off x="5750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2" name="Rectangle 234"/>
            <p:cNvSpPr>
              <a:spLocks noChangeArrowheads="1"/>
            </p:cNvSpPr>
            <p:nvPr/>
          </p:nvSpPr>
          <p:spPr bwMode="auto">
            <a:xfrm>
              <a:off x="5750" y="1754"/>
              <a:ext cx="3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3" name="Line 235"/>
            <p:cNvSpPr>
              <a:spLocks noChangeShapeType="1"/>
            </p:cNvSpPr>
            <p:nvPr/>
          </p:nvSpPr>
          <p:spPr bwMode="auto">
            <a:xfrm>
              <a:off x="5750" y="175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4" name="Line 236"/>
            <p:cNvSpPr>
              <a:spLocks noChangeShapeType="1"/>
            </p:cNvSpPr>
            <p:nvPr/>
          </p:nvSpPr>
          <p:spPr bwMode="auto">
            <a:xfrm>
              <a:off x="5750" y="1754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5" name="Line 237"/>
            <p:cNvSpPr>
              <a:spLocks noChangeShapeType="1"/>
            </p:cNvSpPr>
            <p:nvPr/>
          </p:nvSpPr>
          <p:spPr bwMode="auto">
            <a:xfrm flipH="1" flipV="1">
              <a:off x="3856" y="792"/>
              <a:ext cx="273" cy="23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6" name="Rectangle 238"/>
            <p:cNvSpPr>
              <a:spLocks noChangeArrowheads="1"/>
            </p:cNvSpPr>
            <p:nvPr/>
          </p:nvSpPr>
          <p:spPr bwMode="auto">
            <a:xfrm>
              <a:off x="3742" y="64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87" name="Rectangle 239"/>
            <p:cNvSpPr>
              <a:spLocks noChangeArrowheads="1"/>
            </p:cNvSpPr>
            <p:nvPr/>
          </p:nvSpPr>
          <p:spPr bwMode="auto">
            <a:xfrm>
              <a:off x="3955" y="64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88" name="Rectangle 240"/>
            <p:cNvSpPr>
              <a:spLocks noChangeArrowheads="1"/>
            </p:cNvSpPr>
            <p:nvPr/>
          </p:nvSpPr>
          <p:spPr bwMode="auto">
            <a:xfrm>
              <a:off x="3935" y="694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89" name="Rectangle 241"/>
            <p:cNvSpPr>
              <a:spLocks noChangeArrowheads="1"/>
            </p:cNvSpPr>
            <p:nvPr/>
          </p:nvSpPr>
          <p:spPr bwMode="auto">
            <a:xfrm>
              <a:off x="3987" y="698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0" name="Rectangle 242"/>
            <p:cNvSpPr>
              <a:spLocks noChangeArrowheads="1"/>
            </p:cNvSpPr>
            <p:nvPr/>
          </p:nvSpPr>
          <p:spPr bwMode="auto">
            <a:xfrm>
              <a:off x="4109" y="75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1" name="Rectangle 243"/>
            <p:cNvSpPr>
              <a:spLocks noChangeArrowheads="1"/>
            </p:cNvSpPr>
            <p:nvPr/>
          </p:nvSpPr>
          <p:spPr bwMode="auto">
            <a:xfrm>
              <a:off x="4161" y="67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2" name="Rectangle 244"/>
            <p:cNvSpPr>
              <a:spLocks noChangeArrowheads="1"/>
            </p:cNvSpPr>
            <p:nvPr/>
          </p:nvSpPr>
          <p:spPr bwMode="auto">
            <a:xfrm>
              <a:off x="4219" y="698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3" name="Rectangle 245"/>
            <p:cNvSpPr>
              <a:spLocks noChangeArrowheads="1"/>
            </p:cNvSpPr>
            <p:nvPr/>
          </p:nvSpPr>
          <p:spPr bwMode="auto">
            <a:xfrm>
              <a:off x="4340" y="75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4" name="Rectangle 246"/>
            <p:cNvSpPr>
              <a:spLocks noChangeArrowheads="1"/>
            </p:cNvSpPr>
            <p:nvPr/>
          </p:nvSpPr>
          <p:spPr bwMode="auto">
            <a:xfrm>
              <a:off x="4393" y="67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5" name="Rectangle 247"/>
            <p:cNvSpPr>
              <a:spLocks noChangeArrowheads="1"/>
            </p:cNvSpPr>
            <p:nvPr/>
          </p:nvSpPr>
          <p:spPr bwMode="auto">
            <a:xfrm>
              <a:off x="4450" y="69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6" name="Rectangle 248"/>
            <p:cNvSpPr>
              <a:spLocks noChangeArrowheads="1"/>
            </p:cNvSpPr>
            <p:nvPr/>
          </p:nvSpPr>
          <p:spPr bwMode="auto">
            <a:xfrm>
              <a:off x="3714" y="869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97" name="Rectangle 249"/>
            <p:cNvSpPr>
              <a:spLocks noChangeArrowheads="1"/>
            </p:cNvSpPr>
            <p:nvPr/>
          </p:nvSpPr>
          <p:spPr bwMode="auto">
            <a:xfrm>
              <a:off x="3913" y="873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8" name="Rectangle 250"/>
            <p:cNvSpPr>
              <a:spLocks noChangeArrowheads="1"/>
            </p:cNvSpPr>
            <p:nvPr/>
          </p:nvSpPr>
          <p:spPr bwMode="auto">
            <a:xfrm>
              <a:off x="3741" y="845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899" name="Rectangle 251"/>
            <p:cNvSpPr>
              <a:spLocks noChangeArrowheads="1"/>
            </p:cNvSpPr>
            <p:nvPr/>
          </p:nvSpPr>
          <p:spPr bwMode="auto">
            <a:xfrm>
              <a:off x="3773" y="89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900" name="Rectangle 252"/>
            <p:cNvSpPr>
              <a:spLocks noChangeArrowheads="1"/>
            </p:cNvSpPr>
            <p:nvPr/>
          </p:nvSpPr>
          <p:spPr bwMode="auto">
            <a:xfrm>
              <a:off x="3895" y="95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901" name="Rectangle 253"/>
            <p:cNvSpPr>
              <a:spLocks noChangeArrowheads="1"/>
            </p:cNvSpPr>
            <p:nvPr/>
          </p:nvSpPr>
          <p:spPr bwMode="auto">
            <a:xfrm>
              <a:off x="3947" y="8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902" name="Rectangle 254"/>
            <p:cNvSpPr>
              <a:spLocks noChangeArrowheads="1"/>
            </p:cNvSpPr>
            <p:nvPr/>
          </p:nvSpPr>
          <p:spPr bwMode="auto">
            <a:xfrm>
              <a:off x="5059" y="146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X</a:t>
              </a:r>
              <a:endParaRPr lang="en-US" altLang="zh-CN" sz="3200">
                <a:latin typeface="Arial" pitchFamily="34" charset="0"/>
              </a:endParaRPr>
            </a:p>
          </p:txBody>
        </p:sp>
        <p:sp>
          <p:nvSpPr>
            <p:cNvPr id="411903" name="Rectangle 255"/>
            <p:cNvSpPr>
              <a:spLocks noChangeArrowheads="1"/>
            </p:cNvSpPr>
            <p:nvPr/>
          </p:nvSpPr>
          <p:spPr bwMode="auto">
            <a:xfrm>
              <a:off x="5077" y="109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3200">
                <a:latin typeface="Arial" pitchFamily="34" charset="0"/>
              </a:endParaRPr>
            </a:p>
          </p:txBody>
        </p:sp>
      </p:grpSp>
      <p:sp>
        <p:nvSpPr>
          <p:cNvPr id="411904" name="AutoShape 256"/>
          <p:cNvSpPr>
            <a:spLocks noChangeArrowheads="1"/>
          </p:cNvSpPr>
          <p:nvPr/>
        </p:nvSpPr>
        <p:spPr bwMode="auto">
          <a:xfrm>
            <a:off x="6627813" y="1628775"/>
            <a:ext cx="2268537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05" name="AutoShape 257"/>
          <p:cNvSpPr>
            <a:spLocks noChangeArrowheads="1"/>
          </p:cNvSpPr>
          <p:nvPr/>
        </p:nvSpPr>
        <p:spPr bwMode="auto">
          <a:xfrm>
            <a:off x="6588125" y="1592263"/>
            <a:ext cx="465138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1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43" grpId="0" animBg="1"/>
      <p:bldP spid="411744" grpId="0" animBg="1"/>
      <p:bldP spid="411745" grpId="0" animBg="1" autoUpdateAnimBg="0"/>
      <p:bldP spid="411746" grpId="0" animBg="1" autoUpdateAnimBg="0"/>
      <p:bldP spid="411904" grpId="0" animBg="1"/>
      <p:bldP spid="4119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674" name="Object 2" descr="羊皮纸"/>
          <p:cNvGraphicFramePr>
            <a:graphicFrameLocks noChangeAspect="1"/>
          </p:cNvGraphicFramePr>
          <p:nvPr/>
        </p:nvGraphicFramePr>
        <p:xfrm>
          <a:off x="4814888" y="2105025"/>
          <a:ext cx="21669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0" name="Equation" r:id="rId3" imgW="965160" imgH="266400" progId="Equation.DSMT4">
                  <p:embed/>
                </p:oleObj>
              </mc:Choice>
              <mc:Fallback>
                <p:oleObj name="Equation" r:id="rId3" imgW="965160" imgH="266400" progId="Equation.DSMT4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2105025"/>
                        <a:ext cx="216693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682625" y="2878138"/>
            <a:ext cx="7934325" cy="3101975"/>
            <a:chOff x="430" y="989"/>
            <a:chExt cx="4998" cy="1954"/>
          </a:xfrm>
        </p:grpSpPr>
        <p:sp>
          <p:nvSpPr>
            <p:cNvPr id="412676" name="AutoShape 4"/>
            <p:cNvSpPr>
              <a:spLocks noChangeArrowheads="1"/>
            </p:cNvSpPr>
            <p:nvPr/>
          </p:nvSpPr>
          <p:spPr bwMode="auto">
            <a:xfrm>
              <a:off x="430" y="989"/>
              <a:ext cx="4998" cy="195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677" name="Object 5"/>
            <p:cNvGraphicFramePr>
              <a:graphicFrameLocks noChangeAspect="1"/>
            </p:cNvGraphicFramePr>
            <p:nvPr/>
          </p:nvGraphicFramePr>
          <p:xfrm>
            <a:off x="532" y="1080"/>
            <a:ext cx="4768" cy="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11" name="图片" r:id="rId6" imgW="3495600" imgH="1219320" progId="Word.Picture.8">
                    <p:embed/>
                  </p:oleObj>
                </mc:Choice>
                <mc:Fallback>
                  <p:oleObj name="图片" r:id="rId6" imgW="3495600" imgH="121932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080"/>
                          <a:ext cx="4768" cy="18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849313" y="2997200"/>
          <a:ext cx="7569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2" name="图片" r:id="rId8" imgW="3495600" imgH="1219320" progId="Word.Picture.8">
                  <p:embed/>
                </p:oleObj>
              </mc:Choice>
              <mc:Fallback>
                <p:oleObj name="图片" r:id="rId8" imgW="3495600" imgH="121932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997200"/>
                        <a:ext cx="7569200" cy="2892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 descr="羊皮纸"/>
          <p:cNvGraphicFramePr>
            <a:graphicFrameLocks noChangeAspect="1"/>
          </p:cNvGraphicFramePr>
          <p:nvPr/>
        </p:nvGraphicFramePr>
        <p:xfrm>
          <a:off x="2084388" y="2133600"/>
          <a:ext cx="1025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3" name="Equation" r:id="rId10" imgW="457200" imgH="241200" progId="Equation.DSMT4">
                  <p:embed/>
                </p:oleObj>
              </mc:Choice>
              <mc:Fallback>
                <p:oleObj name="Equation" r:id="rId10" imgW="457200" imgH="241200" progId="Equation.DSMT4">
                  <p:embed/>
                  <p:pic>
                    <p:nvPicPr>
                      <p:cNvPr id="0" name="Object 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133600"/>
                        <a:ext cx="10255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0" name="AutoShape 8"/>
          <p:cNvSpPr>
            <a:spLocks noChangeArrowheads="1"/>
          </p:cNvSpPr>
          <p:nvPr/>
        </p:nvSpPr>
        <p:spPr bwMode="auto">
          <a:xfrm>
            <a:off x="3673475" y="222091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087563" y="1125538"/>
            <a:ext cx="31734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</a:rPr>
              <a:t>修改后的逻辑图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09000" cy="762000"/>
          </a:xfrm>
        </p:spPr>
        <p:txBody>
          <a:bodyPr/>
          <a:lstStyle/>
          <a:p>
            <a:pPr eaLnBrk="1" hangingPunct="1"/>
            <a:r>
              <a:rPr lang="zh-CN" altLang="en-US"/>
              <a:t>设计实例</a:t>
            </a:r>
            <a:r>
              <a:rPr lang="en-US" altLang="zh-CN"/>
              <a:t>4——</a:t>
            </a:r>
            <a:r>
              <a:rPr lang="zh-CN" altLang="en-US" sz="3000"/>
              <a:t>自动售货机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228600" y="25146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latin typeface="Times New Roman" pitchFamily="18" charset="0"/>
              </a:rPr>
              <a:t>解：</a:t>
            </a:r>
          </a:p>
          <a:p>
            <a:pPr algn="l" eaLnBrk="1" hangingPunct="1"/>
            <a:r>
              <a:rPr kumimoji="1" lang="zh-CN" altLang="en-US" b="0" dirty="0">
                <a:latin typeface="Times New Roman" pitchFamily="18" charset="0"/>
              </a:rPr>
              <a:t>逻辑抽象：</a:t>
            </a:r>
          </a:p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 dirty="0">
                <a:latin typeface="Times New Roman" pitchFamily="18" charset="0"/>
              </a:rPr>
              <a:t>输入变量：</a:t>
            </a:r>
            <a:r>
              <a:rPr kumimoji="1" lang="en-US" altLang="zh-CN" b="0" dirty="0">
                <a:latin typeface="Times New Roman" pitchFamily="18" charset="0"/>
              </a:rPr>
              <a:t>B=1</a:t>
            </a:r>
            <a:r>
              <a:rPr kumimoji="1" lang="zh-CN" altLang="en-US" b="0" dirty="0">
                <a:latin typeface="Times New Roman" pitchFamily="18" charset="0"/>
              </a:rPr>
              <a:t>：投入一枚一分硬币；</a:t>
            </a:r>
            <a:r>
              <a:rPr kumimoji="1" lang="en-US" altLang="zh-CN" b="0" dirty="0">
                <a:latin typeface="Times New Roman" pitchFamily="18" charset="0"/>
              </a:rPr>
              <a:t>A=1</a:t>
            </a:r>
            <a:r>
              <a:rPr kumimoji="1" lang="zh-CN" altLang="en-US" b="0" dirty="0">
                <a:latin typeface="Times New Roman" pitchFamily="18" charset="0"/>
              </a:rPr>
              <a:t>：投入一枚二分硬币；</a:t>
            </a:r>
          </a:p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 dirty="0">
                <a:latin typeface="Times New Roman" pitchFamily="18" charset="0"/>
              </a:rPr>
              <a:t>输出变量：</a:t>
            </a:r>
            <a:r>
              <a:rPr kumimoji="1" lang="en-US" altLang="zh-CN" b="0" dirty="0">
                <a:latin typeface="Times New Roman" pitchFamily="18" charset="0"/>
              </a:rPr>
              <a:t>Y=1</a:t>
            </a:r>
            <a:r>
              <a:rPr kumimoji="1" lang="zh-CN" altLang="en-US" b="0" dirty="0">
                <a:latin typeface="Times New Roman" pitchFamily="18" charset="0"/>
              </a:rPr>
              <a:t>：给出一盒火柴；</a:t>
            </a:r>
            <a:r>
              <a:rPr kumimoji="1" lang="en-US" altLang="zh-CN" b="0" dirty="0">
                <a:latin typeface="Times New Roman" pitchFamily="18" charset="0"/>
              </a:rPr>
              <a:t>Z=1</a:t>
            </a:r>
            <a:r>
              <a:rPr kumimoji="1" lang="zh-CN" altLang="en-US" b="0" dirty="0">
                <a:latin typeface="Times New Roman" pitchFamily="18" charset="0"/>
              </a:rPr>
              <a:t>：找回一枚一分硬币；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6487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0">
                <a:latin typeface="Times New Roman" pitchFamily="18" charset="0"/>
              </a:rPr>
              <a:t>自动售火柴机的投币口每次只能投入一枚一分或二分的硬币，投入三分硬币后机器给出一盒火柴，投入四分硬币后机器给出火柴的同时找回一枚一分硬币。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52400" y="4400550"/>
            <a:ext cx="876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>
                <a:latin typeface="Times New Roman" pitchFamily="18" charset="0"/>
              </a:rPr>
              <a:t>状态转换图（表）：</a:t>
            </a:r>
          </a:p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>
                <a:latin typeface="Times New Roman" pitchFamily="18" charset="0"/>
              </a:rPr>
              <a:t>        设未投入硬币前电路的状态为</a:t>
            </a:r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0</a:t>
            </a:r>
            <a:r>
              <a:rPr kumimoji="1" lang="zh-CN" altLang="en-US" b="0">
                <a:latin typeface="Times New Roman" pitchFamily="18" charset="0"/>
              </a:rPr>
              <a:t>，投入一枚一分后状态为</a:t>
            </a:r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1</a:t>
            </a:r>
            <a:r>
              <a:rPr kumimoji="1" lang="zh-CN" altLang="en-US" b="0">
                <a:latin typeface="Times New Roman" pitchFamily="18" charset="0"/>
              </a:rPr>
              <a:t>，投入二分或两枚一分后为</a:t>
            </a:r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2</a:t>
            </a:r>
            <a:r>
              <a:rPr kumimoji="1" lang="zh-CN" altLang="en-US" b="0">
                <a:latin typeface="Times New Roman" pitchFamily="18" charset="0"/>
              </a:rPr>
              <a:t>，再投入一枚一分后状态回到</a:t>
            </a:r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0</a:t>
            </a:r>
            <a:r>
              <a:rPr kumimoji="1" lang="zh-CN" altLang="en-US" b="0">
                <a:latin typeface="Times New Roman" pitchFamily="18" charset="0"/>
              </a:rPr>
              <a:t>，并给出一盒火柴；在</a:t>
            </a:r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2</a:t>
            </a:r>
            <a:r>
              <a:rPr kumimoji="1" lang="zh-CN" altLang="en-US" b="0">
                <a:latin typeface="Times New Roman" pitchFamily="18" charset="0"/>
              </a:rPr>
              <a:t>状态下如果投入一枚 二分硬币，状态回到</a:t>
            </a:r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0</a:t>
            </a:r>
            <a:r>
              <a:rPr kumimoji="1" lang="zh-CN" altLang="en-US" b="0">
                <a:latin typeface="Times New Roman" pitchFamily="18" charset="0"/>
              </a:rPr>
              <a:t>时，给出一盒火柴并找回一分硬币。所以电路共有</a:t>
            </a:r>
            <a:r>
              <a:rPr kumimoji="1" lang="en-US" altLang="zh-CN" b="0">
                <a:latin typeface="Times New Roman" pitchFamily="18" charset="0"/>
              </a:rPr>
              <a:t>3</a:t>
            </a:r>
            <a:r>
              <a:rPr kumimoji="1" lang="zh-CN" altLang="en-US" b="0">
                <a:latin typeface="Times New Roman" pitchFamily="18" charset="0"/>
              </a:rPr>
              <a:t>个状态。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  <p:bldP spid="59699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设计实例</a:t>
            </a:r>
            <a:r>
              <a:rPr lang="en-US" altLang="zh-CN"/>
              <a:t>4  </a:t>
            </a:r>
            <a:r>
              <a:rPr lang="zh-CN" altLang="en-US"/>
              <a:t>状态图和状态表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457200" y="4779963"/>
            <a:ext cx="8153400" cy="1925637"/>
            <a:chOff x="288" y="3011"/>
            <a:chExt cx="5136" cy="1213"/>
          </a:xfrm>
        </p:grpSpPr>
        <p:sp>
          <p:nvSpPr>
            <p:cNvPr id="51214" name="Text Box 4"/>
            <p:cNvSpPr txBox="1">
              <a:spLocks noChangeArrowheads="1"/>
            </p:cNvSpPr>
            <p:nvPr/>
          </p:nvSpPr>
          <p:spPr bwMode="auto">
            <a:xfrm>
              <a:off x="288" y="3150"/>
              <a:ext cx="13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状态转换表：</a:t>
              </a:r>
            </a:p>
            <a:p>
              <a:pPr algn="l" eaLnBrk="1" hangingPunct="1"/>
              <a:r>
                <a:rPr kumimoji="1" lang="en-US" altLang="zh-CN" b="0">
                  <a:latin typeface="Times New Roman" pitchFamily="18" charset="0"/>
                </a:rPr>
                <a:t>S</a:t>
              </a:r>
              <a:r>
                <a:rPr kumimoji="1" lang="en-US" altLang="zh-CN" b="0" baseline="30000">
                  <a:latin typeface="Times New Roman" pitchFamily="18" charset="0"/>
                </a:rPr>
                <a:t>n+1</a:t>
              </a:r>
              <a:r>
                <a:rPr kumimoji="1" lang="en-US" altLang="zh-CN" b="0">
                  <a:latin typeface="Times New Roman" pitchFamily="18" charset="0"/>
                </a:rPr>
                <a:t>/YZ</a:t>
              </a:r>
            </a:p>
          </p:txBody>
        </p:sp>
        <p:graphicFrame>
          <p:nvGraphicFramePr>
            <p:cNvPr id="51202" name="Object 5"/>
            <p:cNvGraphicFramePr>
              <a:graphicFrameLocks noChangeAspect="1"/>
            </p:cNvGraphicFramePr>
            <p:nvPr/>
          </p:nvGraphicFramePr>
          <p:xfrm>
            <a:off x="1579" y="3011"/>
            <a:ext cx="3845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04" name="Document" r:id="rId3" imgW="3356640" imgH="1251000" progId="Word.Document.8">
                    <p:embed/>
                  </p:oleObj>
                </mc:Choice>
                <mc:Fallback>
                  <p:oleObj name="Document" r:id="rId3" imgW="3356640" imgH="12510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3011"/>
                          <a:ext cx="3845" cy="1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1066800" y="1219200"/>
            <a:ext cx="6248400" cy="3338513"/>
            <a:chOff x="672" y="768"/>
            <a:chExt cx="3936" cy="2103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2" y="768"/>
              <a:ext cx="3936" cy="2103"/>
              <a:chOff x="672" y="1008"/>
              <a:chExt cx="3936" cy="2103"/>
            </a:xfrm>
          </p:grpSpPr>
          <p:sp>
            <p:nvSpPr>
              <p:cNvPr id="51210" name="Text Box 8"/>
              <p:cNvSpPr txBox="1">
                <a:spLocks noChangeArrowheads="1"/>
              </p:cNvSpPr>
              <p:nvPr/>
            </p:nvSpPr>
            <p:spPr bwMode="auto">
              <a:xfrm>
                <a:off x="672" y="1488"/>
                <a:ext cx="123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b="0">
                    <a:latin typeface="Times New Roman" pitchFamily="18" charset="0"/>
                  </a:rPr>
                  <a:t>状态转换图：</a:t>
                </a:r>
              </a:p>
              <a:p>
                <a:pPr eaLnBrk="1" hangingPunct="1"/>
                <a:r>
                  <a:rPr kumimoji="1" lang="en-US" altLang="zh-CN" b="0">
                    <a:latin typeface="Times New Roman" pitchFamily="18" charset="0"/>
                  </a:rPr>
                  <a:t>AB/XY</a:t>
                </a:r>
              </a:p>
            </p:txBody>
          </p:sp>
          <p:pic>
            <p:nvPicPr>
              <p:cNvPr id="51211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" y="1008"/>
                <a:ext cx="2688" cy="2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12" name="Rectangle 10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213" name="Line 11"/>
              <p:cNvSpPr>
                <a:spLocks noChangeShapeType="1"/>
              </p:cNvSpPr>
              <p:nvPr/>
            </p:nvSpPr>
            <p:spPr bwMode="auto">
              <a:xfrm flipH="1">
                <a:off x="2832" y="158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7" name="Text Box 12"/>
            <p:cNvSpPr txBox="1">
              <a:spLocks noChangeArrowheads="1"/>
            </p:cNvSpPr>
            <p:nvPr/>
          </p:nvSpPr>
          <p:spPr bwMode="auto">
            <a:xfrm>
              <a:off x="2479" y="1228"/>
              <a:ext cx="257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 sz="2000" b="0">
                  <a:latin typeface="Times New Roman" pitchFamily="18" charset="0"/>
                </a:rPr>
                <a:t>S</a:t>
              </a:r>
              <a:r>
                <a:rPr kumimoji="1" lang="en-US" altLang="zh-CN" sz="2000" b="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08" name="Text Box 13"/>
            <p:cNvSpPr txBox="1">
              <a:spLocks noChangeArrowheads="1"/>
            </p:cNvSpPr>
            <p:nvPr/>
          </p:nvSpPr>
          <p:spPr bwMode="auto">
            <a:xfrm>
              <a:off x="3679" y="1228"/>
              <a:ext cx="257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 sz="2000" b="0">
                  <a:latin typeface="Times New Roman" pitchFamily="18" charset="0"/>
                </a:rPr>
                <a:t>S</a:t>
              </a:r>
              <a:r>
                <a:rPr kumimoji="1" lang="en-US" altLang="zh-CN" sz="20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9" name="Text Box 14"/>
            <p:cNvSpPr txBox="1">
              <a:spLocks noChangeArrowheads="1"/>
            </p:cNvSpPr>
            <p:nvPr/>
          </p:nvSpPr>
          <p:spPr bwMode="auto">
            <a:xfrm>
              <a:off x="3072" y="2016"/>
              <a:ext cx="257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 sz="2000" b="0">
                  <a:latin typeface="Times New Roman" pitchFamily="18" charset="0"/>
                </a:rPr>
                <a:t>S</a:t>
              </a:r>
              <a:r>
                <a:rPr kumimoji="1" lang="en-US" altLang="zh-CN" sz="2000" b="0" baseline="-2500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7032625" cy="755650"/>
          </a:xfrm>
        </p:spPr>
        <p:txBody>
          <a:bodyPr/>
          <a:lstStyle/>
          <a:p>
            <a:pPr eaLnBrk="1" hangingPunct="1"/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激励表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371600" y="1066800"/>
            <a:ext cx="6956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>
                <a:latin typeface="Times New Roman" pitchFamily="18" charset="0"/>
              </a:rPr>
              <a:t>对状态编码：</a:t>
            </a:r>
          </a:p>
          <a:p>
            <a:pPr algn="l" eaLnBrk="1" hangingPunct="1"/>
            <a:r>
              <a:rPr kumimoji="1" lang="zh-CN" altLang="en-US" b="0">
                <a:latin typeface="Times New Roman" pitchFamily="18" charset="0"/>
              </a:rPr>
              <a:t>三个状态用二个</a:t>
            </a:r>
            <a:r>
              <a:rPr kumimoji="1" lang="en-US" altLang="zh-CN" b="0">
                <a:latin typeface="Times New Roman" pitchFamily="18" charset="0"/>
              </a:rPr>
              <a:t>D</a:t>
            </a:r>
            <a:r>
              <a:rPr kumimoji="1" lang="zh-CN" altLang="en-US" b="0">
                <a:latin typeface="Times New Roman" pitchFamily="18" charset="0"/>
              </a:rPr>
              <a:t>触发器实现，状态编码如下：</a:t>
            </a:r>
          </a:p>
          <a:p>
            <a:pPr algn="l" eaLnBrk="1" hangingPunct="1"/>
            <a:r>
              <a:rPr kumimoji="1" lang="en-US" altLang="zh-CN" b="0">
                <a:latin typeface="Times New Roman" pitchFamily="18" charset="0"/>
              </a:rPr>
              <a:t>S</a:t>
            </a:r>
            <a:r>
              <a:rPr kumimoji="1" lang="en-US" altLang="zh-CN" b="0" baseline="-25000">
                <a:latin typeface="Times New Roman" pitchFamily="18" charset="0"/>
              </a:rPr>
              <a:t>0</a:t>
            </a:r>
            <a:r>
              <a:rPr kumimoji="1" lang="zh-CN" altLang="en-US" b="0">
                <a:latin typeface="Times New Roman" pitchFamily="18" charset="0"/>
              </a:rPr>
              <a:t>：</a:t>
            </a:r>
            <a:r>
              <a:rPr kumimoji="1" lang="en-US" altLang="zh-CN" b="0">
                <a:latin typeface="Times New Roman" pitchFamily="18" charset="0"/>
              </a:rPr>
              <a:t>00      S</a:t>
            </a:r>
            <a:r>
              <a:rPr kumimoji="1" lang="en-US" altLang="zh-CN" b="0" baseline="-25000">
                <a:latin typeface="Times New Roman" pitchFamily="18" charset="0"/>
              </a:rPr>
              <a:t>1</a:t>
            </a:r>
            <a:r>
              <a:rPr kumimoji="1" lang="zh-CN" altLang="en-US" b="0">
                <a:latin typeface="Times New Roman" pitchFamily="18" charset="0"/>
              </a:rPr>
              <a:t>：</a:t>
            </a:r>
            <a:r>
              <a:rPr kumimoji="1" lang="en-US" altLang="zh-CN" b="0">
                <a:latin typeface="Times New Roman" pitchFamily="18" charset="0"/>
              </a:rPr>
              <a:t>01         S</a:t>
            </a:r>
            <a:r>
              <a:rPr kumimoji="1" lang="en-US" altLang="zh-CN" b="0" baseline="-25000">
                <a:latin typeface="Times New Roman" pitchFamily="18" charset="0"/>
              </a:rPr>
              <a:t>2</a:t>
            </a:r>
            <a:r>
              <a:rPr kumimoji="1" lang="zh-CN" altLang="en-US" b="0">
                <a:latin typeface="Times New Roman" pitchFamily="18" charset="0"/>
              </a:rPr>
              <a:t>：</a:t>
            </a:r>
            <a:r>
              <a:rPr kumimoji="1" lang="en-US" altLang="zh-CN" b="0">
                <a:latin typeface="Times New Roman" pitchFamily="18" charset="0"/>
              </a:rPr>
              <a:t>10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1295400" y="2362200"/>
            <a:ext cx="6846888" cy="4343400"/>
            <a:chOff x="487" y="1440"/>
            <a:chExt cx="4313" cy="2736"/>
          </a:xfrm>
        </p:grpSpPr>
        <p:graphicFrame>
          <p:nvGraphicFramePr>
            <p:cNvPr id="52226" name="Object 5"/>
            <p:cNvGraphicFramePr>
              <a:graphicFrameLocks noChangeAspect="1"/>
            </p:cNvGraphicFramePr>
            <p:nvPr/>
          </p:nvGraphicFramePr>
          <p:xfrm>
            <a:off x="487" y="1728"/>
            <a:ext cx="4313" cy="2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28" name="Document" r:id="rId3" imgW="4546080" imgH="2608200" progId="Word.Document.8">
                    <p:embed/>
                  </p:oleObj>
                </mc:Choice>
                <mc:Fallback>
                  <p:oleObj name="Document" r:id="rId3" imgW="4546080" imgH="26082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728"/>
                          <a:ext cx="4313" cy="2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624" y="3888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注意：</a:t>
              </a:r>
              <a:r>
                <a:rPr kumimoji="1" lang="en-US" altLang="zh-CN" b="0">
                  <a:latin typeface="Times New Roman" pitchFamily="18" charset="0"/>
                </a:rPr>
                <a:t>AB=11</a:t>
              </a:r>
              <a:r>
                <a:rPr kumimoji="1" lang="zh-CN" altLang="en-US" b="0">
                  <a:latin typeface="Times New Roman" pitchFamily="18" charset="0"/>
                </a:rPr>
                <a:t>和</a:t>
              </a:r>
              <a:r>
                <a:rPr kumimoji="1" lang="en-US" altLang="zh-CN" b="0">
                  <a:latin typeface="Times New Roman" pitchFamily="18" charset="0"/>
                </a:rPr>
                <a:t>Q</a:t>
              </a:r>
              <a:r>
                <a:rPr kumimoji="1" lang="en-US" altLang="zh-CN" b="0" baseline="-25000">
                  <a:latin typeface="Times New Roman" pitchFamily="18" charset="0"/>
                </a:rPr>
                <a:t>1</a:t>
              </a:r>
              <a:r>
                <a:rPr kumimoji="1" lang="en-US" altLang="zh-CN" b="0">
                  <a:latin typeface="Times New Roman" pitchFamily="18" charset="0"/>
                </a:rPr>
                <a:t>Q</a:t>
              </a:r>
              <a:r>
                <a:rPr kumimoji="1" lang="en-US" altLang="zh-CN" b="0" baseline="-25000">
                  <a:latin typeface="Times New Roman" pitchFamily="18" charset="0"/>
                </a:rPr>
                <a:t>0</a:t>
              </a:r>
              <a:r>
                <a:rPr kumimoji="1" lang="en-US" altLang="zh-CN" b="0">
                  <a:latin typeface="Times New Roman" pitchFamily="18" charset="0"/>
                </a:rPr>
                <a:t>=11</a:t>
              </a:r>
              <a:r>
                <a:rPr kumimoji="1" lang="zh-CN" altLang="en-US" b="0">
                  <a:latin typeface="Times New Roman" pitchFamily="18" charset="0"/>
                </a:rPr>
                <a:t>是无关项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515" y="1440"/>
              <a:ext cx="26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0000"/>
                </a:buClr>
                <a:buFont typeface="Monotype Sorts" pitchFamily="2" charset="2"/>
                <a:buNone/>
              </a:pPr>
              <a:r>
                <a:rPr kumimoji="1" lang="zh-CN" altLang="en-US" b="0">
                  <a:latin typeface="Times New Roman" pitchFamily="18" charset="0"/>
                </a:rPr>
                <a:t>写激励表和电路方程：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7581900" cy="755650"/>
          </a:xfrm>
        </p:spPr>
        <p:txBody>
          <a:bodyPr/>
          <a:lstStyle/>
          <a:p>
            <a:pPr eaLnBrk="1" hangingPunct="1"/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电路方程：</a:t>
            </a:r>
          </a:p>
        </p:txBody>
      </p:sp>
      <p:grpSp>
        <p:nvGrpSpPr>
          <p:cNvPr id="53257" name="Group 3"/>
          <p:cNvGrpSpPr>
            <a:grpSpLocks/>
          </p:cNvGrpSpPr>
          <p:nvPr/>
        </p:nvGrpSpPr>
        <p:grpSpPr bwMode="auto">
          <a:xfrm>
            <a:off x="2049463" y="1295400"/>
            <a:ext cx="3741737" cy="2819400"/>
            <a:chOff x="1291" y="816"/>
            <a:chExt cx="2357" cy="1776"/>
          </a:xfrm>
        </p:grpSpPr>
        <p:graphicFrame>
          <p:nvGraphicFramePr>
            <p:cNvPr id="53254" name="Object 4"/>
            <p:cNvGraphicFramePr>
              <a:graphicFrameLocks noChangeAspect="1"/>
            </p:cNvGraphicFramePr>
            <p:nvPr/>
          </p:nvGraphicFramePr>
          <p:xfrm>
            <a:off x="1291" y="1227"/>
            <a:ext cx="2357" cy="1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82" name="Document" r:id="rId3" imgW="2262960" imgH="1464840" progId="Word.Document.8">
                    <p:embed/>
                  </p:oleObj>
                </mc:Choice>
                <mc:Fallback>
                  <p:oleObj name="Document" r:id="rId3" imgW="2262960" imgH="1464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1227"/>
                          <a:ext cx="2357" cy="1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5"/>
            <p:cNvGraphicFramePr>
              <a:graphicFrameLocks noChangeAspect="1"/>
            </p:cNvGraphicFramePr>
            <p:nvPr/>
          </p:nvGraphicFramePr>
          <p:xfrm>
            <a:off x="1440" y="816"/>
            <a:ext cx="216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83" name="Equation" r:id="rId5" imgW="1828800" imgH="253800" progId="Equation.3">
                    <p:embed/>
                  </p:oleObj>
                </mc:Choice>
                <mc:Fallback>
                  <p:oleObj name="Equation" r:id="rId5" imgW="1828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16"/>
                          <a:ext cx="216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0">
                <a:latin typeface="Times New Roman" pitchFamily="18" charset="0"/>
              </a:rPr>
              <a:t>驱动方程：</a:t>
            </a:r>
          </a:p>
        </p:txBody>
      </p:sp>
      <p:grpSp>
        <p:nvGrpSpPr>
          <p:cNvPr id="53259" name="Group 7"/>
          <p:cNvGrpSpPr>
            <a:grpSpLocks/>
          </p:cNvGrpSpPr>
          <p:nvPr/>
        </p:nvGrpSpPr>
        <p:grpSpPr bwMode="auto">
          <a:xfrm>
            <a:off x="1524000" y="4267200"/>
            <a:ext cx="3787775" cy="2057400"/>
            <a:chOff x="1200" y="2880"/>
            <a:chExt cx="2386" cy="1296"/>
          </a:xfrm>
        </p:grpSpPr>
        <p:graphicFrame>
          <p:nvGraphicFramePr>
            <p:cNvPr id="53253" name="Object 8"/>
            <p:cNvGraphicFramePr>
              <a:graphicFrameLocks noChangeAspect="1"/>
            </p:cNvGraphicFramePr>
            <p:nvPr/>
          </p:nvGraphicFramePr>
          <p:xfrm>
            <a:off x="1296" y="3196"/>
            <a:ext cx="1825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84" name="Equation" r:id="rId7" imgW="1434960" imgH="711000" progId="Equation.3">
                    <p:embed/>
                  </p:oleObj>
                </mc:Choice>
                <mc:Fallback>
                  <p:oleObj name="Equation" r:id="rId7" imgW="143496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196"/>
                          <a:ext cx="1825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Text Box 9"/>
            <p:cNvSpPr txBox="1">
              <a:spLocks noChangeArrowheads="1"/>
            </p:cNvSpPr>
            <p:nvPr/>
          </p:nvSpPr>
          <p:spPr bwMode="auto">
            <a:xfrm>
              <a:off x="1200" y="2880"/>
              <a:ext cx="2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同理得出</a:t>
              </a:r>
              <a:r>
                <a:rPr kumimoji="1" lang="en-US" altLang="zh-CN" b="0">
                  <a:latin typeface="Times New Roman" pitchFamily="18" charset="0"/>
                </a:rPr>
                <a:t>D</a:t>
              </a:r>
              <a:r>
                <a:rPr kumimoji="1" lang="en-US" altLang="zh-CN" b="0" baseline="-25000">
                  <a:latin typeface="Times New Roman" pitchFamily="18" charset="0"/>
                </a:rPr>
                <a:t>0</a:t>
              </a:r>
              <a:r>
                <a:rPr kumimoji="1" lang="zh-CN" altLang="en-US" b="0">
                  <a:latin typeface="Times New Roman" pitchFamily="18" charset="0"/>
                </a:rPr>
                <a:t>，</a:t>
              </a:r>
              <a:r>
                <a:rPr kumimoji="1" lang="en-US" altLang="zh-CN" b="0">
                  <a:latin typeface="Times New Roman" pitchFamily="18" charset="0"/>
                </a:rPr>
                <a:t>Y</a:t>
              </a:r>
              <a:r>
                <a:rPr kumimoji="1" lang="zh-CN" altLang="en-US" b="0">
                  <a:latin typeface="Times New Roman" pitchFamily="18" charset="0"/>
                </a:rPr>
                <a:t>，</a:t>
              </a:r>
              <a:r>
                <a:rPr kumimoji="1" lang="en-US" altLang="zh-CN" b="0">
                  <a:latin typeface="Times New Roman" pitchFamily="18" charset="0"/>
                </a:rPr>
                <a:t>Z</a:t>
              </a:r>
              <a:r>
                <a:rPr kumimoji="1" lang="zh-CN" altLang="en-US" b="0">
                  <a:latin typeface="Times New Roman" pitchFamily="18" charset="0"/>
                </a:rPr>
                <a:t>表达式：</a:t>
              </a:r>
            </a:p>
          </p:txBody>
        </p:sp>
      </p:grpSp>
      <p:graphicFrame>
        <p:nvGraphicFramePr>
          <p:cNvPr id="53250" name="Object 10"/>
          <p:cNvGraphicFramePr>
            <a:graphicFrameLocks noChangeAspect="1"/>
          </p:cNvGraphicFramePr>
          <p:nvPr/>
        </p:nvGraphicFramePr>
        <p:xfrm>
          <a:off x="7397750" y="2895600"/>
          <a:ext cx="110172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5" name="剪辑" r:id="rId9" imgW="726840" imgH="2349000" progId="MS_ClipArt_Gallery.2">
                  <p:embed/>
                </p:oleObj>
              </mc:Choice>
              <mc:Fallback>
                <p:oleObj name="剪辑" r:id="rId9" imgW="726840" imgH="2349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895600"/>
                        <a:ext cx="1101725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11"/>
          <p:cNvGraphicFramePr>
            <a:graphicFrameLocks noChangeAspect="1"/>
          </p:cNvGraphicFramePr>
          <p:nvPr/>
        </p:nvGraphicFramePr>
        <p:xfrm>
          <a:off x="6781800" y="2133600"/>
          <a:ext cx="914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6" name="剪辑" r:id="rId11" imgW="807120" imgH="503640" progId="MS_ClipArt_Gallery.2">
                  <p:embed/>
                </p:oleObj>
              </mc:Choice>
              <mc:Fallback>
                <p:oleObj name="剪辑" r:id="rId11" imgW="807120" imgH="503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33600"/>
                        <a:ext cx="914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2"/>
          <p:cNvGraphicFramePr>
            <a:graphicFrameLocks noChangeAspect="1"/>
          </p:cNvGraphicFramePr>
          <p:nvPr/>
        </p:nvGraphicFramePr>
        <p:xfrm>
          <a:off x="6781800" y="4648200"/>
          <a:ext cx="51117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7" name="剪辑" r:id="rId13" imgW="327240" imgH="948240" progId="MS_ClipArt_Gallery.2">
                  <p:embed/>
                </p:oleObj>
              </mc:Choice>
              <mc:Fallback>
                <p:oleObj name="剪辑" r:id="rId13" imgW="327240" imgH="948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648200"/>
                        <a:ext cx="511175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逻辑电路图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33400" y="2971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>
                <a:latin typeface="Times New Roman" pitchFamily="18" charset="0"/>
              </a:rPr>
              <a:t>逻辑图：</a:t>
            </a: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V="1">
            <a:off x="1905000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2474913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V="1">
            <a:off x="2759075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2819400" y="10668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V="1">
            <a:off x="3328988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V="1">
            <a:off x="3614738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V="1">
            <a:off x="3898900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V="1">
            <a:off x="4184650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V="1">
            <a:off x="4468813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V="1">
            <a:off x="5038725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5324475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V="1">
            <a:off x="5608638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 flipV="1">
            <a:off x="5894388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 flipV="1">
            <a:off x="6178550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V="1">
            <a:off x="6464300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V="1">
            <a:off x="7034213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 flipV="1">
            <a:off x="7318375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 flipV="1">
            <a:off x="7604125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 flipV="1">
            <a:off x="7888288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 flipV="1">
            <a:off x="8174038" y="1295400"/>
            <a:ext cx="1587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 flipV="1">
            <a:off x="8458200" y="1295400"/>
            <a:ext cx="1588" cy="48418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1905000" y="6137275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1905000" y="5853113"/>
            <a:ext cx="65532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1905000" y="5283200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1905000" y="4997450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1905000" y="4713288"/>
            <a:ext cx="65532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1905000" y="4429125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1905000" y="4143375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1905000" y="3859213"/>
            <a:ext cx="65532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1905000" y="3289300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1905000" y="3003550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1905000" y="2719388"/>
            <a:ext cx="65532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1905000" y="2435225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1905000" y="2149475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1905000" y="1865313"/>
            <a:ext cx="65532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1905000" y="1295400"/>
            <a:ext cx="65532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7256" name="Group 40"/>
          <p:cNvGrpSpPr>
            <a:grpSpLocks/>
          </p:cNvGrpSpPr>
          <p:nvPr/>
        </p:nvGrpSpPr>
        <p:grpSpPr bwMode="auto">
          <a:xfrm>
            <a:off x="1905000" y="1295400"/>
            <a:ext cx="6553200" cy="4841875"/>
            <a:chOff x="1200" y="816"/>
            <a:chExt cx="4128" cy="3050"/>
          </a:xfrm>
        </p:grpSpPr>
        <p:sp>
          <p:nvSpPr>
            <p:cNvPr id="137257" name="Rectangle 41"/>
            <p:cNvSpPr>
              <a:spLocks noChangeArrowheads="1"/>
            </p:cNvSpPr>
            <p:nvPr/>
          </p:nvSpPr>
          <p:spPr bwMode="auto">
            <a:xfrm>
              <a:off x="1200" y="816"/>
              <a:ext cx="4128" cy="3050"/>
            </a:xfrm>
            <a:prstGeom prst="rect">
              <a:avLst/>
            </a:pr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V="1">
              <a:off x="1379" y="816"/>
              <a:ext cx="1" cy="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9" name="Line 43"/>
            <p:cNvSpPr>
              <a:spLocks noChangeShapeType="1"/>
            </p:cNvSpPr>
            <p:nvPr/>
          </p:nvSpPr>
          <p:spPr bwMode="auto">
            <a:xfrm flipV="1">
              <a:off x="2995" y="816"/>
              <a:ext cx="1" cy="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0" name="Line 44"/>
            <p:cNvSpPr>
              <a:spLocks noChangeShapeType="1"/>
            </p:cNvSpPr>
            <p:nvPr/>
          </p:nvSpPr>
          <p:spPr bwMode="auto">
            <a:xfrm flipV="1">
              <a:off x="4251" y="816"/>
              <a:ext cx="1" cy="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>
              <a:off x="1200" y="3507"/>
              <a:ext cx="412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00" y="2251"/>
              <a:ext cx="412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3" name="Line 47"/>
            <p:cNvSpPr>
              <a:spLocks noChangeShapeType="1"/>
            </p:cNvSpPr>
            <p:nvPr/>
          </p:nvSpPr>
          <p:spPr bwMode="auto">
            <a:xfrm>
              <a:off x="1200" y="995"/>
              <a:ext cx="412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4" name="Rectangle 48"/>
            <p:cNvSpPr>
              <a:spLocks noChangeArrowheads="1"/>
            </p:cNvSpPr>
            <p:nvPr/>
          </p:nvSpPr>
          <p:spPr bwMode="auto">
            <a:xfrm>
              <a:off x="2995" y="2790"/>
              <a:ext cx="538" cy="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65" name="Freeform 49"/>
            <p:cNvSpPr>
              <a:spLocks/>
            </p:cNvSpPr>
            <p:nvPr/>
          </p:nvSpPr>
          <p:spPr bwMode="auto">
            <a:xfrm>
              <a:off x="3426" y="3238"/>
              <a:ext cx="107" cy="179"/>
            </a:xfrm>
            <a:custGeom>
              <a:avLst/>
              <a:gdLst>
                <a:gd name="T0" fmla="*/ 107 w 107"/>
                <a:gd name="T1" fmla="*/ 179 h 179"/>
                <a:gd name="T2" fmla="*/ 0 w 107"/>
                <a:gd name="T3" fmla="*/ 90 h 179"/>
                <a:gd name="T4" fmla="*/ 107 w 107"/>
                <a:gd name="T5" fmla="*/ 0 h 179"/>
                <a:gd name="T6" fmla="*/ 0 60000 65536"/>
                <a:gd name="T7" fmla="*/ 0 60000 65536"/>
                <a:gd name="T8" fmla="*/ 0 60000 65536"/>
                <a:gd name="T9" fmla="*/ 0 w 107"/>
                <a:gd name="T10" fmla="*/ 0 h 179"/>
                <a:gd name="T11" fmla="*/ 107 w 107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179">
                  <a:moveTo>
                    <a:pt x="107" y="179"/>
                  </a:moveTo>
                  <a:lnTo>
                    <a:pt x="0" y="90"/>
                  </a:lnTo>
                  <a:lnTo>
                    <a:pt x="107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3067" y="3238"/>
              <a:ext cx="143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7" name="Rectangle 51"/>
            <p:cNvSpPr>
              <a:spLocks noChangeArrowheads="1"/>
            </p:cNvSpPr>
            <p:nvPr/>
          </p:nvSpPr>
          <p:spPr bwMode="auto">
            <a:xfrm>
              <a:off x="1738" y="2790"/>
              <a:ext cx="539" cy="71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68" name="Freeform 52"/>
            <p:cNvSpPr>
              <a:spLocks/>
            </p:cNvSpPr>
            <p:nvPr/>
          </p:nvSpPr>
          <p:spPr bwMode="auto">
            <a:xfrm>
              <a:off x="2169" y="3238"/>
              <a:ext cx="108" cy="179"/>
            </a:xfrm>
            <a:custGeom>
              <a:avLst/>
              <a:gdLst>
                <a:gd name="T0" fmla="*/ 108 w 108"/>
                <a:gd name="T1" fmla="*/ 179 h 179"/>
                <a:gd name="T2" fmla="*/ 0 w 108"/>
                <a:gd name="T3" fmla="*/ 90 h 179"/>
                <a:gd name="T4" fmla="*/ 108 w 108"/>
                <a:gd name="T5" fmla="*/ 0 h 179"/>
                <a:gd name="T6" fmla="*/ 0 60000 65536"/>
                <a:gd name="T7" fmla="*/ 0 60000 65536"/>
                <a:gd name="T8" fmla="*/ 0 60000 65536"/>
                <a:gd name="T9" fmla="*/ 0 w 108"/>
                <a:gd name="T10" fmla="*/ 0 h 179"/>
                <a:gd name="T11" fmla="*/ 108 w 108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179">
                  <a:moveTo>
                    <a:pt x="108" y="179"/>
                  </a:moveTo>
                  <a:lnTo>
                    <a:pt x="0" y="90"/>
                  </a:lnTo>
                  <a:lnTo>
                    <a:pt x="108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69" name="Line 53"/>
            <p:cNvSpPr>
              <a:spLocks noChangeShapeType="1"/>
            </p:cNvSpPr>
            <p:nvPr/>
          </p:nvSpPr>
          <p:spPr bwMode="auto">
            <a:xfrm>
              <a:off x="1810" y="3238"/>
              <a:ext cx="126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0" name="Freeform 54"/>
            <p:cNvSpPr>
              <a:spLocks/>
            </p:cNvSpPr>
            <p:nvPr/>
          </p:nvSpPr>
          <p:spPr bwMode="auto">
            <a:xfrm>
              <a:off x="2277" y="3328"/>
              <a:ext cx="1974" cy="359"/>
            </a:xfrm>
            <a:custGeom>
              <a:avLst/>
              <a:gdLst>
                <a:gd name="T0" fmla="*/ 0 w 1974"/>
                <a:gd name="T1" fmla="*/ 0 h 359"/>
                <a:gd name="T2" fmla="*/ 179 w 1974"/>
                <a:gd name="T3" fmla="*/ 0 h 359"/>
                <a:gd name="T4" fmla="*/ 179 w 1974"/>
                <a:gd name="T5" fmla="*/ 359 h 359"/>
                <a:gd name="T6" fmla="*/ 1974 w 1974"/>
                <a:gd name="T7" fmla="*/ 359 h 3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4"/>
                <a:gd name="T13" fmla="*/ 0 h 359"/>
                <a:gd name="T14" fmla="*/ 1974 w 1974"/>
                <a:gd name="T15" fmla="*/ 359 h 3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4" h="359">
                  <a:moveTo>
                    <a:pt x="0" y="0"/>
                  </a:moveTo>
                  <a:lnTo>
                    <a:pt x="179" y="0"/>
                  </a:lnTo>
                  <a:lnTo>
                    <a:pt x="179" y="359"/>
                  </a:lnTo>
                  <a:lnTo>
                    <a:pt x="1974" y="359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1" name="Freeform 55"/>
            <p:cNvSpPr>
              <a:spLocks/>
            </p:cNvSpPr>
            <p:nvPr/>
          </p:nvSpPr>
          <p:spPr bwMode="auto">
            <a:xfrm>
              <a:off x="3533" y="3328"/>
              <a:ext cx="180" cy="359"/>
            </a:xfrm>
            <a:custGeom>
              <a:avLst/>
              <a:gdLst>
                <a:gd name="T0" fmla="*/ 0 w 180"/>
                <a:gd name="T1" fmla="*/ 0 h 359"/>
                <a:gd name="T2" fmla="*/ 180 w 180"/>
                <a:gd name="T3" fmla="*/ 0 h 359"/>
                <a:gd name="T4" fmla="*/ 180 w 180"/>
                <a:gd name="T5" fmla="*/ 359 h 359"/>
                <a:gd name="T6" fmla="*/ 0 60000 65536"/>
                <a:gd name="T7" fmla="*/ 0 60000 65536"/>
                <a:gd name="T8" fmla="*/ 0 60000 65536"/>
                <a:gd name="T9" fmla="*/ 0 w 180"/>
                <a:gd name="T10" fmla="*/ 0 h 359"/>
                <a:gd name="T11" fmla="*/ 180 w 180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359">
                  <a:moveTo>
                    <a:pt x="0" y="0"/>
                  </a:moveTo>
                  <a:lnTo>
                    <a:pt x="180" y="0"/>
                  </a:lnTo>
                  <a:lnTo>
                    <a:pt x="180" y="359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2" name="Rectangle 56"/>
            <p:cNvSpPr>
              <a:spLocks noChangeArrowheads="1"/>
            </p:cNvSpPr>
            <p:nvPr/>
          </p:nvSpPr>
          <p:spPr bwMode="auto">
            <a:xfrm>
              <a:off x="1738" y="906"/>
              <a:ext cx="180" cy="35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3" name="Rectangle 57"/>
            <p:cNvSpPr>
              <a:spLocks noChangeArrowheads="1"/>
            </p:cNvSpPr>
            <p:nvPr/>
          </p:nvSpPr>
          <p:spPr bwMode="auto">
            <a:xfrm>
              <a:off x="4610" y="1049"/>
              <a:ext cx="180" cy="23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4" name="Oval 58"/>
            <p:cNvSpPr>
              <a:spLocks noChangeArrowheads="1"/>
            </p:cNvSpPr>
            <p:nvPr/>
          </p:nvSpPr>
          <p:spPr bwMode="auto">
            <a:xfrm>
              <a:off x="4502" y="1121"/>
              <a:ext cx="108" cy="1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5" name="Line 59"/>
            <p:cNvSpPr>
              <a:spLocks noChangeShapeType="1"/>
            </p:cNvSpPr>
            <p:nvPr/>
          </p:nvSpPr>
          <p:spPr bwMode="auto">
            <a:xfrm flipH="1">
              <a:off x="4431" y="1175"/>
              <a:ext cx="71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6" name="Rectangle 60"/>
            <p:cNvSpPr>
              <a:spLocks noChangeArrowheads="1"/>
            </p:cNvSpPr>
            <p:nvPr/>
          </p:nvSpPr>
          <p:spPr bwMode="auto">
            <a:xfrm>
              <a:off x="4610" y="1408"/>
              <a:ext cx="180" cy="23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7" name="Oval 61"/>
            <p:cNvSpPr>
              <a:spLocks noChangeArrowheads="1"/>
            </p:cNvSpPr>
            <p:nvPr/>
          </p:nvSpPr>
          <p:spPr bwMode="auto">
            <a:xfrm>
              <a:off x="4502" y="1480"/>
              <a:ext cx="108" cy="10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78" name="Line 62"/>
            <p:cNvSpPr>
              <a:spLocks noChangeShapeType="1"/>
            </p:cNvSpPr>
            <p:nvPr/>
          </p:nvSpPr>
          <p:spPr bwMode="auto">
            <a:xfrm flipH="1">
              <a:off x="4431" y="1534"/>
              <a:ext cx="71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9" name="Line 63"/>
            <p:cNvSpPr>
              <a:spLocks noChangeShapeType="1"/>
            </p:cNvSpPr>
            <p:nvPr/>
          </p:nvSpPr>
          <p:spPr bwMode="auto">
            <a:xfrm flipH="1">
              <a:off x="4790" y="1534"/>
              <a:ext cx="359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0" name="Line 64"/>
            <p:cNvSpPr>
              <a:spLocks noChangeShapeType="1"/>
            </p:cNvSpPr>
            <p:nvPr/>
          </p:nvSpPr>
          <p:spPr bwMode="auto">
            <a:xfrm flipH="1">
              <a:off x="4790" y="1175"/>
              <a:ext cx="359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1" name="Rectangle 65"/>
            <p:cNvSpPr>
              <a:spLocks noChangeArrowheads="1"/>
            </p:cNvSpPr>
            <p:nvPr/>
          </p:nvSpPr>
          <p:spPr bwMode="auto">
            <a:xfrm>
              <a:off x="2456" y="1713"/>
              <a:ext cx="359" cy="5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82" name="Line 66"/>
            <p:cNvSpPr>
              <a:spLocks noChangeShapeType="1"/>
            </p:cNvSpPr>
            <p:nvPr/>
          </p:nvSpPr>
          <p:spPr bwMode="auto">
            <a:xfrm flipV="1">
              <a:off x="2636" y="1713"/>
              <a:ext cx="1" cy="538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3" name="Line 67"/>
            <p:cNvSpPr>
              <a:spLocks noChangeShapeType="1"/>
            </p:cNvSpPr>
            <p:nvPr/>
          </p:nvSpPr>
          <p:spPr bwMode="auto">
            <a:xfrm>
              <a:off x="2636" y="2072"/>
              <a:ext cx="179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4" name="Line 68"/>
            <p:cNvSpPr>
              <a:spLocks noChangeShapeType="1"/>
            </p:cNvSpPr>
            <p:nvPr/>
          </p:nvSpPr>
          <p:spPr bwMode="auto">
            <a:xfrm>
              <a:off x="2636" y="1892"/>
              <a:ext cx="179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5" name="Rectangle 69"/>
            <p:cNvSpPr>
              <a:spLocks noChangeArrowheads="1"/>
            </p:cNvSpPr>
            <p:nvPr/>
          </p:nvSpPr>
          <p:spPr bwMode="auto">
            <a:xfrm>
              <a:off x="2672" y="2071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286" name="Rectangle 70"/>
            <p:cNvSpPr>
              <a:spLocks noChangeArrowheads="1"/>
            </p:cNvSpPr>
            <p:nvPr/>
          </p:nvSpPr>
          <p:spPr bwMode="auto">
            <a:xfrm>
              <a:off x="3713" y="1713"/>
              <a:ext cx="359" cy="5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87" name="Line 71"/>
            <p:cNvSpPr>
              <a:spLocks noChangeShapeType="1"/>
            </p:cNvSpPr>
            <p:nvPr/>
          </p:nvSpPr>
          <p:spPr bwMode="auto">
            <a:xfrm flipV="1">
              <a:off x="3892" y="1713"/>
              <a:ext cx="1" cy="538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8" name="Line 72"/>
            <p:cNvSpPr>
              <a:spLocks noChangeShapeType="1"/>
            </p:cNvSpPr>
            <p:nvPr/>
          </p:nvSpPr>
          <p:spPr bwMode="auto">
            <a:xfrm>
              <a:off x="3892" y="1982"/>
              <a:ext cx="180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9" name="Rectangle 73"/>
            <p:cNvSpPr>
              <a:spLocks noChangeArrowheads="1"/>
            </p:cNvSpPr>
            <p:nvPr/>
          </p:nvSpPr>
          <p:spPr bwMode="auto">
            <a:xfrm>
              <a:off x="3910" y="2071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290" name="Freeform 74"/>
            <p:cNvSpPr>
              <a:spLocks/>
            </p:cNvSpPr>
            <p:nvPr/>
          </p:nvSpPr>
          <p:spPr bwMode="auto">
            <a:xfrm>
              <a:off x="3479" y="995"/>
              <a:ext cx="1490" cy="180"/>
            </a:xfrm>
            <a:custGeom>
              <a:avLst/>
              <a:gdLst>
                <a:gd name="T0" fmla="*/ 1490 w 1490"/>
                <a:gd name="T1" fmla="*/ 180 h 180"/>
                <a:gd name="T2" fmla="*/ 1490 w 1490"/>
                <a:gd name="T3" fmla="*/ 0 h 180"/>
                <a:gd name="T4" fmla="*/ 0 w 1490"/>
                <a:gd name="T5" fmla="*/ 0 h 180"/>
                <a:gd name="T6" fmla="*/ 0 60000 65536"/>
                <a:gd name="T7" fmla="*/ 0 60000 65536"/>
                <a:gd name="T8" fmla="*/ 0 60000 65536"/>
                <a:gd name="T9" fmla="*/ 0 w 1490"/>
                <a:gd name="T10" fmla="*/ 0 h 180"/>
                <a:gd name="T11" fmla="*/ 1490 w 149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0" h="180">
                  <a:moveTo>
                    <a:pt x="1490" y="180"/>
                  </a:moveTo>
                  <a:lnTo>
                    <a:pt x="149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91" name="Freeform 75"/>
            <p:cNvSpPr>
              <a:spLocks/>
            </p:cNvSpPr>
            <p:nvPr/>
          </p:nvSpPr>
          <p:spPr bwMode="auto">
            <a:xfrm>
              <a:off x="3354" y="1354"/>
              <a:ext cx="1615" cy="180"/>
            </a:xfrm>
            <a:custGeom>
              <a:avLst/>
              <a:gdLst>
                <a:gd name="T0" fmla="*/ 1615 w 1615"/>
                <a:gd name="T1" fmla="*/ 180 h 180"/>
                <a:gd name="T2" fmla="*/ 1615 w 1615"/>
                <a:gd name="T3" fmla="*/ 0 h 180"/>
                <a:gd name="T4" fmla="*/ 0 w 1615"/>
                <a:gd name="T5" fmla="*/ 0 h 180"/>
                <a:gd name="T6" fmla="*/ 0 60000 65536"/>
                <a:gd name="T7" fmla="*/ 0 60000 65536"/>
                <a:gd name="T8" fmla="*/ 0 60000 65536"/>
                <a:gd name="T9" fmla="*/ 0 w 1615"/>
                <a:gd name="T10" fmla="*/ 0 h 180"/>
                <a:gd name="T11" fmla="*/ 1615 w 1615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5" h="180">
                  <a:moveTo>
                    <a:pt x="1615" y="180"/>
                  </a:moveTo>
                  <a:lnTo>
                    <a:pt x="1615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92" name="Line 76"/>
            <p:cNvSpPr>
              <a:spLocks noChangeShapeType="1"/>
            </p:cNvSpPr>
            <p:nvPr/>
          </p:nvSpPr>
          <p:spPr bwMode="auto">
            <a:xfrm flipH="1">
              <a:off x="2995" y="1534"/>
              <a:ext cx="1436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H="1">
              <a:off x="2995" y="1175"/>
              <a:ext cx="1436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4" name="Freeform 78"/>
            <p:cNvSpPr>
              <a:spLocks/>
            </p:cNvSpPr>
            <p:nvPr/>
          </p:nvSpPr>
          <p:spPr bwMode="auto">
            <a:xfrm>
              <a:off x="4054" y="1534"/>
              <a:ext cx="89" cy="251"/>
            </a:xfrm>
            <a:custGeom>
              <a:avLst/>
              <a:gdLst>
                <a:gd name="T0" fmla="*/ 89 w 89"/>
                <a:gd name="T1" fmla="*/ 0 h 251"/>
                <a:gd name="T2" fmla="*/ 89 w 89"/>
                <a:gd name="T3" fmla="*/ 251 h 251"/>
                <a:gd name="T4" fmla="*/ 0 w 89"/>
                <a:gd name="T5" fmla="*/ 251 h 251"/>
                <a:gd name="T6" fmla="*/ 0 60000 65536"/>
                <a:gd name="T7" fmla="*/ 0 60000 65536"/>
                <a:gd name="T8" fmla="*/ 0 60000 65536"/>
                <a:gd name="T9" fmla="*/ 0 w 89"/>
                <a:gd name="T10" fmla="*/ 0 h 251"/>
                <a:gd name="T11" fmla="*/ 89 w 89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251">
                  <a:moveTo>
                    <a:pt x="89" y="0"/>
                  </a:moveTo>
                  <a:lnTo>
                    <a:pt x="89" y="251"/>
                  </a:lnTo>
                  <a:lnTo>
                    <a:pt x="0" y="251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95" name="Freeform 79"/>
            <p:cNvSpPr>
              <a:spLocks/>
            </p:cNvSpPr>
            <p:nvPr/>
          </p:nvSpPr>
          <p:spPr bwMode="auto">
            <a:xfrm>
              <a:off x="4054" y="1175"/>
              <a:ext cx="143" cy="700"/>
            </a:xfrm>
            <a:custGeom>
              <a:avLst/>
              <a:gdLst>
                <a:gd name="T0" fmla="*/ 143 w 143"/>
                <a:gd name="T1" fmla="*/ 0 h 700"/>
                <a:gd name="T2" fmla="*/ 143 w 143"/>
                <a:gd name="T3" fmla="*/ 700 h 700"/>
                <a:gd name="T4" fmla="*/ 0 w 143"/>
                <a:gd name="T5" fmla="*/ 700 h 700"/>
                <a:gd name="T6" fmla="*/ 0 60000 65536"/>
                <a:gd name="T7" fmla="*/ 0 60000 65536"/>
                <a:gd name="T8" fmla="*/ 0 60000 65536"/>
                <a:gd name="T9" fmla="*/ 0 w 143"/>
                <a:gd name="T10" fmla="*/ 0 h 700"/>
                <a:gd name="T11" fmla="*/ 143 w 143"/>
                <a:gd name="T12" fmla="*/ 700 h 7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700">
                  <a:moveTo>
                    <a:pt x="143" y="0"/>
                  </a:moveTo>
                  <a:lnTo>
                    <a:pt x="143" y="700"/>
                  </a:lnTo>
                  <a:lnTo>
                    <a:pt x="0" y="70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96" name="Freeform 80"/>
            <p:cNvSpPr>
              <a:spLocks/>
            </p:cNvSpPr>
            <p:nvPr/>
          </p:nvSpPr>
          <p:spPr bwMode="auto">
            <a:xfrm>
              <a:off x="4054" y="1354"/>
              <a:ext cx="359" cy="682"/>
            </a:xfrm>
            <a:custGeom>
              <a:avLst/>
              <a:gdLst>
                <a:gd name="T0" fmla="*/ 359 w 359"/>
                <a:gd name="T1" fmla="*/ 0 h 682"/>
                <a:gd name="T2" fmla="*/ 359 w 359"/>
                <a:gd name="T3" fmla="*/ 682 h 682"/>
                <a:gd name="T4" fmla="*/ 0 w 359"/>
                <a:gd name="T5" fmla="*/ 682 h 682"/>
                <a:gd name="T6" fmla="*/ 0 60000 65536"/>
                <a:gd name="T7" fmla="*/ 0 60000 65536"/>
                <a:gd name="T8" fmla="*/ 0 60000 65536"/>
                <a:gd name="T9" fmla="*/ 0 w 359"/>
                <a:gd name="T10" fmla="*/ 0 h 682"/>
                <a:gd name="T11" fmla="*/ 359 w 359"/>
                <a:gd name="T12" fmla="*/ 682 h 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" h="682">
                  <a:moveTo>
                    <a:pt x="359" y="0"/>
                  </a:moveTo>
                  <a:lnTo>
                    <a:pt x="359" y="682"/>
                  </a:lnTo>
                  <a:lnTo>
                    <a:pt x="0" y="682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297" name="Rectangle 81"/>
            <p:cNvSpPr>
              <a:spLocks noChangeArrowheads="1"/>
            </p:cNvSpPr>
            <p:nvPr/>
          </p:nvSpPr>
          <p:spPr bwMode="auto">
            <a:xfrm>
              <a:off x="5023" y="1570"/>
              <a:ext cx="1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B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298" name="Rectangle 82"/>
            <p:cNvSpPr>
              <a:spLocks noChangeArrowheads="1"/>
            </p:cNvSpPr>
            <p:nvPr/>
          </p:nvSpPr>
          <p:spPr bwMode="auto">
            <a:xfrm>
              <a:off x="5023" y="942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A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299" name="Rectangle 83"/>
            <p:cNvSpPr>
              <a:spLocks noChangeArrowheads="1"/>
            </p:cNvSpPr>
            <p:nvPr/>
          </p:nvSpPr>
          <p:spPr bwMode="auto">
            <a:xfrm>
              <a:off x="4646" y="106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00" name="Rectangle 84"/>
            <p:cNvSpPr>
              <a:spLocks noChangeArrowheads="1"/>
            </p:cNvSpPr>
            <p:nvPr/>
          </p:nvSpPr>
          <p:spPr bwMode="auto">
            <a:xfrm>
              <a:off x="4664" y="144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01" name="Freeform 85"/>
            <p:cNvSpPr>
              <a:spLocks/>
            </p:cNvSpPr>
            <p:nvPr/>
          </p:nvSpPr>
          <p:spPr bwMode="auto">
            <a:xfrm>
              <a:off x="3515" y="1982"/>
              <a:ext cx="198" cy="987"/>
            </a:xfrm>
            <a:custGeom>
              <a:avLst/>
              <a:gdLst>
                <a:gd name="T0" fmla="*/ 198 w 198"/>
                <a:gd name="T1" fmla="*/ 0 h 987"/>
                <a:gd name="T2" fmla="*/ 108 w 198"/>
                <a:gd name="T3" fmla="*/ 0 h 987"/>
                <a:gd name="T4" fmla="*/ 108 w 198"/>
                <a:gd name="T5" fmla="*/ 987 h 987"/>
                <a:gd name="T6" fmla="*/ 0 w 198"/>
                <a:gd name="T7" fmla="*/ 987 h 9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987"/>
                <a:gd name="T14" fmla="*/ 198 w 198"/>
                <a:gd name="T15" fmla="*/ 987 h 9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987">
                  <a:moveTo>
                    <a:pt x="198" y="0"/>
                  </a:moveTo>
                  <a:lnTo>
                    <a:pt x="108" y="0"/>
                  </a:lnTo>
                  <a:lnTo>
                    <a:pt x="108" y="987"/>
                  </a:lnTo>
                  <a:lnTo>
                    <a:pt x="0" y="987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2" name="Freeform 86"/>
            <p:cNvSpPr>
              <a:spLocks/>
            </p:cNvSpPr>
            <p:nvPr/>
          </p:nvSpPr>
          <p:spPr bwMode="auto">
            <a:xfrm>
              <a:off x="2259" y="1982"/>
              <a:ext cx="179" cy="987"/>
            </a:xfrm>
            <a:custGeom>
              <a:avLst/>
              <a:gdLst>
                <a:gd name="T0" fmla="*/ 179 w 179"/>
                <a:gd name="T1" fmla="*/ 0 h 987"/>
                <a:gd name="T2" fmla="*/ 90 w 179"/>
                <a:gd name="T3" fmla="*/ 0 h 987"/>
                <a:gd name="T4" fmla="*/ 90 w 179"/>
                <a:gd name="T5" fmla="*/ 987 h 987"/>
                <a:gd name="T6" fmla="*/ 0 w 179"/>
                <a:gd name="T7" fmla="*/ 987 h 9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"/>
                <a:gd name="T13" fmla="*/ 0 h 987"/>
                <a:gd name="T14" fmla="*/ 179 w 179"/>
                <a:gd name="T15" fmla="*/ 987 h 9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" h="987">
                  <a:moveTo>
                    <a:pt x="179" y="0"/>
                  </a:moveTo>
                  <a:lnTo>
                    <a:pt x="90" y="0"/>
                  </a:lnTo>
                  <a:lnTo>
                    <a:pt x="90" y="987"/>
                  </a:lnTo>
                  <a:lnTo>
                    <a:pt x="0" y="987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3" name="Freeform 87"/>
            <p:cNvSpPr>
              <a:spLocks/>
            </p:cNvSpPr>
            <p:nvPr/>
          </p:nvSpPr>
          <p:spPr bwMode="auto">
            <a:xfrm>
              <a:off x="1469" y="2341"/>
              <a:ext cx="2674" cy="987"/>
            </a:xfrm>
            <a:custGeom>
              <a:avLst/>
              <a:gdLst>
                <a:gd name="T0" fmla="*/ 269 w 2674"/>
                <a:gd name="T1" fmla="*/ 987 h 987"/>
                <a:gd name="T2" fmla="*/ 0 w 2674"/>
                <a:gd name="T3" fmla="*/ 987 h 987"/>
                <a:gd name="T4" fmla="*/ 0 w 2674"/>
                <a:gd name="T5" fmla="*/ 0 h 987"/>
                <a:gd name="T6" fmla="*/ 2674 w 2674"/>
                <a:gd name="T7" fmla="*/ 0 h 9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4"/>
                <a:gd name="T13" fmla="*/ 0 h 987"/>
                <a:gd name="T14" fmla="*/ 2674 w 2674"/>
                <a:gd name="T15" fmla="*/ 987 h 9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4" h="987">
                  <a:moveTo>
                    <a:pt x="269" y="987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2674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4" name="Freeform 88"/>
            <p:cNvSpPr>
              <a:spLocks/>
            </p:cNvSpPr>
            <p:nvPr/>
          </p:nvSpPr>
          <p:spPr bwMode="auto">
            <a:xfrm>
              <a:off x="1559" y="2431"/>
              <a:ext cx="1705" cy="538"/>
            </a:xfrm>
            <a:custGeom>
              <a:avLst/>
              <a:gdLst>
                <a:gd name="T0" fmla="*/ 179 w 1705"/>
                <a:gd name="T1" fmla="*/ 538 h 538"/>
                <a:gd name="T2" fmla="*/ 0 w 1705"/>
                <a:gd name="T3" fmla="*/ 538 h 538"/>
                <a:gd name="T4" fmla="*/ 0 w 1705"/>
                <a:gd name="T5" fmla="*/ 0 h 538"/>
                <a:gd name="T6" fmla="*/ 1705 w 1705"/>
                <a:gd name="T7" fmla="*/ 0 h 5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5"/>
                <a:gd name="T13" fmla="*/ 0 h 538"/>
                <a:gd name="T14" fmla="*/ 1705 w 1705"/>
                <a:gd name="T15" fmla="*/ 538 h 5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5" h="538">
                  <a:moveTo>
                    <a:pt x="179" y="538"/>
                  </a:moveTo>
                  <a:lnTo>
                    <a:pt x="0" y="538"/>
                  </a:lnTo>
                  <a:lnTo>
                    <a:pt x="0" y="0"/>
                  </a:lnTo>
                  <a:lnTo>
                    <a:pt x="1705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5" name="Freeform 89"/>
            <p:cNvSpPr>
              <a:spLocks/>
            </p:cNvSpPr>
            <p:nvPr/>
          </p:nvSpPr>
          <p:spPr bwMode="auto">
            <a:xfrm>
              <a:off x="2726" y="2520"/>
              <a:ext cx="1489" cy="808"/>
            </a:xfrm>
            <a:custGeom>
              <a:avLst/>
              <a:gdLst>
                <a:gd name="T0" fmla="*/ 269 w 1489"/>
                <a:gd name="T1" fmla="*/ 808 h 808"/>
                <a:gd name="T2" fmla="*/ 0 w 1489"/>
                <a:gd name="T3" fmla="*/ 808 h 808"/>
                <a:gd name="T4" fmla="*/ 0 w 1489"/>
                <a:gd name="T5" fmla="*/ 0 h 808"/>
                <a:gd name="T6" fmla="*/ 1489 w 1489"/>
                <a:gd name="T7" fmla="*/ 0 h 8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9"/>
                <a:gd name="T13" fmla="*/ 0 h 808"/>
                <a:gd name="T14" fmla="*/ 1489 w 1489"/>
                <a:gd name="T15" fmla="*/ 808 h 8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9" h="808">
                  <a:moveTo>
                    <a:pt x="269" y="808"/>
                  </a:moveTo>
                  <a:lnTo>
                    <a:pt x="0" y="808"/>
                  </a:lnTo>
                  <a:lnTo>
                    <a:pt x="0" y="0"/>
                  </a:lnTo>
                  <a:lnTo>
                    <a:pt x="1489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6" name="Freeform 90"/>
            <p:cNvSpPr>
              <a:spLocks/>
            </p:cNvSpPr>
            <p:nvPr/>
          </p:nvSpPr>
          <p:spPr bwMode="auto">
            <a:xfrm>
              <a:off x="2833" y="2610"/>
              <a:ext cx="1418" cy="359"/>
            </a:xfrm>
            <a:custGeom>
              <a:avLst/>
              <a:gdLst>
                <a:gd name="T0" fmla="*/ 162 w 1418"/>
                <a:gd name="T1" fmla="*/ 359 h 359"/>
                <a:gd name="T2" fmla="*/ 0 w 1418"/>
                <a:gd name="T3" fmla="*/ 359 h 359"/>
                <a:gd name="T4" fmla="*/ 0 w 1418"/>
                <a:gd name="T5" fmla="*/ 0 h 359"/>
                <a:gd name="T6" fmla="*/ 1418 w 1418"/>
                <a:gd name="T7" fmla="*/ 0 h 3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8"/>
                <a:gd name="T13" fmla="*/ 0 h 359"/>
                <a:gd name="T14" fmla="*/ 1418 w 1418"/>
                <a:gd name="T15" fmla="*/ 359 h 3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8" h="359">
                  <a:moveTo>
                    <a:pt x="162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1418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7" name="Freeform 91"/>
            <p:cNvSpPr>
              <a:spLocks/>
            </p:cNvSpPr>
            <p:nvPr/>
          </p:nvSpPr>
          <p:spPr bwMode="auto">
            <a:xfrm>
              <a:off x="4072" y="1928"/>
              <a:ext cx="251" cy="682"/>
            </a:xfrm>
            <a:custGeom>
              <a:avLst/>
              <a:gdLst>
                <a:gd name="T0" fmla="*/ 0 w 251"/>
                <a:gd name="T1" fmla="*/ 0 h 682"/>
                <a:gd name="T2" fmla="*/ 251 w 251"/>
                <a:gd name="T3" fmla="*/ 0 h 682"/>
                <a:gd name="T4" fmla="*/ 251 w 251"/>
                <a:gd name="T5" fmla="*/ 682 h 682"/>
                <a:gd name="T6" fmla="*/ 197 w 251"/>
                <a:gd name="T7" fmla="*/ 682 h 6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"/>
                <a:gd name="T13" fmla="*/ 0 h 682"/>
                <a:gd name="T14" fmla="*/ 251 w 251"/>
                <a:gd name="T15" fmla="*/ 682 h 6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1" h="682">
                  <a:moveTo>
                    <a:pt x="0" y="0"/>
                  </a:moveTo>
                  <a:lnTo>
                    <a:pt x="251" y="0"/>
                  </a:lnTo>
                  <a:lnTo>
                    <a:pt x="251" y="682"/>
                  </a:lnTo>
                  <a:lnTo>
                    <a:pt x="197" y="682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8" name="Freeform 92"/>
            <p:cNvSpPr>
              <a:spLocks/>
            </p:cNvSpPr>
            <p:nvPr/>
          </p:nvSpPr>
          <p:spPr bwMode="auto">
            <a:xfrm>
              <a:off x="4072" y="2108"/>
              <a:ext cx="143" cy="412"/>
            </a:xfrm>
            <a:custGeom>
              <a:avLst/>
              <a:gdLst>
                <a:gd name="T0" fmla="*/ 143 w 143"/>
                <a:gd name="T1" fmla="*/ 412 h 412"/>
                <a:gd name="T2" fmla="*/ 143 w 143"/>
                <a:gd name="T3" fmla="*/ 0 h 412"/>
                <a:gd name="T4" fmla="*/ 0 w 143"/>
                <a:gd name="T5" fmla="*/ 0 h 412"/>
                <a:gd name="T6" fmla="*/ 0 60000 65536"/>
                <a:gd name="T7" fmla="*/ 0 60000 65536"/>
                <a:gd name="T8" fmla="*/ 0 60000 65536"/>
                <a:gd name="T9" fmla="*/ 0 w 143"/>
                <a:gd name="T10" fmla="*/ 0 h 412"/>
                <a:gd name="T11" fmla="*/ 143 w 143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412">
                  <a:moveTo>
                    <a:pt x="143" y="412"/>
                  </a:moveTo>
                  <a:lnTo>
                    <a:pt x="14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09" name="Freeform 93"/>
            <p:cNvSpPr>
              <a:spLocks/>
            </p:cNvSpPr>
            <p:nvPr/>
          </p:nvSpPr>
          <p:spPr bwMode="auto">
            <a:xfrm>
              <a:off x="4072" y="2180"/>
              <a:ext cx="71" cy="161"/>
            </a:xfrm>
            <a:custGeom>
              <a:avLst/>
              <a:gdLst>
                <a:gd name="T0" fmla="*/ 71 w 71"/>
                <a:gd name="T1" fmla="*/ 161 h 161"/>
                <a:gd name="T2" fmla="*/ 71 w 71"/>
                <a:gd name="T3" fmla="*/ 0 h 161"/>
                <a:gd name="T4" fmla="*/ 0 w 71"/>
                <a:gd name="T5" fmla="*/ 0 h 161"/>
                <a:gd name="T6" fmla="*/ 0 60000 65536"/>
                <a:gd name="T7" fmla="*/ 0 60000 65536"/>
                <a:gd name="T8" fmla="*/ 0 60000 65536"/>
                <a:gd name="T9" fmla="*/ 0 w 71"/>
                <a:gd name="T10" fmla="*/ 0 h 161"/>
                <a:gd name="T11" fmla="*/ 71 w 71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161">
                  <a:moveTo>
                    <a:pt x="71" y="161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0" name="Freeform 94"/>
            <p:cNvSpPr>
              <a:spLocks/>
            </p:cNvSpPr>
            <p:nvPr/>
          </p:nvSpPr>
          <p:spPr bwMode="auto">
            <a:xfrm>
              <a:off x="2815" y="1534"/>
              <a:ext cx="180" cy="269"/>
            </a:xfrm>
            <a:custGeom>
              <a:avLst/>
              <a:gdLst>
                <a:gd name="T0" fmla="*/ 180 w 180"/>
                <a:gd name="T1" fmla="*/ 0 h 269"/>
                <a:gd name="T2" fmla="*/ 180 w 180"/>
                <a:gd name="T3" fmla="*/ 269 h 269"/>
                <a:gd name="T4" fmla="*/ 0 w 180"/>
                <a:gd name="T5" fmla="*/ 269 h 269"/>
                <a:gd name="T6" fmla="*/ 0 60000 65536"/>
                <a:gd name="T7" fmla="*/ 0 60000 65536"/>
                <a:gd name="T8" fmla="*/ 0 60000 65536"/>
                <a:gd name="T9" fmla="*/ 0 w 180"/>
                <a:gd name="T10" fmla="*/ 0 h 269"/>
                <a:gd name="T11" fmla="*/ 180 w 180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269">
                  <a:moveTo>
                    <a:pt x="180" y="0"/>
                  </a:moveTo>
                  <a:lnTo>
                    <a:pt x="180" y="269"/>
                  </a:lnTo>
                  <a:lnTo>
                    <a:pt x="0" y="269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1" name="Freeform 95"/>
            <p:cNvSpPr>
              <a:spLocks/>
            </p:cNvSpPr>
            <p:nvPr/>
          </p:nvSpPr>
          <p:spPr bwMode="auto">
            <a:xfrm>
              <a:off x="2815" y="1175"/>
              <a:ext cx="180" cy="574"/>
            </a:xfrm>
            <a:custGeom>
              <a:avLst/>
              <a:gdLst>
                <a:gd name="T0" fmla="*/ 180 w 180"/>
                <a:gd name="T1" fmla="*/ 0 h 574"/>
                <a:gd name="T2" fmla="*/ 90 w 180"/>
                <a:gd name="T3" fmla="*/ 0 h 574"/>
                <a:gd name="T4" fmla="*/ 90 w 180"/>
                <a:gd name="T5" fmla="*/ 574 h 574"/>
                <a:gd name="T6" fmla="*/ 0 w 180"/>
                <a:gd name="T7" fmla="*/ 574 h 5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574"/>
                <a:gd name="T14" fmla="*/ 180 w 180"/>
                <a:gd name="T15" fmla="*/ 574 h 5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574">
                  <a:moveTo>
                    <a:pt x="180" y="0"/>
                  </a:moveTo>
                  <a:lnTo>
                    <a:pt x="90" y="0"/>
                  </a:lnTo>
                  <a:lnTo>
                    <a:pt x="90" y="574"/>
                  </a:lnTo>
                  <a:lnTo>
                    <a:pt x="0" y="574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2" name="Freeform 96"/>
            <p:cNvSpPr>
              <a:spLocks/>
            </p:cNvSpPr>
            <p:nvPr/>
          </p:nvSpPr>
          <p:spPr bwMode="auto">
            <a:xfrm>
              <a:off x="2815" y="1839"/>
              <a:ext cx="449" cy="592"/>
            </a:xfrm>
            <a:custGeom>
              <a:avLst/>
              <a:gdLst>
                <a:gd name="T0" fmla="*/ 0 w 449"/>
                <a:gd name="T1" fmla="*/ 0 h 592"/>
                <a:gd name="T2" fmla="*/ 449 w 449"/>
                <a:gd name="T3" fmla="*/ 0 h 592"/>
                <a:gd name="T4" fmla="*/ 449 w 449"/>
                <a:gd name="T5" fmla="*/ 592 h 592"/>
                <a:gd name="T6" fmla="*/ 0 60000 65536"/>
                <a:gd name="T7" fmla="*/ 0 60000 65536"/>
                <a:gd name="T8" fmla="*/ 0 60000 65536"/>
                <a:gd name="T9" fmla="*/ 0 w 449"/>
                <a:gd name="T10" fmla="*/ 0 h 592"/>
                <a:gd name="T11" fmla="*/ 449 w 449"/>
                <a:gd name="T12" fmla="*/ 592 h 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9" h="592">
                  <a:moveTo>
                    <a:pt x="0" y="0"/>
                  </a:moveTo>
                  <a:lnTo>
                    <a:pt x="449" y="0"/>
                  </a:lnTo>
                  <a:lnTo>
                    <a:pt x="449" y="592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3" name="Freeform 97"/>
            <p:cNvSpPr>
              <a:spLocks/>
            </p:cNvSpPr>
            <p:nvPr/>
          </p:nvSpPr>
          <p:spPr bwMode="auto">
            <a:xfrm>
              <a:off x="2815" y="1354"/>
              <a:ext cx="539" cy="610"/>
            </a:xfrm>
            <a:custGeom>
              <a:avLst/>
              <a:gdLst>
                <a:gd name="T0" fmla="*/ 539 w 539"/>
                <a:gd name="T1" fmla="*/ 0 h 610"/>
                <a:gd name="T2" fmla="*/ 539 w 539"/>
                <a:gd name="T3" fmla="*/ 610 h 610"/>
                <a:gd name="T4" fmla="*/ 0 w 539"/>
                <a:gd name="T5" fmla="*/ 610 h 610"/>
                <a:gd name="T6" fmla="*/ 0 60000 65536"/>
                <a:gd name="T7" fmla="*/ 0 60000 65536"/>
                <a:gd name="T8" fmla="*/ 0 60000 65536"/>
                <a:gd name="T9" fmla="*/ 0 w 539"/>
                <a:gd name="T10" fmla="*/ 0 h 610"/>
                <a:gd name="T11" fmla="*/ 539 w 539"/>
                <a:gd name="T12" fmla="*/ 610 h 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9" h="610">
                  <a:moveTo>
                    <a:pt x="539" y="0"/>
                  </a:moveTo>
                  <a:lnTo>
                    <a:pt x="539" y="610"/>
                  </a:lnTo>
                  <a:lnTo>
                    <a:pt x="0" y="61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4" name="Freeform 98"/>
            <p:cNvSpPr>
              <a:spLocks/>
            </p:cNvSpPr>
            <p:nvPr/>
          </p:nvSpPr>
          <p:spPr bwMode="auto">
            <a:xfrm>
              <a:off x="2815" y="2018"/>
              <a:ext cx="359" cy="592"/>
            </a:xfrm>
            <a:custGeom>
              <a:avLst/>
              <a:gdLst>
                <a:gd name="T0" fmla="*/ 359 w 359"/>
                <a:gd name="T1" fmla="*/ 592 h 592"/>
                <a:gd name="T2" fmla="*/ 359 w 359"/>
                <a:gd name="T3" fmla="*/ 0 h 592"/>
                <a:gd name="T4" fmla="*/ 0 w 359"/>
                <a:gd name="T5" fmla="*/ 0 h 592"/>
                <a:gd name="T6" fmla="*/ 0 60000 65536"/>
                <a:gd name="T7" fmla="*/ 0 60000 65536"/>
                <a:gd name="T8" fmla="*/ 0 60000 65536"/>
                <a:gd name="T9" fmla="*/ 0 w 359"/>
                <a:gd name="T10" fmla="*/ 0 h 592"/>
                <a:gd name="T11" fmla="*/ 359 w 359"/>
                <a:gd name="T12" fmla="*/ 592 h 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" h="592">
                  <a:moveTo>
                    <a:pt x="359" y="592"/>
                  </a:moveTo>
                  <a:lnTo>
                    <a:pt x="359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5" name="Freeform 99"/>
            <p:cNvSpPr>
              <a:spLocks/>
            </p:cNvSpPr>
            <p:nvPr/>
          </p:nvSpPr>
          <p:spPr bwMode="auto">
            <a:xfrm>
              <a:off x="2815" y="995"/>
              <a:ext cx="664" cy="1113"/>
            </a:xfrm>
            <a:custGeom>
              <a:avLst/>
              <a:gdLst>
                <a:gd name="T0" fmla="*/ 664 w 664"/>
                <a:gd name="T1" fmla="*/ 0 h 1113"/>
                <a:gd name="T2" fmla="*/ 664 w 664"/>
                <a:gd name="T3" fmla="*/ 1113 h 1113"/>
                <a:gd name="T4" fmla="*/ 0 w 664"/>
                <a:gd name="T5" fmla="*/ 1113 h 1113"/>
                <a:gd name="T6" fmla="*/ 0 60000 65536"/>
                <a:gd name="T7" fmla="*/ 0 60000 65536"/>
                <a:gd name="T8" fmla="*/ 0 60000 65536"/>
                <a:gd name="T9" fmla="*/ 0 w 664"/>
                <a:gd name="T10" fmla="*/ 0 h 1113"/>
                <a:gd name="T11" fmla="*/ 664 w 664"/>
                <a:gd name="T12" fmla="*/ 1113 h 1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1113">
                  <a:moveTo>
                    <a:pt x="664" y="0"/>
                  </a:moveTo>
                  <a:lnTo>
                    <a:pt x="664" y="1113"/>
                  </a:lnTo>
                  <a:lnTo>
                    <a:pt x="0" y="1113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6" name="Freeform 100"/>
            <p:cNvSpPr>
              <a:spLocks/>
            </p:cNvSpPr>
            <p:nvPr/>
          </p:nvSpPr>
          <p:spPr bwMode="auto">
            <a:xfrm>
              <a:off x="2815" y="2197"/>
              <a:ext cx="72" cy="144"/>
            </a:xfrm>
            <a:custGeom>
              <a:avLst/>
              <a:gdLst>
                <a:gd name="T0" fmla="*/ 72 w 72"/>
                <a:gd name="T1" fmla="*/ 144 h 144"/>
                <a:gd name="T2" fmla="*/ 72 w 72"/>
                <a:gd name="T3" fmla="*/ 0 h 144"/>
                <a:gd name="T4" fmla="*/ 0 w 72"/>
                <a:gd name="T5" fmla="*/ 0 h 144"/>
                <a:gd name="T6" fmla="*/ 0 60000 65536"/>
                <a:gd name="T7" fmla="*/ 0 60000 65536"/>
                <a:gd name="T8" fmla="*/ 0 60000 65536"/>
                <a:gd name="T9" fmla="*/ 0 w 72"/>
                <a:gd name="T10" fmla="*/ 0 h 144"/>
                <a:gd name="T11" fmla="*/ 72 w 7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44">
                  <a:moveTo>
                    <a:pt x="72" y="144"/>
                  </a:moveTo>
                  <a:lnTo>
                    <a:pt x="7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7" name="Freeform 101"/>
            <p:cNvSpPr>
              <a:spLocks/>
            </p:cNvSpPr>
            <p:nvPr/>
          </p:nvSpPr>
          <p:spPr bwMode="auto">
            <a:xfrm>
              <a:off x="2815" y="2162"/>
              <a:ext cx="180" cy="340"/>
            </a:xfrm>
            <a:custGeom>
              <a:avLst/>
              <a:gdLst>
                <a:gd name="T0" fmla="*/ 180 w 180"/>
                <a:gd name="T1" fmla="*/ 340 h 340"/>
                <a:gd name="T2" fmla="*/ 180 w 180"/>
                <a:gd name="T3" fmla="*/ 0 h 340"/>
                <a:gd name="T4" fmla="*/ 0 w 180"/>
                <a:gd name="T5" fmla="*/ 0 h 340"/>
                <a:gd name="T6" fmla="*/ 0 60000 65536"/>
                <a:gd name="T7" fmla="*/ 0 60000 65536"/>
                <a:gd name="T8" fmla="*/ 0 60000 65536"/>
                <a:gd name="T9" fmla="*/ 0 w 180"/>
                <a:gd name="T10" fmla="*/ 0 h 340"/>
                <a:gd name="T11" fmla="*/ 180 w 180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340">
                  <a:moveTo>
                    <a:pt x="180" y="340"/>
                  </a:move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8" name="Oval 102"/>
            <p:cNvSpPr>
              <a:spLocks noChangeArrowheads="1"/>
            </p:cNvSpPr>
            <p:nvPr/>
          </p:nvSpPr>
          <p:spPr bwMode="auto">
            <a:xfrm>
              <a:off x="3138" y="2574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19" name="Oval 103"/>
            <p:cNvSpPr>
              <a:spLocks noChangeArrowheads="1"/>
            </p:cNvSpPr>
            <p:nvPr/>
          </p:nvSpPr>
          <p:spPr bwMode="auto">
            <a:xfrm>
              <a:off x="2959" y="2485"/>
              <a:ext cx="72" cy="71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0" name="Oval 104"/>
            <p:cNvSpPr>
              <a:spLocks noChangeArrowheads="1"/>
            </p:cNvSpPr>
            <p:nvPr/>
          </p:nvSpPr>
          <p:spPr bwMode="auto">
            <a:xfrm>
              <a:off x="2851" y="2287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1" name="Oval 105"/>
            <p:cNvSpPr>
              <a:spLocks noChangeArrowheads="1"/>
            </p:cNvSpPr>
            <p:nvPr/>
          </p:nvSpPr>
          <p:spPr bwMode="auto">
            <a:xfrm>
              <a:off x="4108" y="1498"/>
              <a:ext cx="71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2" name="Oval 106"/>
            <p:cNvSpPr>
              <a:spLocks noChangeArrowheads="1"/>
            </p:cNvSpPr>
            <p:nvPr/>
          </p:nvSpPr>
          <p:spPr bwMode="auto">
            <a:xfrm>
              <a:off x="4377" y="1318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3" name="Oval 107"/>
            <p:cNvSpPr>
              <a:spLocks noChangeArrowheads="1"/>
            </p:cNvSpPr>
            <p:nvPr/>
          </p:nvSpPr>
          <p:spPr bwMode="auto">
            <a:xfrm>
              <a:off x="4161" y="1139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4" name="Oval 108"/>
            <p:cNvSpPr>
              <a:spLocks noChangeArrowheads="1"/>
            </p:cNvSpPr>
            <p:nvPr/>
          </p:nvSpPr>
          <p:spPr bwMode="auto">
            <a:xfrm>
              <a:off x="3677" y="3633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5" name="Line 109"/>
            <p:cNvSpPr>
              <a:spLocks noChangeShapeType="1"/>
            </p:cNvSpPr>
            <p:nvPr/>
          </p:nvSpPr>
          <p:spPr bwMode="auto">
            <a:xfrm flipH="1">
              <a:off x="1918" y="995"/>
              <a:ext cx="1561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6" name="Freeform 110"/>
            <p:cNvSpPr>
              <a:spLocks/>
            </p:cNvSpPr>
            <p:nvPr/>
          </p:nvSpPr>
          <p:spPr bwMode="auto">
            <a:xfrm>
              <a:off x="1918" y="1175"/>
              <a:ext cx="341" cy="1256"/>
            </a:xfrm>
            <a:custGeom>
              <a:avLst/>
              <a:gdLst>
                <a:gd name="T0" fmla="*/ 341 w 341"/>
                <a:gd name="T1" fmla="*/ 1256 h 1256"/>
                <a:gd name="T2" fmla="*/ 341 w 341"/>
                <a:gd name="T3" fmla="*/ 0 h 1256"/>
                <a:gd name="T4" fmla="*/ 0 w 341"/>
                <a:gd name="T5" fmla="*/ 0 h 1256"/>
                <a:gd name="T6" fmla="*/ 0 60000 65536"/>
                <a:gd name="T7" fmla="*/ 0 60000 65536"/>
                <a:gd name="T8" fmla="*/ 0 60000 65536"/>
                <a:gd name="T9" fmla="*/ 0 w 341"/>
                <a:gd name="T10" fmla="*/ 0 h 1256"/>
                <a:gd name="T11" fmla="*/ 341 w 341"/>
                <a:gd name="T12" fmla="*/ 1256 h 1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1" h="1256">
                  <a:moveTo>
                    <a:pt x="341" y="1256"/>
                  </a:moveTo>
                  <a:lnTo>
                    <a:pt x="341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7" name="Line 111"/>
            <p:cNvSpPr>
              <a:spLocks noChangeShapeType="1"/>
            </p:cNvSpPr>
            <p:nvPr/>
          </p:nvSpPr>
          <p:spPr bwMode="auto">
            <a:xfrm flipH="1">
              <a:off x="1397" y="1085"/>
              <a:ext cx="341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8" name="Oval 112"/>
            <p:cNvSpPr>
              <a:spLocks noChangeArrowheads="1"/>
            </p:cNvSpPr>
            <p:nvPr/>
          </p:nvSpPr>
          <p:spPr bwMode="auto">
            <a:xfrm>
              <a:off x="2223" y="2395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29" name="Oval 113"/>
            <p:cNvSpPr>
              <a:spLocks noChangeArrowheads="1"/>
            </p:cNvSpPr>
            <p:nvPr/>
          </p:nvSpPr>
          <p:spPr bwMode="auto">
            <a:xfrm>
              <a:off x="3443" y="960"/>
              <a:ext cx="72" cy="71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30" name="Rectangle 114"/>
            <p:cNvSpPr>
              <a:spLocks noChangeArrowheads="1"/>
            </p:cNvSpPr>
            <p:nvPr/>
          </p:nvSpPr>
          <p:spPr bwMode="auto">
            <a:xfrm>
              <a:off x="1577" y="1426"/>
              <a:ext cx="359" cy="5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31" name="Line 115"/>
            <p:cNvSpPr>
              <a:spLocks noChangeShapeType="1"/>
            </p:cNvSpPr>
            <p:nvPr/>
          </p:nvSpPr>
          <p:spPr bwMode="auto">
            <a:xfrm flipV="1">
              <a:off x="1756" y="1426"/>
              <a:ext cx="1" cy="538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2" name="Line 116"/>
            <p:cNvSpPr>
              <a:spLocks noChangeShapeType="1"/>
            </p:cNvSpPr>
            <p:nvPr/>
          </p:nvSpPr>
          <p:spPr bwMode="auto">
            <a:xfrm>
              <a:off x="1756" y="1785"/>
              <a:ext cx="180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3" name="Line 117"/>
            <p:cNvSpPr>
              <a:spLocks noChangeShapeType="1"/>
            </p:cNvSpPr>
            <p:nvPr/>
          </p:nvSpPr>
          <p:spPr bwMode="auto">
            <a:xfrm>
              <a:off x="1756" y="1605"/>
              <a:ext cx="180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4" name="Rectangle 118"/>
            <p:cNvSpPr>
              <a:spLocks noChangeArrowheads="1"/>
            </p:cNvSpPr>
            <p:nvPr/>
          </p:nvSpPr>
          <p:spPr bwMode="auto">
            <a:xfrm rot="5400000">
              <a:off x="1539" y="1562"/>
              <a:ext cx="2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≥1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35" name="Rectangle 119"/>
            <p:cNvSpPr>
              <a:spLocks noChangeArrowheads="1"/>
            </p:cNvSpPr>
            <p:nvPr/>
          </p:nvSpPr>
          <p:spPr bwMode="auto">
            <a:xfrm>
              <a:off x="1776" y="1584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36" name="Freeform 120"/>
            <p:cNvSpPr>
              <a:spLocks/>
            </p:cNvSpPr>
            <p:nvPr/>
          </p:nvSpPr>
          <p:spPr bwMode="auto">
            <a:xfrm>
              <a:off x="1918" y="1354"/>
              <a:ext cx="1436" cy="108"/>
            </a:xfrm>
            <a:custGeom>
              <a:avLst/>
              <a:gdLst>
                <a:gd name="T0" fmla="*/ 1436 w 1436"/>
                <a:gd name="T1" fmla="*/ 0 h 108"/>
                <a:gd name="T2" fmla="*/ 108 w 1436"/>
                <a:gd name="T3" fmla="*/ 0 h 108"/>
                <a:gd name="T4" fmla="*/ 108 w 1436"/>
                <a:gd name="T5" fmla="*/ 108 h 108"/>
                <a:gd name="T6" fmla="*/ 0 w 1436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6"/>
                <a:gd name="T13" fmla="*/ 0 h 108"/>
                <a:gd name="T14" fmla="*/ 1436 w 143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6" h="108">
                  <a:moveTo>
                    <a:pt x="1436" y="0"/>
                  </a:moveTo>
                  <a:lnTo>
                    <a:pt x="108" y="0"/>
                  </a:lnTo>
                  <a:lnTo>
                    <a:pt x="108" y="108"/>
                  </a:lnTo>
                  <a:lnTo>
                    <a:pt x="0" y="108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37" name="Line 121"/>
            <p:cNvSpPr>
              <a:spLocks noChangeShapeType="1"/>
            </p:cNvSpPr>
            <p:nvPr/>
          </p:nvSpPr>
          <p:spPr bwMode="auto">
            <a:xfrm flipH="1">
              <a:off x="1918" y="1552"/>
              <a:ext cx="341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8" name="Line 122"/>
            <p:cNvSpPr>
              <a:spLocks noChangeShapeType="1"/>
            </p:cNvSpPr>
            <p:nvPr/>
          </p:nvSpPr>
          <p:spPr bwMode="auto">
            <a:xfrm flipH="1">
              <a:off x="1918" y="1731"/>
              <a:ext cx="341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9" name="Freeform 123"/>
            <p:cNvSpPr>
              <a:spLocks/>
            </p:cNvSpPr>
            <p:nvPr/>
          </p:nvSpPr>
          <p:spPr bwMode="auto">
            <a:xfrm>
              <a:off x="1936" y="995"/>
              <a:ext cx="161" cy="826"/>
            </a:xfrm>
            <a:custGeom>
              <a:avLst/>
              <a:gdLst>
                <a:gd name="T0" fmla="*/ 161 w 161"/>
                <a:gd name="T1" fmla="*/ 0 h 826"/>
                <a:gd name="T2" fmla="*/ 161 w 161"/>
                <a:gd name="T3" fmla="*/ 826 h 826"/>
                <a:gd name="T4" fmla="*/ 0 w 161"/>
                <a:gd name="T5" fmla="*/ 826 h 826"/>
                <a:gd name="T6" fmla="*/ 0 60000 65536"/>
                <a:gd name="T7" fmla="*/ 0 60000 65536"/>
                <a:gd name="T8" fmla="*/ 0 60000 65536"/>
                <a:gd name="T9" fmla="*/ 0 w 161"/>
                <a:gd name="T10" fmla="*/ 0 h 826"/>
                <a:gd name="T11" fmla="*/ 161 w 161"/>
                <a:gd name="T12" fmla="*/ 826 h 8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826">
                  <a:moveTo>
                    <a:pt x="161" y="0"/>
                  </a:moveTo>
                  <a:lnTo>
                    <a:pt x="161" y="826"/>
                  </a:lnTo>
                  <a:lnTo>
                    <a:pt x="0" y="826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0" name="Line 124"/>
            <p:cNvSpPr>
              <a:spLocks noChangeShapeType="1"/>
            </p:cNvSpPr>
            <p:nvPr/>
          </p:nvSpPr>
          <p:spPr bwMode="auto">
            <a:xfrm flipH="1">
              <a:off x="1918" y="1641"/>
              <a:ext cx="179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1" name="Freeform 125"/>
            <p:cNvSpPr>
              <a:spLocks/>
            </p:cNvSpPr>
            <p:nvPr/>
          </p:nvSpPr>
          <p:spPr bwMode="auto">
            <a:xfrm>
              <a:off x="1936" y="1892"/>
              <a:ext cx="897" cy="718"/>
            </a:xfrm>
            <a:custGeom>
              <a:avLst/>
              <a:gdLst>
                <a:gd name="T0" fmla="*/ 897 w 897"/>
                <a:gd name="T1" fmla="*/ 718 h 718"/>
                <a:gd name="T2" fmla="*/ 161 w 897"/>
                <a:gd name="T3" fmla="*/ 718 h 718"/>
                <a:gd name="T4" fmla="*/ 161 w 897"/>
                <a:gd name="T5" fmla="*/ 0 h 718"/>
                <a:gd name="T6" fmla="*/ 0 w 897"/>
                <a:gd name="T7" fmla="*/ 0 h 7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7"/>
                <a:gd name="T13" fmla="*/ 0 h 718"/>
                <a:gd name="T14" fmla="*/ 897 w 897"/>
                <a:gd name="T15" fmla="*/ 718 h 7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7" h="718">
                  <a:moveTo>
                    <a:pt x="897" y="718"/>
                  </a:moveTo>
                  <a:lnTo>
                    <a:pt x="161" y="718"/>
                  </a:lnTo>
                  <a:lnTo>
                    <a:pt x="161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2" name="Oval 126"/>
            <p:cNvSpPr>
              <a:spLocks noChangeArrowheads="1"/>
            </p:cNvSpPr>
            <p:nvPr/>
          </p:nvSpPr>
          <p:spPr bwMode="auto">
            <a:xfrm>
              <a:off x="2223" y="1695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3" name="Oval 127"/>
            <p:cNvSpPr>
              <a:spLocks noChangeArrowheads="1"/>
            </p:cNvSpPr>
            <p:nvPr/>
          </p:nvSpPr>
          <p:spPr bwMode="auto">
            <a:xfrm>
              <a:off x="2223" y="1516"/>
              <a:ext cx="72" cy="71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4" name="Oval 128"/>
            <p:cNvSpPr>
              <a:spLocks noChangeArrowheads="1"/>
            </p:cNvSpPr>
            <p:nvPr/>
          </p:nvSpPr>
          <p:spPr bwMode="auto">
            <a:xfrm>
              <a:off x="2061" y="1605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5" name="Oval 129"/>
            <p:cNvSpPr>
              <a:spLocks noChangeArrowheads="1"/>
            </p:cNvSpPr>
            <p:nvPr/>
          </p:nvSpPr>
          <p:spPr bwMode="auto">
            <a:xfrm>
              <a:off x="2061" y="960"/>
              <a:ext cx="72" cy="71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6" name="Oval 130"/>
            <p:cNvSpPr>
              <a:spLocks noChangeArrowheads="1"/>
            </p:cNvSpPr>
            <p:nvPr/>
          </p:nvSpPr>
          <p:spPr bwMode="auto">
            <a:xfrm>
              <a:off x="3318" y="1318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7" name="Oval 131"/>
            <p:cNvSpPr>
              <a:spLocks noChangeArrowheads="1"/>
            </p:cNvSpPr>
            <p:nvPr/>
          </p:nvSpPr>
          <p:spPr bwMode="auto">
            <a:xfrm>
              <a:off x="2797" y="2574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48" name="Line 132"/>
            <p:cNvSpPr>
              <a:spLocks noChangeShapeType="1"/>
            </p:cNvSpPr>
            <p:nvPr/>
          </p:nvSpPr>
          <p:spPr bwMode="auto">
            <a:xfrm flipH="1">
              <a:off x="1397" y="1659"/>
              <a:ext cx="162" cy="1"/>
            </a:xfrm>
            <a:prstGeom prst="line">
              <a:avLst/>
            </a:prstGeom>
            <a:noFill/>
            <a:ln w="28575">
              <a:solidFill>
                <a:srgbClr val="3F45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9" name="Rectangle 133"/>
            <p:cNvSpPr>
              <a:spLocks noChangeArrowheads="1"/>
            </p:cNvSpPr>
            <p:nvPr/>
          </p:nvSpPr>
          <p:spPr bwMode="auto">
            <a:xfrm>
              <a:off x="1774" y="1031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0" name="Oval 134"/>
            <p:cNvSpPr>
              <a:spLocks noChangeArrowheads="1"/>
            </p:cNvSpPr>
            <p:nvPr/>
          </p:nvSpPr>
          <p:spPr bwMode="auto">
            <a:xfrm>
              <a:off x="4933" y="1139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51" name="Oval 135"/>
            <p:cNvSpPr>
              <a:spLocks noChangeArrowheads="1"/>
            </p:cNvSpPr>
            <p:nvPr/>
          </p:nvSpPr>
          <p:spPr bwMode="auto">
            <a:xfrm>
              <a:off x="4933" y="1498"/>
              <a:ext cx="72" cy="72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352" name="Rectangle 136"/>
            <p:cNvSpPr>
              <a:spLocks noChangeArrowheads="1"/>
            </p:cNvSpPr>
            <p:nvPr/>
          </p:nvSpPr>
          <p:spPr bwMode="auto">
            <a:xfrm>
              <a:off x="1218" y="1014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Z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3" name="Rectangle 137"/>
            <p:cNvSpPr>
              <a:spLocks noChangeArrowheads="1"/>
            </p:cNvSpPr>
            <p:nvPr/>
          </p:nvSpPr>
          <p:spPr bwMode="auto">
            <a:xfrm>
              <a:off x="1218" y="1570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Y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4" name="Rectangle 138"/>
            <p:cNvSpPr>
              <a:spLocks noChangeArrowheads="1"/>
            </p:cNvSpPr>
            <p:nvPr/>
          </p:nvSpPr>
          <p:spPr bwMode="auto">
            <a:xfrm>
              <a:off x="4305" y="3561"/>
              <a:ext cx="2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CP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5" name="Rectangle 139"/>
            <p:cNvSpPr>
              <a:spLocks noChangeArrowheads="1"/>
            </p:cNvSpPr>
            <p:nvPr/>
          </p:nvSpPr>
          <p:spPr bwMode="auto">
            <a:xfrm rot="5400000">
              <a:off x="2422" y="1898"/>
              <a:ext cx="2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≥1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6" name="Rectangle 140"/>
            <p:cNvSpPr>
              <a:spLocks noChangeArrowheads="1"/>
            </p:cNvSpPr>
            <p:nvPr/>
          </p:nvSpPr>
          <p:spPr bwMode="auto">
            <a:xfrm rot="5400000">
              <a:off x="3670" y="1850"/>
              <a:ext cx="2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≥1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7" name="Rectangle 141"/>
            <p:cNvSpPr>
              <a:spLocks noChangeArrowheads="1"/>
            </p:cNvSpPr>
            <p:nvPr/>
          </p:nvSpPr>
          <p:spPr bwMode="auto">
            <a:xfrm>
              <a:off x="1900" y="291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8" name="Rectangle 142"/>
            <p:cNvSpPr>
              <a:spLocks noChangeArrowheads="1"/>
            </p:cNvSpPr>
            <p:nvPr/>
          </p:nvSpPr>
          <p:spPr bwMode="auto">
            <a:xfrm>
              <a:off x="1774" y="2844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59" name="Rectangle 143"/>
            <p:cNvSpPr>
              <a:spLocks noChangeArrowheads="1"/>
            </p:cNvSpPr>
            <p:nvPr/>
          </p:nvSpPr>
          <p:spPr bwMode="auto">
            <a:xfrm>
              <a:off x="1936" y="332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0" name="Rectangle 144"/>
            <p:cNvSpPr>
              <a:spLocks noChangeArrowheads="1"/>
            </p:cNvSpPr>
            <p:nvPr/>
          </p:nvSpPr>
          <p:spPr bwMode="auto">
            <a:xfrm>
              <a:off x="1810" y="3238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1" name="Rectangle 145"/>
            <p:cNvSpPr>
              <a:spLocks noChangeArrowheads="1"/>
            </p:cNvSpPr>
            <p:nvPr/>
          </p:nvSpPr>
          <p:spPr bwMode="auto">
            <a:xfrm>
              <a:off x="2169" y="289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2" name="Rectangle 146"/>
            <p:cNvSpPr>
              <a:spLocks noChangeArrowheads="1"/>
            </p:cNvSpPr>
            <p:nvPr/>
          </p:nvSpPr>
          <p:spPr bwMode="auto">
            <a:xfrm>
              <a:off x="2044" y="2826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D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3" name="Rectangle 147"/>
            <p:cNvSpPr>
              <a:spLocks noChangeArrowheads="1"/>
            </p:cNvSpPr>
            <p:nvPr/>
          </p:nvSpPr>
          <p:spPr bwMode="auto">
            <a:xfrm>
              <a:off x="3156" y="291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4" name="Rectangle 148"/>
            <p:cNvSpPr>
              <a:spLocks noChangeArrowheads="1"/>
            </p:cNvSpPr>
            <p:nvPr/>
          </p:nvSpPr>
          <p:spPr bwMode="auto">
            <a:xfrm>
              <a:off x="3031" y="2844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5" name="Rectangle 149"/>
            <p:cNvSpPr>
              <a:spLocks noChangeArrowheads="1"/>
            </p:cNvSpPr>
            <p:nvPr/>
          </p:nvSpPr>
          <p:spPr bwMode="auto">
            <a:xfrm>
              <a:off x="3192" y="330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6" name="Rectangle 150"/>
            <p:cNvSpPr>
              <a:spLocks noChangeArrowheads="1"/>
            </p:cNvSpPr>
            <p:nvPr/>
          </p:nvSpPr>
          <p:spPr bwMode="auto">
            <a:xfrm>
              <a:off x="3067" y="3238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7" name="Rectangle 151"/>
            <p:cNvSpPr>
              <a:spLocks noChangeArrowheads="1"/>
            </p:cNvSpPr>
            <p:nvPr/>
          </p:nvSpPr>
          <p:spPr bwMode="auto">
            <a:xfrm>
              <a:off x="3426" y="291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80"/>
                  </a:solidFill>
                  <a:latin typeface="Times New Roman" pitchFamily="18" charset="0"/>
                </a:rPr>
                <a:t>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37368" name="Rectangle 152"/>
            <p:cNvSpPr>
              <a:spLocks noChangeArrowheads="1"/>
            </p:cNvSpPr>
            <p:nvPr/>
          </p:nvSpPr>
          <p:spPr bwMode="auto">
            <a:xfrm>
              <a:off x="3300" y="2844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700" b="0">
                  <a:solidFill>
                    <a:srgbClr val="000080"/>
                  </a:solidFill>
                  <a:latin typeface="Times New Roman" pitchFamily="18" charset="0"/>
                </a:rPr>
                <a:t>D</a:t>
              </a:r>
              <a:endParaRPr kumimoji="1" lang="en-US" altLang="zh-CN" b="0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17" name="Rectangle 25"/>
          <p:cNvSpPr>
            <a:spLocks noChangeArrowheads="1"/>
          </p:cNvSpPr>
          <p:nvPr/>
        </p:nvSpPr>
        <p:spPr bwMode="auto">
          <a:xfrm>
            <a:off x="323850" y="404813"/>
            <a:ext cx="734377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buClr>
                <a:schemeClr val="tx1"/>
              </a:buClr>
            </a:pP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(1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根据给定的逻辑功能建立原始状态图和原始状态表</a:t>
            </a:r>
          </a:p>
        </p:txBody>
      </p:sp>
      <p:sp>
        <p:nvSpPr>
          <p:cNvPr id="366618" name="Rectangle 26"/>
          <p:cNvSpPr>
            <a:spLocks noChangeArrowheads="1"/>
          </p:cNvSpPr>
          <p:nvPr/>
        </p:nvSpPr>
        <p:spPr bwMode="auto">
          <a:xfrm>
            <a:off x="323850" y="3357563"/>
            <a:ext cx="5435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buClr>
                <a:schemeClr val="tx1"/>
              </a:buClr>
            </a:pP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状态化简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-----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求出最简状态图</a:t>
            </a:r>
            <a:r>
              <a:rPr kumimoji="1" lang="zh-CN" altLang="en-US" sz="2400" b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；</a:t>
            </a:r>
          </a:p>
        </p:txBody>
      </p:sp>
      <p:sp>
        <p:nvSpPr>
          <p:cNvPr id="366619" name="Rectangle 27"/>
          <p:cNvSpPr>
            <a:spLocks noChangeArrowheads="1"/>
          </p:cNvSpPr>
          <p:nvPr/>
        </p:nvSpPr>
        <p:spPr bwMode="auto">
          <a:xfrm>
            <a:off x="684213" y="4149725"/>
            <a:ext cx="692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楷体_GB2312" pitchFamily="49" charset="-122"/>
              </a:rPr>
              <a:t>合并等价状态，消去多余状态的过程称为状态化简</a:t>
            </a:r>
          </a:p>
        </p:txBody>
      </p:sp>
      <p:sp>
        <p:nvSpPr>
          <p:cNvPr id="366620" name="Rectangle 28"/>
          <p:cNvSpPr>
            <a:spLocks noChangeArrowheads="1"/>
          </p:cNvSpPr>
          <p:nvPr/>
        </p:nvSpPr>
        <p:spPr bwMode="auto">
          <a:xfrm>
            <a:off x="684213" y="4581525"/>
            <a:ext cx="50863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楷体_GB2312" pitchFamily="49" charset="-122"/>
              </a:rPr>
              <a:t>等价状态</a:t>
            </a:r>
            <a:r>
              <a:rPr lang="zh-CN" altLang="en-US" sz="2400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楷体_GB2312" pitchFamily="49" charset="-122"/>
              </a:rPr>
              <a:t>在相同的输入下有相同的</a:t>
            </a: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楷体_GB2312" pitchFamily="49" charset="-122"/>
              </a:rPr>
              <a:t>输出，并转换到同一个次态去的两个</a:t>
            </a: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楷体_GB2312" pitchFamily="49" charset="-122"/>
              </a:rPr>
              <a:t>状态称为等价状态。</a:t>
            </a:r>
          </a:p>
        </p:txBody>
      </p:sp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250825" y="1123950"/>
            <a:ext cx="8913813" cy="2160588"/>
            <a:chOff x="265" y="708"/>
            <a:chExt cx="5615" cy="1361"/>
          </a:xfrm>
        </p:grpSpPr>
        <p:sp>
          <p:nvSpPr>
            <p:cNvPr id="366624" name="Rectangle 32"/>
            <p:cNvSpPr>
              <a:spLocks noChangeArrowheads="1"/>
            </p:cNvSpPr>
            <p:nvPr/>
          </p:nvSpPr>
          <p:spPr bwMode="auto">
            <a:xfrm>
              <a:off x="265" y="708"/>
              <a:ext cx="5615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4572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9144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716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8288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1">
                <a:lnSpc>
                  <a:spcPct val="135000"/>
                </a:lnSpc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①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明确电路的输入条件和相应的输出要求，分别确定输入变量</a:t>
              </a:r>
            </a:p>
            <a:p>
              <a:pPr>
                <a:lnSpc>
                  <a:spcPct val="135000"/>
                </a:lnSpc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和输出变量的数目和符号。</a:t>
              </a:r>
              <a:endPara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6625" name="Rectangle 33"/>
            <p:cNvSpPr>
              <a:spLocks noChangeArrowheads="1"/>
            </p:cNvSpPr>
            <p:nvPr/>
          </p:nvSpPr>
          <p:spPr bwMode="auto">
            <a:xfrm>
              <a:off x="294" y="1389"/>
              <a:ext cx="4337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2667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lnSpc>
                  <a:spcPct val="135000"/>
                </a:lnSpc>
              </a:pPr>
              <a:r>
                <a:rPr lang="en-US" altLang="zh-CN">
                  <a:solidFill>
                    <a:srgbClr val="000066"/>
                  </a:solidFill>
                  <a:latin typeface="宋体" pitchFamily="2" charset="-122"/>
                  <a:cs typeface="Times New Roman" pitchFamily="18" charset="0"/>
                </a:rPr>
                <a:t>②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  <a:cs typeface="Times New Roman" pitchFamily="18" charset="0"/>
                </a:rPr>
                <a:t>找出所有可能的状态和状态转换之间的关系。</a:t>
              </a:r>
            </a:p>
            <a:p>
              <a:pPr eaLnBrk="0" hangingPunct="0">
                <a:lnSpc>
                  <a:spcPct val="135000"/>
                </a:lnSpc>
              </a:pPr>
              <a:r>
                <a:rPr lang="zh-CN" altLang="en-US">
                  <a:solidFill>
                    <a:srgbClr val="000066"/>
                  </a:solidFill>
                  <a:latin typeface="宋体" pitchFamily="2" charset="-122"/>
                  <a:cs typeface="Times New Roman" pitchFamily="18" charset="0"/>
                </a:rPr>
                <a:t>③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根据原始状态图建立原始状态表。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7" grpId="0" autoUpdateAnimBg="0"/>
      <p:bldP spid="366618" grpId="0" autoUpdateAnimBg="0"/>
      <p:bldP spid="366619" grpId="0"/>
      <p:bldP spid="366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自启动检查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341438" y="1162050"/>
            <a:ext cx="193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kumimoji="1" lang="zh-CN" altLang="en-US" b="0">
                <a:latin typeface="Times New Roman" pitchFamily="18" charset="0"/>
              </a:rPr>
              <a:t>检查自启动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00200"/>
            <a:ext cx="6550025" cy="1949450"/>
            <a:chOff x="576" y="1248"/>
            <a:chExt cx="4126" cy="1228"/>
          </a:xfrm>
        </p:grpSpPr>
        <p:graphicFrame>
          <p:nvGraphicFramePr>
            <p:cNvPr id="54274" name="Object 5"/>
            <p:cNvGraphicFramePr>
              <a:graphicFrameLocks noChangeAspect="1"/>
            </p:cNvGraphicFramePr>
            <p:nvPr/>
          </p:nvGraphicFramePr>
          <p:xfrm>
            <a:off x="823" y="1523"/>
            <a:ext cx="3353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76" name="文档" r:id="rId3" imgW="3128040" imgH="1046520" progId="Word.Document.8">
                    <p:embed/>
                  </p:oleObj>
                </mc:Choice>
                <mc:Fallback>
                  <p:oleObj name="文档" r:id="rId3" imgW="3128040" imgH="10465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523"/>
                          <a:ext cx="3353" cy="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576" y="1248"/>
              <a:ext cx="41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0000"/>
                </a:buClr>
                <a:buFont typeface="Monotype Sorts" pitchFamily="2" charset="2"/>
                <a:buNone/>
              </a:pPr>
              <a:r>
                <a:rPr kumimoji="1" lang="zh-CN" altLang="en-US" b="0">
                  <a:latin typeface="Times New Roman" pitchFamily="18" charset="0"/>
                </a:rPr>
                <a:t>原态为“</a:t>
              </a:r>
              <a:r>
                <a:rPr kumimoji="1" lang="en-US" altLang="zh-CN" b="0">
                  <a:latin typeface="Times New Roman" pitchFamily="18" charset="0"/>
                </a:rPr>
                <a:t>11”</a:t>
              </a:r>
              <a:r>
                <a:rPr kumimoji="1" lang="zh-CN" altLang="en-US" b="0">
                  <a:latin typeface="Times New Roman" pitchFamily="18" charset="0"/>
                </a:rPr>
                <a:t>时在时钟脉冲作用下状态转换情况：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8600" y="3352800"/>
            <a:ext cx="8839200" cy="2906713"/>
            <a:chOff x="144" y="2441"/>
            <a:chExt cx="5568" cy="1831"/>
          </a:xfrm>
        </p:grpSpPr>
        <p:grpSp>
          <p:nvGrpSpPr>
            <p:cNvPr id="54280" name="Group 8"/>
            <p:cNvGrpSpPr>
              <a:grpSpLocks/>
            </p:cNvGrpSpPr>
            <p:nvPr/>
          </p:nvGrpSpPr>
          <p:grpSpPr bwMode="auto">
            <a:xfrm>
              <a:off x="144" y="2441"/>
              <a:ext cx="5568" cy="1831"/>
              <a:chOff x="144" y="2345"/>
              <a:chExt cx="5568" cy="1831"/>
            </a:xfrm>
          </p:grpSpPr>
          <p:pic>
            <p:nvPicPr>
              <p:cNvPr id="54283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" y="2345"/>
                <a:ext cx="2730" cy="1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84" name="Text Box 10"/>
              <p:cNvSpPr txBox="1">
                <a:spLocks noChangeArrowheads="1"/>
              </p:cNvSpPr>
              <p:nvPr/>
            </p:nvSpPr>
            <p:spPr bwMode="auto">
              <a:xfrm>
                <a:off x="576" y="2448"/>
                <a:ext cx="18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b="0">
                    <a:latin typeface="Times New Roman" pitchFamily="18" charset="0"/>
                  </a:rPr>
                  <a:t>实际的状态转换图：</a:t>
                </a:r>
              </a:p>
            </p:txBody>
          </p:sp>
          <p:sp>
            <p:nvSpPr>
              <p:cNvPr id="54285" name="Text Box 11"/>
              <p:cNvSpPr txBox="1">
                <a:spLocks noChangeArrowheads="1"/>
              </p:cNvSpPr>
              <p:nvPr/>
            </p:nvSpPr>
            <p:spPr bwMode="auto">
              <a:xfrm>
                <a:off x="144" y="2784"/>
                <a:ext cx="2928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b="0">
                    <a:latin typeface="Times New Roman" pitchFamily="18" charset="0"/>
                  </a:rPr>
                  <a:t>从图中看出，该电路不能自启动。并在输入为</a:t>
                </a:r>
                <a:r>
                  <a:rPr kumimoji="1" lang="en-US" altLang="zh-CN" b="0">
                    <a:latin typeface="Times New Roman" pitchFamily="18" charset="0"/>
                  </a:rPr>
                  <a:t>10</a:t>
                </a:r>
                <a:r>
                  <a:rPr kumimoji="1" lang="zh-CN" altLang="en-US" b="0">
                    <a:latin typeface="Times New Roman" pitchFamily="18" charset="0"/>
                  </a:rPr>
                  <a:t>或</a:t>
                </a:r>
                <a:r>
                  <a:rPr kumimoji="1" lang="en-US" altLang="zh-CN" b="0">
                    <a:latin typeface="Times New Roman" pitchFamily="18" charset="0"/>
                  </a:rPr>
                  <a:t>01</a:t>
                </a:r>
                <a:r>
                  <a:rPr kumimoji="1" lang="zh-CN" altLang="en-US" b="0">
                    <a:latin typeface="Times New Roman" pitchFamily="18" charset="0"/>
                  </a:rPr>
                  <a:t>时，收费结果错误。因此，实用的电路应加上异步复位端，工作时先把触发器清零。</a:t>
                </a:r>
              </a:p>
            </p:txBody>
          </p:sp>
        </p:grp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4704" y="2832"/>
              <a:ext cx="192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 flipH="1">
              <a:off x="4176" y="288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2126" name="Text Box 14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80010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>
                <a:latin typeface="Tahoma" pitchFamily="34" charset="0"/>
                <a:hlinkClick r:id="" action="ppaction://hlinkshowjump?jump=firstslide"/>
              </a:rPr>
              <a:t>返回</a:t>
            </a:r>
            <a:endParaRPr kumimoji="1" lang="zh-CN" altLang="en-US"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5</a:t>
            </a:r>
            <a:r>
              <a:rPr lang="en-US" altLang="zh-CN"/>
              <a:t>—</a:t>
            </a:r>
            <a:r>
              <a:rPr lang="zh-CN" altLang="en-US" sz="3000">
                <a:latin typeface="宋体" pitchFamily="2" charset="-122"/>
              </a:rPr>
              <a:t>扭环计数器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0">
                <a:latin typeface="Times New Roman" pitchFamily="18" charset="0"/>
              </a:rPr>
              <a:t>试用</a:t>
            </a:r>
            <a:r>
              <a:rPr kumimoji="1" lang="en-US" altLang="zh-CN" b="0">
                <a:latin typeface="Times New Roman" pitchFamily="18" charset="0"/>
              </a:rPr>
              <a:t>D</a:t>
            </a:r>
            <a:r>
              <a:rPr kumimoji="1" lang="zh-CN" altLang="en-US" b="0">
                <a:latin typeface="Times New Roman" pitchFamily="18" charset="0"/>
              </a:rPr>
              <a:t>触发器设计一个</a:t>
            </a:r>
            <a:r>
              <a:rPr kumimoji="1" lang="en-US" altLang="zh-CN" b="0">
                <a:latin typeface="Times New Roman" pitchFamily="18" charset="0"/>
              </a:rPr>
              <a:t>4</a:t>
            </a:r>
            <a:r>
              <a:rPr kumimoji="1" lang="zh-CN" altLang="en-US" b="0">
                <a:latin typeface="Times New Roman" pitchFamily="18" charset="0"/>
              </a:rPr>
              <a:t>位扭环计数器，该计数器输出波形如下：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4038600"/>
            <a:ext cx="6188075" cy="2416175"/>
            <a:chOff x="278" y="2640"/>
            <a:chExt cx="3898" cy="1522"/>
          </a:xfrm>
        </p:grpSpPr>
        <p:sp>
          <p:nvSpPr>
            <p:cNvPr id="138246" name="Text Box 5"/>
            <p:cNvSpPr txBox="1">
              <a:spLocks noChangeArrowheads="1"/>
            </p:cNvSpPr>
            <p:nvPr/>
          </p:nvSpPr>
          <p:spPr bwMode="auto">
            <a:xfrm>
              <a:off x="278" y="2640"/>
              <a:ext cx="1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解：状态转换图</a:t>
              </a:r>
            </a:p>
          </p:txBody>
        </p:sp>
        <p:pic>
          <p:nvPicPr>
            <p:cNvPr id="13824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688"/>
              <a:ext cx="2064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8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400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6954838" cy="755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5</a:t>
            </a:r>
            <a:r>
              <a:rPr lang="zh-CN" altLang="en-US"/>
              <a:t>激励表：</a:t>
            </a:r>
          </a:p>
        </p:txBody>
      </p:sp>
      <p:grpSp>
        <p:nvGrpSpPr>
          <p:cNvPr id="55302" name="Group 3"/>
          <p:cNvGrpSpPr>
            <a:grpSpLocks/>
          </p:cNvGrpSpPr>
          <p:nvPr/>
        </p:nvGrpSpPr>
        <p:grpSpPr bwMode="auto">
          <a:xfrm>
            <a:off x="304800" y="1371600"/>
            <a:ext cx="5257800" cy="5334000"/>
            <a:chOff x="192" y="1056"/>
            <a:chExt cx="3238" cy="3264"/>
          </a:xfrm>
        </p:grpSpPr>
        <p:graphicFrame>
          <p:nvGraphicFramePr>
            <p:cNvPr id="55298" name="Object 4"/>
            <p:cNvGraphicFramePr>
              <a:graphicFrameLocks noChangeAspect="1"/>
            </p:cNvGraphicFramePr>
            <p:nvPr/>
          </p:nvGraphicFramePr>
          <p:xfrm>
            <a:off x="192" y="1056"/>
            <a:ext cx="3238" cy="3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12" name="文档" r:id="rId3" imgW="5115600" imgH="5509440" progId="Word.Document.8">
                    <p:embed/>
                  </p:oleObj>
                </mc:Choice>
                <mc:Fallback>
                  <p:oleObj name="文档" r:id="rId3" imgW="5115600" imgH="55094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56"/>
                          <a:ext cx="3238" cy="3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9" name="Object 5"/>
            <p:cNvGraphicFramePr>
              <a:graphicFrameLocks noChangeAspect="1"/>
            </p:cNvGraphicFramePr>
            <p:nvPr/>
          </p:nvGraphicFramePr>
          <p:xfrm>
            <a:off x="385" y="1056"/>
            <a:ext cx="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13" name="公式" r:id="rId5" imgW="647640" imgH="215640" progId="Equation.3">
                    <p:embed/>
                  </p:oleObj>
                </mc:Choice>
                <mc:Fallback>
                  <p:oleObj name="公式" r:id="rId5" imgW="647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056"/>
                          <a:ext cx="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0" name="Object 6"/>
            <p:cNvGraphicFramePr>
              <a:graphicFrameLocks noChangeAspect="1"/>
            </p:cNvGraphicFramePr>
            <p:nvPr/>
          </p:nvGraphicFramePr>
          <p:xfrm>
            <a:off x="1287" y="1056"/>
            <a:ext cx="11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14" name="公式" r:id="rId7" imgW="1002960" imgH="215640" progId="Equation.3">
                    <p:embed/>
                  </p:oleObj>
                </mc:Choice>
                <mc:Fallback>
                  <p:oleObj name="公式" r:id="rId7" imgW="1002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056"/>
                          <a:ext cx="11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5943600" y="2057400"/>
            <a:ext cx="1920875" cy="2209800"/>
            <a:chOff x="3878" y="1261"/>
            <a:chExt cx="1210" cy="1392"/>
          </a:xfrm>
        </p:grpSpPr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3878" y="1261"/>
              <a:ext cx="121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驱动方程：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kumimoji="1" lang="en-US" altLang="zh-CN" b="0">
                  <a:latin typeface="Times New Roman" pitchFamily="18" charset="0"/>
                </a:rPr>
                <a:t>D</a:t>
              </a:r>
              <a:r>
                <a:rPr kumimoji="1" lang="en-US" altLang="zh-CN" b="0" baseline="-25000">
                  <a:latin typeface="Times New Roman" pitchFamily="18" charset="0"/>
                </a:rPr>
                <a:t>3 </a:t>
              </a:r>
              <a:r>
                <a:rPr kumimoji="1" lang="en-US" altLang="zh-CN" b="0">
                  <a:latin typeface="Times New Roman" pitchFamily="18" charset="0"/>
                </a:rPr>
                <a:t>= Q</a:t>
              </a:r>
              <a:r>
                <a:rPr kumimoji="1" lang="en-US" altLang="zh-CN" b="0" baseline="-25000">
                  <a:latin typeface="Times New Roman" pitchFamily="18" charset="0"/>
                </a:rPr>
                <a:t>0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kumimoji="1" lang="en-US" altLang="zh-CN" b="0">
                  <a:latin typeface="Times New Roman" pitchFamily="18" charset="0"/>
                </a:rPr>
                <a:t>D</a:t>
              </a:r>
              <a:r>
                <a:rPr kumimoji="1" lang="en-US" altLang="zh-CN" b="0" baseline="-25000">
                  <a:latin typeface="Times New Roman" pitchFamily="18" charset="0"/>
                </a:rPr>
                <a:t>2 </a:t>
              </a:r>
              <a:r>
                <a:rPr kumimoji="1" lang="en-US" altLang="zh-CN" b="0">
                  <a:latin typeface="Times New Roman" pitchFamily="18" charset="0"/>
                </a:rPr>
                <a:t>= Q</a:t>
              </a:r>
              <a:r>
                <a:rPr kumimoji="1" lang="en-US" altLang="zh-CN" b="0" baseline="-25000">
                  <a:latin typeface="Times New Roman" pitchFamily="18" charset="0"/>
                </a:rPr>
                <a:t>3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kumimoji="1" lang="en-US" altLang="zh-CN" b="0">
                  <a:latin typeface="Times New Roman" pitchFamily="18" charset="0"/>
                </a:rPr>
                <a:t>D</a:t>
              </a:r>
              <a:r>
                <a:rPr kumimoji="1" lang="en-US" altLang="zh-CN" b="0" baseline="-25000">
                  <a:latin typeface="Times New Roman" pitchFamily="18" charset="0"/>
                </a:rPr>
                <a:t>1 </a:t>
              </a:r>
              <a:r>
                <a:rPr kumimoji="1" lang="en-US" altLang="zh-CN" b="0">
                  <a:latin typeface="Times New Roman" pitchFamily="18" charset="0"/>
                </a:rPr>
                <a:t>= Q</a:t>
              </a:r>
              <a:r>
                <a:rPr kumimoji="1" lang="en-US" altLang="zh-CN" b="0" baseline="-25000">
                  <a:latin typeface="Times New Roman" pitchFamily="18" charset="0"/>
                </a:rPr>
                <a:t>2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kumimoji="1" lang="en-US" altLang="zh-CN" b="0">
                  <a:latin typeface="Times New Roman" pitchFamily="18" charset="0"/>
                </a:rPr>
                <a:t>D</a:t>
              </a:r>
              <a:r>
                <a:rPr kumimoji="1" lang="en-US" altLang="zh-CN" b="0" baseline="-25000">
                  <a:latin typeface="Times New Roman" pitchFamily="18" charset="0"/>
                </a:rPr>
                <a:t>0 </a:t>
              </a:r>
              <a:r>
                <a:rPr kumimoji="1" lang="en-US" altLang="zh-CN" b="0">
                  <a:latin typeface="Times New Roman" pitchFamily="18" charset="0"/>
                </a:rPr>
                <a:t>= Q</a:t>
              </a:r>
              <a:r>
                <a:rPr kumimoji="1" lang="en-US" altLang="zh-CN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32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5</a:t>
            </a:r>
            <a:r>
              <a:rPr lang="zh-CN" altLang="en-US"/>
              <a:t>逻辑电路图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2925"/>
            <a:ext cx="84582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188" name="Text Box 4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248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>
                <a:latin typeface="Tahoma" pitchFamily="34" charset="0"/>
                <a:hlinkClick r:id="" action="ppaction://hlinkshowjump?jump=firstslide"/>
              </a:rPr>
              <a:t>返回</a:t>
            </a:r>
            <a:endParaRPr kumimoji="1" lang="zh-CN" altLang="en-US"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81000"/>
            <a:ext cx="7137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6</a:t>
            </a:r>
            <a:r>
              <a:rPr lang="en-US" altLang="zh-CN" sz="3000"/>
              <a:t> —</a:t>
            </a:r>
            <a:r>
              <a:rPr lang="zh-CN" altLang="en-US" sz="3000"/>
              <a:t>序列码发生器</a:t>
            </a:r>
          </a:p>
        </p:txBody>
      </p:sp>
      <p:sp>
        <p:nvSpPr>
          <p:cNvPr id="56330" name="Text Box 3"/>
          <p:cNvSpPr txBox="1">
            <a:spLocks noChangeArrowheads="1"/>
          </p:cNvSpPr>
          <p:nvPr/>
        </p:nvSpPr>
        <p:spPr bwMode="auto">
          <a:xfrm>
            <a:off x="228600" y="2514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0">
                <a:latin typeface="Times New Roman" pitchFamily="18" charset="0"/>
              </a:rPr>
              <a:t>解：循环长度为</a:t>
            </a:r>
            <a:r>
              <a:rPr kumimoji="1" lang="en-US" altLang="zh-CN" b="0">
                <a:latin typeface="Times New Roman" pitchFamily="18" charset="0"/>
              </a:rPr>
              <a:t>5</a:t>
            </a:r>
            <a:r>
              <a:rPr kumimoji="1" lang="zh-CN" altLang="en-US" b="0">
                <a:latin typeface="Times New Roman" pitchFamily="18" charset="0"/>
              </a:rPr>
              <a:t>，用</a:t>
            </a:r>
            <a:r>
              <a:rPr kumimoji="1" lang="en-US" altLang="zh-CN" b="0">
                <a:latin typeface="Times New Roman" pitchFamily="18" charset="0"/>
              </a:rPr>
              <a:t>3</a:t>
            </a:r>
            <a:r>
              <a:rPr kumimoji="1" lang="zh-CN" altLang="en-US" b="0">
                <a:latin typeface="Times New Roman" pitchFamily="18" charset="0"/>
              </a:rPr>
              <a:t>个触发器。状态表和激励表如下：</a:t>
            </a:r>
          </a:p>
        </p:txBody>
      </p:sp>
      <p:grpSp>
        <p:nvGrpSpPr>
          <p:cNvPr id="56331" name="Group 4"/>
          <p:cNvGrpSpPr>
            <a:grpSpLocks/>
          </p:cNvGrpSpPr>
          <p:nvPr/>
        </p:nvGrpSpPr>
        <p:grpSpPr bwMode="auto">
          <a:xfrm>
            <a:off x="292100" y="3144838"/>
            <a:ext cx="3594100" cy="3332162"/>
            <a:chOff x="184" y="1488"/>
            <a:chExt cx="2264" cy="2099"/>
          </a:xfrm>
        </p:grpSpPr>
        <p:graphicFrame>
          <p:nvGraphicFramePr>
            <p:cNvPr id="56326" name="Object 5"/>
            <p:cNvGraphicFramePr>
              <a:graphicFrameLocks noChangeAspect="1"/>
            </p:cNvGraphicFramePr>
            <p:nvPr/>
          </p:nvGraphicFramePr>
          <p:xfrm>
            <a:off x="184" y="1776"/>
            <a:ext cx="2264" cy="1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60" name="Document" r:id="rId3" imgW="3659400" imgH="3057120" progId="Word.Document.8">
                    <p:embed/>
                  </p:oleObj>
                </mc:Choice>
                <mc:Fallback>
                  <p:oleObj name="Document" r:id="rId3" imgW="3659400" imgH="30571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1776"/>
                          <a:ext cx="2264" cy="1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Object 6"/>
            <p:cNvGraphicFramePr>
              <a:graphicFrameLocks noChangeAspect="1"/>
            </p:cNvGraphicFramePr>
            <p:nvPr/>
          </p:nvGraphicFramePr>
          <p:xfrm>
            <a:off x="280" y="1776"/>
            <a:ext cx="7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61" name="公式" r:id="rId5" imgW="495000" imgH="215640" progId="Equation.3">
                    <p:embed/>
                  </p:oleObj>
                </mc:Choice>
                <mc:Fallback>
                  <p:oleObj name="公式" r:id="rId5" imgW="495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" y="1776"/>
                          <a:ext cx="7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8" name="Object 7"/>
            <p:cNvGraphicFramePr>
              <a:graphicFrameLocks noChangeAspect="1"/>
            </p:cNvGraphicFramePr>
            <p:nvPr/>
          </p:nvGraphicFramePr>
          <p:xfrm>
            <a:off x="1048" y="1776"/>
            <a:ext cx="10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62" name="公式" r:id="rId7" imgW="761760" imgH="215640" progId="Equation.3">
                    <p:embed/>
                  </p:oleObj>
                </mc:Choice>
                <mc:Fallback>
                  <p:oleObj name="公式" r:id="rId7" imgW="761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1776"/>
                          <a:ext cx="10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5" name="Text Box 8"/>
            <p:cNvSpPr txBox="1">
              <a:spLocks noChangeArrowheads="1"/>
            </p:cNvSpPr>
            <p:nvPr/>
          </p:nvSpPr>
          <p:spPr bwMode="auto">
            <a:xfrm>
              <a:off x="288" y="1488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状态表</a:t>
              </a:r>
            </a:p>
          </p:txBody>
        </p:sp>
      </p:grpSp>
      <p:graphicFrame>
        <p:nvGraphicFramePr>
          <p:cNvPr id="56322" name="Object 9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3" name="公式" r:id="rId9" imgW="101520" imgH="190440" progId="Equation.3">
                  <p:embed/>
                </p:oleObj>
              </mc:Choice>
              <mc:Fallback>
                <p:oleObj name="公式" r:id="rId9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2" name="Group 10"/>
          <p:cNvGrpSpPr>
            <a:grpSpLocks/>
          </p:cNvGrpSpPr>
          <p:nvPr/>
        </p:nvGrpSpPr>
        <p:grpSpPr bwMode="auto">
          <a:xfrm>
            <a:off x="3962400" y="3048000"/>
            <a:ext cx="5049838" cy="3429000"/>
            <a:chOff x="2496" y="1584"/>
            <a:chExt cx="3181" cy="2160"/>
          </a:xfrm>
        </p:grpSpPr>
        <p:graphicFrame>
          <p:nvGraphicFramePr>
            <p:cNvPr id="56323" name="Object 11"/>
            <p:cNvGraphicFramePr>
              <a:graphicFrameLocks noChangeAspect="1"/>
            </p:cNvGraphicFramePr>
            <p:nvPr/>
          </p:nvGraphicFramePr>
          <p:xfrm>
            <a:off x="2496" y="1887"/>
            <a:ext cx="3181" cy="1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64" name="Document" r:id="rId11" imgW="5041440" imgH="3057120" progId="Word.Document.8">
                    <p:embed/>
                  </p:oleObj>
                </mc:Choice>
                <mc:Fallback>
                  <p:oleObj name="Document" r:id="rId11" imgW="5041440" imgH="30571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887"/>
                          <a:ext cx="3181" cy="1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4" name="Object 12"/>
            <p:cNvGraphicFramePr>
              <a:graphicFrameLocks noChangeAspect="1"/>
            </p:cNvGraphicFramePr>
            <p:nvPr/>
          </p:nvGraphicFramePr>
          <p:xfrm>
            <a:off x="2592" y="1871"/>
            <a:ext cx="76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65" name="公式" r:id="rId13" imgW="495000" imgH="215640" progId="Equation.3">
                    <p:embed/>
                  </p:oleObj>
                </mc:Choice>
                <mc:Fallback>
                  <p:oleObj name="公式" r:id="rId13" imgW="495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71"/>
                          <a:ext cx="76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" name="Object 13"/>
            <p:cNvGraphicFramePr>
              <a:graphicFrameLocks noChangeAspect="1"/>
            </p:cNvGraphicFramePr>
            <p:nvPr/>
          </p:nvGraphicFramePr>
          <p:xfrm>
            <a:off x="3408" y="1888"/>
            <a:ext cx="9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66" name="公式" r:id="rId14" imgW="761760" imgH="215640" progId="Equation.3">
                    <p:embed/>
                  </p:oleObj>
                </mc:Choice>
                <mc:Fallback>
                  <p:oleObj name="公式" r:id="rId14" imgW="761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88"/>
                          <a:ext cx="96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2496" y="1584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激励表</a:t>
              </a:r>
            </a:p>
          </p:txBody>
        </p:sp>
      </p:grpSp>
      <p:sp>
        <p:nvSpPr>
          <p:cNvPr id="56333" name="Rectangle 15"/>
          <p:cNvSpPr>
            <a:spLocks noChangeArrowheads="1"/>
          </p:cNvSpPr>
          <p:nvPr/>
        </p:nvSpPr>
        <p:spPr bwMode="auto">
          <a:xfrm>
            <a:off x="1014413" y="1539875"/>
            <a:ext cx="7291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0">
                <a:latin typeface="Tahoma" pitchFamily="34" charset="0"/>
              </a:rPr>
              <a:t>试用</a:t>
            </a:r>
            <a:r>
              <a:rPr kumimoji="1" lang="en-US" altLang="zh-CN" b="0">
                <a:latin typeface="Tahoma" pitchFamily="34" charset="0"/>
              </a:rPr>
              <a:t>D</a:t>
            </a:r>
            <a:r>
              <a:rPr kumimoji="1" lang="zh-CN" altLang="en-US" b="0">
                <a:latin typeface="Tahoma" pitchFamily="34" charset="0"/>
              </a:rPr>
              <a:t>触发器设计一个序列码发生器，输出序列为：                  </a:t>
            </a:r>
          </a:p>
          <a:p>
            <a:pPr algn="l" eaLnBrk="1" hangingPunct="1"/>
            <a:r>
              <a:rPr kumimoji="1" lang="zh-CN" altLang="en-US" b="0">
                <a:latin typeface="Tahoma" pitchFamily="34" charset="0"/>
              </a:rPr>
              <a:t>                       </a:t>
            </a:r>
            <a:r>
              <a:rPr kumimoji="1" lang="en-US" altLang="zh-CN" b="0">
                <a:latin typeface="Times New Roman" pitchFamily="18" charset="0"/>
              </a:rPr>
              <a:t>101001010010100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6</a:t>
            </a:r>
            <a:r>
              <a:rPr lang="zh-CN" altLang="en-US"/>
              <a:t>电路方程及电路</a:t>
            </a:r>
          </a:p>
        </p:txBody>
      </p:sp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1371600" y="1600200"/>
          <a:ext cx="4800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8" name="公式" r:id="rId3" imgW="1803240" imgH="419040" progId="Equation.3">
                  <p:embed/>
                </p:oleObj>
              </mc:Choice>
              <mc:Fallback>
                <p:oleObj name="公式" r:id="rId3" imgW="180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4800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4008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7237" name="Text Box 5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248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>
                <a:latin typeface="Tahoma" pitchFamily="34" charset="0"/>
                <a:hlinkClick r:id="" action="ppaction://hlinkshowjump?jump=firstslide"/>
              </a:rPr>
              <a:t>返回</a:t>
            </a:r>
            <a:endParaRPr kumimoji="1" lang="zh-CN" altLang="en-US"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7</a:t>
            </a:r>
            <a:r>
              <a:rPr lang="en-US" altLang="zh-CN"/>
              <a:t>—</a:t>
            </a:r>
            <a:r>
              <a:rPr lang="zh-CN" altLang="en-US" sz="3000"/>
              <a:t>序列码检测器</a:t>
            </a:r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577850" y="2154238"/>
            <a:ext cx="4984750" cy="3294062"/>
            <a:chOff x="364" y="1357"/>
            <a:chExt cx="3140" cy="2075"/>
          </a:xfrm>
        </p:grpSpPr>
        <p:sp>
          <p:nvSpPr>
            <p:cNvPr id="58378" name="Text Box 4"/>
            <p:cNvSpPr txBox="1">
              <a:spLocks noChangeArrowheads="1"/>
            </p:cNvSpPr>
            <p:nvPr/>
          </p:nvSpPr>
          <p:spPr bwMode="auto">
            <a:xfrm>
              <a:off x="364" y="1357"/>
              <a:ext cx="1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解：状态转换图</a:t>
              </a:r>
            </a:p>
          </p:txBody>
        </p:sp>
        <p:pic>
          <p:nvPicPr>
            <p:cNvPr id="5837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72"/>
              <a:ext cx="312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1371600" y="1295400"/>
            <a:ext cx="389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solidFill>
                  <a:schemeClr val="tx2"/>
                </a:solidFill>
                <a:latin typeface="Tahoma" pitchFamily="34" charset="0"/>
              </a:rPr>
              <a:t>设计序列码</a:t>
            </a:r>
            <a:r>
              <a:rPr kumimoji="1" lang="en-US" altLang="zh-CN" b="0">
                <a:solidFill>
                  <a:schemeClr val="tx2"/>
                </a:solidFill>
                <a:latin typeface="Tahoma" pitchFamily="34" charset="0"/>
              </a:rPr>
              <a:t>0010</a:t>
            </a:r>
            <a:r>
              <a:rPr kumimoji="1" lang="zh-CN" altLang="en-US" b="0">
                <a:solidFill>
                  <a:schemeClr val="tx2"/>
                </a:solidFill>
                <a:latin typeface="Tahoma" pitchFamily="34" charset="0"/>
              </a:rPr>
              <a:t>检测器电路</a:t>
            </a:r>
          </a:p>
        </p:txBody>
      </p:sp>
      <p:grpSp>
        <p:nvGrpSpPr>
          <p:cNvPr id="58374" name="Group 7"/>
          <p:cNvGrpSpPr>
            <a:grpSpLocks/>
          </p:cNvGrpSpPr>
          <p:nvPr/>
        </p:nvGrpSpPr>
        <p:grpSpPr bwMode="auto">
          <a:xfrm>
            <a:off x="6073775" y="2209800"/>
            <a:ext cx="2427288" cy="3829050"/>
            <a:chOff x="3826" y="1392"/>
            <a:chExt cx="1529" cy="2412"/>
          </a:xfrm>
        </p:grpSpPr>
        <p:graphicFrame>
          <p:nvGraphicFramePr>
            <p:cNvPr id="58370" name="Object 8"/>
            <p:cNvGraphicFramePr>
              <a:graphicFrameLocks noChangeAspect="1"/>
            </p:cNvGraphicFramePr>
            <p:nvPr/>
          </p:nvGraphicFramePr>
          <p:xfrm>
            <a:off x="3826" y="1732"/>
            <a:ext cx="1529" cy="2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72" name="Document" r:id="rId4" imgW="2743920" imgH="3727440" progId="Word.Document.8">
                    <p:embed/>
                  </p:oleObj>
                </mc:Choice>
                <mc:Fallback>
                  <p:oleObj name="Document" r:id="rId4" imgW="2743920" imgH="37274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1732"/>
                          <a:ext cx="1529" cy="2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5" name="Rectangle 9"/>
            <p:cNvSpPr>
              <a:spLocks noChangeArrowheads="1"/>
            </p:cNvSpPr>
            <p:nvPr/>
          </p:nvSpPr>
          <p:spPr bwMode="auto">
            <a:xfrm>
              <a:off x="3888" y="2544"/>
              <a:ext cx="1344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76" name="Rectangle 10"/>
            <p:cNvSpPr>
              <a:spLocks noChangeArrowheads="1"/>
            </p:cNvSpPr>
            <p:nvPr/>
          </p:nvSpPr>
          <p:spPr bwMode="auto">
            <a:xfrm>
              <a:off x="3888" y="3360"/>
              <a:ext cx="1344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77" name="Rectangle 11"/>
            <p:cNvSpPr>
              <a:spLocks noChangeArrowheads="1"/>
            </p:cNvSpPr>
            <p:nvPr/>
          </p:nvSpPr>
          <p:spPr bwMode="auto">
            <a:xfrm>
              <a:off x="3888" y="139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latin typeface="Times New Roman" pitchFamily="18" charset="0"/>
                </a:rPr>
                <a:t>状态转换表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6875463" cy="755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7</a:t>
            </a:r>
            <a:r>
              <a:rPr lang="zh-CN" altLang="en-US"/>
              <a:t>状态化简和分配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828800"/>
            <a:ext cx="2927350" cy="3697288"/>
            <a:chOff x="576" y="1152"/>
            <a:chExt cx="1844" cy="2329"/>
          </a:xfrm>
        </p:grpSpPr>
        <p:graphicFrame>
          <p:nvGraphicFramePr>
            <p:cNvPr id="59395" name="Object 4"/>
            <p:cNvGraphicFramePr>
              <a:graphicFrameLocks noChangeAspect="1"/>
            </p:cNvGraphicFramePr>
            <p:nvPr/>
          </p:nvGraphicFramePr>
          <p:xfrm>
            <a:off x="672" y="1536"/>
            <a:ext cx="1718" cy="1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02" name="文档" r:id="rId3" imgW="2767320" imgH="3227400" progId="Word.Document.8">
                    <p:embed/>
                  </p:oleObj>
                </mc:Choice>
                <mc:Fallback>
                  <p:oleObj name="文档" r:id="rId3" imgW="2767320" imgH="3227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36"/>
                          <a:ext cx="1718" cy="1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Text Box 5"/>
            <p:cNvSpPr txBox="1">
              <a:spLocks noChangeArrowheads="1"/>
            </p:cNvSpPr>
            <p:nvPr/>
          </p:nvSpPr>
          <p:spPr bwMode="auto">
            <a:xfrm>
              <a:off x="576" y="1152"/>
              <a:ext cx="18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化简后的状态转换表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19600" y="1676400"/>
            <a:ext cx="3810000" cy="3902075"/>
            <a:chOff x="2928" y="1152"/>
            <a:chExt cx="2400" cy="2458"/>
          </a:xfrm>
        </p:grpSpPr>
        <p:graphicFrame>
          <p:nvGraphicFramePr>
            <p:cNvPr id="59394" name="Object 7"/>
            <p:cNvGraphicFramePr>
              <a:graphicFrameLocks noChangeAspect="1"/>
            </p:cNvGraphicFramePr>
            <p:nvPr/>
          </p:nvGraphicFramePr>
          <p:xfrm>
            <a:off x="2928" y="1583"/>
            <a:ext cx="2400" cy="2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03" name="文档" r:id="rId5" imgW="3819600" imgH="3227040" progId="Word.Document.8">
                    <p:embed/>
                  </p:oleObj>
                </mc:Choice>
                <mc:Fallback>
                  <p:oleObj name="文档" r:id="rId5" imgW="3819600" imgH="32270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583"/>
                          <a:ext cx="2400" cy="20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Text Box 8"/>
            <p:cNvSpPr txBox="1">
              <a:spLocks noChangeArrowheads="1"/>
            </p:cNvSpPr>
            <p:nvPr/>
          </p:nvSpPr>
          <p:spPr bwMode="auto">
            <a:xfrm>
              <a:off x="3744" y="115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状态编码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7189788" cy="755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7</a:t>
            </a:r>
            <a:r>
              <a:rPr lang="zh-CN" altLang="en-US"/>
              <a:t>电路方程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4016375"/>
            <a:ext cx="6950075" cy="1165225"/>
            <a:chOff x="758" y="2544"/>
            <a:chExt cx="4378" cy="734"/>
          </a:xfrm>
        </p:grpSpPr>
        <p:graphicFrame>
          <p:nvGraphicFramePr>
            <p:cNvPr id="60419" name="Object 4"/>
            <p:cNvGraphicFramePr>
              <a:graphicFrameLocks noChangeAspect="1"/>
            </p:cNvGraphicFramePr>
            <p:nvPr/>
          </p:nvGraphicFramePr>
          <p:xfrm>
            <a:off x="2064" y="2544"/>
            <a:ext cx="3072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26" name="公式" r:id="rId3" imgW="1854000" imgH="444240" progId="Equation.3">
                    <p:embed/>
                  </p:oleObj>
                </mc:Choice>
                <mc:Fallback>
                  <p:oleObj name="公式" r:id="rId3" imgW="1854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44"/>
                          <a:ext cx="3072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Text Box 5"/>
            <p:cNvSpPr txBox="1">
              <a:spLocks noChangeArrowheads="1"/>
            </p:cNvSpPr>
            <p:nvPr/>
          </p:nvSpPr>
          <p:spPr bwMode="auto">
            <a:xfrm>
              <a:off x="758" y="2605"/>
              <a:ext cx="1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电路状态方程：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5334000"/>
            <a:ext cx="6248400" cy="1146175"/>
            <a:chOff x="480" y="3360"/>
            <a:chExt cx="3936" cy="722"/>
          </a:xfrm>
        </p:grpSpPr>
        <p:sp>
          <p:nvSpPr>
            <p:cNvPr id="60426" name="Text Box 7"/>
            <p:cNvSpPr txBox="1">
              <a:spLocks noChangeArrowheads="1"/>
            </p:cNvSpPr>
            <p:nvPr/>
          </p:nvSpPr>
          <p:spPr bwMode="auto">
            <a:xfrm>
              <a:off x="480" y="3456"/>
              <a:ext cx="186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如果选用</a:t>
              </a:r>
              <a:r>
                <a:rPr kumimoji="1" lang="en-US" altLang="zh-CN" b="0">
                  <a:latin typeface="Times New Roman" pitchFamily="18" charset="0"/>
                </a:rPr>
                <a:t>JK</a:t>
              </a:r>
              <a:r>
                <a:rPr kumimoji="1" lang="zh-CN" altLang="en-US" b="0">
                  <a:latin typeface="Times New Roman" pitchFamily="18" charset="0"/>
                </a:rPr>
                <a:t>触发器，</a:t>
              </a:r>
            </a:p>
            <a:p>
              <a:pPr algn="l" eaLnBrk="1" hangingPunct="1"/>
              <a:r>
                <a:rPr kumimoji="1" lang="zh-CN" altLang="en-US" b="0">
                  <a:latin typeface="Times New Roman" pitchFamily="18" charset="0"/>
                </a:rPr>
                <a:t>驱动方程如下：</a:t>
              </a:r>
            </a:p>
          </p:txBody>
        </p:sp>
        <p:graphicFrame>
          <p:nvGraphicFramePr>
            <p:cNvPr id="60418" name="Object 8"/>
            <p:cNvGraphicFramePr>
              <a:graphicFrameLocks noChangeAspect="1"/>
            </p:cNvGraphicFramePr>
            <p:nvPr/>
          </p:nvGraphicFramePr>
          <p:xfrm>
            <a:off x="2448" y="3360"/>
            <a:ext cx="1968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27" name="公式" r:id="rId5" imgW="1206360" imgH="444240" progId="Equation.3">
                    <p:embed/>
                  </p:oleObj>
                </mc:Choice>
                <mc:Fallback>
                  <p:oleObj name="公式" r:id="rId5" imgW="12063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360"/>
                          <a:ext cx="1968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042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63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AutoShape 10"/>
          <p:cNvSpPr>
            <a:spLocks/>
          </p:cNvSpPr>
          <p:nvPr/>
        </p:nvSpPr>
        <p:spPr bwMode="auto">
          <a:xfrm>
            <a:off x="3886200" y="55626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5" name="AutoShape 11"/>
          <p:cNvSpPr>
            <a:spLocks/>
          </p:cNvSpPr>
          <p:nvPr/>
        </p:nvSpPr>
        <p:spPr bwMode="auto">
          <a:xfrm>
            <a:off x="5943600" y="5638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7267575" cy="755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7</a:t>
            </a:r>
            <a:r>
              <a:rPr lang="zh-CN" altLang="en-US"/>
              <a:t>逻辑电路图</a:t>
            </a: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3563"/>
            <a:ext cx="79248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2" name="Text Box 4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248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>
                <a:latin typeface="Tahoma" pitchFamily="34" charset="0"/>
                <a:hlinkClick r:id="" action="ppaction://hlinkshowjump?jump=firstslide"/>
              </a:rPr>
              <a:t>返回</a:t>
            </a:r>
            <a:endParaRPr kumimoji="1" lang="zh-CN" altLang="en-US"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49" name="AutoShape 33"/>
          <p:cNvSpPr>
            <a:spLocks noChangeArrowheads="1"/>
          </p:cNvSpPr>
          <p:nvPr/>
        </p:nvSpPr>
        <p:spPr bwMode="auto">
          <a:xfrm>
            <a:off x="323850" y="4660900"/>
            <a:ext cx="944563" cy="1576388"/>
          </a:xfrm>
          <a:custGeom>
            <a:avLst/>
            <a:gdLst>
              <a:gd name="G0" fmla="+- 21600 0 0"/>
              <a:gd name="G1" fmla="+- 6079 0 0"/>
              <a:gd name="G2" fmla="+- 12158 0 6079"/>
              <a:gd name="G3" fmla="+- G2 0 6079"/>
              <a:gd name="G4" fmla="*/ G3 32768 32059"/>
              <a:gd name="G5" fmla="*/ G4 1 2"/>
              <a:gd name="G6" fmla="+- 21600 0 21600"/>
              <a:gd name="G7" fmla="*/ G6 6079 6079"/>
              <a:gd name="G8" fmla="+- G7 21600 0"/>
              <a:gd name="T0" fmla="*/ 21600 w 21600"/>
              <a:gd name="T1" fmla="*/ 0 h 21600"/>
              <a:gd name="T2" fmla="*/ 21600 w 21600"/>
              <a:gd name="T3" fmla="*/ 12158 h 21600"/>
              <a:gd name="T4" fmla="*/ 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21600" y="0"/>
                </a:lnTo>
                <a:lnTo>
                  <a:pt x="21600" y="6079"/>
                </a:lnTo>
                <a:lnTo>
                  <a:pt x="12427" y="6079"/>
                </a:lnTo>
                <a:cubicBezTo>
                  <a:pt x="5564" y="6079"/>
                  <a:pt x="0" y="8801"/>
                  <a:pt x="0" y="12158"/>
                </a:cubicBezTo>
                <a:lnTo>
                  <a:pt x="0" y="21600"/>
                </a:lnTo>
                <a:lnTo>
                  <a:pt x="0" y="12158"/>
                </a:lnTo>
                <a:cubicBezTo>
                  <a:pt x="0" y="8801"/>
                  <a:pt x="5564" y="6079"/>
                  <a:pt x="12427" y="6079"/>
                </a:cubicBezTo>
                <a:lnTo>
                  <a:pt x="21600" y="6079"/>
                </a:lnTo>
                <a:lnTo>
                  <a:pt x="21600" y="12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541338" y="1350963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(3)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状态编码（状态分配）；</a:t>
            </a:r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466725" y="4159250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(4)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选择触发器的类型</a:t>
            </a:r>
            <a:endParaRPr kumimoji="1" lang="zh-CN" altLang="en-US" sz="2400" b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7652" name="Rectangle 36"/>
          <p:cNvSpPr>
            <a:spLocks noChangeArrowheads="1"/>
          </p:cNvSpPr>
          <p:nvPr/>
        </p:nvSpPr>
        <p:spPr bwMode="auto">
          <a:xfrm>
            <a:off x="468313" y="5511800"/>
            <a:ext cx="482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(6)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画出逻辑图并检查自启动能力。</a:t>
            </a:r>
          </a:p>
        </p:txBody>
      </p:sp>
      <p:sp>
        <p:nvSpPr>
          <p:cNvPr id="367657" name="Rectangle 41"/>
          <p:cNvSpPr>
            <a:spLocks noChangeArrowheads="1"/>
          </p:cNvSpPr>
          <p:nvPr/>
        </p:nvSpPr>
        <p:spPr bwMode="auto">
          <a:xfrm>
            <a:off x="954088" y="1974850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给每个状态赋以二进制代码的过程。</a:t>
            </a:r>
          </a:p>
        </p:txBody>
      </p:sp>
      <p:sp>
        <p:nvSpPr>
          <p:cNvPr id="367658" name="Rectangle 42"/>
          <p:cNvSpPr>
            <a:spLocks noChangeArrowheads="1"/>
          </p:cNvSpPr>
          <p:nvPr/>
        </p:nvSpPr>
        <p:spPr bwMode="auto">
          <a:xfrm>
            <a:off x="954088" y="2693988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根据状态数确定触发器的个数，</a:t>
            </a:r>
          </a:p>
        </p:txBody>
      </p:sp>
      <p:sp>
        <p:nvSpPr>
          <p:cNvPr id="367659" name="Rectangle 43"/>
          <p:cNvSpPr>
            <a:spLocks noChangeArrowheads="1"/>
          </p:cNvSpPr>
          <p:nvPr/>
        </p:nvSpPr>
        <p:spPr bwMode="auto">
          <a:xfrm>
            <a:off x="468313" y="4843463"/>
            <a:ext cx="6732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(5)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求出电路的激励方程和输出方程</a:t>
            </a:r>
            <a:r>
              <a:rPr kumimoji="1" lang="zh-CN" altLang="en-US" sz="2400" b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；</a:t>
            </a:r>
          </a:p>
        </p:txBody>
      </p:sp>
      <p:grpSp>
        <p:nvGrpSpPr>
          <p:cNvPr id="367661" name="Group 45"/>
          <p:cNvGrpSpPr>
            <a:grpSpLocks/>
          </p:cNvGrpSpPr>
          <p:nvPr/>
        </p:nvGrpSpPr>
        <p:grpSpPr bwMode="auto">
          <a:xfrm>
            <a:off x="1116013" y="3327400"/>
            <a:ext cx="6626225" cy="588963"/>
            <a:chOff x="703" y="2096"/>
            <a:chExt cx="4174" cy="371"/>
          </a:xfrm>
        </p:grpSpPr>
        <p:sp>
          <p:nvSpPr>
            <p:cNvPr id="367655" name="Rectangle 39"/>
            <p:cNvSpPr>
              <a:spLocks noChangeArrowheads="1"/>
            </p:cNvSpPr>
            <p:nvPr/>
          </p:nvSpPr>
          <p:spPr bwMode="auto">
            <a:xfrm>
              <a:off x="1973" y="2115"/>
              <a:ext cx="29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M: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状态数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;n: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触发器的个数）</a:t>
              </a:r>
            </a:p>
          </p:txBody>
        </p:sp>
        <p:sp>
          <p:nvSpPr>
            <p:cNvPr id="367656" name="Rectangle 40"/>
            <p:cNvSpPr>
              <a:spLocks noChangeArrowheads="1"/>
            </p:cNvSpPr>
            <p:nvPr/>
          </p:nvSpPr>
          <p:spPr bwMode="auto">
            <a:xfrm>
              <a:off x="935" y="2411"/>
              <a:ext cx="162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7660" name="Rectangle 44"/>
            <p:cNvSpPr>
              <a:spLocks noChangeArrowheads="1"/>
            </p:cNvSpPr>
            <p:nvPr/>
          </p:nvSpPr>
          <p:spPr bwMode="auto">
            <a:xfrm>
              <a:off x="703" y="2096"/>
              <a:ext cx="1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i="1" baseline="30000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baseline="30000">
                  <a:solidFill>
                    <a:srgbClr val="000066"/>
                  </a:solidFill>
                  <a:latin typeface="Times New Roman" pitchFamily="18" charset="0"/>
                </a:rPr>
                <a:t>-1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8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itchFamily="18" charset="0"/>
                </a:rPr>
                <a:t>≤2</a:t>
              </a:r>
              <a:r>
                <a:rPr kumimoji="1" lang="en-US" altLang="zh-CN" sz="2800" i="1" baseline="30000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400" baseline="3000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0" grpId="0" autoUpdateAnimBg="0"/>
      <p:bldP spid="367651" grpId="0" autoUpdateAnimBg="0"/>
      <p:bldP spid="367652" grpId="0" autoUpdateAnimBg="0"/>
      <p:bldP spid="367657" grpId="0" autoUpdateAnimBg="0"/>
      <p:bldP spid="367658" grpId="0" autoUpdateAnimBg="0"/>
      <p:bldP spid="36765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04800"/>
            <a:ext cx="7899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en-US" altLang="zh-CN"/>
              <a:t>—</a:t>
            </a:r>
            <a:r>
              <a:rPr lang="zh-CN" altLang="en-US" sz="3000"/>
              <a:t>机器人转向控制器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9406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b="0" dirty="0">
                <a:latin typeface="Tahoma" pitchFamily="34" charset="0"/>
              </a:rPr>
              <a:t>试用</a:t>
            </a:r>
            <a:r>
              <a:rPr kumimoji="1" lang="en-US" altLang="zh-CN" b="0" dirty="0">
                <a:latin typeface="Tahoma" pitchFamily="34" charset="0"/>
              </a:rPr>
              <a:t>D</a:t>
            </a:r>
            <a:r>
              <a:rPr kumimoji="1" lang="zh-CN" altLang="en-US" b="0" dirty="0">
                <a:latin typeface="Tahoma" pitchFamily="34" charset="0"/>
              </a:rPr>
              <a:t>触发器设计一机器人转向控制器。</a:t>
            </a:r>
            <a:r>
              <a:rPr kumimoji="1" lang="zh-CN" altLang="en-US" b="0" dirty="0">
                <a:latin typeface="Times New Roman" pitchFamily="18" charset="0"/>
              </a:rPr>
              <a:t>机器人鼻子上装有传感器</a:t>
            </a:r>
            <a:r>
              <a:rPr kumimoji="1" lang="en-US" altLang="zh-CN" b="0" dirty="0">
                <a:latin typeface="Times New Roman" pitchFamily="18" charset="0"/>
              </a:rPr>
              <a:t>X</a:t>
            </a:r>
            <a:r>
              <a:rPr kumimoji="1" lang="zh-CN" altLang="en-US" b="0" dirty="0">
                <a:latin typeface="Times New Roman" pitchFamily="18" charset="0"/>
              </a:rPr>
              <a:t>，一旦遇到障碍物，传感器</a:t>
            </a:r>
            <a:r>
              <a:rPr kumimoji="1" lang="en-US" altLang="zh-CN" b="0" dirty="0">
                <a:latin typeface="Times New Roman" pitchFamily="18" charset="0"/>
              </a:rPr>
              <a:t>X</a:t>
            </a:r>
            <a:r>
              <a:rPr kumimoji="1" lang="zh-CN" altLang="en-US" b="0" dirty="0">
                <a:latin typeface="Times New Roman" pitchFamily="18" charset="0"/>
              </a:rPr>
              <a:t>就输出</a:t>
            </a:r>
            <a:r>
              <a:rPr kumimoji="1" lang="en-US" altLang="zh-CN" b="0" dirty="0">
                <a:latin typeface="Times New Roman" pitchFamily="18" charset="0"/>
              </a:rPr>
              <a:t>1</a:t>
            </a:r>
            <a:r>
              <a:rPr kumimoji="1" lang="zh-CN" altLang="en-US" b="0" dirty="0">
                <a:latin typeface="Times New Roman" pitchFamily="18" charset="0"/>
              </a:rPr>
              <a:t>，无障碍时输出</a:t>
            </a:r>
            <a:r>
              <a:rPr kumimoji="1" lang="en-US" altLang="zh-CN" b="0" dirty="0">
                <a:latin typeface="Times New Roman" pitchFamily="18" charset="0"/>
              </a:rPr>
              <a:t>0</a:t>
            </a:r>
            <a:r>
              <a:rPr kumimoji="1" lang="zh-CN" altLang="en-US" b="0" dirty="0">
                <a:latin typeface="Times New Roman" pitchFamily="18" charset="0"/>
              </a:rPr>
              <a:t>；机器人控制系统有两根控制线</a:t>
            </a:r>
            <a:r>
              <a:rPr kumimoji="1" lang="en-US" altLang="zh-CN" b="0" dirty="0">
                <a:latin typeface="Times New Roman" pitchFamily="18" charset="0"/>
              </a:rPr>
              <a:t>Z1</a:t>
            </a:r>
            <a:r>
              <a:rPr kumimoji="1" lang="zh-CN" altLang="en-US" b="0" dirty="0">
                <a:latin typeface="Times New Roman" pitchFamily="18" charset="0"/>
              </a:rPr>
              <a:t>、</a:t>
            </a:r>
            <a:r>
              <a:rPr kumimoji="1" lang="en-US" altLang="zh-CN" b="0" dirty="0">
                <a:latin typeface="Times New Roman" pitchFamily="18" charset="0"/>
              </a:rPr>
              <a:t>Z2</a:t>
            </a:r>
            <a:r>
              <a:rPr kumimoji="1" lang="zh-CN" altLang="en-US" b="0" dirty="0">
                <a:latin typeface="Times New Roman" pitchFamily="18" charset="0"/>
              </a:rPr>
              <a:t>，</a:t>
            </a:r>
            <a:r>
              <a:rPr kumimoji="1" lang="en-US" altLang="zh-CN" b="0" dirty="0">
                <a:latin typeface="Times New Roman" pitchFamily="18" charset="0"/>
              </a:rPr>
              <a:t>Z1=1</a:t>
            </a:r>
            <a:r>
              <a:rPr kumimoji="1" lang="zh-CN" altLang="en-US" b="0" dirty="0">
                <a:latin typeface="Times New Roman" pitchFamily="18" charset="0"/>
              </a:rPr>
              <a:t>时控制机器人向左转，</a:t>
            </a:r>
            <a:r>
              <a:rPr kumimoji="1" lang="en-US" altLang="zh-CN" b="0" dirty="0">
                <a:latin typeface="Times New Roman" pitchFamily="18" charset="0"/>
              </a:rPr>
              <a:t>Z2=1</a:t>
            </a:r>
            <a:r>
              <a:rPr kumimoji="1" lang="zh-CN" altLang="en-US" b="0" dirty="0">
                <a:latin typeface="Times New Roman" pitchFamily="18" charset="0"/>
              </a:rPr>
              <a:t>时控制机器人向右转。当遇到障碍物时，机器就一直向右转直到传感器探测不到障碍物；下次遇到障碍物时就一直向左转直到障碍物被移走；机器人每次遇到障碍物就按照上述方式运动。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 flipV="1">
            <a:off x="35814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 flipV="1">
            <a:off x="37846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39878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 flipV="1">
            <a:off x="41910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V="1">
            <a:off x="43942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45974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48006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 flipV="1">
            <a:off x="50038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V="1">
            <a:off x="52070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54102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V="1">
            <a:off x="56134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58166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 flipV="1">
            <a:off x="60198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 flipV="1">
            <a:off x="62230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V="1">
            <a:off x="64262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V="1">
            <a:off x="66294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 flipV="1">
            <a:off x="68326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 flipV="1">
            <a:off x="70358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 flipV="1">
            <a:off x="7239000" y="3944938"/>
            <a:ext cx="1588" cy="2846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3581400" y="67913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>
            <a:off x="3581400" y="65881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3581400" y="63849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3581400" y="61817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3581400" y="59785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3581400" y="57753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>
            <a:off x="3581400" y="55721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3581400" y="5368925"/>
            <a:ext cx="36576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3581400" y="51641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3581400" y="49609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3581400" y="47577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3581400" y="45545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3581400" y="43513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3581400" y="41481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3581400" y="3944938"/>
            <a:ext cx="36576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zh-CN" altLang="en-US">
                <a:latin typeface="宋体" pitchFamily="2" charset="-122"/>
              </a:rPr>
              <a:t>状态转换图</a:t>
            </a:r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3581400" y="3944938"/>
            <a:ext cx="3657600" cy="2846387"/>
            <a:chOff x="2256" y="2485"/>
            <a:chExt cx="2304" cy="1793"/>
          </a:xfrm>
        </p:grpSpPr>
        <p:sp>
          <p:nvSpPr>
            <p:cNvPr id="142342" name="Rectangle 4"/>
            <p:cNvSpPr>
              <a:spLocks noChangeArrowheads="1"/>
            </p:cNvSpPr>
            <p:nvPr/>
          </p:nvSpPr>
          <p:spPr bwMode="auto">
            <a:xfrm>
              <a:off x="2256" y="2485"/>
              <a:ext cx="2304" cy="17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43" name="Oval 5"/>
            <p:cNvSpPr>
              <a:spLocks noChangeArrowheads="1"/>
            </p:cNvSpPr>
            <p:nvPr/>
          </p:nvSpPr>
          <p:spPr bwMode="auto">
            <a:xfrm>
              <a:off x="2742" y="2792"/>
              <a:ext cx="256" cy="257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44" name="Rectangle 6"/>
            <p:cNvSpPr>
              <a:spLocks noChangeArrowheads="1"/>
            </p:cNvSpPr>
            <p:nvPr/>
          </p:nvSpPr>
          <p:spPr bwMode="auto">
            <a:xfrm>
              <a:off x="2819" y="2844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45" name="Oval 7"/>
            <p:cNvSpPr>
              <a:spLocks noChangeArrowheads="1"/>
            </p:cNvSpPr>
            <p:nvPr/>
          </p:nvSpPr>
          <p:spPr bwMode="auto">
            <a:xfrm>
              <a:off x="3894" y="2792"/>
              <a:ext cx="256" cy="257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46" name="Rectangle 8"/>
            <p:cNvSpPr>
              <a:spLocks noChangeArrowheads="1"/>
            </p:cNvSpPr>
            <p:nvPr/>
          </p:nvSpPr>
          <p:spPr bwMode="auto">
            <a:xfrm>
              <a:off x="3971" y="284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47" name="Oval 9"/>
            <p:cNvSpPr>
              <a:spLocks noChangeArrowheads="1"/>
            </p:cNvSpPr>
            <p:nvPr/>
          </p:nvSpPr>
          <p:spPr bwMode="auto">
            <a:xfrm>
              <a:off x="3894" y="3817"/>
              <a:ext cx="256" cy="256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48" name="Rectangle 10"/>
            <p:cNvSpPr>
              <a:spLocks noChangeArrowheads="1"/>
            </p:cNvSpPr>
            <p:nvPr/>
          </p:nvSpPr>
          <p:spPr bwMode="auto">
            <a:xfrm>
              <a:off x="3971" y="386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49" name="Oval 11"/>
            <p:cNvSpPr>
              <a:spLocks noChangeArrowheads="1"/>
            </p:cNvSpPr>
            <p:nvPr/>
          </p:nvSpPr>
          <p:spPr bwMode="auto">
            <a:xfrm>
              <a:off x="2742" y="3817"/>
              <a:ext cx="256" cy="256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50" name="Rectangle 12"/>
            <p:cNvSpPr>
              <a:spLocks noChangeArrowheads="1"/>
            </p:cNvSpPr>
            <p:nvPr/>
          </p:nvSpPr>
          <p:spPr bwMode="auto">
            <a:xfrm>
              <a:off x="2819" y="386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51" name="Line 13"/>
            <p:cNvSpPr>
              <a:spLocks noChangeShapeType="1"/>
            </p:cNvSpPr>
            <p:nvPr/>
          </p:nvSpPr>
          <p:spPr bwMode="auto">
            <a:xfrm>
              <a:off x="2986" y="2844"/>
              <a:ext cx="93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2" name="Line 14"/>
            <p:cNvSpPr>
              <a:spLocks noChangeShapeType="1"/>
            </p:cNvSpPr>
            <p:nvPr/>
          </p:nvSpPr>
          <p:spPr bwMode="auto">
            <a:xfrm>
              <a:off x="4061" y="3036"/>
              <a:ext cx="1" cy="7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3" name="Line 15"/>
            <p:cNvSpPr>
              <a:spLocks noChangeShapeType="1"/>
            </p:cNvSpPr>
            <p:nvPr/>
          </p:nvSpPr>
          <p:spPr bwMode="auto">
            <a:xfrm>
              <a:off x="2870" y="3036"/>
              <a:ext cx="1" cy="7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4" name="Line 16"/>
            <p:cNvSpPr>
              <a:spLocks noChangeShapeType="1"/>
            </p:cNvSpPr>
            <p:nvPr/>
          </p:nvSpPr>
          <p:spPr bwMode="auto">
            <a:xfrm flipH="1">
              <a:off x="2986" y="3932"/>
              <a:ext cx="908" cy="1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5" name="Arc 17"/>
            <p:cNvSpPr>
              <a:spLocks/>
            </p:cNvSpPr>
            <p:nvPr/>
          </p:nvSpPr>
          <p:spPr bwMode="auto">
            <a:xfrm>
              <a:off x="2397" y="2651"/>
              <a:ext cx="438" cy="487"/>
            </a:xfrm>
            <a:custGeom>
              <a:avLst/>
              <a:gdLst>
                <a:gd name="T0" fmla="*/ 419 w 41088"/>
                <a:gd name="T1" fmla="*/ 383 h 43200"/>
                <a:gd name="T2" fmla="*/ 438 w 41088"/>
                <a:gd name="T3" fmla="*/ 139 h 43200"/>
                <a:gd name="T4" fmla="*/ 230 w 41088"/>
                <a:gd name="T5" fmla="*/ 244 h 43200"/>
                <a:gd name="T6" fmla="*/ 0 60000 65536"/>
                <a:gd name="T7" fmla="*/ 0 60000 65536"/>
                <a:gd name="T8" fmla="*/ 0 60000 65536"/>
                <a:gd name="T9" fmla="*/ 0 w 41088"/>
                <a:gd name="T10" fmla="*/ 0 h 43200"/>
                <a:gd name="T11" fmla="*/ 41088 w 4108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88" h="43200" fill="none" extrusionOk="0">
                  <a:moveTo>
                    <a:pt x="39305" y="33973"/>
                  </a:moveTo>
                  <a:cubicBezTo>
                    <a:pt x="35264" y="39755"/>
                    <a:pt x="2865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20" y="-1"/>
                    <a:pt x="37500" y="4778"/>
                    <a:pt x="41088" y="12285"/>
                  </a:cubicBezTo>
                </a:path>
                <a:path w="41088" h="43200" stroke="0" extrusionOk="0">
                  <a:moveTo>
                    <a:pt x="39305" y="33973"/>
                  </a:moveTo>
                  <a:cubicBezTo>
                    <a:pt x="35264" y="39755"/>
                    <a:pt x="2865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20" y="-1"/>
                    <a:pt x="37500" y="4778"/>
                    <a:pt x="41088" y="1228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0638">
              <a:solidFill>
                <a:srgbClr val="1727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56" name="Freeform 18"/>
            <p:cNvSpPr>
              <a:spLocks/>
            </p:cNvSpPr>
            <p:nvPr/>
          </p:nvSpPr>
          <p:spPr bwMode="auto">
            <a:xfrm>
              <a:off x="3779" y="2805"/>
              <a:ext cx="128" cy="77"/>
            </a:xfrm>
            <a:custGeom>
              <a:avLst/>
              <a:gdLst>
                <a:gd name="T0" fmla="*/ 128 w 128"/>
                <a:gd name="T1" fmla="*/ 39 h 77"/>
                <a:gd name="T2" fmla="*/ 0 w 128"/>
                <a:gd name="T3" fmla="*/ 77 h 77"/>
                <a:gd name="T4" fmla="*/ 0 w 128"/>
                <a:gd name="T5" fmla="*/ 0 h 77"/>
                <a:gd name="T6" fmla="*/ 128 w 128"/>
                <a:gd name="T7" fmla="*/ 39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77"/>
                <a:gd name="T14" fmla="*/ 128 w 128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77">
                  <a:moveTo>
                    <a:pt x="128" y="39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28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57" name="Freeform 19"/>
            <p:cNvSpPr>
              <a:spLocks/>
            </p:cNvSpPr>
            <p:nvPr/>
          </p:nvSpPr>
          <p:spPr bwMode="auto">
            <a:xfrm>
              <a:off x="4022" y="3689"/>
              <a:ext cx="77" cy="128"/>
            </a:xfrm>
            <a:custGeom>
              <a:avLst/>
              <a:gdLst>
                <a:gd name="T0" fmla="*/ 39 w 77"/>
                <a:gd name="T1" fmla="*/ 128 h 128"/>
                <a:gd name="T2" fmla="*/ 0 w 77"/>
                <a:gd name="T3" fmla="*/ 0 h 128"/>
                <a:gd name="T4" fmla="*/ 77 w 77"/>
                <a:gd name="T5" fmla="*/ 0 h 128"/>
                <a:gd name="T6" fmla="*/ 39 w 7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28"/>
                <a:gd name="T14" fmla="*/ 77 w 7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28">
                  <a:moveTo>
                    <a:pt x="39" y="128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58" name="Freeform 20"/>
            <p:cNvSpPr>
              <a:spLocks/>
            </p:cNvSpPr>
            <p:nvPr/>
          </p:nvSpPr>
          <p:spPr bwMode="auto">
            <a:xfrm>
              <a:off x="2998" y="3907"/>
              <a:ext cx="128" cy="76"/>
            </a:xfrm>
            <a:custGeom>
              <a:avLst/>
              <a:gdLst>
                <a:gd name="T0" fmla="*/ 0 w 128"/>
                <a:gd name="T1" fmla="*/ 38 h 76"/>
                <a:gd name="T2" fmla="*/ 128 w 128"/>
                <a:gd name="T3" fmla="*/ 0 h 76"/>
                <a:gd name="T4" fmla="*/ 128 w 128"/>
                <a:gd name="T5" fmla="*/ 76 h 76"/>
                <a:gd name="T6" fmla="*/ 0 w 128"/>
                <a:gd name="T7" fmla="*/ 38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76"/>
                <a:gd name="T14" fmla="*/ 128 w 128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76">
                  <a:moveTo>
                    <a:pt x="0" y="38"/>
                  </a:moveTo>
                  <a:lnTo>
                    <a:pt x="128" y="0"/>
                  </a:lnTo>
                  <a:lnTo>
                    <a:pt x="128" y="76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59" name="Freeform 21"/>
            <p:cNvSpPr>
              <a:spLocks/>
            </p:cNvSpPr>
            <p:nvPr/>
          </p:nvSpPr>
          <p:spPr bwMode="auto">
            <a:xfrm>
              <a:off x="2819" y="3036"/>
              <a:ext cx="77" cy="128"/>
            </a:xfrm>
            <a:custGeom>
              <a:avLst/>
              <a:gdLst>
                <a:gd name="T0" fmla="*/ 39 w 77"/>
                <a:gd name="T1" fmla="*/ 0 h 128"/>
                <a:gd name="T2" fmla="*/ 77 w 77"/>
                <a:gd name="T3" fmla="*/ 128 h 128"/>
                <a:gd name="T4" fmla="*/ 0 w 77"/>
                <a:gd name="T5" fmla="*/ 128 h 128"/>
                <a:gd name="T6" fmla="*/ 39 w 77"/>
                <a:gd name="T7" fmla="*/ 0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28"/>
                <a:gd name="T14" fmla="*/ 77 w 7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28">
                  <a:moveTo>
                    <a:pt x="39" y="0"/>
                  </a:moveTo>
                  <a:lnTo>
                    <a:pt x="77" y="128"/>
                  </a:lnTo>
                  <a:lnTo>
                    <a:pt x="0" y="12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60" name="Freeform 22"/>
            <p:cNvSpPr>
              <a:spLocks/>
            </p:cNvSpPr>
            <p:nvPr/>
          </p:nvSpPr>
          <p:spPr bwMode="auto">
            <a:xfrm>
              <a:off x="2742" y="2677"/>
              <a:ext cx="103" cy="115"/>
            </a:xfrm>
            <a:custGeom>
              <a:avLst/>
              <a:gdLst>
                <a:gd name="T0" fmla="*/ 0 w 103"/>
                <a:gd name="T1" fmla="*/ 51 h 115"/>
                <a:gd name="T2" fmla="*/ 52 w 103"/>
                <a:gd name="T3" fmla="*/ 0 h 115"/>
                <a:gd name="T4" fmla="*/ 103 w 103"/>
                <a:gd name="T5" fmla="*/ 115 h 115"/>
                <a:gd name="T6" fmla="*/ 0 w 103"/>
                <a:gd name="T7" fmla="*/ 5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115"/>
                <a:gd name="T14" fmla="*/ 103 w 10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115">
                  <a:moveTo>
                    <a:pt x="0" y="51"/>
                  </a:moveTo>
                  <a:lnTo>
                    <a:pt x="52" y="0"/>
                  </a:lnTo>
                  <a:lnTo>
                    <a:pt x="103" y="11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61" name="Rectangle 23"/>
            <p:cNvSpPr>
              <a:spLocks noChangeArrowheads="1"/>
            </p:cNvSpPr>
            <p:nvPr/>
          </p:nvSpPr>
          <p:spPr bwMode="auto">
            <a:xfrm>
              <a:off x="3254" y="2703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1/01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2" name="Rectangle 24"/>
            <p:cNvSpPr>
              <a:spLocks noChangeArrowheads="1"/>
            </p:cNvSpPr>
            <p:nvPr/>
          </p:nvSpPr>
          <p:spPr bwMode="auto">
            <a:xfrm>
              <a:off x="4099" y="3330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0/00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3" name="Rectangle 25"/>
            <p:cNvSpPr>
              <a:spLocks noChangeArrowheads="1"/>
            </p:cNvSpPr>
            <p:nvPr/>
          </p:nvSpPr>
          <p:spPr bwMode="auto">
            <a:xfrm>
              <a:off x="2486" y="2831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0/00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4" name="Rectangle 26"/>
            <p:cNvSpPr>
              <a:spLocks noChangeArrowheads="1"/>
            </p:cNvSpPr>
            <p:nvPr/>
          </p:nvSpPr>
          <p:spPr bwMode="auto">
            <a:xfrm>
              <a:off x="3331" y="3971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1/10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5" name="Rectangle 27"/>
            <p:cNvSpPr>
              <a:spLocks noChangeArrowheads="1"/>
            </p:cNvSpPr>
            <p:nvPr/>
          </p:nvSpPr>
          <p:spPr bwMode="auto">
            <a:xfrm>
              <a:off x="2384" y="3945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1/10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6" name="Rectangle 28"/>
            <p:cNvSpPr>
              <a:spLocks noChangeArrowheads="1"/>
            </p:cNvSpPr>
            <p:nvPr/>
          </p:nvSpPr>
          <p:spPr bwMode="auto">
            <a:xfrm>
              <a:off x="2576" y="3356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0/00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7" name="Freeform 29"/>
            <p:cNvSpPr>
              <a:spLocks/>
            </p:cNvSpPr>
            <p:nvPr/>
          </p:nvSpPr>
          <p:spPr bwMode="auto">
            <a:xfrm>
              <a:off x="4061" y="2677"/>
              <a:ext cx="102" cy="115"/>
            </a:xfrm>
            <a:custGeom>
              <a:avLst/>
              <a:gdLst>
                <a:gd name="T0" fmla="*/ 102 w 102"/>
                <a:gd name="T1" fmla="*/ 51 h 115"/>
                <a:gd name="T2" fmla="*/ 51 w 102"/>
                <a:gd name="T3" fmla="*/ 0 h 115"/>
                <a:gd name="T4" fmla="*/ 0 w 102"/>
                <a:gd name="T5" fmla="*/ 115 h 115"/>
                <a:gd name="T6" fmla="*/ 102 w 102"/>
                <a:gd name="T7" fmla="*/ 5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15"/>
                <a:gd name="T14" fmla="*/ 102 w 102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15">
                  <a:moveTo>
                    <a:pt x="102" y="51"/>
                  </a:moveTo>
                  <a:lnTo>
                    <a:pt x="51" y="0"/>
                  </a:lnTo>
                  <a:lnTo>
                    <a:pt x="0" y="115"/>
                  </a:lnTo>
                  <a:lnTo>
                    <a:pt x="102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68" name="Rectangle 30"/>
            <p:cNvSpPr>
              <a:spLocks noChangeArrowheads="1"/>
            </p:cNvSpPr>
            <p:nvPr/>
          </p:nvSpPr>
          <p:spPr bwMode="auto">
            <a:xfrm>
              <a:off x="4227" y="2818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00"/>
                  </a:solidFill>
                  <a:latin typeface="Times New Roman" pitchFamily="18" charset="0"/>
                </a:rPr>
                <a:t>1/01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69" name="Arc 31"/>
            <p:cNvSpPr>
              <a:spLocks/>
            </p:cNvSpPr>
            <p:nvPr/>
          </p:nvSpPr>
          <p:spPr bwMode="auto">
            <a:xfrm>
              <a:off x="4096" y="2626"/>
              <a:ext cx="438" cy="487"/>
            </a:xfrm>
            <a:custGeom>
              <a:avLst/>
              <a:gdLst>
                <a:gd name="T0" fmla="*/ 20 w 41149"/>
                <a:gd name="T1" fmla="*/ 104 h 43200"/>
                <a:gd name="T2" fmla="*/ 0 w 41149"/>
                <a:gd name="T3" fmla="*/ 347 h 43200"/>
                <a:gd name="T4" fmla="*/ 208 w 41149"/>
                <a:gd name="T5" fmla="*/ 244 h 43200"/>
                <a:gd name="T6" fmla="*/ 0 60000 65536"/>
                <a:gd name="T7" fmla="*/ 0 60000 65536"/>
                <a:gd name="T8" fmla="*/ 0 60000 65536"/>
                <a:gd name="T9" fmla="*/ 0 w 41149"/>
                <a:gd name="T10" fmla="*/ 0 h 43200"/>
                <a:gd name="T11" fmla="*/ 41149 w 4114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9" h="43200" fill="none" extrusionOk="0">
                  <a:moveTo>
                    <a:pt x="1841" y="9229"/>
                  </a:moveTo>
                  <a:cubicBezTo>
                    <a:pt x="5882" y="3445"/>
                    <a:pt x="12493" y="-1"/>
                    <a:pt x="19549" y="0"/>
                  </a:cubicBezTo>
                  <a:cubicBezTo>
                    <a:pt x="31478" y="0"/>
                    <a:pt x="41149" y="9670"/>
                    <a:pt x="41149" y="21600"/>
                  </a:cubicBezTo>
                  <a:cubicBezTo>
                    <a:pt x="41149" y="33529"/>
                    <a:pt x="31478" y="43200"/>
                    <a:pt x="19549" y="43200"/>
                  </a:cubicBezTo>
                  <a:cubicBezTo>
                    <a:pt x="11177" y="43200"/>
                    <a:pt x="3560" y="38363"/>
                    <a:pt x="0" y="30786"/>
                  </a:cubicBezTo>
                </a:path>
                <a:path w="41149" h="43200" stroke="0" extrusionOk="0">
                  <a:moveTo>
                    <a:pt x="1841" y="9229"/>
                  </a:moveTo>
                  <a:cubicBezTo>
                    <a:pt x="5882" y="3445"/>
                    <a:pt x="12493" y="-1"/>
                    <a:pt x="19549" y="0"/>
                  </a:cubicBezTo>
                  <a:cubicBezTo>
                    <a:pt x="31478" y="0"/>
                    <a:pt x="41149" y="9670"/>
                    <a:pt x="41149" y="21600"/>
                  </a:cubicBezTo>
                  <a:cubicBezTo>
                    <a:pt x="41149" y="33529"/>
                    <a:pt x="31478" y="43200"/>
                    <a:pt x="19549" y="43200"/>
                  </a:cubicBezTo>
                  <a:cubicBezTo>
                    <a:pt x="11177" y="43200"/>
                    <a:pt x="3560" y="38363"/>
                    <a:pt x="0" y="30786"/>
                  </a:cubicBezTo>
                  <a:lnTo>
                    <a:pt x="19549" y="21600"/>
                  </a:lnTo>
                  <a:close/>
                </a:path>
              </a:pathLst>
            </a:custGeom>
            <a:noFill/>
            <a:ln w="20638">
              <a:solidFill>
                <a:srgbClr val="1727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70" name="Arc 32"/>
            <p:cNvSpPr>
              <a:spLocks/>
            </p:cNvSpPr>
            <p:nvPr/>
          </p:nvSpPr>
          <p:spPr bwMode="auto">
            <a:xfrm>
              <a:off x="2320" y="3766"/>
              <a:ext cx="460" cy="486"/>
            </a:xfrm>
            <a:custGeom>
              <a:avLst/>
              <a:gdLst>
                <a:gd name="T0" fmla="*/ 460 w 43077"/>
                <a:gd name="T1" fmla="*/ 269 h 43200"/>
                <a:gd name="T2" fmla="*/ 439 w 43077"/>
                <a:gd name="T3" fmla="*/ 139 h 43200"/>
                <a:gd name="T4" fmla="*/ 231 w 43077"/>
                <a:gd name="T5" fmla="*/ 243 h 43200"/>
                <a:gd name="T6" fmla="*/ 0 60000 65536"/>
                <a:gd name="T7" fmla="*/ 0 60000 65536"/>
                <a:gd name="T8" fmla="*/ 0 60000 65536"/>
                <a:gd name="T9" fmla="*/ 0 w 43077"/>
                <a:gd name="T10" fmla="*/ 0 h 43200"/>
                <a:gd name="T11" fmla="*/ 43077 w 4307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77" h="43200" fill="none" extrusionOk="0">
                  <a:moveTo>
                    <a:pt x="43076" y="23902"/>
                  </a:moveTo>
                  <a:cubicBezTo>
                    <a:pt x="41900" y="34877"/>
                    <a:pt x="3263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43" y="-1"/>
                    <a:pt x="37540" y="4805"/>
                    <a:pt x="41116" y="12343"/>
                  </a:cubicBezTo>
                </a:path>
                <a:path w="43077" h="43200" stroke="0" extrusionOk="0">
                  <a:moveTo>
                    <a:pt x="43076" y="23902"/>
                  </a:moveTo>
                  <a:cubicBezTo>
                    <a:pt x="41900" y="34877"/>
                    <a:pt x="3263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43" y="-1"/>
                    <a:pt x="37540" y="4805"/>
                    <a:pt x="41116" y="123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0638">
              <a:solidFill>
                <a:srgbClr val="1727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71" name="Arc 33"/>
            <p:cNvSpPr>
              <a:spLocks/>
            </p:cNvSpPr>
            <p:nvPr/>
          </p:nvSpPr>
          <p:spPr bwMode="auto">
            <a:xfrm>
              <a:off x="4096" y="3702"/>
              <a:ext cx="438" cy="486"/>
            </a:xfrm>
            <a:custGeom>
              <a:avLst/>
              <a:gdLst>
                <a:gd name="T0" fmla="*/ 19 w 41141"/>
                <a:gd name="T1" fmla="*/ 104 h 43200"/>
                <a:gd name="T2" fmla="*/ 0 w 41141"/>
                <a:gd name="T3" fmla="*/ 347 h 43200"/>
                <a:gd name="T4" fmla="*/ 208 w 41141"/>
                <a:gd name="T5" fmla="*/ 243 h 43200"/>
                <a:gd name="T6" fmla="*/ 0 60000 65536"/>
                <a:gd name="T7" fmla="*/ 0 60000 65536"/>
                <a:gd name="T8" fmla="*/ 0 60000 65536"/>
                <a:gd name="T9" fmla="*/ 0 w 41141"/>
                <a:gd name="T10" fmla="*/ 0 h 43200"/>
                <a:gd name="T11" fmla="*/ 41141 w 4114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1" h="43200" fill="none" extrusionOk="0">
                  <a:moveTo>
                    <a:pt x="1804" y="9271"/>
                  </a:moveTo>
                  <a:cubicBezTo>
                    <a:pt x="5841" y="3463"/>
                    <a:pt x="12467" y="-1"/>
                    <a:pt x="19541" y="0"/>
                  </a:cubicBezTo>
                  <a:cubicBezTo>
                    <a:pt x="31470" y="0"/>
                    <a:pt x="41141" y="9670"/>
                    <a:pt x="41141" y="21600"/>
                  </a:cubicBezTo>
                  <a:cubicBezTo>
                    <a:pt x="41141" y="33529"/>
                    <a:pt x="31470" y="43200"/>
                    <a:pt x="19541" y="43200"/>
                  </a:cubicBezTo>
                  <a:cubicBezTo>
                    <a:pt x="11176" y="43200"/>
                    <a:pt x="3563" y="38370"/>
                    <a:pt x="-1" y="30803"/>
                  </a:cubicBezTo>
                </a:path>
                <a:path w="41141" h="43200" stroke="0" extrusionOk="0">
                  <a:moveTo>
                    <a:pt x="1804" y="9271"/>
                  </a:moveTo>
                  <a:cubicBezTo>
                    <a:pt x="5841" y="3463"/>
                    <a:pt x="12467" y="-1"/>
                    <a:pt x="19541" y="0"/>
                  </a:cubicBezTo>
                  <a:cubicBezTo>
                    <a:pt x="31470" y="0"/>
                    <a:pt x="41141" y="9670"/>
                    <a:pt x="41141" y="21600"/>
                  </a:cubicBezTo>
                  <a:cubicBezTo>
                    <a:pt x="41141" y="33529"/>
                    <a:pt x="31470" y="43200"/>
                    <a:pt x="19541" y="43200"/>
                  </a:cubicBezTo>
                  <a:cubicBezTo>
                    <a:pt x="11176" y="43200"/>
                    <a:pt x="3563" y="38370"/>
                    <a:pt x="-1" y="30803"/>
                  </a:cubicBezTo>
                  <a:lnTo>
                    <a:pt x="19541" y="21600"/>
                  </a:lnTo>
                  <a:close/>
                </a:path>
              </a:pathLst>
            </a:custGeom>
            <a:noFill/>
            <a:ln w="20638">
              <a:solidFill>
                <a:srgbClr val="1727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72" name="Rectangle 34"/>
            <p:cNvSpPr>
              <a:spLocks noChangeArrowheads="1"/>
            </p:cNvSpPr>
            <p:nvPr/>
          </p:nvSpPr>
          <p:spPr bwMode="auto">
            <a:xfrm>
              <a:off x="4240" y="3868"/>
              <a:ext cx="2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80"/>
                  </a:solidFill>
                  <a:latin typeface="Times New Roman" pitchFamily="18" charset="0"/>
                </a:rPr>
                <a:t>0/00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2373" name="Freeform 35"/>
            <p:cNvSpPr>
              <a:spLocks/>
            </p:cNvSpPr>
            <p:nvPr/>
          </p:nvSpPr>
          <p:spPr bwMode="auto">
            <a:xfrm>
              <a:off x="2666" y="3804"/>
              <a:ext cx="102" cy="115"/>
            </a:xfrm>
            <a:custGeom>
              <a:avLst/>
              <a:gdLst>
                <a:gd name="T0" fmla="*/ 0 w 102"/>
                <a:gd name="T1" fmla="*/ 51 h 115"/>
                <a:gd name="T2" fmla="*/ 51 w 102"/>
                <a:gd name="T3" fmla="*/ 0 h 115"/>
                <a:gd name="T4" fmla="*/ 102 w 102"/>
                <a:gd name="T5" fmla="*/ 115 h 115"/>
                <a:gd name="T6" fmla="*/ 0 w 102"/>
                <a:gd name="T7" fmla="*/ 5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15"/>
                <a:gd name="T14" fmla="*/ 102 w 102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15">
                  <a:moveTo>
                    <a:pt x="0" y="51"/>
                  </a:moveTo>
                  <a:lnTo>
                    <a:pt x="51" y="0"/>
                  </a:lnTo>
                  <a:lnTo>
                    <a:pt x="102" y="11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74" name="Freeform 36"/>
            <p:cNvSpPr>
              <a:spLocks/>
            </p:cNvSpPr>
            <p:nvPr/>
          </p:nvSpPr>
          <p:spPr bwMode="auto">
            <a:xfrm>
              <a:off x="4086" y="3727"/>
              <a:ext cx="116" cy="103"/>
            </a:xfrm>
            <a:custGeom>
              <a:avLst/>
              <a:gdLst>
                <a:gd name="T0" fmla="*/ 64 w 116"/>
                <a:gd name="T1" fmla="*/ 0 h 103"/>
                <a:gd name="T2" fmla="*/ 116 w 116"/>
                <a:gd name="T3" fmla="*/ 52 h 103"/>
                <a:gd name="T4" fmla="*/ 0 w 116"/>
                <a:gd name="T5" fmla="*/ 103 h 103"/>
                <a:gd name="T6" fmla="*/ 64 w 116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03"/>
                <a:gd name="T14" fmla="*/ 116 w 116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03">
                  <a:moveTo>
                    <a:pt x="64" y="0"/>
                  </a:moveTo>
                  <a:lnTo>
                    <a:pt x="116" y="52"/>
                  </a:lnTo>
                  <a:lnTo>
                    <a:pt x="0" y="10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375" name="Rectangle 37"/>
            <p:cNvSpPr>
              <a:spLocks noChangeArrowheads="1"/>
            </p:cNvSpPr>
            <p:nvPr/>
          </p:nvSpPr>
          <p:spPr bwMode="auto">
            <a:xfrm>
              <a:off x="3318" y="3279"/>
              <a:ext cx="4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0">
                  <a:solidFill>
                    <a:srgbClr val="000080"/>
                  </a:solidFill>
                  <a:latin typeface="Times New Roman" pitchFamily="18" charset="0"/>
                </a:rPr>
                <a:t>X/Z1Z2</a:t>
              </a:r>
              <a:endParaRPr kumimoji="1" lang="en-US" altLang="zh-CN" b="0">
                <a:latin typeface="Tahoma" pitchFamily="34" charset="0"/>
              </a:endParaRPr>
            </a:p>
          </p:txBody>
        </p:sp>
      </p:grpSp>
      <p:sp>
        <p:nvSpPr>
          <p:cNvPr id="142340" name="Text Box 38"/>
          <p:cNvSpPr txBox="1">
            <a:spLocks noChangeArrowheads="1"/>
          </p:cNvSpPr>
          <p:nvPr/>
        </p:nvSpPr>
        <p:spPr bwMode="auto">
          <a:xfrm>
            <a:off x="762000" y="41148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0">
                <a:latin typeface="Times New Roman" pitchFamily="18" charset="0"/>
              </a:rPr>
              <a:t>状态转换图：</a:t>
            </a:r>
          </a:p>
        </p:txBody>
      </p:sp>
      <p:sp>
        <p:nvSpPr>
          <p:cNvPr id="142341" name="Text Box 39"/>
          <p:cNvSpPr txBox="1">
            <a:spLocks noChangeArrowheads="1"/>
          </p:cNvSpPr>
          <p:nvPr/>
        </p:nvSpPr>
        <p:spPr bwMode="auto">
          <a:xfrm>
            <a:off x="838200" y="1295400"/>
            <a:ext cx="7086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b="0">
                <a:latin typeface="Tahoma" pitchFamily="34" charset="0"/>
              </a:rPr>
              <a:t>解：根据题意，转向控制电路要求有以下四个状态：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b="0">
                <a:latin typeface="Tahoma" pitchFamily="34" charset="0"/>
              </a:rPr>
              <a:t>A</a:t>
            </a:r>
            <a:r>
              <a:rPr kumimoji="1" lang="zh-CN" altLang="en-US" b="0">
                <a:latin typeface="Tahoma" pitchFamily="34" charset="0"/>
              </a:rPr>
              <a:t>：无障碍向前走，但上次转动是向左转；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b="0">
                <a:latin typeface="Tahoma" pitchFamily="34" charset="0"/>
              </a:rPr>
              <a:t>B</a:t>
            </a:r>
            <a:r>
              <a:rPr kumimoji="1" lang="zh-CN" altLang="en-US" b="0">
                <a:latin typeface="Tahoma" pitchFamily="34" charset="0"/>
              </a:rPr>
              <a:t>：遇到障碍，向右转；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b="0">
                <a:latin typeface="Tahoma" pitchFamily="34" charset="0"/>
              </a:rPr>
              <a:t>C</a:t>
            </a:r>
            <a:r>
              <a:rPr kumimoji="1" lang="zh-CN" altLang="en-US" b="0">
                <a:latin typeface="Tahoma" pitchFamily="34" charset="0"/>
              </a:rPr>
              <a:t>：无障碍向前走，但上次转动是向右转；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b="0">
                <a:latin typeface="Tahoma" pitchFamily="34" charset="0"/>
              </a:rPr>
              <a:t>D</a:t>
            </a:r>
            <a:r>
              <a:rPr kumimoji="1" lang="zh-CN" altLang="en-US" b="0">
                <a:latin typeface="Tahoma" pitchFamily="34" charset="0"/>
              </a:rPr>
              <a:t>：遇到障碍，向左转；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7267575" cy="755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zh-CN" altLang="en-US"/>
              <a:t>状态转换表</a:t>
            </a:r>
          </a:p>
        </p:txBody>
      </p:sp>
      <p:graphicFrame>
        <p:nvGraphicFramePr>
          <p:cNvPr id="61442" name="Object 3"/>
          <p:cNvGraphicFramePr>
            <a:graphicFrameLocks noChangeAspect="1"/>
          </p:cNvGraphicFramePr>
          <p:nvPr/>
        </p:nvGraphicFramePr>
        <p:xfrm>
          <a:off x="609600" y="1736725"/>
          <a:ext cx="3594100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6" name="Document" r:id="rId3" imgW="3594240" imgH="3085560" progId="Word.Document.8">
                  <p:embed/>
                </p:oleObj>
              </mc:Choice>
              <mc:Fallback>
                <p:oleObj name="Document" r:id="rId3" imgW="3594240" imgH="3085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36725"/>
                        <a:ext cx="3594100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4" name="Object 4"/>
          <p:cNvGraphicFramePr>
            <a:graphicFrameLocks noChangeAspect="1"/>
          </p:cNvGraphicFramePr>
          <p:nvPr/>
        </p:nvGraphicFramePr>
        <p:xfrm>
          <a:off x="4330700" y="1600200"/>
          <a:ext cx="4403725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7" name="Document" r:id="rId5" imgW="4401360" imgH="3216600" progId="Word.Document.8">
                  <p:embed/>
                </p:oleObj>
              </mc:Choice>
              <mc:Fallback>
                <p:oleObj name="Document" r:id="rId5" imgW="4401360" imgH="3216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600200"/>
                        <a:ext cx="4403725" cy="321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5" name="Object 5"/>
          <p:cNvGraphicFramePr>
            <a:graphicFrameLocks noChangeAspect="1"/>
          </p:cNvGraphicFramePr>
          <p:nvPr/>
        </p:nvGraphicFramePr>
        <p:xfrm>
          <a:off x="838200" y="4876800"/>
          <a:ext cx="58674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8" name="公式" r:id="rId7" imgW="2070000" imgH="469800" progId="Equation.3">
                  <p:embed/>
                </p:oleObj>
              </mc:Choice>
              <mc:Fallback>
                <p:oleObj name="公式" r:id="rId7" imgW="2070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58674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7423150" cy="7556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设计实例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zh-CN" altLang="en-US"/>
              <a:t>逻辑电路图</a:t>
            </a:r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228600" y="1778000"/>
            <a:ext cx="8688388" cy="3476625"/>
            <a:chOff x="144" y="1120"/>
            <a:chExt cx="5473" cy="2190"/>
          </a:xfrm>
        </p:grpSpPr>
        <p:sp>
          <p:nvSpPr>
            <p:cNvPr id="143365" name="Rectangle 4"/>
            <p:cNvSpPr>
              <a:spLocks noChangeArrowheads="1"/>
            </p:cNvSpPr>
            <p:nvPr/>
          </p:nvSpPr>
          <p:spPr bwMode="auto">
            <a:xfrm>
              <a:off x="144" y="1120"/>
              <a:ext cx="5472" cy="2189"/>
            </a:xfrm>
            <a:prstGeom prst="rect">
              <a:avLst/>
            </a:pr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366" name="Line 5"/>
            <p:cNvSpPr>
              <a:spLocks noChangeShapeType="1"/>
            </p:cNvSpPr>
            <p:nvPr/>
          </p:nvSpPr>
          <p:spPr bwMode="auto">
            <a:xfrm flipV="1">
              <a:off x="144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7" name="Line 6"/>
            <p:cNvSpPr>
              <a:spLocks noChangeShapeType="1"/>
            </p:cNvSpPr>
            <p:nvPr/>
          </p:nvSpPr>
          <p:spPr bwMode="auto">
            <a:xfrm flipV="1">
              <a:off x="326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8" name="Line 7"/>
            <p:cNvSpPr>
              <a:spLocks noChangeShapeType="1"/>
            </p:cNvSpPr>
            <p:nvPr/>
          </p:nvSpPr>
          <p:spPr bwMode="auto">
            <a:xfrm flipV="1">
              <a:off x="509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9" name="Line 8"/>
            <p:cNvSpPr>
              <a:spLocks noChangeShapeType="1"/>
            </p:cNvSpPr>
            <p:nvPr/>
          </p:nvSpPr>
          <p:spPr bwMode="auto">
            <a:xfrm flipV="1">
              <a:off x="691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0" name="Line 9"/>
            <p:cNvSpPr>
              <a:spLocks noChangeShapeType="1"/>
            </p:cNvSpPr>
            <p:nvPr/>
          </p:nvSpPr>
          <p:spPr bwMode="auto">
            <a:xfrm flipV="1">
              <a:off x="874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1" name="Line 10"/>
            <p:cNvSpPr>
              <a:spLocks noChangeShapeType="1"/>
            </p:cNvSpPr>
            <p:nvPr/>
          </p:nvSpPr>
          <p:spPr bwMode="auto">
            <a:xfrm flipV="1">
              <a:off x="1056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2" name="Line 11"/>
            <p:cNvSpPr>
              <a:spLocks noChangeShapeType="1"/>
            </p:cNvSpPr>
            <p:nvPr/>
          </p:nvSpPr>
          <p:spPr bwMode="auto">
            <a:xfrm flipV="1">
              <a:off x="1238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3" name="Line 12"/>
            <p:cNvSpPr>
              <a:spLocks noChangeShapeType="1"/>
            </p:cNvSpPr>
            <p:nvPr/>
          </p:nvSpPr>
          <p:spPr bwMode="auto">
            <a:xfrm flipV="1">
              <a:off x="1421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4" name="Line 13"/>
            <p:cNvSpPr>
              <a:spLocks noChangeShapeType="1"/>
            </p:cNvSpPr>
            <p:nvPr/>
          </p:nvSpPr>
          <p:spPr bwMode="auto">
            <a:xfrm flipV="1">
              <a:off x="1603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5" name="Line 14"/>
            <p:cNvSpPr>
              <a:spLocks noChangeShapeType="1"/>
            </p:cNvSpPr>
            <p:nvPr/>
          </p:nvSpPr>
          <p:spPr bwMode="auto">
            <a:xfrm flipV="1">
              <a:off x="1786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6" name="Line 15"/>
            <p:cNvSpPr>
              <a:spLocks noChangeShapeType="1"/>
            </p:cNvSpPr>
            <p:nvPr/>
          </p:nvSpPr>
          <p:spPr bwMode="auto">
            <a:xfrm flipV="1">
              <a:off x="1968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7" name="Line 16"/>
            <p:cNvSpPr>
              <a:spLocks noChangeShapeType="1"/>
            </p:cNvSpPr>
            <p:nvPr/>
          </p:nvSpPr>
          <p:spPr bwMode="auto">
            <a:xfrm flipV="1">
              <a:off x="2150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8" name="Line 17"/>
            <p:cNvSpPr>
              <a:spLocks noChangeShapeType="1"/>
            </p:cNvSpPr>
            <p:nvPr/>
          </p:nvSpPr>
          <p:spPr bwMode="auto">
            <a:xfrm flipV="1">
              <a:off x="2333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9" name="Line 18"/>
            <p:cNvSpPr>
              <a:spLocks noChangeShapeType="1"/>
            </p:cNvSpPr>
            <p:nvPr/>
          </p:nvSpPr>
          <p:spPr bwMode="auto">
            <a:xfrm flipV="1">
              <a:off x="2515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0" name="Line 19"/>
            <p:cNvSpPr>
              <a:spLocks noChangeShapeType="1"/>
            </p:cNvSpPr>
            <p:nvPr/>
          </p:nvSpPr>
          <p:spPr bwMode="auto">
            <a:xfrm flipV="1">
              <a:off x="2698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1" name="Line 20"/>
            <p:cNvSpPr>
              <a:spLocks noChangeShapeType="1"/>
            </p:cNvSpPr>
            <p:nvPr/>
          </p:nvSpPr>
          <p:spPr bwMode="auto">
            <a:xfrm flipV="1">
              <a:off x="2880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2" name="Line 21"/>
            <p:cNvSpPr>
              <a:spLocks noChangeShapeType="1"/>
            </p:cNvSpPr>
            <p:nvPr/>
          </p:nvSpPr>
          <p:spPr bwMode="auto">
            <a:xfrm flipV="1">
              <a:off x="3062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3" name="Line 22"/>
            <p:cNvSpPr>
              <a:spLocks noChangeShapeType="1"/>
            </p:cNvSpPr>
            <p:nvPr/>
          </p:nvSpPr>
          <p:spPr bwMode="auto">
            <a:xfrm flipV="1">
              <a:off x="3245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4" name="Line 23"/>
            <p:cNvSpPr>
              <a:spLocks noChangeShapeType="1"/>
            </p:cNvSpPr>
            <p:nvPr/>
          </p:nvSpPr>
          <p:spPr bwMode="auto">
            <a:xfrm flipV="1">
              <a:off x="3427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5" name="Line 24"/>
            <p:cNvSpPr>
              <a:spLocks noChangeShapeType="1"/>
            </p:cNvSpPr>
            <p:nvPr/>
          </p:nvSpPr>
          <p:spPr bwMode="auto">
            <a:xfrm flipV="1">
              <a:off x="3610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6" name="Line 25"/>
            <p:cNvSpPr>
              <a:spLocks noChangeShapeType="1"/>
            </p:cNvSpPr>
            <p:nvPr/>
          </p:nvSpPr>
          <p:spPr bwMode="auto">
            <a:xfrm flipV="1">
              <a:off x="3792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7" name="Line 26"/>
            <p:cNvSpPr>
              <a:spLocks noChangeShapeType="1"/>
            </p:cNvSpPr>
            <p:nvPr/>
          </p:nvSpPr>
          <p:spPr bwMode="auto">
            <a:xfrm flipV="1">
              <a:off x="3974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8" name="Line 27"/>
            <p:cNvSpPr>
              <a:spLocks noChangeShapeType="1"/>
            </p:cNvSpPr>
            <p:nvPr/>
          </p:nvSpPr>
          <p:spPr bwMode="auto">
            <a:xfrm flipV="1">
              <a:off x="4157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9" name="Line 28"/>
            <p:cNvSpPr>
              <a:spLocks noChangeShapeType="1"/>
            </p:cNvSpPr>
            <p:nvPr/>
          </p:nvSpPr>
          <p:spPr bwMode="auto">
            <a:xfrm flipV="1">
              <a:off x="4339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0" name="Line 29"/>
            <p:cNvSpPr>
              <a:spLocks noChangeShapeType="1"/>
            </p:cNvSpPr>
            <p:nvPr/>
          </p:nvSpPr>
          <p:spPr bwMode="auto">
            <a:xfrm flipV="1">
              <a:off x="4522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1" name="Line 30"/>
            <p:cNvSpPr>
              <a:spLocks noChangeShapeType="1"/>
            </p:cNvSpPr>
            <p:nvPr/>
          </p:nvSpPr>
          <p:spPr bwMode="auto">
            <a:xfrm flipV="1">
              <a:off x="4704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2" name="Line 31"/>
            <p:cNvSpPr>
              <a:spLocks noChangeShapeType="1"/>
            </p:cNvSpPr>
            <p:nvPr/>
          </p:nvSpPr>
          <p:spPr bwMode="auto">
            <a:xfrm flipV="1">
              <a:off x="4886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3" name="Line 32"/>
            <p:cNvSpPr>
              <a:spLocks noChangeShapeType="1"/>
            </p:cNvSpPr>
            <p:nvPr/>
          </p:nvSpPr>
          <p:spPr bwMode="auto">
            <a:xfrm flipV="1">
              <a:off x="5069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4" name="Line 33"/>
            <p:cNvSpPr>
              <a:spLocks noChangeShapeType="1"/>
            </p:cNvSpPr>
            <p:nvPr/>
          </p:nvSpPr>
          <p:spPr bwMode="auto">
            <a:xfrm flipV="1">
              <a:off x="5251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5" name="Line 34"/>
            <p:cNvSpPr>
              <a:spLocks noChangeShapeType="1"/>
            </p:cNvSpPr>
            <p:nvPr/>
          </p:nvSpPr>
          <p:spPr bwMode="auto">
            <a:xfrm flipV="1">
              <a:off x="5434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6" name="Line 35"/>
            <p:cNvSpPr>
              <a:spLocks noChangeShapeType="1"/>
            </p:cNvSpPr>
            <p:nvPr/>
          </p:nvSpPr>
          <p:spPr bwMode="auto">
            <a:xfrm flipV="1">
              <a:off x="5616" y="1120"/>
              <a:ext cx="1" cy="218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7" name="Line 36"/>
            <p:cNvSpPr>
              <a:spLocks noChangeShapeType="1"/>
            </p:cNvSpPr>
            <p:nvPr/>
          </p:nvSpPr>
          <p:spPr bwMode="auto">
            <a:xfrm>
              <a:off x="144" y="3309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8" name="Line 37"/>
            <p:cNvSpPr>
              <a:spLocks noChangeShapeType="1"/>
            </p:cNvSpPr>
            <p:nvPr/>
          </p:nvSpPr>
          <p:spPr bwMode="auto">
            <a:xfrm>
              <a:off x="144" y="3127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9" name="Line 38"/>
            <p:cNvSpPr>
              <a:spLocks noChangeShapeType="1"/>
            </p:cNvSpPr>
            <p:nvPr/>
          </p:nvSpPr>
          <p:spPr bwMode="auto">
            <a:xfrm>
              <a:off x="144" y="2944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0" name="Line 39"/>
            <p:cNvSpPr>
              <a:spLocks noChangeShapeType="1"/>
            </p:cNvSpPr>
            <p:nvPr/>
          </p:nvSpPr>
          <p:spPr bwMode="auto">
            <a:xfrm>
              <a:off x="144" y="2762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1" name="Line 40"/>
            <p:cNvSpPr>
              <a:spLocks noChangeShapeType="1"/>
            </p:cNvSpPr>
            <p:nvPr/>
          </p:nvSpPr>
          <p:spPr bwMode="auto">
            <a:xfrm>
              <a:off x="144" y="2579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2" name="Line 41"/>
            <p:cNvSpPr>
              <a:spLocks noChangeShapeType="1"/>
            </p:cNvSpPr>
            <p:nvPr/>
          </p:nvSpPr>
          <p:spPr bwMode="auto">
            <a:xfrm>
              <a:off x="144" y="2397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3" name="Line 42"/>
            <p:cNvSpPr>
              <a:spLocks noChangeShapeType="1"/>
            </p:cNvSpPr>
            <p:nvPr/>
          </p:nvSpPr>
          <p:spPr bwMode="auto">
            <a:xfrm>
              <a:off x="144" y="2215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4" name="Line 43"/>
            <p:cNvSpPr>
              <a:spLocks noChangeShapeType="1"/>
            </p:cNvSpPr>
            <p:nvPr/>
          </p:nvSpPr>
          <p:spPr bwMode="auto">
            <a:xfrm>
              <a:off x="144" y="2032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5" name="Line 44"/>
            <p:cNvSpPr>
              <a:spLocks noChangeShapeType="1"/>
            </p:cNvSpPr>
            <p:nvPr/>
          </p:nvSpPr>
          <p:spPr bwMode="auto">
            <a:xfrm>
              <a:off x="144" y="1850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6" name="Line 45"/>
            <p:cNvSpPr>
              <a:spLocks noChangeShapeType="1"/>
            </p:cNvSpPr>
            <p:nvPr/>
          </p:nvSpPr>
          <p:spPr bwMode="auto">
            <a:xfrm>
              <a:off x="144" y="1667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7" name="Line 46"/>
            <p:cNvSpPr>
              <a:spLocks noChangeShapeType="1"/>
            </p:cNvSpPr>
            <p:nvPr/>
          </p:nvSpPr>
          <p:spPr bwMode="auto">
            <a:xfrm>
              <a:off x="144" y="1485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8" name="Line 47"/>
            <p:cNvSpPr>
              <a:spLocks noChangeShapeType="1"/>
            </p:cNvSpPr>
            <p:nvPr/>
          </p:nvSpPr>
          <p:spPr bwMode="auto">
            <a:xfrm>
              <a:off x="144" y="1302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9" name="Line 48"/>
            <p:cNvSpPr>
              <a:spLocks noChangeShapeType="1"/>
            </p:cNvSpPr>
            <p:nvPr/>
          </p:nvSpPr>
          <p:spPr bwMode="auto">
            <a:xfrm>
              <a:off x="144" y="1120"/>
              <a:ext cx="547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0" name="Rectangle 49"/>
            <p:cNvSpPr>
              <a:spLocks noChangeArrowheads="1"/>
            </p:cNvSpPr>
            <p:nvPr/>
          </p:nvSpPr>
          <p:spPr bwMode="auto">
            <a:xfrm>
              <a:off x="1840" y="1831"/>
              <a:ext cx="766" cy="1113"/>
            </a:xfrm>
            <a:prstGeom prst="rect">
              <a:avLst/>
            </a:prstGeom>
            <a:solidFill>
              <a:srgbClr val="9ED7D2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11" name="Rectangle 50"/>
            <p:cNvSpPr>
              <a:spLocks noChangeArrowheads="1"/>
            </p:cNvSpPr>
            <p:nvPr/>
          </p:nvSpPr>
          <p:spPr bwMode="auto">
            <a:xfrm>
              <a:off x="1877" y="1904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D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12" name="Rectangle 51"/>
            <p:cNvSpPr>
              <a:spLocks noChangeArrowheads="1"/>
            </p:cNvSpPr>
            <p:nvPr/>
          </p:nvSpPr>
          <p:spPr bwMode="auto">
            <a:xfrm>
              <a:off x="746" y="1339"/>
              <a:ext cx="219" cy="383"/>
            </a:xfrm>
            <a:prstGeom prst="rect">
              <a:avLst/>
            </a:prstGeom>
            <a:solidFill>
              <a:srgbClr val="E5DEC5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13" name="Line 52"/>
            <p:cNvSpPr>
              <a:spLocks noChangeShapeType="1"/>
            </p:cNvSpPr>
            <p:nvPr/>
          </p:nvSpPr>
          <p:spPr bwMode="auto">
            <a:xfrm flipH="1">
              <a:off x="2333" y="2598"/>
              <a:ext cx="182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4" name="Freeform 53"/>
            <p:cNvSpPr>
              <a:spLocks/>
            </p:cNvSpPr>
            <p:nvPr/>
          </p:nvSpPr>
          <p:spPr bwMode="auto">
            <a:xfrm>
              <a:off x="1859" y="2525"/>
              <a:ext cx="127" cy="127"/>
            </a:xfrm>
            <a:custGeom>
              <a:avLst/>
              <a:gdLst>
                <a:gd name="T0" fmla="*/ 0 w 127"/>
                <a:gd name="T1" fmla="*/ 0 h 127"/>
                <a:gd name="T2" fmla="*/ 127 w 127"/>
                <a:gd name="T3" fmla="*/ 73 h 127"/>
                <a:gd name="T4" fmla="*/ 0 w 127"/>
                <a:gd name="T5" fmla="*/ 127 h 127"/>
                <a:gd name="T6" fmla="*/ 0 60000 65536"/>
                <a:gd name="T7" fmla="*/ 0 60000 65536"/>
                <a:gd name="T8" fmla="*/ 0 60000 65536"/>
                <a:gd name="T9" fmla="*/ 0 w 127"/>
                <a:gd name="T10" fmla="*/ 0 h 127"/>
                <a:gd name="T11" fmla="*/ 127 w 127"/>
                <a:gd name="T12" fmla="*/ 127 h 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" h="127">
                  <a:moveTo>
                    <a:pt x="0" y="0"/>
                  </a:moveTo>
                  <a:lnTo>
                    <a:pt x="127" y="73"/>
                  </a:lnTo>
                  <a:lnTo>
                    <a:pt x="0" y="127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15" name="Oval 54"/>
            <p:cNvSpPr>
              <a:spLocks noChangeArrowheads="1"/>
            </p:cNvSpPr>
            <p:nvPr/>
          </p:nvSpPr>
          <p:spPr bwMode="auto">
            <a:xfrm>
              <a:off x="947" y="1485"/>
              <a:ext cx="109" cy="10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16" name="Rectangle 55"/>
            <p:cNvSpPr>
              <a:spLocks noChangeArrowheads="1"/>
            </p:cNvSpPr>
            <p:nvPr/>
          </p:nvSpPr>
          <p:spPr bwMode="auto">
            <a:xfrm>
              <a:off x="217" y="1411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X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17" name="Rectangle 56"/>
            <p:cNvSpPr>
              <a:spLocks noChangeArrowheads="1"/>
            </p:cNvSpPr>
            <p:nvPr/>
          </p:nvSpPr>
          <p:spPr bwMode="auto">
            <a:xfrm>
              <a:off x="199" y="2743"/>
              <a:ext cx="3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CP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18" name="Rectangle 57"/>
            <p:cNvSpPr>
              <a:spLocks noChangeArrowheads="1"/>
            </p:cNvSpPr>
            <p:nvPr/>
          </p:nvSpPr>
          <p:spPr bwMode="auto">
            <a:xfrm>
              <a:off x="819" y="1431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19" name="Rectangle 58"/>
            <p:cNvSpPr>
              <a:spLocks noChangeArrowheads="1"/>
            </p:cNvSpPr>
            <p:nvPr/>
          </p:nvSpPr>
          <p:spPr bwMode="auto">
            <a:xfrm>
              <a:off x="1421" y="1831"/>
              <a:ext cx="419" cy="511"/>
            </a:xfrm>
            <a:prstGeom prst="rect">
              <a:avLst/>
            </a:prstGeom>
            <a:solidFill>
              <a:srgbClr val="E6B9D3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0" name="Line 59"/>
            <p:cNvSpPr>
              <a:spLocks noChangeShapeType="1"/>
            </p:cNvSpPr>
            <p:nvPr/>
          </p:nvSpPr>
          <p:spPr bwMode="auto">
            <a:xfrm>
              <a:off x="1621" y="1831"/>
              <a:ext cx="1" cy="493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1" name="Line 60"/>
            <p:cNvSpPr>
              <a:spLocks noChangeShapeType="1"/>
            </p:cNvSpPr>
            <p:nvPr/>
          </p:nvSpPr>
          <p:spPr bwMode="auto">
            <a:xfrm flipH="1">
              <a:off x="1421" y="2087"/>
              <a:ext cx="200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2" name="Rectangle 61"/>
            <p:cNvSpPr>
              <a:spLocks noChangeArrowheads="1"/>
            </p:cNvSpPr>
            <p:nvPr/>
          </p:nvSpPr>
          <p:spPr bwMode="auto">
            <a:xfrm>
              <a:off x="1439" y="1850"/>
              <a:ext cx="18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23" name="Rectangle 62"/>
            <p:cNvSpPr>
              <a:spLocks noChangeArrowheads="1"/>
            </p:cNvSpPr>
            <p:nvPr/>
          </p:nvSpPr>
          <p:spPr bwMode="auto">
            <a:xfrm rot="5400000">
              <a:off x="1811" y="2186"/>
              <a:ext cx="20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≥1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24" name="Rectangle 63"/>
            <p:cNvSpPr>
              <a:spLocks noChangeArrowheads="1"/>
            </p:cNvSpPr>
            <p:nvPr/>
          </p:nvSpPr>
          <p:spPr bwMode="auto">
            <a:xfrm>
              <a:off x="3664" y="1831"/>
              <a:ext cx="766" cy="1113"/>
            </a:xfrm>
            <a:prstGeom prst="rect">
              <a:avLst/>
            </a:prstGeom>
            <a:solidFill>
              <a:srgbClr val="9ED7D2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5" name="Line 64"/>
            <p:cNvSpPr>
              <a:spLocks noChangeShapeType="1"/>
            </p:cNvSpPr>
            <p:nvPr/>
          </p:nvSpPr>
          <p:spPr bwMode="auto">
            <a:xfrm flipH="1">
              <a:off x="4157" y="2598"/>
              <a:ext cx="182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6" name="Freeform 65"/>
            <p:cNvSpPr>
              <a:spLocks/>
            </p:cNvSpPr>
            <p:nvPr/>
          </p:nvSpPr>
          <p:spPr bwMode="auto">
            <a:xfrm>
              <a:off x="3683" y="2525"/>
              <a:ext cx="127" cy="127"/>
            </a:xfrm>
            <a:custGeom>
              <a:avLst/>
              <a:gdLst>
                <a:gd name="T0" fmla="*/ 0 w 127"/>
                <a:gd name="T1" fmla="*/ 0 h 127"/>
                <a:gd name="T2" fmla="*/ 127 w 127"/>
                <a:gd name="T3" fmla="*/ 73 h 127"/>
                <a:gd name="T4" fmla="*/ 0 w 127"/>
                <a:gd name="T5" fmla="*/ 127 h 127"/>
                <a:gd name="T6" fmla="*/ 0 60000 65536"/>
                <a:gd name="T7" fmla="*/ 0 60000 65536"/>
                <a:gd name="T8" fmla="*/ 0 60000 65536"/>
                <a:gd name="T9" fmla="*/ 0 w 127"/>
                <a:gd name="T10" fmla="*/ 0 h 127"/>
                <a:gd name="T11" fmla="*/ 127 w 127"/>
                <a:gd name="T12" fmla="*/ 127 h 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" h="127">
                  <a:moveTo>
                    <a:pt x="0" y="0"/>
                  </a:moveTo>
                  <a:lnTo>
                    <a:pt x="127" y="73"/>
                  </a:lnTo>
                  <a:lnTo>
                    <a:pt x="0" y="127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7" name="Rectangle 66"/>
            <p:cNvSpPr>
              <a:spLocks noChangeArrowheads="1"/>
            </p:cNvSpPr>
            <p:nvPr/>
          </p:nvSpPr>
          <p:spPr bwMode="auto">
            <a:xfrm>
              <a:off x="3245" y="1831"/>
              <a:ext cx="419" cy="511"/>
            </a:xfrm>
            <a:prstGeom prst="rect">
              <a:avLst/>
            </a:prstGeom>
            <a:solidFill>
              <a:srgbClr val="E6B9D3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8" name="Line 67"/>
            <p:cNvSpPr>
              <a:spLocks noChangeShapeType="1"/>
            </p:cNvSpPr>
            <p:nvPr/>
          </p:nvSpPr>
          <p:spPr bwMode="auto">
            <a:xfrm>
              <a:off x="3445" y="1831"/>
              <a:ext cx="1" cy="493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9" name="Line 68"/>
            <p:cNvSpPr>
              <a:spLocks noChangeShapeType="1"/>
            </p:cNvSpPr>
            <p:nvPr/>
          </p:nvSpPr>
          <p:spPr bwMode="auto">
            <a:xfrm flipH="1">
              <a:off x="3245" y="2087"/>
              <a:ext cx="200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0" name="Rectangle 69"/>
            <p:cNvSpPr>
              <a:spLocks noChangeArrowheads="1"/>
            </p:cNvSpPr>
            <p:nvPr/>
          </p:nvSpPr>
          <p:spPr bwMode="auto">
            <a:xfrm>
              <a:off x="3263" y="1850"/>
              <a:ext cx="18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31" name="Rectangle 70"/>
            <p:cNvSpPr>
              <a:spLocks noChangeArrowheads="1"/>
            </p:cNvSpPr>
            <p:nvPr/>
          </p:nvSpPr>
          <p:spPr bwMode="auto">
            <a:xfrm rot="5400000">
              <a:off x="3635" y="2186"/>
              <a:ext cx="20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≥1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32" name="Rectangle 71"/>
            <p:cNvSpPr>
              <a:spLocks noChangeArrowheads="1"/>
            </p:cNvSpPr>
            <p:nvPr/>
          </p:nvSpPr>
          <p:spPr bwMode="auto">
            <a:xfrm>
              <a:off x="4959" y="1685"/>
              <a:ext cx="256" cy="457"/>
            </a:xfrm>
            <a:prstGeom prst="rect">
              <a:avLst/>
            </a:prstGeom>
            <a:solidFill>
              <a:srgbClr val="E5DEC5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33" name="Line 72"/>
            <p:cNvSpPr>
              <a:spLocks noChangeShapeType="1"/>
            </p:cNvSpPr>
            <p:nvPr/>
          </p:nvSpPr>
          <p:spPr bwMode="auto">
            <a:xfrm flipH="1">
              <a:off x="5215" y="1904"/>
              <a:ext cx="273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4" name="Rectangle 73"/>
            <p:cNvSpPr>
              <a:spLocks noChangeArrowheads="1"/>
            </p:cNvSpPr>
            <p:nvPr/>
          </p:nvSpPr>
          <p:spPr bwMode="auto">
            <a:xfrm>
              <a:off x="5032" y="1814"/>
              <a:ext cx="18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35" name="Rectangle 74"/>
            <p:cNvSpPr>
              <a:spLocks noChangeArrowheads="1"/>
            </p:cNvSpPr>
            <p:nvPr/>
          </p:nvSpPr>
          <p:spPr bwMode="auto">
            <a:xfrm>
              <a:off x="4959" y="2415"/>
              <a:ext cx="256" cy="456"/>
            </a:xfrm>
            <a:prstGeom prst="rect">
              <a:avLst/>
            </a:prstGeom>
            <a:solidFill>
              <a:srgbClr val="E5DEC5"/>
            </a:solidFill>
            <a:ln w="28575">
              <a:solidFill>
                <a:srgbClr val="3F451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36" name="Line 75"/>
            <p:cNvSpPr>
              <a:spLocks noChangeShapeType="1"/>
            </p:cNvSpPr>
            <p:nvPr/>
          </p:nvSpPr>
          <p:spPr bwMode="auto">
            <a:xfrm flipH="1">
              <a:off x="5215" y="2634"/>
              <a:ext cx="273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7" name="Rectangle 76"/>
            <p:cNvSpPr>
              <a:spLocks noChangeArrowheads="1"/>
            </p:cNvSpPr>
            <p:nvPr/>
          </p:nvSpPr>
          <p:spPr bwMode="auto">
            <a:xfrm>
              <a:off x="5032" y="2543"/>
              <a:ext cx="18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&amp;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38" name="Freeform 77"/>
            <p:cNvSpPr>
              <a:spLocks/>
            </p:cNvSpPr>
            <p:nvPr/>
          </p:nvSpPr>
          <p:spPr bwMode="auto">
            <a:xfrm>
              <a:off x="381" y="2598"/>
              <a:ext cx="1459" cy="456"/>
            </a:xfrm>
            <a:custGeom>
              <a:avLst/>
              <a:gdLst>
                <a:gd name="T0" fmla="*/ 1459 w 1459"/>
                <a:gd name="T1" fmla="*/ 0 h 456"/>
                <a:gd name="T2" fmla="*/ 1277 w 1459"/>
                <a:gd name="T3" fmla="*/ 0 h 456"/>
                <a:gd name="T4" fmla="*/ 1277 w 1459"/>
                <a:gd name="T5" fmla="*/ 456 h 456"/>
                <a:gd name="T6" fmla="*/ 0 w 1459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456"/>
                <a:gd name="T14" fmla="*/ 1459 w 1459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456">
                  <a:moveTo>
                    <a:pt x="1459" y="0"/>
                  </a:moveTo>
                  <a:lnTo>
                    <a:pt x="1277" y="0"/>
                  </a:lnTo>
                  <a:lnTo>
                    <a:pt x="1277" y="456"/>
                  </a:lnTo>
                  <a:lnTo>
                    <a:pt x="0" y="456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39" name="Freeform 78"/>
            <p:cNvSpPr>
              <a:spLocks/>
            </p:cNvSpPr>
            <p:nvPr/>
          </p:nvSpPr>
          <p:spPr bwMode="auto">
            <a:xfrm>
              <a:off x="1658" y="2598"/>
              <a:ext cx="2006" cy="456"/>
            </a:xfrm>
            <a:custGeom>
              <a:avLst/>
              <a:gdLst>
                <a:gd name="T0" fmla="*/ 0 w 2006"/>
                <a:gd name="T1" fmla="*/ 456 h 456"/>
                <a:gd name="T2" fmla="*/ 1824 w 2006"/>
                <a:gd name="T3" fmla="*/ 456 h 456"/>
                <a:gd name="T4" fmla="*/ 1824 w 2006"/>
                <a:gd name="T5" fmla="*/ 0 h 456"/>
                <a:gd name="T6" fmla="*/ 2006 w 2006"/>
                <a:gd name="T7" fmla="*/ 0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6"/>
                <a:gd name="T13" fmla="*/ 0 h 456"/>
                <a:gd name="T14" fmla="*/ 2006 w 2006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6" h="456">
                  <a:moveTo>
                    <a:pt x="0" y="456"/>
                  </a:moveTo>
                  <a:lnTo>
                    <a:pt x="1824" y="456"/>
                  </a:lnTo>
                  <a:lnTo>
                    <a:pt x="1824" y="0"/>
                  </a:lnTo>
                  <a:lnTo>
                    <a:pt x="2006" y="0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0" name="Line 79"/>
            <p:cNvSpPr>
              <a:spLocks noChangeShapeType="1"/>
            </p:cNvSpPr>
            <p:nvPr/>
          </p:nvSpPr>
          <p:spPr bwMode="auto">
            <a:xfrm flipH="1">
              <a:off x="4430" y="2744"/>
              <a:ext cx="511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1" name="Line 80"/>
            <p:cNvSpPr>
              <a:spLocks noChangeShapeType="1"/>
            </p:cNvSpPr>
            <p:nvPr/>
          </p:nvSpPr>
          <p:spPr bwMode="auto">
            <a:xfrm flipH="1">
              <a:off x="4430" y="2014"/>
              <a:ext cx="511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2" name="Freeform 81"/>
            <p:cNvSpPr>
              <a:spLocks/>
            </p:cNvSpPr>
            <p:nvPr/>
          </p:nvSpPr>
          <p:spPr bwMode="auto">
            <a:xfrm>
              <a:off x="1238" y="2269"/>
              <a:ext cx="3521" cy="931"/>
            </a:xfrm>
            <a:custGeom>
              <a:avLst/>
              <a:gdLst>
                <a:gd name="T0" fmla="*/ 3521 w 3521"/>
                <a:gd name="T1" fmla="*/ 475 h 931"/>
                <a:gd name="T2" fmla="*/ 3521 w 3521"/>
                <a:gd name="T3" fmla="*/ 931 h 931"/>
                <a:gd name="T4" fmla="*/ 0 w 3521"/>
                <a:gd name="T5" fmla="*/ 931 h 931"/>
                <a:gd name="T6" fmla="*/ 0 w 3521"/>
                <a:gd name="T7" fmla="*/ 0 h 931"/>
                <a:gd name="T8" fmla="*/ 183 w 3521"/>
                <a:gd name="T9" fmla="*/ 0 h 9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1"/>
                <a:gd name="T16" fmla="*/ 0 h 931"/>
                <a:gd name="T17" fmla="*/ 3521 w 3521"/>
                <a:gd name="T18" fmla="*/ 931 h 9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1" h="931">
                  <a:moveTo>
                    <a:pt x="3521" y="475"/>
                  </a:moveTo>
                  <a:lnTo>
                    <a:pt x="3521" y="931"/>
                  </a:lnTo>
                  <a:lnTo>
                    <a:pt x="0" y="931"/>
                  </a:ln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3" name="Line 82"/>
            <p:cNvSpPr>
              <a:spLocks noChangeShapeType="1"/>
            </p:cNvSpPr>
            <p:nvPr/>
          </p:nvSpPr>
          <p:spPr bwMode="auto">
            <a:xfrm>
              <a:off x="381" y="1540"/>
              <a:ext cx="365" cy="1"/>
            </a:xfrm>
            <a:prstGeom prst="line">
              <a:avLst/>
            </a:pr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4" name="Freeform 83"/>
            <p:cNvSpPr>
              <a:spLocks/>
            </p:cNvSpPr>
            <p:nvPr/>
          </p:nvSpPr>
          <p:spPr bwMode="auto">
            <a:xfrm>
              <a:off x="564" y="1467"/>
              <a:ext cx="839" cy="693"/>
            </a:xfrm>
            <a:custGeom>
              <a:avLst/>
              <a:gdLst>
                <a:gd name="T0" fmla="*/ 0 w 839"/>
                <a:gd name="T1" fmla="*/ 0 h 693"/>
                <a:gd name="T2" fmla="*/ 0 w 839"/>
                <a:gd name="T3" fmla="*/ 693 h 693"/>
                <a:gd name="T4" fmla="*/ 839 w 839"/>
                <a:gd name="T5" fmla="*/ 693 h 693"/>
                <a:gd name="T6" fmla="*/ 0 60000 65536"/>
                <a:gd name="T7" fmla="*/ 0 60000 65536"/>
                <a:gd name="T8" fmla="*/ 0 60000 65536"/>
                <a:gd name="T9" fmla="*/ 0 w 839"/>
                <a:gd name="T10" fmla="*/ 0 h 693"/>
                <a:gd name="T11" fmla="*/ 839 w 839"/>
                <a:gd name="T12" fmla="*/ 693 h 6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9" h="693">
                  <a:moveTo>
                    <a:pt x="0" y="0"/>
                  </a:moveTo>
                  <a:lnTo>
                    <a:pt x="0" y="693"/>
                  </a:lnTo>
                  <a:lnTo>
                    <a:pt x="839" y="693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5" name="Freeform 84"/>
            <p:cNvSpPr>
              <a:spLocks/>
            </p:cNvSpPr>
            <p:nvPr/>
          </p:nvSpPr>
          <p:spPr bwMode="auto">
            <a:xfrm>
              <a:off x="2606" y="2014"/>
              <a:ext cx="639" cy="273"/>
            </a:xfrm>
            <a:custGeom>
              <a:avLst/>
              <a:gdLst>
                <a:gd name="T0" fmla="*/ 639 w 639"/>
                <a:gd name="T1" fmla="*/ 273 h 273"/>
                <a:gd name="T2" fmla="*/ 110 w 639"/>
                <a:gd name="T3" fmla="*/ 273 h 273"/>
                <a:gd name="T4" fmla="*/ 110 w 639"/>
                <a:gd name="T5" fmla="*/ 0 h 273"/>
                <a:gd name="T6" fmla="*/ 0 w 639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273"/>
                <a:gd name="T14" fmla="*/ 639 w 639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273">
                  <a:moveTo>
                    <a:pt x="639" y="273"/>
                  </a:moveTo>
                  <a:lnTo>
                    <a:pt x="110" y="273"/>
                  </a:lnTo>
                  <a:lnTo>
                    <a:pt x="11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6" name="Freeform 85"/>
            <p:cNvSpPr>
              <a:spLocks/>
            </p:cNvSpPr>
            <p:nvPr/>
          </p:nvSpPr>
          <p:spPr bwMode="auto">
            <a:xfrm>
              <a:off x="1056" y="1540"/>
              <a:ext cx="2189" cy="620"/>
            </a:xfrm>
            <a:custGeom>
              <a:avLst/>
              <a:gdLst>
                <a:gd name="T0" fmla="*/ 2189 w 2189"/>
                <a:gd name="T1" fmla="*/ 620 h 620"/>
                <a:gd name="T2" fmla="*/ 1788 w 2189"/>
                <a:gd name="T3" fmla="*/ 620 h 620"/>
                <a:gd name="T4" fmla="*/ 1788 w 2189"/>
                <a:gd name="T5" fmla="*/ 0 h 620"/>
                <a:gd name="T6" fmla="*/ 0 w 2189"/>
                <a:gd name="T7" fmla="*/ 0 h 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9"/>
                <a:gd name="T13" fmla="*/ 0 h 620"/>
                <a:gd name="T14" fmla="*/ 2189 w 2189"/>
                <a:gd name="T15" fmla="*/ 620 h 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9" h="620">
                  <a:moveTo>
                    <a:pt x="2189" y="620"/>
                  </a:moveTo>
                  <a:lnTo>
                    <a:pt x="1788" y="620"/>
                  </a:lnTo>
                  <a:lnTo>
                    <a:pt x="178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7" name="Freeform 86"/>
            <p:cNvSpPr>
              <a:spLocks/>
            </p:cNvSpPr>
            <p:nvPr/>
          </p:nvSpPr>
          <p:spPr bwMode="auto">
            <a:xfrm>
              <a:off x="564" y="1248"/>
              <a:ext cx="2681" cy="802"/>
            </a:xfrm>
            <a:custGeom>
              <a:avLst/>
              <a:gdLst>
                <a:gd name="T0" fmla="*/ 0 w 2681"/>
                <a:gd name="T1" fmla="*/ 219 h 802"/>
                <a:gd name="T2" fmla="*/ 0 w 2681"/>
                <a:gd name="T3" fmla="*/ 0 h 802"/>
                <a:gd name="T4" fmla="*/ 2389 w 2681"/>
                <a:gd name="T5" fmla="*/ 0 h 802"/>
                <a:gd name="T6" fmla="*/ 2389 w 2681"/>
                <a:gd name="T7" fmla="*/ 802 h 802"/>
                <a:gd name="T8" fmla="*/ 2681 w 2681"/>
                <a:gd name="T9" fmla="*/ 802 h 8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1"/>
                <a:gd name="T16" fmla="*/ 0 h 802"/>
                <a:gd name="T17" fmla="*/ 2681 w 2681"/>
                <a:gd name="T18" fmla="*/ 802 h 8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1" h="802">
                  <a:moveTo>
                    <a:pt x="0" y="219"/>
                  </a:moveTo>
                  <a:lnTo>
                    <a:pt x="0" y="0"/>
                  </a:lnTo>
                  <a:lnTo>
                    <a:pt x="2389" y="0"/>
                  </a:lnTo>
                  <a:lnTo>
                    <a:pt x="2389" y="802"/>
                  </a:lnTo>
                  <a:lnTo>
                    <a:pt x="2681" y="802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8" name="Freeform 87"/>
            <p:cNvSpPr>
              <a:spLocks/>
            </p:cNvSpPr>
            <p:nvPr/>
          </p:nvSpPr>
          <p:spPr bwMode="auto">
            <a:xfrm>
              <a:off x="2935" y="1248"/>
              <a:ext cx="2006" cy="583"/>
            </a:xfrm>
            <a:custGeom>
              <a:avLst/>
              <a:gdLst>
                <a:gd name="T0" fmla="*/ 2006 w 2006"/>
                <a:gd name="T1" fmla="*/ 583 h 583"/>
                <a:gd name="T2" fmla="*/ 1824 w 2006"/>
                <a:gd name="T3" fmla="*/ 583 h 583"/>
                <a:gd name="T4" fmla="*/ 1824 w 2006"/>
                <a:gd name="T5" fmla="*/ 0 h 583"/>
                <a:gd name="T6" fmla="*/ 0 w 2006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6"/>
                <a:gd name="T13" fmla="*/ 0 h 583"/>
                <a:gd name="T14" fmla="*/ 2006 w 2006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6" h="583">
                  <a:moveTo>
                    <a:pt x="2006" y="583"/>
                  </a:moveTo>
                  <a:lnTo>
                    <a:pt x="1824" y="583"/>
                  </a:lnTo>
                  <a:lnTo>
                    <a:pt x="182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9" name="Freeform 88"/>
            <p:cNvSpPr>
              <a:spLocks/>
            </p:cNvSpPr>
            <p:nvPr/>
          </p:nvSpPr>
          <p:spPr bwMode="auto">
            <a:xfrm>
              <a:off x="4759" y="1831"/>
              <a:ext cx="182" cy="730"/>
            </a:xfrm>
            <a:custGeom>
              <a:avLst/>
              <a:gdLst>
                <a:gd name="T0" fmla="*/ 0 w 182"/>
                <a:gd name="T1" fmla="*/ 0 h 730"/>
                <a:gd name="T2" fmla="*/ 0 w 182"/>
                <a:gd name="T3" fmla="*/ 730 h 730"/>
                <a:gd name="T4" fmla="*/ 182 w 182"/>
                <a:gd name="T5" fmla="*/ 730 h 730"/>
                <a:gd name="T6" fmla="*/ 0 60000 65536"/>
                <a:gd name="T7" fmla="*/ 0 60000 65536"/>
                <a:gd name="T8" fmla="*/ 0 60000 65536"/>
                <a:gd name="T9" fmla="*/ 0 w 182"/>
                <a:gd name="T10" fmla="*/ 0 h 730"/>
                <a:gd name="T11" fmla="*/ 182 w 182"/>
                <a:gd name="T12" fmla="*/ 730 h 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30">
                  <a:moveTo>
                    <a:pt x="0" y="0"/>
                  </a:moveTo>
                  <a:lnTo>
                    <a:pt x="0" y="730"/>
                  </a:lnTo>
                  <a:lnTo>
                    <a:pt x="182" y="730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0" name="Freeform 89"/>
            <p:cNvSpPr>
              <a:spLocks/>
            </p:cNvSpPr>
            <p:nvPr/>
          </p:nvSpPr>
          <p:spPr bwMode="auto">
            <a:xfrm>
              <a:off x="3062" y="1649"/>
              <a:ext cx="1514" cy="365"/>
            </a:xfrm>
            <a:custGeom>
              <a:avLst/>
              <a:gdLst>
                <a:gd name="T0" fmla="*/ 1514 w 1514"/>
                <a:gd name="T1" fmla="*/ 365 h 365"/>
                <a:gd name="T2" fmla="*/ 1514 w 1514"/>
                <a:gd name="T3" fmla="*/ 0 h 365"/>
                <a:gd name="T4" fmla="*/ 0 w 1514"/>
                <a:gd name="T5" fmla="*/ 0 h 365"/>
                <a:gd name="T6" fmla="*/ 0 w 1514"/>
                <a:gd name="T7" fmla="*/ 255 h 365"/>
                <a:gd name="T8" fmla="*/ 183 w 1514"/>
                <a:gd name="T9" fmla="*/ 255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4"/>
                <a:gd name="T16" fmla="*/ 0 h 365"/>
                <a:gd name="T17" fmla="*/ 1514 w 1514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4" h="365">
                  <a:moveTo>
                    <a:pt x="1514" y="365"/>
                  </a:moveTo>
                  <a:lnTo>
                    <a:pt x="1514" y="0"/>
                  </a:lnTo>
                  <a:lnTo>
                    <a:pt x="0" y="0"/>
                  </a:lnTo>
                  <a:lnTo>
                    <a:pt x="0" y="255"/>
                  </a:lnTo>
                  <a:lnTo>
                    <a:pt x="183" y="255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1" name="Freeform 90"/>
            <p:cNvSpPr>
              <a:spLocks/>
            </p:cNvSpPr>
            <p:nvPr/>
          </p:nvSpPr>
          <p:spPr bwMode="auto">
            <a:xfrm>
              <a:off x="1165" y="1540"/>
              <a:ext cx="256" cy="474"/>
            </a:xfrm>
            <a:custGeom>
              <a:avLst/>
              <a:gdLst>
                <a:gd name="T0" fmla="*/ 0 w 256"/>
                <a:gd name="T1" fmla="*/ 0 h 474"/>
                <a:gd name="T2" fmla="*/ 0 w 256"/>
                <a:gd name="T3" fmla="*/ 474 h 474"/>
                <a:gd name="T4" fmla="*/ 256 w 256"/>
                <a:gd name="T5" fmla="*/ 474 h 474"/>
                <a:gd name="T6" fmla="*/ 0 60000 65536"/>
                <a:gd name="T7" fmla="*/ 0 60000 65536"/>
                <a:gd name="T8" fmla="*/ 0 60000 65536"/>
                <a:gd name="T9" fmla="*/ 0 w 256"/>
                <a:gd name="T10" fmla="*/ 0 h 474"/>
                <a:gd name="T11" fmla="*/ 256 w 256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474">
                  <a:moveTo>
                    <a:pt x="0" y="0"/>
                  </a:moveTo>
                  <a:lnTo>
                    <a:pt x="0" y="474"/>
                  </a:lnTo>
                  <a:lnTo>
                    <a:pt x="256" y="474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2" name="Freeform 91"/>
            <p:cNvSpPr>
              <a:spLocks/>
            </p:cNvSpPr>
            <p:nvPr/>
          </p:nvSpPr>
          <p:spPr bwMode="auto">
            <a:xfrm>
              <a:off x="1293" y="1649"/>
              <a:ext cx="1423" cy="365"/>
            </a:xfrm>
            <a:custGeom>
              <a:avLst/>
              <a:gdLst>
                <a:gd name="T0" fmla="*/ 1423 w 1423"/>
                <a:gd name="T1" fmla="*/ 365 h 365"/>
                <a:gd name="T2" fmla="*/ 1423 w 1423"/>
                <a:gd name="T3" fmla="*/ 0 h 365"/>
                <a:gd name="T4" fmla="*/ 0 w 1423"/>
                <a:gd name="T5" fmla="*/ 0 h 365"/>
                <a:gd name="T6" fmla="*/ 0 w 1423"/>
                <a:gd name="T7" fmla="*/ 255 h 365"/>
                <a:gd name="T8" fmla="*/ 110 w 1423"/>
                <a:gd name="T9" fmla="*/ 255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3"/>
                <a:gd name="T16" fmla="*/ 0 h 365"/>
                <a:gd name="T17" fmla="*/ 1423 w 1423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3" h="365">
                  <a:moveTo>
                    <a:pt x="1423" y="365"/>
                  </a:moveTo>
                  <a:lnTo>
                    <a:pt x="1423" y="0"/>
                  </a:lnTo>
                  <a:lnTo>
                    <a:pt x="0" y="0"/>
                  </a:lnTo>
                  <a:lnTo>
                    <a:pt x="0" y="255"/>
                  </a:lnTo>
                  <a:lnTo>
                    <a:pt x="110" y="255"/>
                  </a:lnTo>
                </a:path>
              </a:pathLst>
            </a:custGeom>
            <a:noFill/>
            <a:ln w="28575">
              <a:solidFill>
                <a:srgbClr val="0C00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3" name="Oval 92"/>
            <p:cNvSpPr>
              <a:spLocks noChangeArrowheads="1"/>
            </p:cNvSpPr>
            <p:nvPr/>
          </p:nvSpPr>
          <p:spPr bwMode="auto">
            <a:xfrm>
              <a:off x="527" y="1503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4" name="Oval 93"/>
            <p:cNvSpPr>
              <a:spLocks noChangeArrowheads="1"/>
            </p:cNvSpPr>
            <p:nvPr/>
          </p:nvSpPr>
          <p:spPr bwMode="auto">
            <a:xfrm>
              <a:off x="2916" y="1211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5" name="Oval 94"/>
            <p:cNvSpPr>
              <a:spLocks noChangeArrowheads="1"/>
            </p:cNvSpPr>
            <p:nvPr/>
          </p:nvSpPr>
          <p:spPr bwMode="auto">
            <a:xfrm>
              <a:off x="4722" y="1795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6" name="Oval 95"/>
            <p:cNvSpPr>
              <a:spLocks noChangeArrowheads="1"/>
            </p:cNvSpPr>
            <p:nvPr/>
          </p:nvSpPr>
          <p:spPr bwMode="auto">
            <a:xfrm>
              <a:off x="4540" y="1977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7" name="Oval 96"/>
            <p:cNvSpPr>
              <a:spLocks noChangeArrowheads="1"/>
            </p:cNvSpPr>
            <p:nvPr/>
          </p:nvSpPr>
          <p:spPr bwMode="auto">
            <a:xfrm>
              <a:off x="4722" y="2707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8" name="Oval 97"/>
            <p:cNvSpPr>
              <a:spLocks noChangeArrowheads="1"/>
            </p:cNvSpPr>
            <p:nvPr/>
          </p:nvSpPr>
          <p:spPr bwMode="auto">
            <a:xfrm>
              <a:off x="2679" y="1977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9" name="Oval 98"/>
            <p:cNvSpPr>
              <a:spLocks noChangeArrowheads="1"/>
            </p:cNvSpPr>
            <p:nvPr/>
          </p:nvSpPr>
          <p:spPr bwMode="auto">
            <a:xfrm>
              <a:off x="1621" y="3017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0" name="Oval 99"/>
            <p:cNvSpPr>
              <a:spLocks noChangeArrowheads="1"/>
            </p:cNvSpPr>
            <p:nvPr/>
          </p:nvSpPr>
          <p:spPr bwMode="auto">
            <a:xfrm>
              <a:off x="1129" y="1503"/>
              <a:ext cx="73" cy="7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1" name="Rectangle 100"/>
            <p:cNvSpPr>
              <a:spLocks noChangeArrowheads="1"/>
            </p:cNvSpPr>
            <p:nvPr/>
          </p:nvSpPr>
          <p:spPr bwMode="auto">
            <a:xfrm>
              <a:off x="2041" y="1996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2" name="Rectangle 101"/>
            <p:cNvSpPr>
              <a:spLocks noChangeArrowheads="1"/>
            </p:cNvSpPr>
            <p:nvPr/>
          </p:nvSpPr>
          <p:spPr bwMode="auto">
            <a:xfrm>
              <a:off x="2315" y="1904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3" name="Rectangle 102"/>
            <p:cNvSpPr>
              <a:spLocks noChangeArrowheads="1"/>
            </p:cNvSpPr>
            <p:nvPr/>
          </p:nvSpPr>
          <p:spPr bwMode="auto">
            <a:xfrm>
              <a:off x="2479" y="1996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4" name="Rectangle 103"/>
            <p:cNvSpPr>
              <a:spLocks noChangeArrowheads="1"/>
            </p:cNvSpPr>
            <p:nvPr/>
          </p:nvSpPr>
          <p:spPr bwMode="auto">
            <a:xfrm>
              <a:off x="2333" y="2615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5" name="Rectangle 104"/>
            <p:cNvSpPr>
              <a:spLocks noChangeArrowheads="1"/>
            </p:cNvSpPr>
            <p:nvPr/>
          </p:nvSpPr>
          <p:spPr bwMode="auto">
            <a:xfrm>
              <a:off x="2497" y="2707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6" name="Rectangle 105"/>
            <p:cNvSpPr>
              <a:spLocks noChangeArrowheads="1"/>
            </p:cNvSpPr>
            <p:nvPr/>
          </p:nvSpPr>
          <p:spPr bwMode="auto">
            <a:xfrm>
              <a:off x="3701" y="1904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D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7" name="Rectangle 106"/>
            <p:cNvSpPr>
              <a:spLocks noChangeArrowheads="1"/>
            </p:cNvSpPr>
            <p:nvPr/>
          </p:nvSpPr>
          <p:spPr bwMode="auto">
            <a:xfrm>
              <a:off x="3865" y="1996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2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8" name="Rectangle 107"/>
            <p:cNvSpPr>
              <a:spLocks noChangeArrowheads="1"/>
            </p:cNvSpPr>
            <p:nvPr/>
          </p:nvSpPr>
          <p:spPr bwMode="auto">
            <a:xfrm>
              <a:off x="4139" y="1904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69" name="Rectangle 108"/>
            <p:cNvSpPr>
              <a:spLocks noChangeArrowheads="1"/>
            </p:cNvSpPr>
            <p:nvPr/>
          </p:nvSpPr>
          <p:spPr bwMode="auto">
            <a:xfrm>
              <a:off x="4303" y="1996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2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70" name="Rectangle 109"/>
            <p:cNvSpPr>
              <a:spLocks noChangeArrowheads="1"/>
            </p:cNvSpPr>
            <p:nvPr/>
          </p:nvSpPr>
          <p:spPr bwMode="auto">
            <a:xfrm>
              <a:off x="4157" y="2615"/>
              <a:ext cx="2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Q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71" name="Rectangle 110"/>
            <p:cNvSpPr>
              <a:spLocks noChangeArrowheads="1"/>
            </p:cNvSpPr>
            <p:nvPr/>
          </p:nvSpPr>
          <p:spPr bwMode="auto">
            <a:xfrm>
              <a:off x="4321" y="2707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2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72" name="Oval 111"/>
            <p:cNvSpPr>
              <a:spLocks noChangeArrowheads="1"/>
            </p:cNvSpPr>
            <p:nvPr/>
          </p:nvSpPr>
          <p:spPr bwMode="auto">
            <a:xfrm>
              <a:off x="4430" y="2689"/>
              <a:ext cx="110" cy="10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3" name="Rectangle 112"/>
            <p:cNvSpPr>
              <a:spLocks noChangeArrowheads="1"/>
            </p:cNvSpPr>
            <p:nvPr/>
          </p:nvSpPr>
          <p:spPr bwMode="auto">
            <a:xfrm>
              <a:off x="5324" y="1612"/>
              <a:ext cx="20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Z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74" name="Rectangle 113"/>
            <p:cNvSpPr>
              <a:spLocks noChangeArrowheads="1"/>
            </p:cNvSpPr>
            <p:nvPr/>
          </p:nvSpPr>
          <p:spPr bwMode="auto">
            <a:xfrm>
              <a:off x="5452" y="1704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1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75" name="Rectangle 114"/>
            <p:cNvSpPr>
              <a:spLocks noChangeArrowheads="1"/>
            </p:cNvSpPr>
            <p:nvPr/>
          </p:nvSpPr>
          <p:spPr bwMode="auto">
            <a:xfrm>
              <a:off x="5324" y="2342"/>
              <a:ext cx="20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0">
                  <a:solidFill>
                    <a:srgbClr val="172721"/>
                  </a:solidFill>
                  <a:latin typeface="Times New Roman" pitchFamily="18" charset="0"/>
                </a:rPr>
                <a:t>Z</a:t>
              </a:r>
              <a:endParaRPr kumimoji="1" lang="en-US" altLang="zh-CN" b="0">
                <a:latin typeface="Tahoma" pitchFamily="34" charset="0"/>
              </a:endParaRPr>
            </a:p>
          </p:txBody>
        </p:sp>
        <p:sp>
          <p:nvSpPr>
            <p:cNvPr id="143476" name="Rectangle 115"/>
            <p:cNvSpPr>
              <a:spLocks noChangeArrowheads="1"/>
            </p:cNvSpPr>
            <p:nvPr/>
          </p:nvSpPr>
          <p:spPr bwMode="auto">
            <a:xfrm>
              <a:off x="5452" y="2434"/>
              <a:ext cx="1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0">
                  <a:solidFill>
                    <a:srgbClr val="172721"/>
                  </a:solidFill>
                  <a:latin typeface="Times New Roman" pitchFamily="18" charset="0"/>
                </a:rPr>
                <a:t>2</a:t>
              </a:r>
              <a:endParaRPr kumimoji="1" lang="en-US" altLang="zh-CN" b="0">
                <a:latin typeface="Tahoma" pitchFamily="34" charset="0"/>
              </a:endParaRPr>
            </a:p>
          </p:txBody>
        </p:sp>
      </p:grpSp>
      <p:sp>
        <p:nvSpPr>
          <p:cNvPr id="615540" name="Text Box 116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248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>
                <a:latin typeface="Tahoma" pitchFamily="34" charset="0"/>
                <a:hlinkClick r:id="" action="ppaction://hlinkshowjump?jump=firstslide"/>
              </a:rPr>
              <a:t>返回</a:t>
            </a:r>
            <a:endParaRPr kumimoji="1" lang="zh-CN" altLang="en-US"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8153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b="0" dirty="0">
                <a:latin typeface="Tahoma" pitchFamily="34" charset="0"/>
              </a:rPr>
              <a:t>1.</a:t>
            </a:r>
            <a:r>
              <a:rPr kumimoji="1" lang="zh-CN" altLang="en-US" b="0" dirty="0">
                <a:latin typeface="Tahoma" pitchFamily="34" charset="0"/>
              </a:rPr>
              <a:t>某序列信号发生电路，正常工作时要求连续</a:t>
            </a:r>
            <a:r>
              <a:rPr kumimoji="1" lang="en-US" altLang="zh-CN" b="0" dirty="0">
                <a:latin typeface="Tahoma" pitchFamily="34" charset="0"/>
              </a:rPr>
              <a:t>0</a:t>
            </a:r>
            <a:r>
              <a:rPr kumimoji="1" lang="zh-CN" altLang="en-US" b="0" dirty="0">
                <a:latin typeface="Tahoma" pitchFamily="34" charset="0"/>
              </a:rPr>
              <a:t>的数目为偶数，连续</a:t>
            </a:r>
            <a:r>
              <a:rPr kumimoji="1" lang="en-US" altLang="zh-CN" b="0" dirty="0">
                <a:latin typeface="Tahoma" pitchFamily="34" charset="0"/>
              </a:rPr>
              <a:t>1</a:t>
            </a:r>
            <a:r>
              <a:rPr kumimoji="1" lang="zh-CN" altLang="en-US" b="0" dirty="0">
                <a:latin typeface="Tahoma" pitchFamily="34" charset="0"/>
              </a:rPr>
              <a:t>的数目为奇数，用一同步时序电路检测其工作，工作正常时输出为</a:t>
            </a:r>
            <a:r>
              <a:rPr kumimoji="1" lang="en-US" altLang="zh-CN" b="0" dirty="0">
                <a:latin typeface="Tahoma" pitchFamily="34" charset="0"/>
              </a:rPr>
              <a:t>0</a:t>
            </a:r>
            <a:r>
              <a:rPr kumimoji="1" lang="zh-CN" altLang="en-US" b="0" dirty="0">
                <a:latin typeface="Tahoma" pitchFamily="34" charset="0"/>
              </a:rPr>
              <a:t>，否则为</a:t>
            </a:r>
            <a:r>
              <a:rPr kumimoji="1" lang="en-US" altLang="zh-CN" b="0" dirty="0">
                <a:latin typeface="Tahoma" pitchFamily="34" charset="0"/>
              </a:rPr>
              <a:t>1</a:t>
            </a:r>
            <a:r>
              <a:rPr kumimoji="1" lang="zh-CN" altLang="en-US" b="0" dirty="0">
                <a:latin typeface="Tahoma" pitchFamily="34" charset="0"/>
              </a:rPr>
              <a:t>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b="0" dirty="0">
                <a:latin typeface="Tahoma" pitchFamily="34" charset="0"/>
              </a:rPr>
              <a:t>如： 输入</a:t>
            </a:r>
            <a:r>
              <a:rPr kumimoji="1" lang="en-US" altLang="zh-CN" b="0" dirty="0">
                <a:latin typeface="Tahoma" pitchFamily="34" charset="0"/>
              </a:rPr>
              <a:t>X=00100011101100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b="0" dirty="0">
                <a:latin typeface="Tahoma" pitchFamily="34" charset="0"/>
              </a:rPr>
              <a:t>       </a:t>
            </a:r>
            <a:r>
              <a:rPr kumimoji="1" lang="zh-CN" altLang="en-US" b="0" dirty="0">
                <a:latin typeface="Tahoma" pitchFamily="34" charset="0"/>
              </a:rPr>
              <a:t>输出</a:t>
            </a:r>
            <a:r>
              <a:rPr kumimoji="1" lang="en-US" altLang="zh-CN" b="0" dirty="0">
                <a:latin typeface="Tahoma" pitchFamily="34" charset="0"/>
              </a:rPr>
              <a:t>Z=00000010001010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0" dirty="0">
                <a:latin typeface="Tahoma" pitchFamily="34" charset="0"/>
              </a:rPr>
              <a:t>列出此检测电路的状态转换图，说明每个状态的含义。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323850" y="1268413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触发器设计一个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8421 BCD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码同步十进制加计数器。</a:t>
            </a:r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1619250" y="1844675"/>
            <a:ext cx="523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8421</a:t>
            </a:r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Arial" pitchFamily="34" charset="0"/>
              </a:rPr>
              <a:t>码同步十进制加计数器的状态表</a:t>
            </a:r>
            <a:endParaRPr lang="zh-CN" altLang="en-US" b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grpSp>
        <p:nvGrpSpPr>
          <p:cNvPr id="369689" name="Group 25"/>
          <p:cNvGrpSpPr>
            <a:grpSpLocks/>
          </p:cNvGrpSpPr>
          <p:nvPr/>
        </p:nvGrpSpPr>
        <p:grpSpPr bwMode="auto">
          <a:xfrm>
            <a:off x="0" y="2289175"/>
            <a:ext cx="9144000" cy="4379913"/>
            <a:chOff x="0" y="1057"/>
            <a:chExt cx="5760" cy="2759"/>
          </a:xfrm>
        </p:grpSpPr>
        <p:sp>
          <p:nvSpPr>
            <p:cNvPr id="369690" name="Rectangle 26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1" name="Rectangle 27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2" name="Rectangle 28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3" name="Rectangle 29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4" name="Rectangle 30"/>
            <p:cNvSpPr>
              <a:spLocks noChangeArrowheads="1"/>
            </p:cNvSpPr>
            <p:nvPr/>
          </p:nvSpPr>
          <p:spPr bwMode="auto">
            <a:xfrm>
              <a:off x="0" y="1057"/>
              <a:ext cx="36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69695" name="Object 31"/>
            <p:cNvGraphicFramePr>
              <a:graphicFrameLocks noChangeAspect="1"/>
            </p:cNvGraphicFramePr>
            <p:nvPr/>
          </p:nvGraphicFramePr>
          <p:xfrm>
            <a:off x="1243" y="1434"/>
            <a:ext cx="33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78" name="公式" r:id="rId3" imgW="203040" imgH="215640" progId="Equation.3">
                    <p:embed/>
                  </p:oleObj>
                </mc:Choice>
                <mc:Fallback>
                  <p:oleObj name="公式" r:id="rId3" imgW="20304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1434"/>
                          <a:ext cx="33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6" name="Object 32"/>
            <p:cNvGraphicFramePr>
              <a:graphicFrameLocks noChangeAspect="1"/>
            </p:cNvGraphicFramePr>
            <p:nvPr/>
          </p:nvGraphicFramePr>
          <p:xfrm>
            <a:off x="1554" y="1434"/>
            <a:ext cx="34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79" name="公式" r:id="rId5" imgW="203040" imgH="215640" progId="Equation.3">
                    <p:embed/>
                  </p:oleObj>
                </mc:Choice>
                <mc:Fallback>
                  <p:oleObj name="公式" r:id="rId5" imgW="20304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1434"/>
                          <a:ext cx="347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7" name="Object 33"/>
            <p:cNvGraphicFramePr>
              <a:graphicFrameLocks noChangeAspect="1"/>
            </p:cNvGraphicFramePr>
            <p:nvPr/>
          </p:nvGraphicFramePr>
          <p:xfrm>
            <a:off x="1886" y="1434"/>
            <a:ext cx="31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0" name="公式" r:id="rId7" imgW="203040" imgH="215640" progId="Equation.3">
                    <p:embed/>
                  </p:oleObj>
                </mc:Choice>
                <mc:Fallback>
                  <p:oleObj name="公式" r:id="rId7" imgW="20304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1434"/>
                          <a:ext cx="319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8" name="Object 34"/>
            <p:cNvGraphicFramePr>
              <a:graphicFrameLocks noChangeAspect="1"/>
            </p:cNvGraphicFramePr>
            <p:nvPr/>
          </p:nvGraphicFramePr>
          <p:xfrm>
            <a:off x="2138" y="1434"/>
            <a:ext cx="35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1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1434"/>
                          <a:ext cx="35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9" name="Object 35"/>
            <p:cNvGraphicFramePr>
              <a:graphicFrameLocks noChangeAspect="1"/>
            </p:cNvGraphicFramePr>
            <p:nvPr/>
          </p:nvGraphicFramePr>
          <p:xfrm>
            <a:off x="2485" y="1457"/>
            <a:ext cx="46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2" name="公式" r:id="rId11" imgW="304560" imgH="215640" progId="Equation.3">
                    <p:embed/>
                  </p:oleObj>
                </mc:Choice>
                <mc:Fallback>
                  <p:oleObj name="公式" r:id="rId11" imgW="30456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1457"/>
                          <a:ext cx="463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00" name="Object 36"/>
            <p:cNvGraphicFramePr>
              <a:graphicFrameLocks noChangeAspect="1"/>
            </p:cNvGraphicFramePr>
            <p:nvPr/>
          </p:nvGraphicFramePr>
          <p:xfrm>
            <a:off x="3019" y="1449"/>
            <a:ext cx="42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3" name="公式" r:id="rId13" imgW="304560" imgH="215640" progId="Equation.3">
                    <p:embed/>
                  </p:oleObj>
                </mc:Choice>
                <mc:Fallback>
                  <p:oleObj name="公式" r:id="rId13" imgW="30456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1449"/>
                          <a:ext cx="428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01" name="Object 37"/>
            <p:cNvGraphicFramePr>
              <a:graphicFrameLocks noChangeAspect="1"/>
            </p:cNvGraphicFramePr>
            <p:nvPr/>
          </p:nvGraphicFramePr>
          <p:xfrm>
            <a:off x="3555" y="1448"/>
            <a:ext cx="45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4" name="公式" r:id="rId15" imgW="304560" imgH="215640" progId="Equation.3">
                    <p:embed/>
                  </p:oleObj>
                </mc:Choice>
                <mc:Fallback>
                  <p:oleObj name="公式" r:id="rId15" imgW="30456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1448"/>
                          <a:ext cx="459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02" name="Object 38"/>
            <p:cNvGraphicFramePr>
              <a:graphicFrameLocks noChangeAspect="1"/>
            </p:cNvGraphicFramePr>
            <p:nvPr/>
          </p:nvGraphicFramePr>
          <p:xfrm>
            <a:off x="4090" y="1464"/>
            <a:ext cx="46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5" name="公式" r:id="rId17" imgW="304560" imgH="215640" progId="Equation.3">
                    <p:embed/>
                  </p:oleObj>
                </mc:Choice>
                <mc:Fallback>
                  <p:oleObj name="公式" r:id="rId17" imgW="30456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464"/>
                          <a:ext cx="468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703" name="Rectangle 39"/>
            <p:cNvSpPr>
              <a:spLocks noChangeArrowheads="1"/>
            </p:cNvSpPr>
            <p:nvPr/>
          </p:nvSpPr>
          <p:spPr bwMode="auto">
            <a:xfrm>
              <a:off x="4059" y="3614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04" name="Rectangle 40"/>
            <p:cNvSpPr>
              <a:spLocks noChangeArrowheads="1"/>
            </p:cNvSpPr>
            <p:nvPr/>
          </p:nvSpPr>
          <p:spPr bwMode="auto">
            <a:xfrm>
              <a:off x="3532" y="3614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05" name="Rectangle 41"/>
            <p:cNvSpPr>
              <a:spLocks noChangeArrowheads="1"/>
            </p:cNvSpPr>
            <p:nvPr/>
          </p:nvSpPr>
          <p:spPr bwMode="auto">
            <a:xfrm>
              <a:off x="2987" y="3614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06" name="Rectangle 42"/>
            <p:cNvSpPr>
              <a:spLocks noChangeArrowheads="1"/>
            </p:cNvSpPr>
            <p:nvPr/>
          </p:nvSpPr>
          <p:spPr bwMode="auto">
            <a:xfrm>
              <a:off x="2475" y="3614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07" name="Rectangle 43"/>
            <p:cNvSpPr>
              <a:spLocks noChangeArrowheads="1"/>
            </p:cNvSpPr>
            <p:nvPr/>
          </p:nvSpPr>
          <p:spPr bwMode="auto">
            <a:xfrm>
              <a:off x="2178" y="361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08" name="Rectangle 44"/>
            <p:cNvSpPr>
              <a:spLocks noChangeArrowheads="1"/>
            </p:cNvSpPr>
            <p:nvPr/>
          </p:nvSpPr>
          <p:spPr bwMode="auto">
            <a:xfrm>
              <a:off x="1881" y="361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09" name="Rectangle 45"/>
            <p:cNvSpPr>
              <a:spLocks noChangeArrowheads="1"/>
            </p:cNvSpPr>
            <p:nvPr/>
          </p:nvSpPr>
          <p:spPr bwMode="auto">
            <a:xfrm>
              <a:off x="1584" y="361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0" name="Rectangle 46"/>
            <p:cNvSpPr>
              <a:spLocks noChangeArrowheads="1"/>
            </p:cNvSpPr>
            <p:nvPr/>
          </p:nvSpPr>
          <p:spPr bwMode="auto">
            <a:xfrm>
              <a:off x="1286" y="3614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1" name="Rectangle 47"/>
            <p:cNvSpPr>
              <a:spLocks noChangeArrowheads="1"/>
            </p:cNvSpPr>
            <p:nvPr/>
          </p:nvSpPr>
          <p:spPr bwMode="auto">
            <a:xfrm>
              <a:off x="656" y="3614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2" name="Rectangle 48"/>
            <p:cNvSpPr>
              <a:spLocks noChangeArrowheads="1"/>
            </p:cNvSpPr>
            <p:nvPr/>
          </p:nvSpPr>
          <p:spPr bwMode="auto">
            <a:xfrm>
              <a:off x="4059" y="3412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3" name="Rectangle 49"/>
            <p:cNvSpPr>
              <a:spLocks noChangeArrowheads="1"/>
            </p:cNvSpPr>
            <p:nvPr/>
          </p:nvSpPr>
          <p:spPr bwMode="auto">
            <a:xfrm>
              <a:off x="3532" y="3412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4" name="Rectangle 50"/>
            <p:cNvSpPr>
              <a:spLocks noChangeArrowheads="1"/>
            </p:cNvSpPr>
            <p:nvPr/>
          </p:nvSpPr>
          <p:spPr bwMode="auto">
            <a:xfrm>
              <a:off x="2987" y="3412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5" name="Rectangle 51"/>
            <p:cNvSpPr>
              <a:spLocks noChangeArrowheads="1"/>
            </p:cNvSpPr>
            <p:nvPr/>
          </p:nvSpPr>
          <p:spPr bwMode="auto">
            <a:xfrm>
              <a:off x="2475" y="3412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6" name="Rectangle 52"/>
            <p:cNvSpPr>
              <a:spLocks noChangeArrowheads="1"/>
            </p:cNvSpPr>
            <p:nvPr/>
          </p:nvSpPr>
          <p:spPr bwMode="auto">
            <a:xfrm>
              <a:off x="2178" y="3412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7" name="Rectangle 53"/>
            <p:cNvSpPr>
              <a:spLocks noChangeArrowheads="1"/>
            </p:cNvSpPr>
            <p:nvPr/>
          </p:nvSpPr>
          <p:spPr bwMode="auto">
            <a:xfrm>
              <a:off x="1881" y="3412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8" name="Rectangle 54"/>
            <p:cNvSpPr>
              <a:spLocks noChangeArrowheads="1"/>
            </p:cNvSpPr>
            <p:nvPr/>
          </p:nvSpPr>
          <p:spPr bwMode="auto">
            <a:xfrm>
              <a:off x="1584" y="3412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19" name="Rectangle 55"/>
            <p:cNvSpPr>
              <a:spLocks noChangeArrowheads="1"/>
            </p:cNvSpPr>
            <p:nvPr/>
          </p:nvSpPr>
          <p:spPr bwMode="auto">
            <a:xfrm>
              <a:off x="1286" y="3412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0" name="Rectangle 56"/>
            <p:cNvSpPr>
              <a:spLocks noChangeArrowheads="1"/>
            </p:cNvSpPr>
            <p:nvPr/>
          </p:nvSpPr>
          <p:spPr bwMode="auto">
            <a:xfrm>
              <a:off x="656" y="3412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1" name="Rectangle 57"/>
            <p:cNvSpPr>
              <a:spLocks noChangeArrowheads="1"/>
            </p:cNvSpPr>
            <p:nvPr/>
          </p:nvSpPr>
          <p:spPr bwMode="auto">
            <a:xfrm>
              <a:off x="4059" y="3209"/>
              <a:ext cx="5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2" name="Rectangle 58"/>
            <p:cNvSpPr>
              <a:spLocks noChangeArrowheads="1"/>
            </p:cNvSpPr>
            <p:nvPr/>
          </p:nvSpPr>
          <p:spPr bwMode="auto">
            <a:xfrm>
              <a:off x="3532" y="3209"/>
              <a:ext cx="52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3" name="Rectangle 59"/>
            <p:cNvSpPr>
              <a:spLocks noChangeArrowheads="1"/>
            </p:cNvSpPr>
            <p:nvPr/>
          </p:nvSpPr>
          <p:spPr bwMode="auto">
            <a:xfrm>
              <a:off x="2987" y="3209"/>
              <a:ext cx="54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4" name="Rectangle 60"/>
            <p:cNvSpPr>
              <a:spLocks noChangeArrowheads="1"/>
            </p:cNvSpPr>
            <p:nvPr/>
          </p:nvSpPr>
          <p:spPr bwMode="auto">
            <a:xfrm>
              <a:off x="2475" y="3209"/>
              <a:ext cx="51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5" name="Rectangle 61"/>
            <p:cNvSpPr>
              <a:spLocks noChangeArrowheads="1"/>
            </p:cNvSpPr>
            <p:nvPr/>
          </p:nvSpPr>
          <p:spPr bwMode="auto">
            <a:xfrm>
              <a:off x="2178" y="3209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6" name="Rectangle 62"/>
            <p:cNvSpPr>
              <a:spLocks noChangeArrowheads="1"/>
            </p:cNvSpPr>
            <p:nvPr/>
          </p:nvSpPr>
          <p:spPr bwMode="auto">
            <a:xfrm>
              <a:off x="1881" y="3209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7" name="Rectangle 63"/>
            <p:cNvSpPr>
              <a:spLocks noChangeArrowheads="1"/>
            </p:cNvSpPr>
            <p:nvPr/>
          </p:nvSpPr>
          <p:spPr bwMode="auto">
            <a:xfrm>
              <a:off x="1584" y="3209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8" name="Rectangle 64"/>
            <p:cNvSpPr>
              <a:spLocks noChangeArrowheads="1"/>
            </p:cNvSpPr>
            <p:nvPr/>
          </p:nvSpPr>
          <p:spPr bwMode="auto">
            <a:xfrm>
              <a:off x="1286" y="3209"/>
              <a:ext cx="29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29" name="Rectangle 65"/>
            <p:cNvSpPr>
              <a:spLocks noChangeArrowheads="1"/>
            </p:cNvSpPr>
            <p:nvPr/>
          </p:nvSpPr>
          <p:spPr bwMode="auto">
            <a:xfrm>
              <a:off x="656" y="3209"/>
              <a:ext cx="63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0" name="Rectangle 66"/>
            <p:cNvSpPr>
              <a:spLocks noChangeArrowheads="1"/>
            </p:cNvSpPr>
            <p:nvPr/>
          </p:nvSpPr>
          <p:spPr bwMode="auto">
            <a:xfrm>
              <a:off x="4059" y="3007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1" name="Rectangle 67"/>
            <p:cNvSpPr>
              <a:spLocks noChangeArrowheads="1"/>
            </p:cNvSpPr>
            <p:nvPr/>
          </p:nvSpPr>
          <p:spPr bwMode="auto">
            <a:xfrm>
              <a:off x="3532" y="3007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2" name="Rectangle 68"/>
            <p:cNvSpPr>
              <a:spLocks noChangeArrowheads="1"/>
            </p:cNvSpPr>
            <p:nvPr/>
          </p:nvSpPr>
          <p:spPr bwMode="auto">
            <a:xfrm>
              <a:off x="2987" y="3007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3" name="Rectangle 69"/>
            <p:cNvSpPr>
              <a:spLocks noChangeArrowheads="1"/>
            </p:cNvSpPr>
            <p:nvPr/>
          </p:nvSpPr>
          <p:spPr bwMode="auto">
            <a:xfrm>
              <a:off x="2475" y="3007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4" name="Rectangle 70"/>
            <p:cNvSpPr>
              <a:spLocks noChangeArrowheads="1"/>
            </p:cNvSpPr>
            <p:nvPr/>
          </p:nvSpPr>
          <p:spPr bwMode="auto">
            <a:xfrm>
              <a:off x="2178" y="3007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5" name="Rectangle 71"/>
            <p:cNvSpPr>
              <a:spLocks noChangeArrowheads="1"/>
            </p:cNvSpPr>
            <p:nvPr/>
          </p:nvSpPr>
          <p:spPr bwMode="auto">
            <a:xfrm>
              <a:off x="1881" y="3007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6" name="Rectangle 72"/>
            <p:cNvSpPr>
              <a:spLocks noChangeArrowheads="1"/>
            </p:cNvSpPr>
            <p:nvPr/>
          </p:nvSpPr>
          <p:spPr bwMode="auto">
            <a:xfrm>
              <a:off x="1584" y="3007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7" name="Rectangle 73"/>
            <p:cNvSpPr>
              <a:spLocks noChangeArrowheads="1"/>
            </p:cNvSpPr>
            <p:nvPr/>
          </p:nvSpPr>
          <p:spPr bwMode="auto">
            <a:xfrm>
              <a:off x="1286" y="3007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8" name="Rectangle 74"/>
            <p:cNvSpPr>
              <a:spLocks noChangeArrowheads="1"/>
            </p:cNvSpPr>
            <p:nvPr/>
          </p:nvSpPr>
          <p:spPr bwMode="auto">
            <a:xfrm>
              <a:off x="656" y="3007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39" name="Rectangle 75"/>
            <p:cNvSpPr>
              <a:spLocks noChangeArrowheads="1"/>
            </p:cNvSpPr>
            <p:nvPr/>
          </p:nvSpPr>
          <p:spPr bwMode="auto">
            <a:xfrm>
              <a:off x="4059" y="2805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0" name="Rectangle 76"/>
            <p:cNvSpPr>
              <a:spLocks noChangeArrowheads="1"/>
            </p:cNvSpPr>
            <p:nvPr/>
          </p:nvSpPr>
          <p:spPr bwMode="auto">
            <a:xfrm>
              <a:off x="3532" y="2805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1" name="Rectangle 77"/>
            <p:cNvSpPr>
              <a:spLocks noChangeArrowheads="1"/>
            </p:cNvSpPr>
            <p:nvPr/>
          </p:nvSpPr>
          <p:spPr bwMode="auto">
            <a:xfrm>
              <a:off x="2987" y="2805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2" name="Rectangle 78"/>
            <p:cNvSpPr>
              <a:spLocks noChangeArrowheads="1"/>
            </p:cNvSpPr>
            <p:nvPr/>
          </p:nvSpPr>
          <p:spPr bwMode="auto">
            <a:xfrm>
              <a:off x="2475" y="2805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3" name="Rectangle 79"/>
            <p:cNvSpPr>
              <a:spLocks noChangeArrowheads="1"/>
            </p:cNvSpPr>
            <p:nvPr/>
          </p:nvSpPr>
          <p:spPr bwMode="auto">
            <a:xfrm>
              <a:off x="2178" y="2805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4" name="Rectangle 80"/>
            <p:cNvSpPr>
              <a:spLocks noChangeArrowheads="1"/>
            </p:cNvSpPr>
            <p:nvPr/>
          </p:nvSpPr>
          <p:spPr bwMode="auto">
            <a:xfrm>
              <a:off x="1881" y="2805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5" name="Rectangle 81"/>
            <p:cNvSpPr>
              <a:spLocks noChangeArrowheads="1"/>
            </p:cNvSpPr>
            <p:nvPr/>
          </p:nvSpPr>
          <p:spPr bwMode="auto">
            <a:xfrm>
              <a:off x="1584" y="2805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6" name="Rectangle 82"/>
            <p:cNvSpPr>
              <a:spLocks noChangeArrowheads="1"/>
            </p:cNvSpPr>
            <p:nvPr/>
          </p:nvSpPr>
          <p:spPr bwMode="auto">
            <a:xfrm>
              <a:off x="1286" y="2805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7" name="Rectangle 83"/>
            <p:cNvSpPr>
              <a:spLocks noChangeArrowheads="1"/>
            </p:cNvSpPr>
            <p:nvPr/>
          </p:nvSpPr>
          <p:spPr bwMode="auto">
            <a:xfrm>
              <a:off x="656" y="2805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8" name="Rectangle 84"/>
            <p:cNvSpPr>
              <a:spLocks noChangeArrowheads="1"/>
            </p:cNvSpPr>
            <p:nvPr/>
          </p:nvSpPr>
          <p:spPr bwMode="auto">
            <a:xfrm>
              <a:off x="4059" y="2603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49" name="Rectangle 85"/>
            <p:cNvSpPr>
              <a:spLocks noChangeArrowheads="1"/>
            </p:cNvSpPr>
            <p:nvPr/>
          </p:nvSpPr>
          <p:spPr bwMode="auto">
            <a:xfrm>
              <a:off x="3532" y="2603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0" name="Rectangle 86"/>
            <p:cNvSpPr>
              <a:spLocks noChangeArrowheads="1"/>
            </p:cNvSpPr>
            <p:nvPr/>
          </p:nvSpPr>
          <p:spPr bwMode="auto">
            <a:xfrm>
              <a:off x="2987" y="2603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1" name="Rectangle 87"/>
            <p:cNvSpPr>
              <a:spLocks noChangeArrowheads="1"/>
            </p:cNvSpPr>
            <p:nvPr/>
          </p:nvSpPr>
          <p:spPr bwMode="auto">
            <a:xfrm>
              <a:off x="2475" y="2603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2" name="Rectangle 88"/>
            <p:cNvSpPr>
              <a:spLocks noChangeArrowheads="1"/>
            </p:cNvSpPr>
            <p:nvPr/>
          </p:nvSpPr>
          <p:spPr bwMode="auto">
            <a:xfrm>
              <a:off x="2178" y="260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3" name="Rectangle 89"/>
            <p:cNvSpPr>
              <a:spLocks noChangeArrowheads="1"/>
            </p:cNvSpPr>
            <p:nvPr/>
          </p:nvSpPr>
          <p:spPr bwMode="auto">
            <a:xfrm>
              <a:off x="1881" y="260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4" name="Rectangle 90"/>
            <p:cNvSpPr>
              <a:spLocks noChangeArrowheads="1"/>
            </p:cNvSpPr>
            <p:nvPr/>
          </p:nvSpPr>
          <p:spPr bwMode="auto">
            <a:xfrm>
              <a:off x="1584" y="260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5" name="Rectangle 91"/>
            <p:cNvSpPr>
              <a:spLocks noChangeArrowheads="1"/>
            </p:cNvSpPr>
            <p:nvPr/>
          </p:nvSpPr>
          <p:spPr bwMode="auto">
            <a:xfrm>
              <a:off x="1286" y="2603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6" name="Rectangle 92"/>
            <p:cNvSpPr>
              <a:spLocks noChangeArrowheads="1"/>
            </p:cNvSpPr>
            <p:nvPr/>
          </p:nvSpPr>
          <p:spPr bwMode="auto">
            <a:xfrm>
              <a:off x="656" y="2603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7" name="Rectangle 93"/>
            <p:cNvSpPr>
              <a:spLocks noChangeArrowheads="1"/>
            </p:cNvSpPr>
            <p:nvPr/>
          </p:nvSpPr>
          <p:spPr bwMode="auto">
            <a:xfrm>
              <a:off x="4059" y="2401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8" name="Rectangle 94"/>
            <p:cNvSpPr>
              <a:spLocks noChangeArrowheads="1"/>
            </p:cNvSpPr>
            <p:nvPr/>
          </p:nvSpPr>
          <p:spPr bwMode="auto">
            <a:xfrm>
              <a:off x="3532" y="2401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59" name="Rectangle 95"/>
            <p:cNvSpPr>
              <a:spLocks noChangeArrowheads="1"/>
            </p:cNvSpPr>
            <p:nvPr/>
          </p:nvSpPr>
          <p:spPr bwMode="auto">
            <a:xfrm>
              <a:off x="2987" y="2401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0" name="Rectangle 96"/>
            <p:cNvSpPr>
              <a:spLocks noChangeArrowheads="1"/>
            </p:cNvSpPr>
            <p:nvPr/>
          </p:nvSpPr>
          <p:spPr bwMode="auto">
            <a:xfrm>
              <a:off x="2475" y="2401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1" name="Rectangle 97"/>
            <p:cNvSpPr>
              <a:spLocks noChangeArrowheads="1"/>
            </p:cNvSpPr>
            <p:nvPr/>
          </p:nvSpPr>
          <p:spPr bwMode="auto">
            <a:xfrm>
              <a:off x="2178" y="240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2" name="Rectangle 98"/>
            <p:cNvSpPr>
              <a:spLocks noChangeArrowheads="1"/>
            </p:cNvSpPr>
            <p:nvPr/>
          </p:nvSpPr>
          <p:spPr bwMode="auto">
            <a:xfrm>
              <a:off x="1881" y="240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3" name="Rectangle 99"/>
            <p:cNvSpPr>
              <a:spLocks noChangeArrowheads="1"/>
            </p:cNvSpPr>
            <p:nvPr/>
          </p:nvSpPr>
          <p:spPr bwMode="auto">
            <a:xfrm>
              <a:off x="1584" y="240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4" name="Rectangle 100"/>
            <p:cNvSpPr>
              <a:spLocks noChangeArrowheads="1"/>
            </p:cNvSpPr>
            <p:nvPr/>
          </p:nvSpPr>
          <p:spPr bwMode="auto">
            <a:xfrm>
              <a:off x="1286" y="2401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5" name="Rectangle 101"/>
            <p:cNvSpPr>
              <a:spLocks noChangeArrowheads="1"/>
            </p:cNvSpPr>
            <p:nvPr/>
          </p:nvSpPr>
          <p:spPr bwMode="auto">
            <a:xfrm>
              <a:off x="656" y="2401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6" name="Rectangle 102"/>
            <p:cNvSpPr>
              <a:spLocks noChangeArrowheads="1"/>
            </p:cNvSpPr>
            <p:nvPr/>
          </p:nvSpPr>
          <p:spPr bwMode="auto">
            <a:xfrm>
              <a:off x="4059" y="2198"/>
              <a:ext cx="5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7" name="Rectangle 103"/>
            <p:cNvSpPr>
              <a:spLocks noChangeArrowheads="1"/>
            </p:cNvSpPr>
            <p:nvPr/>
          </p:nvSpPr>
          <p:spPr bwMode="auto">
            <a:xfrm>
              <a:off x="3532" y="2198"/>
              <a:ext cx="52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8" name="Rectangle 104"/>
            <p:cNvSpPr>
              <a:spLocks noChangeArrowheads="1"/>
            </p:cNvSpPr>
            <p:nvPr/>
          </p:nvSpPr>
          <p:spPr bwMode="auto">
            <a:xfrm>
              <a:off x="2987" y="2198"/>
              <a:ext cx="54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69" name="Rectangle 105"/>
            <p:cNvSpPr>
              <a:spLocks noChangeArrowheads="1"/>
            </p:cNvSpPr>
            <p:nvPr/>
          </p:nvSpPr>
          <p:spPr bwMode="auto">
            <a:xfrm>
              <a:off x="2475" y="2198"/>
              <a:ext cx="51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0" name="Rectangle 106"/>
            <p:cNvSpPr>
              <a:spLocks noChangeArrowheads="1"/>
            </p:cNvSpPr>
            <p:nvPr/>
          </p:nvSpPr>
          <p:spPr bwMode="auto">
            <a:xfrm>
              <a:off x="2178" y="2198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1" name="Rectangle 107"/>
            <p:cNvSpPr>
              <a:spLocks noChangeArrowheads="1"/>
            </p:cNvSpPr>
            <p:nvPr/>
          </p:nvSpPr>
          <p:spPr bwMode="auto">
            <a:xfrm>
              <a:off x="1881" y="2198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2" name="Rectangle 108"/>
            <p:cNvSpPr>
              <a:spLocks noChangeArrowheads="1"/>
            </p:cNvSpPr>
            <p:nvPr/>
          </p:nvSpPr>
          <p:spPr bwMode="auto">
            <a:xfrm>
              <a:off x="1584" y="2198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3" name="Rectangle 109"/>
            <p:cNvSpPr>
              <a:spLocks noChangeArrowheads="1"/>
            </p:cNvSpPr>
            <p:nvPr/>
          </p:nvSpPr>
          <p:spPr bwMode="auto">
            <a:xfrm>
              <a:off x="1286" y="2198"/>
              <a:ext cx="29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4" name="Rectangle 110"/>
            <p:cNvSpPr>
              <a:spLocks noChangeArrowheads="1"/>
            </p:cNvSpPr>
            <p:nvPr/>
          </p:nvSpPr>
          <p:spPr bwMode="auto">
            <a:xfrm>
              <a:off x="656" y="2198"/>
              <a:ext cx="63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5" name="Rectangle 111"/>
            <p:cNvSpPr>
              <a:spLocks noChangeArrowheads="1"/>
            </p:cNvSpPr>
            <p:nvPr/>
          </p:nvSpPr>
          <p:spPr bwMode="auto">
            <a:xfrm>
              <a:off x="4059" y="1996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6" name="Rectangle 112"/>
            <p:cNvSpPr>
              <a:spLocks noChangeArrowheads="1"/>
            </p:cNvSpPr>
            <p:nvPr/>
          </p:nvSpPr>
          <p:spPr bwMode="auto">
            <a:xfrm>
              <a:off x="3532" y="1996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7" name="Rectangle 113"/>
            <p:cNvSpPr>
              <a:spLocks noChangeArrowheads="1"/>
            </p:cNvSpPr>
            <p:nvPr/>
          </p:nvSpPr>
          <p:spPr bwMode="auto">
            <a:xfrm>
              <a:off x="2987" y="1996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8" name="Rectangle 114"/>
            <p:cNvSpPr>
              <a:spLocks noChangeArrowheads="1"/>
            </p:cNvSpPr>
            <p:nvPr/>
          </p:nvSpPr>
          <p:spPr bwMode="auto">
            <a:xfrm>
              <a:off x="2475" y="1996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79" name="Rectangle 115"/>
            <p:cNvSpPr>
              <a:spLocks noChangeArrowheads="1"/>
            </p:cNvSpPr>
            <p:nvPr/>
          </p:nvSpPr>
          <p:spPr bwMode="auto">
            <a:xfrm>
              <a:off x="2178" y="199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0" name="Rectangle 116"/>
            <p:cNvSpPr>
              <a:spLocks noChangeArrowheads="1"/>
            </p:cNvSpPr>
            <p:nvPr/>
          </p:nvSpPr>
          <p:spPr bwMode="auto">
            <a:xfrm>
              <a:off x="1881" y="199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1" name="Rectangle 117"/>
            <p:cNvSpPr>
              <a:spLocks noChangeArrowheads="1"/>
            </p:cNvSpPr>
            <p:nvPr/>
          </p:nvSpPr>
          <p:spPr bwMode="auto">
            <a:xfrm>
              <a:off x="1584" y="199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2" name="Rectangle 118"/>
            <p:cNvSpPr>
              <a:spLocks noChangeArrowheads="1"/>
            </p:cNvSpPr>
            <p:nvPr/>
          </p:nvSpPr>
          <p:spPr bwMode="auto">
            <a:xfrm>
              <a:off x="1286" y="1996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3" name="Rectangle 119"/>
            <p:cNvSpPr>
              <a:spLocks noChangeArrowheads="1"/>
            </p:cNvSpPr>
            <p:nvPr/>
          </p:nvSpPr>
          <p:spPr bwMode="auto">
            <a:xfrm>
              <a:off x="656" y="1996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4" name="Rectangle 120"/>
            <p:cNvSpPr>
              <a:spLocks noChangeArrowheads="1"/>
            </p:cNvSpPr>
            <p:nvPr/>
          </p:nvSpPr>
          <p:spPr bwMode="auto">
            <a:xfrm>
              <a:off x="4059" y="1794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5" name="Rectangle 121"/>
            <p:cNvSpPr>
              <a:spLocks noChangeArrowheads="1"/>
            </p:cNvSpPr>
            <p:nvPr/>
          </p:nvSpPr>
          <p:spPr bwMode="auto">
            <a:xfrm>
              <a:off x="3532" y="1794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6" name="Rectangle 122"/>
            <p:cNvSpPr>
              <a:spLocks noChangeArrowheads="1"/>
            </p:cNvSpPr>
            <p:nvPr/>
          </p:nvSpPr>
          <p:spPr bwMode="auto">
            <a:xfrm>
              <a:off x="2987" y="1794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7" name="Rectangle 123"/>
            <p:cNvSpPr>
              <a:spLocks noChangeArrowheads="1"/>
            </p:cNvSpPr>
            <p:nvPr/>
          </p:nvSpPr>
          <p:spPr bwMode="auto">
            <a:xfrm>
              <a:off x="2475" y="1794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8" name="Rectangle 124"/>
            <p:cNvSpPr>
              <a:spLocks noChangeArrowheads="1"/>
            </p:cNvSpPr>
            <p:nvPr/>
          </p:nvSpPr>
          <p:spPr bwMode="auto">
            <a:xfrm>
              <a:off x="2178" y="179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89" name="Rectangle 125"/>
            <p:cNvSpPr>
              <a:spLocks noChangeArrowheads="1"/>
            </p:cNvSpPr>
            <p:nvPr/>
          </p:nvSpPr>
          <p:spPr bwMode="auto">
            <a:xfrm>
              <a:off x="1881" y="179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90" name="Rectangle 126"/>
            <p:cNvSpPr>
              <a:spLocks noChangeArrowheads="1"/>
            </p:cNvSpPr>
            <p:nvPr/>
          </p:nvSpPr>
          <p:spPr bwMode="auto">
            <a:xfrm>
              <a:off x="1584" y="179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91" name="Rectangle 127"/>
            <p:cNvSpPr>
              <a:spLocks noChangeArrowheads="1"/>
            </p:cNvSpPr>
            <p:nvPr/>
          </p:nvSpPr>
          <p:spPr bwMode="auto">
            <a:xfrm>
              <a:off x="1286" y="1794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92" name="Rectangle 128"/>
            <p:cNvSpPr>
              <a:spLocks noChangeArrowheads="1"/>
            </p:cNvSpPr>
            <p:nvPr/>
          </p:nvSpPr>
          <p:spPr bwMode="auto">
            <a:xfrm>
              <a:off x="656" y="1794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69793" name="Rectangle 129"/>
            <p:cNvSpPr>
              <a:spLocks noChangeArrowheads="1"/>
            </p:cNvSpPr>
            <p:nvPr/>
          </p:nvSpPr>
          <p:spPr bwMode="auto">
            <a:xfrm>
              <a:off x="2475" y="1162"/>
              <a:ext cx="2151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16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次 态</a:t>
              </a:r>
              <a:endParaRPr lang="zh-CN" altLang="en-US" sz="2000" b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69794" name="Rectangle 130"/>
            <p:cNvSpPr>
              <a:spLocks noChangeArrowheads="1"/>
            </p:cNvSpPr>
            <p:nvPr/>
          </p:nvSpPr>
          <p:spPr bwMode="auto">
            <a:xfrm>
              <a:off x="1286" y="1162"/>
              <a:ext cx="118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160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现    态</a:t>
              </a:r>
            </a:p>
          </p:txBody>
        </p:sp>
        <p:sp>
          <p:nvSpPr>
            <p:cNvPr id="369795" name="Rectangle 131"/>
            <p:cNvSpPr>
              <a:spLocks noChangeArrowheads="1"/>
            </p:cNvSpPr>
            <p:nvPr/>
          </p:nvSpPr>
          <p:spPr bwMode="auto">
            <a:xfrm>
              <a:off x="657" y="1162"/>
              <a:ext cx="630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160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计数脉冲</a:t>
              </a:r>
              <a:r>
                <a:rPr lang="en-US" altLang="zh-CN" sz="1600" i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CP</a:t>
              </a:r>
              <a:r>
                <a:rPr lang="zh-CN" altLang="en-US" sz="160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的顺序</a:t>
              </a:r>
            </a:p>
          </p:txBody>
        </p:sp>
        <p:sp>
          <p:nvSpPr>
            <p:cNvPr id="369796" name="Line 132"/>
            <p:cNvSpPr>
              <a:spLocks noChangeShapeType="1"/>
            </p:cNvSpPr>
            <p:nvPr/>
          </p:nvSpPr>
          <p:spPr bwMode="auto">
            <a:xfrm>
              <a:off x="656" y="1162"/>
              <a:ext cx="397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7" name="Line 133"/>
            <p:cNvSpPr>
              <a:spLocks noChangeShapeType="1"/>
            </p:cNvSpPr>
            <p:nvPr/>
          </p:nvSpPr>
          <p:spPr bwMode="auto">
            <a:xfrm>
              <a:off x="656" y="3816"/>
              <a:ext cx="397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8" name="Line 134"/>
            <p:cNvSpPr>
              <a:spLocks noChangeShapeType="1"/>
            </p:cNvSpPr>
            <p:nvPr/>
          </p:nvSpPr>
          <p:spPr bwMode="auto">
            <a:xfrm>
              <a:off x="656" y="1162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9" name="Line 135"/>
            <p:cNvSpPr>
              <a:spLocks noChangeShapeType="1"/>
            </p:cNvSpPr>
            <p:nvPr/>
          </p:nvSpPr>
          <p:spPr bwMode="auto">
            <a:xfrm>
              <a:off x="4626" y="1162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0" name="Line 136"/>
            <p:cNvSpPr>
              <a:spLocks noChangeShapeType="1"/>
            </p:cNvSpPr>
            <p:nvPr/>
          </p:nvSpPr>
          <p:spPr bwMode="auto">
            <a:xfrm>
              <a:off x="656" y="1794"/>
              <a:ext cx="39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1" name="Line 137"/>
            <p:cNvSpPr>
              <a:spLocks noChangeShapeType="1"/>
            </p:cNvSpPr>
            <p:nvPr/>
          </p:nvSpPr>
          <p:spPr bwMode="auto">
            <a:xfrm>
              <a:off x="1286" y="1162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2" name="Line 138"/>
            <p:cNvSpPr>
              <a:spLocks noChangeShapeType="1"/>
            </p:cNvSpPr>
            <p:nvPr/>
          </p:nvSpPr>
          <p:spPr bwMode="auto">
            <a:xfrm>
              <a:off x="1584" y="1363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3" name="Line 139"/>
            <p:cNvSpPr>
              <a:spLocks noChangeShapeType="1"/>
            </p:cNvSpPr>
            <p:nvPr/>
          </p:nvSpPr>
          <p:spPr bwMode="auto">
            <a:xfrm>
              <a:off x="1286" y="1363"/>
              <a:ext cx="334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4" name="Line 140"/>
            <p:cNvSpPr>
              <a:spLocks noChangeShapeType="1"/>
            </p:cNvSpPr>
            <p:nvPr/>
          </p:nvSpPr>
          <p:spPr bwMode="auto">
            <a:xfrm>
              <a:off x="2475" y="1162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5" name="Line 141"/>
            <p:cNvSpPr>
              <a:spLocks noChangeShapeType="1"/>
            </p:cNvSpPr>
            <p:nvPr/>
          </p:nvSpPr>
          <p:spPr bwMode="auto">
            <a:xfrm>
              <a:off x="1881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6" name="Line 142"/>
            <p:cNvSpPr>
              <a:spLocks noChangeShapeType="1"/>
            </p:cNvSpPr>
            <p:nvPr/>
          </p:nvSpPr>
          <p:spPr bwMode="auto">
            <a:xfrm>
              <a:off x="2170" y="1406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7" name="Line 143"/>
            <p:cNvSpPr>
              <a:spLocks noChangeShapeType="1"/>
            </p:cNvSpPr>
            <p:nvPr/>
          </p:nvSpPr>
          <p:spPr bwMode="auto">
            <a:xfrm>
              <a:off x="2987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8" name="Line 144"/>
            <p:cNvSpPr>
              <a:spLocks noChangeShapeType="1"/>
            </p:cNvSpPr>
            <p:nvPr/>
          </p:nvSpPr>
          <p:spPr bwMode="auto">
            <a:xfrm>
              <a:off x="3532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9" name="Line 145"/>
            <p:cNvSpPr>
              <a:spLocks noChangeShapeType="1"/>
            </p:cNvSpPr>
            <p:nvPr/>
          </p:nvSpPr>
          <p:spPr bwMode="auto">
            <a:xfrm>
              <a:off x="4059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0" name="Line 146"/>
            <p:cNvSpPr>
              <a:spLocks noChangeShapeType="1"/>
            </p:cNvSpPr>
            <p:nvPr/>
          </p:nvSpPr>
          <p:spPr bwMode="auto">
            <a:xfrm>
              <a:off x="656" y="1996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1" name="Line 147"/>
            <p:cNvSpPr>
              <a:spLocks noChangeShapeType="1"/>
            </p:cNvSpPr>
            <p:nvPr/>
          </p:nvSpPr>
          <p:spPr bwMode="auto">
            <a:xfrm>
              <a:off x="1584" y="1794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2" name="Line 148"/>
            <p:cNvSpPr>
              <a:spLocks noChangeShapeType="1"/>
            </p:cNvSpPr>
            <p:nvPr/>
          </p:nvSpPr>
          <p:spPr bwMode="auto">
            <a:xfrm>
              <a:off x="2178" y="1794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3" name="Line 149"/>
            <p:cNvSpPr>
              <a:spLocks noChangeShapeType="1"/>
            </p:cNvSpPr>
            <p:nvPr/>
          </p:nvSpPr>
          <p:spPr bwMode="auto">
            <a:xfrm>
              <a:off x="656" y="2198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4" name="Line 150"/>
            <p:cNvSpPr>
              <a:spLocks noChangeShapeType="1"/>
            </p:cNvSpPr>
            <p:nvPr/>
          </p:nvSpPr>
          <p:spPr bwMode="auto">
            <a:xfrm>
              <a:off x="656" y="2401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5" name="Line 151"/>
            <p:cNvSpPr>
              <a:spLocks noChangeShapeType="1"/>
            </p:cNvSpPr>
            <p:nvPr/>
          </p:nvSpPr>
          <p:spPr bwMode="auto">
            <a:xfrm>
              <a:off x="656" y="2603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6" name="Line 152"/>
            <p:cNvSpPr>
              <a:spLocks noChangeShapeType="1"/>
            </p:cNvSpPr>
            <p:nvPr/>
          </p:nvSpPr>
          <p:spPr bwMode="auto">
            <a:xfrm>
              <a:off x="656" y="2805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7" name="Line 153"/>
            <p:cNvSpPr>
              <a:spLocks noChangeShapeType="1"/>
            </p:cNvSpPr>
            <p:nvPr/>
          </p:nvSpPr>
          <p:spPr bwMode="auto">
            <a:xfrm>
              <a:off x="656" y="3007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8" name="Line 154"/>
            <p:cNvSpPr>
              <a:spLocks noChangeShapeType="1"/>
            </p:cNvSpPr>
            <p:nvPr/>
          </p:nvSpPr>
          <p:spPr bwMode="auto">
            <a:xfrm>
              <a:off x="656" y="3209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9" name="Line 155"/>
            <p:cNvSpPr>
              <a:spLocks noChangeShapeType="1"/>
            </p:cNvSpPr>
            <p:nvPr/>
          </p:nvSpPr>
          <p:spPr bwMode="auto">
            <a:xfrm>
              <a:off x="656" y="3412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0" name="Line 156"/>
            <p:cNvSpPr>
              <a:spLocks noChangeShapeType="1"/>
            </p:cNvSpPr>
            <p:nvPr/>
          </p:nvSpPr>
          <p:spPr bwMode="auto">
            <a:xfrm>
              <a:off x="656" y="3614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821" name="Rectangle 157"/>
          <p:cNvSpPr>
            <a:spLocks noChangeArrowheads="1"/>
          </p:cNvSpPr>
          <p:nvPr/>
        </p:nvSpPr>
        <p:spPr bwMode="auto">
          <a:xfrm>
            <a:off x="539750" y="333375"/>
            <a:ext cx="7793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6.3.2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同步时序逻辑电路设计举例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19" name="Line 31"/>
          <p:cNvSpPr>
            <a:spLocks noChangeShapeType="1"/>
          </p:cNvSpPr>
          <p:nvPr/>
        </p:nvSpPr>
        <p:spPr bwMode="auto">
          <a:xfrm>
            <a:off x="463550" y="1365250"/>
            <a:ext cx="8248650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>
            <a:off x="463550" y="5578475"/>
            <a:ext cx="8212138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>
            <a:off x="463550" y="2368550"/>
            <a:ext cx="8212138" cy="174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>
            <a:off x="463550" y="2689225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0723" name="Group 35"/>
          <p:cNvGrpSpPr>
            <a:grpSpLocks/>
          </p:cNvGrpSpPr>
          <p:nvPr/>
        </p:nvGrpSpPr>
        <p:grpSpPr bwMode="auto">
          <a:xfrm>
            <a:off x="463550" y="1365250"/>
            <a:ext cx="6302375" cy="4213225"/>
            <a:chOff x="43" y="1154"/>
            <a:chExt cx="3970" cy="2654"/>
          </a:xfrm>
        </p:grpSpPr>
        <p:graphicFrame>
          <p:nvGraphicFramePr>
            <p:cNvPr id="370724" name="Object 36"/>
            <p:cNvGraphicFramePr>
              <a:graphicFrameLocks noChangeAspect="1"/>
            </p:cNvGraphicFramePr>
            <p:nvPr/>
          </p:nvGraphicFramePr>
          <p:xfrm>
            <a:off x="630" y="1426"/>
            <a:ext cx="33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2" name="公式" r:id="rId4" imgW="203040" imgH="215640" progId="Equation.3">
                    <p:embed/>
                  </p:oleObj>
                </mc:Choice>
                <mc:Fallback>
                  <p:oleObj name="公式" r:id="rId4" imgW="2030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1426"/>
                          <a:ext cx="33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5" name="Object 37"/>
            <p:cNvGraphicFramePr>
              <a:graphicFrameLocks noChangeAspect="1"/>
            </p:cNvGraphicFramePr>
            <p:nvPr/>
          </p:nvGraphicFramePr>
          <p:xfrm>
            <a:off x="941" y="1426"/>
            <a:ext cx="34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3" name="公式" r:id="rId6" imgW="203040" imgH="215640" progId="Equation.3">
                    <p:embed/>
                  </p:oleObj>
                </mc:Choice>
                <mc:Fallback>
                  <p:oleObj name="公式" r:id="rId6" imgW="20304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1426"/>
                          <a:ext cx="347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6" name="Object 38"/>
            <p:cNvGraphicFramePr>
              <a:graphicFrameLocks noChangeAspect="1"/>
            </p:cNvGraphicFramePr>
            <p:nvPr/>
          </p:nvGraphicFramePr>
          <p:xfrm>
            <a:off x="1273" y="1426"/>
            <a:ext cx="31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4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1426"/>
                          <a:ext cx="319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7" name="Object 39"/>
            <p:cNvGraphicFramePr>
              <a:graphicFrameLocks noChangeAspect="1"/>
            </p:cNvGraphicFramePr>
            <p:nvPr/>
          </p:nvGraphicFramePr>
          <p:xfrm>
            <a:off x="1525" y="1426"/>
            <a:ext cx="35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5" name="公式" r:id="rId10" imgW="203040" imgH="215640" progId="Equation.3">
                    <p:embed/>
                  </p:oleObj>
                </mc:Choice>
                <mc:Fallback>
                  <p:oleObj name="公式" r:id="rId10" imgW="203040" imgH="2156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1426"/>
                          <a:ext cx="35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8" name="Object 40"/>
            <p:cNvGraphicFramePr>
              <a:graphicFrameLocks noChangeAspect="1"/>
            </p:cNvGraphicFramePr>
            <p:nvPr/>
          </p:nvGraphicFramePr>
          <p:xfrm>
            <a:off x="1872" y="1449"/>
            <a:ext cx="46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6" name="公式" r:id="rId12" imgW="304560" imgH="215640" progId="Equation.3">
                    <p:embed/>
                  </p:oleObj>
                </mc:Choice>
                <mc:Fallback>
                  <p:oleObj name="公式" r:id="rId12" imgW="304560" imgH="2156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9"/>
                          <a:ext cx="463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9" name="Object 41"/>
            <p:cNvGraphicFramePr>
              <a:graphicFrameLocks noChangeAspect="1"/>
            </p:cNvGraphicFramePr>
            <p:nvPr/>
          </p:nvGraphicFramePr>
          <p:xfrm>
            <a:off x="2406" y="1441"/>
            <a:ext cx="42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7" name="公式" r:id="rId14" imgW="304560" imgH="215640" progId="Equation.3">
                    <p:embed/>
                  </p:oleObj>
                </mc:Choice>
                <mc:Fallback>
                  <p:oleObj name="公式" r:id="rId14" imgW="304560" imgH="2156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1441"/>
                          <a:ext cx="428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30" name="Object 42"/>
            <p:cNvGraphicFramePr>
              <a:graphicFrameLocks noChangeAspect="1"/>
            </p:cNvGraphicFramePr>
            <p:nvPr/>
          </p:nvGraphicFramePr>
          <p:xfrm>
            <a:off x="2942" y="1440"/>
            <a:ext cx="45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8" name="公式" r:id="rId16" imgW="304560" imgH="215640" progId="Equation.3">
                    <p:embed/>
                  </p:oleObj>
                </mc:Choice>
                <mc:Fallback>
                  <p:oleObj name="公式" r:id="rId16" imgW="304560" imgH="2156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1440"/>
                          <a:ext cx="459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31" name="Object 43"/>
            <p:cNvGraphicFramePr>
              <a:graphicFrameLocks noChangeAspect="1"/>
            </p:cNvGraphicFramePr>
            <p:nvPr/>
          </p:nvGraphicFramePr>
          <p:xfrm>
            <a:off x="3477" y="1456"/>
            <a:ext cx="46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99" name="公式" r:id="rId18" imgW="304560" imgH="215640" progId="Equation.3">
                    <p:embed/>
                  </p:oleObj>
                </mc:Choice>
                <mc:Fallback>
                  <p:oleObj name="公式" r:id="rId18" imgW="30456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1456"/>
                          <a:ext cx="468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732" name="Rectangle 44"/>
            <p:cNvSpPr>
              <a:spLocks noChangeArrowheads="1"/>
            </p:cNvSpPr>
            <p:nvPr/>
          </p:nvSpPr>
          <p:spPr bwMode="auto">
            <a:xfrm>
              <a:off x="3446" y="3606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3" name="Rectangle 45"/>
            <p:cNvSpPr>
              <a:spLocks noChangeArrowheads="1"/>
            </p:cNvSpPr>
            <p:nvPr/>
          </p:nvSpPr>
          <p:spPr bwMode="auto">
            <a:xfrm>
              <a:off x="2919" y="3606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4" name="Rectangle 46"/>
            <p:cNvSpPr>
              <a:spLocks noChangeArrowheads="1"/>
            </p:cNvSpPr>
            <p:nvPr/>
          </p:nvSpPr>
          <p:spPr bwMode="auto">
            <a:xfrm>
              <a:off x="2374" y="3606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5" name="Rectangle 47"/>
            <p:cNvSpPr>
              <a:spLocks noChangeArrowheads="1"/>
            </p:cNvSpPr>
            <p:nvPr/>
          </p:nvSpPr>
          <p:spPr bwMode="auto">
            <a:xfrm>
              <a:off x="1862" y="3606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6" name="Rectangle 48"/>
            <p:cNvSpPr>
              <a:spLocks noChangeArrowheads="1"/>
            </p:cNvSpPr>
            <p:nvPr/>
          </p:nvSpPr>
          <p:spPr bwMode="auto">
            <a:xfrm>
              <a:off x="1565" y="360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7" name="Rectangle 49"/>
            <p:cNvSpPr>
              <a:spLocks noChangeArrowheads="1"/>
            </p:cNvSpPr>
            <p:nvPr/>
          </p:nvSpPr>
          <p:spPr bwMode="auto">
            <a:xfrm>
              <a:off x="1268" y="360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8" name="Rectangle 50"/>
            <p:cNvSpPr>
              <a:spLocks noChangeArrowheads="1"/>
            </p:cNvSpPr>
            <p:nvPr/>
          </p:nvSpPr>
          <p:spPr bwMode="auto">
            <a:xfrm>
              <a:off x="971" y="360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39" name="Rectangle 51"/>
            <p:cNvSpPr>
              <a:spLocks noChangeArrowheads="1"/>
            </p:cNvSpPr>
            <p:nvPr/>
          </p:nvSpPr>
          <p:spPr bwMode="auto">
            <a:xfrm>
              <a:off x="673" y="3606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0" name="Rectangle 52"/>
            <p:cNvSpPr>
              <a:spLocks noChangeArrowheads="1"/>
            </p:cNvSpPr>
            <p:nvPr/>
          </p:nvSpPr>
          <p:spPr bwMode="auto">
            <a:xfrm>
              <a:off x="43" y="3606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1" name="Rectangle 53"/>
            <p:cNvSpPr>
              <a:spLocks noChangeArrowheads="1"/>
            </p:cNvSpPr>
            <p:nvPr/>
          </p:nvSpPr>
          <p:spPr bwMode="auto">
            <a:xfrm>
              <a:off x="3446" y="3404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2" name="Rectangle 54"/>
            <p:cNvSpPr>
              <a:spLocks noChangeArrowheads="1"/>
            </p:cNvSpPr>
            <p:nvPr/>
          </p:nvSpPr>
          <p:spPr bwMode="auto">
            <a:xfrm>
              <a:off x="2919" y="3404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3" name="Rectangle 55"/>
            <p:cNvSpPr>
              <a:spLocks noChangeArrowheads="1"/>
            </p:cNvSpPr>
            <p:nvPr/>
          </p:nvSpPr>
          <p:spPr bwMode="auto">
            <a:xfrm>
              <a:off x="2374" y="3404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4" name="Rectangle 56"/>
            <p:cNvSpPr>
              <a:spLocks noChangeArrowheads="1"/>
            </p:cNvSpPr>
            <p:nvPr/>
          </p:nvSpPr>
          <p:spPr bwMode="auto">
            <a:xfrm>
              <a:off x="1862" y="3404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5" name="Rectangle 57"/>
            <p:cNvSpPr>
              <a:spLocks noChangeArrowheads="1"/>
            </p:cNvSpPr>
            <p:nvPr/>
          </p:nvSpPr>
          <p:spPr bwMode="auto">
            <a:xfrm>
              <a:off x="1565" y="340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6" name="Rectangle 58"/>
            <p:cNvSpPr>
              <a:spLocks noChangeArrowheads="1"/>
            </p:cNvSpPr>
            <p:nvPr/>
          </p:nvSpPr>
          <p:spPr bwMode="auto">
            <a:xfrm>
              <a:off x="1268" y="340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7" name="Rectangle 59"/>
            <p:cNvSpPr>
              <a:spLocks noChangeArrowheads="1"/>
            </p:cNvSpPr>
            <p:nvPr/>
          </p:nvSpPr>
          <p:spPr bwMode="auto">
            <a:xfrm>
              <a:off x="971" y="340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8" name="Rectangle 60"/>
            <p:cNvSpPr>
              <a:spLocks noChangeArrowheads="1"/>
            </p:cNvSpPr>
            <p:nvPr/>
          </p:nvSpPr>
          <p:spPr bwMode="auto">
            <a:xfrm>
              <a:off x="673" y="3404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49" name="Rectangle 61"/>
            <p:cNvSpPr>
              <a:spLocks noChangeArrowheads="1"/>
            </p:cNvSpPr>
            <p:nvPr/>
          </p:nvSpPr>
          <p:spPr bwMode="auto">
            <a:xfrm>
              <a:off x="43" y="3404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0" name="Rectangle 62"/>
            <p:cNvSpPr>
              <a:spLocks noChangeArrowheads="1"/>
            </p:cNvSpPr>
            <p:nvPr/>
          </p:nvSpPr>
          <p:spPr bwMode="auto">
            <a:xfrm>
              <a:off x="3446" y="3201"/>
              <a:ext cx="5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1" name="Rectangle 63"/>
            <p:cNvSpPr>
              <a:spLocks noChangeArrowheads="1"/>
            </p:cNvSpPr>
            <p:nvPr/>
          </p:nvSpPr>
          <p:spPr bwMode="auto">
            <a:xfrm>
              <a:off x="2919" y="3201"/>
              <a:ext cx="52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2" name="Rectangle 64"/>
            <p:cNvSpPr>
              <a:spLocks noChangeArrowheads="1"/>
            </p:cNvSpPr>
            <p:nvPr/>
          </p:nvSpPr>
          <p:spPr bwMode="auto">
            <a:xfrm>
              <a:off x="2374" y="3201"/>
              <a:ext cx="54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3" name="Rectangle 65"/>
            <p:cNvSpPr>
              <a:spLocks noChangeArrowheads="1"/>
            </p:cNvSpPr>
            <p:nvPr/>
          </p:nvSpPr>
          <p:spPr bwMode="auto">
            <a:xfrm>
              <a:off x="1862" y="3201"/>
              <a:ext cx="51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4" name="Rectangle 66"/>
            <p:cNvSpPr>
              <a:spLocks noChangeArrowheads="1"/>
            </p:cNvSpPr>
            <p:nvPr/>
          </p:nvSpPr>
          <p:spPr bwMode="auto">
            <a:xfrm>
              <a:off x="1565" y="3201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5" name="Rectangle 67"/>
            <p:cNvSpPr>
              <a:spLocks noChangeArrowheads="1"/>
            </p:cNvSpPr>
            <p:nvPr/>
          </p:nvSpPr>
          <p:spPr bwMode="auto">
            <a:xfrm>
              <a:off x="1268" y="3201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6" name="Rectangle 68"/>
            <p:cNvSpPr>
              <a:spLocks noChangeArrowheads="1"/>
            </p:cNvSpPr>
            <p:nvPr/>
          </p:nvSpPr>
          <p:spPr bwMode="auto">
            <a:xfrm>
              <a:off x="971" y="3201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7" name="Rectangle 69"/>
            <p:cNvSpPr>
              <a:spLocks noChangeArrowheads="1"/>
            </p:cNvSpPr>
            <p:nvPr/>
          </p:nvSpPr>
          <p:spPr bwMode="auto">
            <a:xfrm>
              <a:off x="673" y="3201"/>
              <a:ext cx="29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8" name="Rectangle 70"/>
            <p:cNvSpPr>
              <a:spLocks noChangeArrowheads="1"/>
            </p:cNvSpPr>
            <p:nvPr/>
          </p:nvSpPr>
          <p:spPr bwMode="auto">
            <a:xfrm>
              <a:off x="43" y="3201"/>
              <a:ext cx="63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59" name="Rectangle 71"/>
            <p:cNvSpPr>
              <a:spLocks noChangeArrowheads="1"/>
            </p:cNvSpPr>
            <p:nvPr/>
          </p:nvSpPr>
          <p:spPr bwMode="auto">
            <a:xfrm>
              <a:off x="3446" y="2999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0" name="Rectangle 72"/>
            <p:cNvSpPr>
              <a:spLocks noChangeArrowheads="1"/>
            </p:cNvSpPr>
            <p:nvPr/>
          </p:nvSpPr>
          <p:spPr bwMode="auto">
            <a:xfrm>
              <a:off x="2919" y="2999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1" name="Rectangle 73"/>
            <p:cNvSpPr>
              <a:spLocks noChangeArrowheads="1"/>
            </p:cNvSpPr>
            <p:nvPr/>
          </p:nvSpPr>
          <p:spPr bwMode="auto">
            <a:xfrm>
              <a:off x="2374" y="2999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2" name="Rectangle 74"/>
            <p:cNvSpPr>
              <a:spLocks noChangeArrowheads="1"/>
            </p:cNvSpPr>
            <p:nvPr/>
          </p:nvSpPr>
          <p:spPr bwMode="auto">
            <a:xfrm>
              <a:off x="1862" y="2999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3" name="Rectangle 75"/>
            <p:cNvSpPr>
              <a:spLocks noChangeArrowheads="1"/>
            </p:cNvSpPr>
            <p:nvPr/>
          </p:nvSpPr>
          <p:spPr bwMode="auto">
            <a:xfrm>
              <a:off x="1565" y="2999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4" name="Rectangle 76"/>
            <p:cNvSpPr>
              <a:spLocks noChangeArrowheads="1"/>
            </p:cNvSpPr>
            <p:nvPr/>
          </p:nvSpPr>
          <p:spPr bwMode="auto">
            <a:xfrm>
              <a:off x="1268" y="2999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5" name="Rectangle 77"/>
            <p:cNvSpPr>
              <a:spLocks noChangeArrowheads="1"/>
            </p:cNvSpPr>
            <p:nvPr/>
          </p:nvSpPr>
          <p:spPr bwMode="auto">
            <a:xfrm>
              <a:off x="971" y="2999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6" name="Rectangle 78"/>
            <p:cNvSpPr>
              <a:spLocks noChangeArrowheads="1"/>
            </p:cNvSpPr>
            <p:nvPr/>
          </p:nvSpPr>
          <p:spPr bwMode="auto">
            <a:xfrm>
              <a:off x="673" y="2999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7" name="Rectangle 79"/>
            <p:cNvSpPr>
              <a:spLocks noChangeArrowheads="1"/>
            </p:cNvSpPr>
            <p:nvPr/>
          </p:nvSpPr>
          <p:spPr bwMode="auto">
            <a:xfrm>
              <a:off x="43" y="2999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8" name="Rectangle 80"/>
            <p:cNvSpPr>
              <a:spLocks noChangeArrowheads="1"/>
            </p:cNvSpPr>
            <p:nvPr/>
          </p:nvSpPr>
          <p:spPr bwMode="auto">
            <a:xfrm>
              <a:off x="3446" y="2797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69" name="Rectangle 81"/>
            <p:cNvSpPr>
              <a:spLocks noChangeArrowheads="1"/>
            </p:cNvSpPr>
            <p:nvPr/>
          </p:nvSpPr>
          <p:spPr bwMode="auto">
            <a:xfrm>
              <a:off x="2919" y="2797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0" name="Rectangle 82"/>
            <p:cNvSpPr>
              <a:spLocks noChangeArrowheads="1"/>
            </p:cNvSpPr>
            <p:nvPr/>
          </p:nvSpPr>
          <p:spPr bwMode="auto">
            <a:xfrm>
              <a:off x="2374" y="2797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1" name="Rectangle 83"/>
            <p:cNvSpPr>
              <a:spLocks noChangeArrowheads="1"/>
            </p:cNvSpPr>
            <p:nvPr/>
          </p:nvSpPr>
          <p:spPr bwMode="auto">
            <a:xfrm>
              <a:off x="1862" y="2797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2" name="Rectangle 84"/>
            <p:cNvSpPr>
              <a:spLocks noChangeArrowheads="1"/>
            </p:cNvSpPr>
            <p:nvPr/>
          </p:nvSpPr>
          <p:spPr bwMode="auto">
            <a:xfrm>
              <a:off x="1565" y="2797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3" name="Rectangle 85"/>
            <p:cNvSpPr>
              <a:spLocks noChangeArrowheads="1"/>
            </p:cNvSpPr>
            <p:nvPr/>
          </p:nvSpPr>
          <p:spPr bwMode="auto">
            <a:xfrm>
              <a:off x="1268" y="2797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4" name="Rectangle 86"/>
            <p:cNvSpPr>
              <a:spLocks noChangeArrowheads="1"/>
            </p:cNvSpPr>
            <p:nvPr/>
          </p:nvSpPr>
          <p:spPr bwMode="auto">
            <a:xfrm>
              <a:off x="971" y="2797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5" name="Rectangle 87"/>
            <p:cNvSpPr>
              <a:spLocks noChangeArrowheads="1"/>
            </p:cNvSpPr>
            <p:nvPr/>
          </p:nvSpPr>
          <p:spPr bwMode="auto">
            <a:xfrm>
              <a:off x="673" y="2797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6" name="Rectangle 88"/>
            <p:cNvSpPr>
              <a:spLocks noChangeArrowheads="1"/>
            </p:cNvSpPr>
            <p:nvPr/>
          </p:nvSpPr>
          <p:spPr bwMode="auto">
            <a:xfrm>
              <a:off x="43" y="2797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7" name="Rectangle 89"/>
            <p:cNvSpPr>
              <a:spLocks noChangeArrowheads="1"/>
            </p:cNvSpPr>
            <p:nvPr/>
          </p:nvSpPr>
          <p:spPr bwMode="auto">
            <a:xfrm>
              <a:off x="3446" y="2595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8" name="Rectangle 90"/>
            <p:cNvSpPr>
              <a:spLocks noChangeArrowheads="1"/>
            </p:cNvSpPr>
            <p:nvPr/>
          </p:nvSpPr>
          <p:spPr bwMode="auto">
            <a:xfrm>
              <a:off x="2919" y="2595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79" name="Rectangle 91"/>
            <p:cNvSpPr>
              <a:spLocks noChangeArrowheads="1"/>
            </p:cNvSpPr>
            <p:nvPr/>
          </p:nvSpPr>
          <p:spPr bwMode="auto">
            <a:xfrm>
              <a:off x="2374" y="2595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0" name="Rectangle 92"/>
            <p:cNvSpPr>
              <a:spLocks noChangeArrowheads="1"/>
            </p:cNvSpPr>
            <p:nvPr/>
          </p:nvSpPr>
          <p:spPr bwMode="auto">
            <a:xfrm>
              <a:off x="1862" y="2595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1" name="Rectangle 93"/>
            <p:cNvSpPr>
              <a:spLocks noChangeArrowheads="1"/>
            </p:cNvSpPr>
            <p:nvPr/>
          </p:nvSpPr>
          <p:spPr bwMode="auto">
            <a:xfrm>
              <a:off x="1565" y="2595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2" name="Rectangle 94"/>
            <p:cNvSpPr>
              <a:spLocks noChangeArrowheads="1"/>
            </p:cNvSpPr>
            <p:nvPr/>
          </p:nvSpPr>
          <p:spPr bwMode="auto">
            <a:xfrm>
              <a:off x="1268" y="2595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3" name="Rectangle 95"/>
            <p:cNvSpPr>
              <a:spLocks noChangeArrowheads="1"/>
            </p:cNvSpPr>
            <p:nvPr/>
          </p:nvSpPr>
          <p:spPr bwMode="auto">
            <a:xfrm>
              <a:off x="971" y="2595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4" name="Rectangle 96"/>
            <p:cNvSpPr>
              <a:spLocks noChangeArrowheads="1"/>
            </p:cNvSpPr>
            <p:nvPr/>
          </p:nvSpPr>
          <p:spPr bwMode="auto">
            <a:xfrm>
              <a:off x="673" y="2595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5" name="Rectangle 97"/>
            <p:cNvSpPr>
              <a:spLocks noChangeArrowheads="1"/>
            </p:cNvSpPr>
            <p:nvPr/>
          </p:nvSpPr>
          <p:spPr bwMode="auto">
            <a:xfrm>
              <a:off x="43" y="2595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6" name="Rectangle 98"/>
            <p:cNvSpPr>
              <a:spLocks noChangeArrowheads="1"/>
            </p:cNvSpPr>
            <p:nvPr/>
          </p:nvSpPr>
          <p:spPr bwMode="auto">
            <a:xfrm>
              <a:off x="3446" y="2393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7" name="Rectangle 99"/>
            <p:cNvSpPr>
              <a:spLocks noChangeArrowheads="1"/>
            </p:cNvSpPr>
            <p:nvPr/>
          </p:nvSpPr>
          <p:spPr bwMode="auto">
            <a:xfrm>
              <a:off x="2919" y="2393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8" name="Rectangle 100"/>
            <p:cNvSpPr>
              <a:spLocks noChangeArrowheads="1"/>
            </p:cNvSpPr>
            <p:nvPr/>
          </p:nvSpPr>
          <p:spPr bwMode="auto">
            <a:xfrm>
              <a:off x="2374" y="2393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89" name="Rectangle 101"/>
            <p:cNvSpPr>
              <a:spLocks noChangeArrowheads="1"/>
            </p:cNvSpPr>
            <p:nvPr/>
          </p:nvSpPr>
          <p:spPr bwMode="auto">
            <a:xfrm>
              <a:off x="1862" y="2393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0" name="Rectangle 102"/>
            <p:cNvSpPr>
              <a:spLocks noChangeArrowheads="1"/>
            </p:cNvSpPr>
            <p:nvPr/>
          </p:nvSpPr>
          <p:spPr bwMode="auto">
            <a:xfrm>
              <a:off x="1565" y="239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1" name="Rectangle 103"/>
            <p:cNvSpPr>
              <a:spLocks noChangeArrowheads="1"/>
            </p:cNvSpPr>
            <p:nvPr/>
          </p:nvSpPr>
          <p:spPr bwMode="auto">
            <a:xfrm>
              <a:off x="1268" y="239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2" name="Rectangle 104"/>
            <p:cNvSpPr>
              <a:spLocks noChangeArrowheads="1"/>
            </p:cNvSpPr>
            <p:nvPr/>
          </p:nvSpPr>
          <p:spPr bwMode="auto">
            <a:xfrm>
              <a:off x="971" y="239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3" name="Rectangle 105"/>
            <p:cNvSpPr>
              <a:spLocks noChangeArrowheads="1"/>
            </p:cNvSpPr>
            <p:nvPr/>
          </p:nvSpPr>
          <p:spPr bwMode="auto">
            <a:xfrm>
              <a:off x="673" y="2393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4" name="Rectangle 106"/>
            <p:cNvSpPr>
              <a:spLocks noChangeArrowheads="1"/>
            </p:cNvSpPr>
            <p:nvPr/>
          </p:nvSpPr>
          <p:spPr bwMode="auto">
            <a:xfrm>
              <a:off x="43" y="2393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5" name="Rectangle 107"/>
            <p:cNvSpPr>
              <a:spLocks noChangeArrowheads="1"/>
            </p:cNvSpPr>
            <p:nvPr/>
          </p:nvSpPr>
          <p:spPr bwMode="auto">
            <a:xfrm>
              <a:off x="3446" y="2190"/>
              <a:ext cx="56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6" name="Rectangle 108"/>
            <p:cNvSpPr>
              <a:spLocks noChangeArrowheads="1"/>
            </p:cNvSpPr>
            <p:nvPr/>
          </p:nvSpPr>
          <p:spPr bwMode="auto">
            <a:xfrm>
              <a:off x="2919" y="2190"/>
              <a:ext cx="52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7" name="Rectangle 109"/>
            <p:cNvSpPr>
              <a:spLocks noChangeArrowheads="1"/>
            </p:cNvSpPr>
            <p:nvPr/>
          </p:nvSpPr>
          <p:spPr bwMode="auto">
            <a:xfrm>
              <a:off x="2374" y="2190"/>
              <a:ext cx="54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8" name="Rectangle 110"/>
            <p:cNvSpPr>
              <a:spLocks noChangeArrowheads="1"/>
            </p:cNvSpPr>
            <p:nvPr/>
          </p:nvSpPr>
          <p:spPr bwMode="auto">
            <a:xfrm>
              <a:off x="1862" y="2190"/>
              <a:ext cx="51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799" name="Rectangle 111"/>
            <p:cNvSpPr>
              <a:spLocks noChangeArrowheads="1"/>
            </p:cNvSpPr>
            <p:nvPr/>
          </p:nvSpPr>
          <p:spPr bwMode="auto">
            <a:xfrm>
              <a:off x="1565" y="2190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0" name="Rectangle 112"/>
            <p:cNvSpPr>
              <a:spLocks noChangeArrowheads="1"/>
            </p:cNvSpPr>
            <p:nvPr/>
          </p:nvSpPr>
          <p:spPr bwMode="auto">
            <a:xfrm>
              <a:off x="1268" y="2190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1" name="Rectangle 113"/>
            <p:cNvSpPr>
              <a:spLocks noChangeArrowheads="1"/>
            </p:cNvSpPr>
            <p:nvPr/>
          </p:nvSpPr>
          <p:spPr bwMode="auto">
            <a:xfrm>
              <a:off x="971" y="2190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2" name="Rectangle 114"/>
            <p:cNvSpPr>
              <a:spLocks noChangeArrowheads="1"/>
            </p:cNvSpPr>
            <p:nvPr/>
          </p:nvSpPr>
          <p:spPr bwMode="auto">
            <a:xfrm>
              <a:off x="673" y="2190"/>
              <a:ext cx="29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3" name="Rectangle 115"/>
            <p:cNvSpPr>
              <a:spLocks noChangeArrowheads="1"/>
            </p:cNvSpPr>
            <p:nvPr/>
          </p:nvSpPr>
          <p:spPr bwMode="auto">
            <a:xfrm>
              <a:off x="43" y="2190"/>
              <a:ext cx="63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4" name="Rectangle 116"/>
            <p:cNvSpPr>
              <a:spLocks noChangeArrowheads="1"/>
            </p:cNvSpPr>
            <p:nvPr/>
          </p:nvSpPr>
          <p:spPr bwMode="auto">
            <a:xfrm>
              <a:off x="3446" y="1988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5" name="Rectangle 117"/>
            <p:cNvSpPr>
              <a:spLocks noChangeArrowheads="1"/>
            </p:cNvSpPr>
            <p:nvPr/>
          </p:nvSpPr>
          <p:spPr bwMode="auto">
            <a:xfrm>
              <a:off x="2919" y="1988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6" name="Rectangle 118"/>
            <p:cNvSpPr>
              <a:spLocks noChangeArrowheads="1"/>
            </p:cNvSpPr>
            <p:nvPr/>
          </p:nvSpPr>
          <p:spPr bwMode="auto">
            <a:xfrm>
              <a:off x="2374" y="1988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7" name="Rectangle 119"/>
            <p:cNvSpPr>
              <a:spLocks noChangeArrowheads="1"/>
            </p:cNvSpPr>
            <p:nvPr/>
          </p:nvSpPr>
          <p:spPr bwMode="auto">
            <a:xfrm>
              <a:off x="1862" y="1988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8" name="Rectangle 120"/>
            <p:cNvSpPr>
              <a:spLocks noChangeArrowheads="1"/>
            </p:cNvSpPr>
            <p:nvPr/>
          </p:nvSpPr>
          <p:spPr bwMode="auto">
            <a:xfrm>
              <a:off x="1565" y="1988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09" name="Rectangle 121"/>
            <p:cNvSpPr>
              <a:spLocks noChangeArrowheads="1"/>
            </p:cNvSpPr>
            <p:nvPr/>
          </p:nvSpPr>
          <p:spPr bwMode="auto">
            <a:xfrm>
              <a:off x="1268" y="1988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0" name="Rectangle 122"/>
            <p:cNvSpPr>
              <a:spLocks noChangeArrowheads="1"/>
            </p:cNvSpPr>
            <p:nvPr/>
          </p:nvSpPr>
          <p:spPr bwMode="auto">
            <a:xfrm>
              <a:off x="971" y="1988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1" name="Rectangle 123"/>
            <p:cNvSpPr>
              <a:spLocks noChangeArrowheads="1"/>
            </p:cNvSpPr>
            <p:nvPr/>
          </p:nvSpPr>
          <p:spPr bwMode="auto">
            <a:xfrm>
              <a:off x="673" y="1988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2" name="Rectangle 124"/>
            <p:cNvSpPr>
              <a:spLocks noChangeArrowheads="1"/>
            </p:cNvSpPr>
            <p:nvPr/>
          </p:nvSpPr>
          <p:spPr bwMode="auto">
            <a:xfrm>
              <a:off x="43" y="1988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3" name="Rectangle 125"/>
            <p:cNvSpPr>
              <a:spLocks noChangeArrowheads="1"/>
            </p:cNvSpPr>
            <p:nvPr/>
          </p:nvSpPr>
          <p:spPr bwMode="auto">
            <a:xfrm>
              <a:off x="3446" y="1786"/>
              <a:ext cx="5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4" name="Rectangle 126"/>
            <p:cNvSpPr>
              <a:spLocks noChangeArrowheads="1"/>
            </p:cNvSpPr>
            <p:nvPr/>
          </p:nvSpPr>
          <p:spPr bwMode="auto">
            <a:xfrm>
              <a:off x="2919" y="1786"/>
              <a:ext cx="5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5" name="Rectangle 127"/>
            <p:cNvSpPr>
              <a:spLocks noChangeArrowheads="1"/>
            </p:cNvSpPr>
            <p:nvPr/>
          </p:nvSpPr>
          <p:spPr bwMode="auto">
            <a:xfrm>
              <a:off x="2374" y="1786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6" name="Rectangle 128"/>
            <p:cNvSpPr>
              <a:spLocks noChangeArrowheads="1"/>
            </p:cNvSpPr>
            <p:nvPr/>
          </p:nvSpPr>
          <p:spPr bwMode="auto">
            <a:xfrm>
              <a:off x="1862" y="1786"/>
              <a:ext cx="51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7" name="Rectangle 129"/>
            <p:cNvSpPr>
              <a:spLocks noChangeArrowheads="1"/>
            </p:cNvSpPr>
            <p:nvPr/>
          </p:nvSpPr>
          <p:spPr bwMode="auto">
            <a:xfrm>
              <a:off x="1565" y="178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8" name="Rectangle 130"/>
            <p:cNvSpPr>
              <a:spLocks noChangeArrowheads="1"/>
            </p:cNvSpPr>
            <p:nvPr/>
          </p:nvSpPr>
          <p:spPr bwMode="auto">
            <a:xfrm>
              <a:off x="1268" y="178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19" name="Rectangle 131"/>
            <p:cNvSpPr>
              <a:spLocks noChangeArrowheads="1"/>
            </p:cNvSpPr>
            <p:nvPr/>
          </p:nvSpPr>
          <p:spPr bwMode="auto">
            <a:xfrm>
              <a:off x="971" y="1786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20" name="Rectangle 132"/>
            <p:cNvSpPr>
              <a:spLocks noChangeArrowheads="1"/>
            </p:cNvSpPr>
            <p:nvPr/>
          </p:nvSpPr>
          <p:spPr bwMode="auto">
            <a:xfrm>
              <a:off x="673" y="1786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21" name="Rectangle 133"/>
            <p:cNvSpPr>
              <a:spLocks noChangeArrowheads="1"/>
            </p:cNvSpPr>
            <p:nvPr/>
          </p:nvSpPr>
          <p:spPr bwMode="auto">
            <a:xfrm>
              <a:off x="43" y="1786"/>
              <a:ext cx="6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 b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22" name="Rectangle 134"/>
            <p:cNvSpPr>
              <a:spLocks noChangeArrowheads="1"/>
            </p:cNvSpPr>
            <p:nvPr/>
          </p:nvSpPr>
          <p:spPr bwMode="auto">
            <a:xfrm>
              <a:off x="1862" y="1154"/>
              <a:ext cx="2151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次 态</a:t>
              </a:r>
              <a:endParaRPr lang="zh-CN" altLang="en-US" b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70823" name="Rectangle 135"/>
            <p:cNvSpPr>
              <a:spLocks noChangeArrowheads="1"/>
            </p:cNvSpPr>
            <p:nvPr/>
          </p:nvSpPr>
          <p:spPr bwMode="auto">
            <a:xfrm>
              <a:off x="673" y="1154"/>
              <a:ext cx="118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现    态</a:t>
              </a:r>
            </a:p>
          </p:txBody>
        </p:sp>
        <p:sp>
          <p:nvSpPr>
            <p:cNvPr id="370824" name="Rectangle 136"/>
            <p:cNvSpPr>
              <a:spLocks noChangeArrowheads="1"/>
            </p:cNvSpPr>
            <p:nvPr/>
          </p:nvSpPr>
          <p:spPr bwMode="auto">
            <a:xfrm>
              <a:off x="44" y="1154"/>
              <a:ext cx="630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160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计数脉冲</a:t>
              </a:r>
              <a:r>
                <a:rPr lang="en-US" altLang="zh-CN" sz="1600" i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CP</a:t>
              </a:r>
              <a:r>
                <a:rPr lang="zh-CN" altLang="en-US" sz="160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的顺序</a:t>
              </a:r>
            </a:p>
          </p:txBody>
        </p:sp>
        <p:sp>
          <p:nvSpPr>
            <p:cNvPr id="370825" name="Line 137"/>
            <p:cNvSpPr>
              <a:spLocks noChangeShapeType="1"/>
            </p:cNvSpPr>
            <p:nvPr/>
          </p:nvSpPr>
          <p:spPr bwMode="auto">
            <a:xfrm>
              <a:off x="43" y="1154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6" name="Line 138"/>
            <p:cNvSpPr>
              <a:spLocks noChangeShapeType="1"/>
            </p:cNvSpPr>
            <p:nvPr/>
          </p:nvSpPr>
          <p:spPr bwMode="auto">
            <a:xfrm>
              <a:off x="4013" y="1154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7" name="Line 139"/>
            <p:cNvSpPr>
              <a:spLocks noChangeShapeType="1"/>
            </p:cNvSpPr>
            <p:nvPr/>
          </p:nvSpPr>
          <p:spPr bwMode="auto">
            <a:xfrm>
              <a:off x="673" y="1154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8" name="Line 140"/>
            <p:cNvSpPr>
              <a:spLocks noChangeShapeType="1"/>
            </p:cNvSpPr>
            <p:nvPr/>
          </p:nvSpPr>
          <p:spPr bwMode="auto">
            <a:xfrm>
              <a:off x="971" y="1355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9" name="Line 141"/>
            <p:cNvSpPr>
              <a:spLocks noChangeShapeType="1"/>
            </p:cNvSpPr>
            <p:nvPr/>
          </p:nvSpPr>
          <p:spPr bwMode="auto">
            <a:xfrm>
              <a:off x="1862" y="1154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0" name="Line 142"/>
            <p:cNvSpPr>
              <a:spLocks noChangeShapeType="1"/>
            </p:cNvSpPr>
            <p:nvPr/>
          </p:nvSpPr>
          <p:spPr bwMode="auto">
            <a:xfrm>
              <a:off x="1268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1" name="Line 143"/>
            <p:cNvSpPr>
              <a:spLocks noChangeShapeType="1"/>
            </p:cNvSpPr>
            <p:nvPr/>
          </p:nvSpPr>
          <p:spPr bwMode="auto">
            <a:xfrm>
              <a:off x="1557" y="1398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2" name="Line 144"/>
            <p:cNvSpPr>
              <a:spLocks noChangeShapeType="1"/>
            </p:cNvSpPr>
            <p:nvPr/>
          </p:nvSpPr>
          <p:spPr bwMode="auto">
            <a:xfrm>
              <a:off x="2374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3" name="Line 145"/>
            <p:cNvSpPr>
              <a:spLocks noChangeShapeType="1"/>
            </p:cNvSpPr>
            <p:nvPr/>
          </p:nvSpPr>
          <p:spPr bwMode="auto">
            <a:xfrm>
              <a:off x="2919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4" name="Line 146"/>
            <p:cNvSpPr>
              <a:spLocks noChangeShapeType="1"/>
            </p:cNvSpPr>
            <p:nvPr/>
          </p:nvSpPr>
          <p:spPr bwMode="auto">
            <a:xfrm>
              <a:off x="3446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5" name="Line 147"/>
            <p:cNvSpPr>
              <a:spLocks noChangeShapeType="1"/>
            </p:cNvSpPr>
            <p:nvPr/>
          </p:nvSpPr>
          <p:spPr bwMode="auto">
            <a:xfrm>
              <a:off x="971" y="1786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6" name="Line 148"/>
            <p:cNvSpPr>
              <a:spLocks noChangeShapeType="1"/>
            </p:cNvSpPr>
            <p:nvPr/>
          </p:nvSpPr>
          <p:spPr bwMode="auto">
            <a:xfrm>
              <a:off x="1565" y="1786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837" name="Line 149"/>
          <p:cNvSpPr>
            <a:spLocks noChangeShapeType="1"/>
          </p:cNvSpPr>
          <p:nvPr/>
        </p:nvSpPr>
        <p:spPr bwMode="auto">
          <a:xfrm>
            <a:off x="463550" y="3009900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38" name="Line 150"/>
          <p:cNvSpPr>
            <a:spLocks noChangeShapeType="1"/>
          </p:cNvSpPr>
          <p:nvPr/>
        </p:nvSpPr>
        <p:spPr bwMode="auto">
          <a:xfrm>
            <a:off x="463550" y="3332163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39" name="Line 151"/>
          <p:cNvSpPr>
            <a:spLocks noChangeShapeType="1"/>
          </p:cNvSpPr>
          <p:nvPr/>
        </p:nvSpPr>
        <p:spPr bwMode="auto">
          <a:xfrm>
            <a:off x="463550" y="3652838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40" name="Line 152"/>
          <p:cNvSpPr>
            <a:spLocks noChangeShapeType="1"/>
          </p:cNvSpPr>
          <p:nvPr/>
        </p:nvSpPr>
        <p:spPr bwMode="auto">
          <a:xfrm>
            <a:off x="463550" y="3973513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41" name="Line 153"/>
          <p:cNvSpPr>
            <a:spLocks noChangeShapeType="1"/>
          </p:cNvSpPr>
          <p:nvPr/>
        </p:nvSpPr>
        <p:spPr bwMode="auto">
          <a:xfrm>
            <a:off x="430213" y="4294188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42" name="Line 154"/>
          <p:cNvSpPr>
            <a:spLocks noChangeShapeType="1"/>
          </p:cNvSpPr>
          <p:nvPr/>
        </p:nvSpPr>
        <p:spPr bwMode="auto">
          <a:xfrm>
            <a:off x="463550" y="4614863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43" name="Line 155"/>
          <p:cNvSpPr>
            <a:spLocks noChangeShapeType="1"/>
          </p:cNvSpPr>
          <p:nvPr/>
        </p:nvSpPr>
        <p:spPr bwMode="auto">
          <a:xfrm>
            <a:off x="463550" y="4937125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44" name="Line 156"/>
          <p:cNvSpPr>
            <a:spLocks noChangeShapeType="1"/>
          </p:cNvSpPr>
          <p:nvPr/>
        </p:nvSpPr>
        <p:spPr bwMode="auto">
          <a:xfrm>
            <a:off x="463550" y="5257800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45" name="Rectangle 157"/>
          <p:cNvSpPr>
            <a:spLocks noChangeArrowheads="1"/>
          </p:cNvSpPr>
          <p:nvPr/>
        </p:nvSpPr>
        <p:spPr bwMode="auto">
          <a:xfrm>
            <a:off x="466725" y="549275"/>
            <a:ext cx="294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确定激励方程组</a:t>
            </a:r>
          </a:p>
        </p:txBody>
      </p:sp>
      <p:grpSp>
        <p:nvGrpSpPr>
          <p:cNvPr id="370846" name="Group 158"/>
          <p:cNvGrpSpPr>
            <a:grpSpLocks/>
          </p:cNvGrpSpPr>
          <p:nvPr/>
        </p:nvGrpSpPr>
        <p:grpSpPr bwMode="auto">
          <a:xfrm>
            <a:off x="6797675" y="3629025"/>
            <a:ext cx="1887538" cy="1925638"/>
            <a:chOff x="4033" y="2580"/>
            <a:chExt cx="1189" cy="1213"/>
          </a:xfrm>
        </p:grpSpPr>
        <p:sp>
          <p:nvSpPr>
            <p:cNvPr id="370847" name="Rectangle 159"/>
            <p:cNvSpPr>
              <a:spLocks noChangeArrowheads="1"/>
            </p:cNvSpPr>
            <p:nvPr/>
          </p:nvSpPr>
          <p:spPr bwMode="auto">
            <a:xfrm>
              <a:off x="4925" y="359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48" name="Rectangle 160"/>
            <p:cNvSpPr>
              <a:spLocks noChangeArrowheads="1"/>
            </p:cNvSpPr>
            <p:nvPr/>
          </p:nvSpPr>
          <p:spPr bwMode="auto">
            <a:xfrm>
              <a:off x="4628" y="359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49" name="Rectangle 161"/>
            <p:cNvSpPr>
              <a:spLocks noChangeArrowheads="1"/>
            </p:cNvSpPr>
            <p:nvPr/>
          </p:nvSpPr>
          <p:spPr bwMode="auto">
            <a:xfrm>
              <a:off x="4331" y="359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0" name="Rectangle 162"/>
            <p:cNvSpPr>
              <a:spLocks noChangeArrowheads="1"/>
            </p:cNvSpPr>
            <p:nvPr/>
          </p:nvSpPr>
          <p:spPr bwMode="auto">
            <a:xfrm>
              <a:off x="4033" y="3591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1" name="Rectangle 163"/>
            <p:cNvSpPr>
              <a:spLocks noChangeArrowheads="1"/>
            </p:cNvSpPr>
            <p:nvPr/>
          </p:nvSpPr>
          <p:spPr bwMode="auto">
            <a:xfrm>
              <a:off x="4925" y="3389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2" name="Rectangle 164"/>
            <p:cNvSpPr>
              <a:spLocks noChangeArrowheads="1"/>
            </p:cNvSpPr>
            <p:nvPr/>
          </p:nvSpPr>
          <p:spPr bwMode="auto">
            <a:xfrm>
              <a:off x="4628" y="3389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3" name="Rectangle 165"/>
            <p:cNvSpPr>
              <a:spLocks noChangeArrowheads="1"/>
            </p:cNvSpPr>
            <p:nvPr/>
          </p:nvSpPr>
          <p:spPr bwMode="auto">
            <a:xfrm>
              <a:off x="4331" y="3389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4" name="Rectangle 166"/>
            <p:cNvSpPr>
              <a:spLocks noChangeArrowheads="1"/>
            </p:cNvSpPr>
            <p:nvPr/>
          </p:nvSpPr>
          <p:spPr bwMode="auto">
            <a:xfrm>
              <a:off x="4033" y="3389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5" name="Rectangle 167"/>
            <p:cNvSpPr>
              <a:spLocks noChangeArrowheads="1"/>
            </p:cNvSpPr>
            <p:nvPr/>
          </p:nvSpPr>
          <p:spPr bwMode="auto">
            <a:xfrm>
              <a:off x="4925" y="3186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6" name="Rectangle 168"/>
            <p:cNvSpPr>
              <a:spLocks noChangeArrowheads="1"/>
            </p:cNvSpPr>
            <p:nvPr/>
          </p:nvSpPr>
          <p:spPr bwMode="auto">
            <a:xfrm>
              <a:off x="4628" y="3186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7" name="Rectangle 169"/>
            <p:cNvSpPr>
              <a:spLocks noChangeArrowheads="1"/>
            </p:cNvSpPr>
            <p:nvPr/>
          </p:nvSpPr>
          <p:spPr bwMode="auto">
            <a:xfrm>
              <a:off x="4331" y="3186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8" name="Rectangle 170"/>
            <p:cNvSpPr>
              <a:spLocks noChangeArrowheads="1"/>
            </p:cNvSpPr>
            <p:nvPr/>
          </p:nvSpPr>
          <p:spPr bwMode="auto">
            <a:xfrm>
              <a:off x="4033" y="3186"/>
              <a:ext cx="29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59" name="Rectangle 171"/>
            <p:cNvSpPr>
              <a:spLocks noChangeArrowheads="1"/>
            </p:cNvSpPr>
            <p:nvPr/>
          </p:nvSpPr>
          <p:spPr bwMode="auto">
            <a:xfrm>
              <a:off x="4925" y="298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0" name="Rectangle 172"/>
            <p:cNvSpPr>
              <a:spLocks noChangeArrowheads="1"/>
            </p:cNvSpPr>
            <p:nvPr/>
          </p:nvSpPr>
          <p:spPr bwMode="auto">
            <a:xfrm>
              <a:off x="4628" y="298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1" name="Rectangle 173"/>
            <p:cNvSpPr>
              <a:spLocks noChangeArrowheads="1"/>
            </p:cNvSpPr>
            <p:nvPr/>
          </p:nvSpPr>
          <p:spPr bwMode="auto">
            <a:xfrm>
              <a:off x="4331" y="2984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2" name="Rectangle 174"/>
            <p:cNvSpPr>
              <a:spLocks noChangeArrowheads="1"/>
            </p:cNvSpPr>
            <p:nvPr/>
          </p:nvSpPr>
          <p:spPr bwMode="auto">
            <a:xfrm>
              <a:off x="4033" y="2984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3" name="Rectangle 175"/>
            <p:cNvSpPr>
              <a:spLocks noChangeArrowheads="1"/>
            </p:cNvSpPr>
            <p:nvPr/>
          </p:nvSpPr>
          <p:spPr bwMode="auto">
            <a:xfrm>
              <a:off x="4925" y="2782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4" name="Rectangle 176"/>
            <p:cNvSpPr>
              <a:spLocks noChangeArrowheads="1"/>
            </p:cNvSpPr>
            <p:nvPr/>
          </p:nvSpPr>
          <p:spPr bwMode="auto">
            <a:xfrm>
              <a:off x="4628" y="2782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5" name="Rectangle 177"/>
            <p:cNvSpPr>
              <a:spLocks noChangeArrowheads="1"/>
            </p:cNvSpPr>
            <p:nvPr/>
          </p:nvSpPr>
          <p:spPr bwMode="auto">
            <a:xfrm>
              <a:off x="4331" y="2782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6" name="Rectangle 178"/>
            <p:cNvSpPr>
              <a:spLocks noChangeArrowheads="1"/>
            </p:cNvSpPr>
            <p:nvPr/>
          </p:nvSpPr>
          <p:spPr bwMode="auto">
            <a:xfrm>
              <a:off x="4033" y="2782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7" name="Rectangle 179"/>
            <p:cNvSpPr>
              <a:spLocks noChangeArrowheads="1"/>
            </p:cNvSpPr>
            <p:nvPr/>
          </p:nvSpPr>
          <p:spPr bwMode="auto">
            <a:xfrm>
              <a:off x="4925" y="2580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8" name="Rectangle 180"/>
            <p:cNvSpPr>
              <a:spLocks noChangeArrowheads="1"/>
            </p:cNvSpPr>
            <p:nvPr/>
          </p:nvSpPr>
          <p:spPr bwMode="auto">
            <a:xfrm>
              <a:off x="4628" y="2580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69" name="Rectangle 181"/>
            <p:cNvSpPr>
              <a:spLocks noChangeArrowheads="1"/>
            </p:cNvSpPr>
            <p:nvPr/>
          </p:nvSpPr>
          <p:spPr bwMode="auto">
            <a:xfrm>
              <a:off x="4331" y="2580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70" name="Rectangle 182"/>
            <p:cNvSpPr>
              <a:spLocks noChangeArrowheads="1"/>
            </p:cNvSpPr>
            <p:nvPr/>
          </p:nvSpPr>
          <p:spPr bwMode="auto">
            <a:xfrm>
              <a:off x="4033" y="2580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</p:grpSp>
      <p:grpSp>
        <p:nvGrpSpPr>
          <p:cNvPr id="370871" name="Group 183"/>
          <p:cNvGrpSpPr>
            <a:grpSpLocks/>
          </p:cNvGrpSpPr>
          <p:nvPr/>
        </p:nvGrpSpPr>
        <p:grpSpPr bwMode="auto">
          <a:xfrm>
            <a:off x="6797675" y="3308350"/>
            <a:ext cx="1887538" cy="320675"/>
            <a:chOff x="4033" y="2378"/>
            <a:chExt cx="1189" cy="202"/>
          </a:xfrm>
        </p:grpSpPr>
        <p:sp>
          <p:nvSpPr>
            <p:cNvPr id="370872" name="Rectangle 184"/>
            <p:cNvSpPr>
              <a:spLocks noChangeArrowheads="1"/>
            </p:cNvSpPr>
            <p:nvPr/>
          </p:nvSpPr>
          <p:spPr bwMode="auto">
            <a:xfrm>
              <a:off x="4925" y="2378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73" name="Rectangle 185"/>
            <p:cNvSpPr>
              <a:spLocks noChangeArrowheads="1"/>
            </p:cNvSpPr>
            <p:nvPr/>
          </p:nvSpPr>
          <p:spPr bwMode="auto">
            <a:xfrm>
              <a:off x="4628" y="2378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74" name="Rectangle 186"/>
            <p:cNvSpPr>
              <a:spLocks noChangeArrowheads="1"/>
            </p:cNvSpPr>
            <p:nvPr/>
          </p:nvSpPr>
          <p:spPr bwMode="auto">
            <a:xfrm>
              <a:off x="4331" y="2378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75" name="Rectangle 187"/>
            <p:cNvSpPr>
              <a:spLocks noChangeArrowheads="1"/>
            </p:cNvSpPr>
            <p:nvPr/>
          </p:nvSpPr>
          <p:spPr bwMode="auto">
            <a:xfrm>
              <a:off x="4033" y="2378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</p:grpSp>
      <p:grpSp>
        <p:nvGrpSpPr>
          <p:cNvPr id="370876" name="Group 188"/>
          <p:cNvGrpSpPr>
            <a:grpSpLocks/>
          </p:cNvGrpSpPr>
          <p:nvPr/>
        </p:nvGrpSpPr>
        <p:grpSpPr bwMode="auto">
          <a:xfrm>
            <a:off x="6797675" y="2986088"/>
            <a:ext cx="1887538" cy="322262"/>
            <a:chOff x="4033" y="2175"/>
            <a:chExt cx="1189" cy="203"/>
          </a:xfrm>
        </p:grpSpPr>
        <p:sp>
          <p:nvSpPr>
            <p:cNvPr id="370877" name="Rectangle 189"/>
            <p:cNvSpPr>
              <a:spLocks noChangeArrowheads="1"/>
            </p:cNvSpPr>
            <p:nvPr/>
          </p:nvSpPr>
          <p:spPr bwMode="auto">
            <a:xfrm>
              <a:off x="4925" y="2175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78" name="Rectangle 190"/>
            <p:cNvSpPr>
              <a:spLocks noChangeArrowheads="1"/>
            </p:cNvSpPr>
            <p:nvPr/>
          </p:nvSpPr>
          <p:spPr bwMode="auto">
            <a:xfrm>
              <a:off x="4628" y="2175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79" name="Rectangle 191"/>
            <p:cNvSpPr>
              <a:spLocks noChangeArrowheads="1"/>
            </p:cNvSpPr>
            <p:nvPr/>
          </p:nvSpPr>
          <p:spPr bwMode="auto">
            <a:xfrm>
              <a:off x="4331" y="2175"/>
              <a:ext cx="2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80" name="Rectangle 192"/>
            <p:cNvSpPr>
              <a:spLocks noChangeArrowheads="1"/>
            </p:cNvSpPr>
            <p:nvPr/>
          </p:nvSpPr>
          <p:spPr bwMode="auto">
            <a:xfrm>
              <a:off x="4033" y="2175"/>
              <a:ext cx="29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</p:grpSp>
      <p:grpSp>
        <p:nvGrpSpPr>
          <p:cNvPr id="370881" name="Group 193"/>
          <p:cNvGrpSpPr>
            <a:grpSpLocks/>
          </p:cNvGrpSpPr>
          <p:nvPr/>
        </p:nvGrpSpPr>
        <p:grpSpPr bwMode="auto">
          <a:xfrm>
            <a:off x="6797675" y="2665413"/>
            <a:ext cx="1887538" cy="320675"/>
            <a:chOff x="4033" y="1973"/>
            <a:chExt cx="1189" cy="202"/>
          </a:xfrm>
        </p:grpSpPr>
        <p:sp>
          <p:nvSpPr>
            <p:cNvPr id="370882" name="Rectangle 194"/>
            <p:cNvSpPr>
              <a:spLocks noChangeArrowheads="1"/>
            </p:cNvSpPr>
            <p:nvPr/>
          </p:nvSpPr>
          <p:spPr bwMode="auto">
            <a:xfrm>
              <a:off x="4925" y="197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83" name="Rectangle 195"/>
            <p:cNvSpPr>
              <a:spLocks noChangeArrowheads="1"/>
            </p:cNvSpPr>
            <p:nvPr/>
          </p:nvSpPr>
          <p:spPr bwMode="auto">
            <a:xfrm>
              <a:off x="4628" y="197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84" name="Rectangle 196"/>
            <p:cNvSpPr>
              <a:spLocks noChangeArrowheads="1"/>
            </p:cNvSpPr>
            <p:nvPr/>
          </p:nvSpPr>
          <p:spPr bwMode="auto">
            <a:xfrm>
              <a:off x="4331" y="1973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85" name="Rectangle 197"/>
            <p:cNvSpPr>
              <a:spLocks noChangeArrowheads="1"/>
            </p:cNvSpPr>
            <p:nvPr/>
          </p:nvSpPr>
          <p:spPr bwMode="auto">
            <a:xfrm>
              <a:off x="4033" y="1973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</p:grpSp>
      <p:grpSp>
        <p:nvGrpSpPr>
          <p:cNvPr id="370886" name="Group 198"/>
          <p:cNvGrpSpPr>
            <a:grpSpLocks/>
          </p:cNvGrpSpPr>
          <p:nvPr/>
        </p:nvGrpSpPr>
        <p:grpSpPr bwMode="auto">
          <a:xfrm>
            <a:off x="6797675" y="2344738"/>
            <a:ext cx="1887538" cy="320675"/>
            <a:chOff x="4033" y="1771"/>
            <a:chExt cx="1189" cy="202"/>
          </a:xfrm>
        </p:grpSpPr>
        <p:sp>
          <p:nvSpPr>
            <p:cNvPr id="370887" name="Rectangle 199"/>
            <p:cNvSpPr>
              <a:spLocks noChangeArrowheads="1"/>
            </p:cNvSpPr>
            <p:nvPr/>
          </p:nvSpPr>
          <p:spPr bwMode="auto">
            <a:xfrm>
              <a:off x="4925" y="177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88" name="Rectangle 200"/>
            <p:cNvSpPr>
              <a:spLocks noChangeArrowheads="1"/>
            </p:cNvSpPr>
            <p:nvPr/>
          </p:nvSpPr>
          <p:spPr bwMode="auto">
            <a:xfrm>
              <a:off x="4628" y="177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89" name="Rectangle 201"/>
            <p:cNvSpPr>
              <a:spLocks noChangeArrowheads="1"/>
            </p:cNvSpPr>
            <p:nvPr/>
          </p:nvSpPr>
          <p:spPr bwMode="auto">
            <a:xfrm>
              <a:off x="4331" y="1771"/>
              <a:ext cx="29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370890" name="Rectangle 202"/>
            <p:cNvSpPr>
              <a:spLocks noChangeArrowheads="1"/>
            </p:cNvSpPr>
            <p:nvPr/>
          </p:nvSpPr>
          <p:spPr bwMode="auto">
            <a:xfrm>
              <a:off x="4033" y="1771"/>
              <a:ext cx="29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</p:grpSp>
      <p:sp>
        <p:nvSpPr>
          <p:cNvPr id="370891" name="Line 203"/>
          <p:cNvSpPr>
            <a:spLocks noChangeShapeType="1"/>
          </p:cNvSpPr>
          <p:nvPr/>
        </p:nvSpPr>
        <p:spPr bwMode="auto">
          <a:xfrm>
            <a:off x="8685213" y="1341438"/>
            <a:ext cx="0" cy="42132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892" name="Line 204"/>
          <p:cNvSpPr>
            <a:spLocks noChangeShapeType="1"/>
          </p:cNvSpPr>
          <p:nvPr/>
        </p:nvSpPr>
        <p:spPr bwMode="auto">
          <a:xfrm>
            <a:off x="7742238" y="1660525"/>
            <a:ext cx="0" cy="389413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0893" name="Group 205"/>
          <p:cNvGrpSpPr>
            <a:grpSpLocks/>
          </p:cNvGrpSpPr>
          <p:nvPr/>
        </p:nvGrpSpPr>
        <p:grpSpPr bwMode="auto">
          <a:xfrm>
            <a:off x="6729413" y="1341438"/>
            <a:ext cx="1965325" cy="1071562"/>
            <a:chOff x="3990" y="1139"/>
            <a:chExt cx="1238" cy="675"/>
          </a:xfrm>
        </p:grpSpPr>
        <p:grpSp>
          <p:nvGrpSpPr>
            <p:cNvPr id="370894" name="Group 206"/>
            <p:cNvGrpSpPr>
              <a:grpSpLocks/>
            </p:cNvGrpSpPr>
            <p:nvPr/>
          </p:nvGrpSpPr>
          <p:grpSpPr bwMode="auto">
            <a:xfrm>
              <a:off x="3990" y="1139"/>
              <a:ext cx="1238" cy="632"/>
              <a:chOff x="3990" y="1139"/>
              <a:chExt cx="1238" cy="632"/>
            </a:xfrm>
          </p:grpSpPr>
          <p:graphicFrame>
            <p:nvGraphicFramePr>
              <p:cNvPr id="370895" name="Object 207"/>
              <p:cNvGraphicFramePr>
                <a:graphicFrameLocks noChangeAspect="1"/>
              </p:cNvGraphicFramePr>
              <p:nvPr/>
            </p:nvGraphicFramePr>
            <p:xfrm>
              <a:off x="3990" y="1432"/>
              <a:ext cx="33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00" name="公式" r:id="rId20" imgW="203040" imgH="190440" progId="Equation.3">
                      <p:embed/>
                    </p:oleObj>
                  </mc:Choice>
                  <mc:Fallback>
                    <p:oleObj name="公式" r:id="rId20" imgW="203040" imgH="190440" progId="Equation.3">
                      <p:embed/>
                      <p:pic>
                        <p:nvPicPr>
                          <p:cNvPr id="0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0" y="1432"/>
                            <a:ext cx="334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896" name="Object 208"/>
              <p:cNvGraphicFramePr>
                <a:graphicFrameLocks noChangeAspect="1"/>
              </p:cNvGraphicFramePr>
              <p:nvPr/>
            </p:nvGraphicFramePr>
            <p:xfrm>
              <a:off x="4301" y="1433"/>
              <a:ext cx="347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01" name="公式" r:id="rId22" imgW="203040" imgH="190440" progId="Equation.3">
                      <p:embed/>
                    </p:oleObj>
                  </mc:Choice>
                  <mc:Fallback>
                    <p:oleObj name="公式" r:id="rId22" imgW="203040" imgH="190440" progId="Equation.3">
                      <p:embed/>
                      <p:pic>
                        <p:nvPicPr>
                          <p:cNvPr id="0" name="Object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1" y="1433"/>
                            <a:ext cx="347" cy="3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897" name="Object 209"/>
              <p:cNvGraphicFramePr>
                <a:graphicFrameLocks noChangeAspect="1"/>
              </p:cNvGraphicFramePr>
              <p:nvPr/>
            </p:nvGraphicFramePr>
            <p:xfrm>
              <a:off x="4642" y="1432"/>
              <a:ext cx="30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02" name="公式" r:id="rId24" imgW="190440" imgH="190440" progId="Equation.3">
                      <p:embed/>
                    </p:oleObj>
                  </mc:Choice>
                  <mc:Fallback>
                    <p:oleObj name="公式" r:id="rId24" imgW="190440" imgH="190440" progId="Equation.3">
                      <p:embed/>
                      <p:pic>
                        <p:nvPicPr>
                          <p:cNvPr id="0" name="Object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2" y="1432"/>
                            <a:ext cx="300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0898" name="Object 210"/>
              <p:cNvGraphicFramePr>
                <a:graphicFrameLocks noChangeAspect="1"/>
              </p:cNvGraphicFramePr>
              <p:nvPr/>
            </p:nvGraphicFramePr>
            <p:xfrm>
              <a:off x="4896" y="1432"/>
              <a:ext cx="332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03" name="公式" r:id="rId26" imgW="190440" imgH="190440" progId="Equation.3">
                      <p:embed/>
                    </p:oleObj>
                  </mc:Choice>
                  <mc:Fallback>
                    <p:oleObj name="公式" r:id="rId26" imgW="190440" imgH="190440" progId="Equation.3">
                      <p:embed/>
                      <p:pic>
                        <p:nvPicPr>
                          <p:cNvPr id="0" name="Object 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32"/>
                            <a:ext cx="332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0899" name="Rectangle 211"/>
              <p:cNvSpPr>
                <a:spLocks noChangeArrowheads="1"/>
              </p:cNvSpPr>
              <p:nvPr/>
            </p:nvSpPr>
            <p:spPr bwMode="auto">
              <a:xfrm>
                <a:off x="4033" y="1139"/>
                <a:ext cx="1189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>
                    <a:solidFill>
                      <a:schemeClr val="folHlink"/>
                    </a:solidFill>
                    <a:latin typeface="楷体_GB2312" pitchFamily="49" charset="-122"/>
                    <a:ea typeface="楷体_GB2312" pitchFamily="49" charset="-122"/>
                    <a:cs typeface="Times New Roman" pitchFamily="18" charset="0"/>
                  </a:rPr>
                  <a:t>激励信号</a:t>
                </a:r>
              </a:p>
            </p:txBody>
          </p:sp>
          <p:sp>
            <p:nvSpPr>
              <p:cNvPr id="370900" name="Line 212"/>
              <p:cNvSpPr>
                <a:spLocks noChangeShapeType="1"/>
              </p:cNvSpPr>
              <p:nvPr/>
            </p:nvSpPr>
            <p:spPr bwMode="auto">
              <a:xfrm>
                <a:off x="4331" y="1344"/>
                <a:ext cx="0" cy="4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901" name="Line 213"/>
            <p:cNvSpPr>
              <a:spLocks noChangeShapeType="1"/>
            </p:cNvSpPr>
            <p:nvPr/>
          </p:nvSpPr>
          <p:spPr bwMode="auto">
            <a:xfrm>
              <a:off x="4917" y="1383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902" name="Line 214"/>
          <p:cNvSpPr>
            <a:spLocks noChangeShapeType="1"/>
          </p:cNvSpPr>
          <p:nvPr/>
        </p:nvSpPr>
        <p:spPr bwMode="auto">
          <a:xfrm>
            <a:off x="7270750" y="2344738"/>
            <a:ext cx="0" cy="32099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903" name="Line 215"/>
          <p:cNvSpPr>
            <a:spLocks noChangeShapeType="1"/>
          </p:cNvSpPr>
          <p:nvPr/>
        </p:nvSpPr>
        <p:spPr bwMode="auto">
          <a:xfrm>
            <a:off x="8213725" y="2344738"/>
            <a:ext cx="0" cy="32099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904" name="Line 216"/>
          <p:cNvSpPr>
            <a:spLocks noChangeShapeType="1"/>
          </p:cNvSpPr>
          <p:nvPr/>
        </p:nvSpPr>
        <p:spPr bwMode="auto">
          <a:xfrm>
            <a:off x="1474788" y="1701800"/>
            <a:ext cx="7200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906" name="Rectangle 218"/>
          <p:cNvSpPr>
            <a:spLocks noChangeArrowheads="1"/>
          </p:cNvSpPr>
          <p:nvPr/>
        </p:nvSpPr>
        <p:spPr bwMode="auto">
          <a:xfrm>
            <a:off x="611188" y="6262688"/>
            <a:ext cx="6048375" cy="4064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66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 </a:t>
            </a:r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  </a:t>
            </a:r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 </a:t>
            </a:r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是触发器</a:t>
            </a:r>
            <a:r>
              <a:rPr lang="zh-CN" altLang="en-US" sz="2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现态的函数</a:t>
            </a:r>
          </a:p>
        </p:txBody>
      </p:sp>
      <p:sp>
        <p:nvSpPr>
          <p:cNvPr id="370907" name="Rectangle 219"/>
          <p:cNvSpPr>
            <a:spLocks noChangeArrowheads="1"/>
          </p:cNvSpPr>
          <p:nvPr/>
        </p:nvSpPr>
        <p:spPr bwMode="auto">
          <a:xfrm>
            <a:off x="611188" y="5830888"/>
            <a:ext cx="598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 </a:t>
            </a:r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  </a:t>
            </a:r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 </a:t>
            </a:r>
            <a:r>
              <a:rPr lang="en-US" altLang="zh-CN" sz="2000" i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000" baseline="-25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是触发器</a:t>
            </a:r>
            <a:r>
              <a:rPr lang="zh-CN" altLang="en-US" sz="2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现态还是次态的函数？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906" grpId="0" animBg="1"/>
      <p:bldP spid="3709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2125663" y="1844675"/>
          <a:ext cx="23749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7" name="图片" r:id="rId4" imgW="1619280" imgH="885960" progId="Word.Picture.8">
                  <p:embed/>
                </p:oleObj>
              </mc:Choice>
              <mc:Fallback>
                <p:oleObj name="图片" r:id="rId4" imgW="1619280" imgH="88596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1844675"/>
                        <a:ext cx="23749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1187450" y="3716338"/>
          <a:ext cx="5940425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8" name="图片" r:id="rId6" imgW="4010040" imgH="2009880" progId="Word.Picture.8">
                  <p:embed/>
                </p:oleObj>
              </mc:Choice>
              <mc:Fallback>
                <p:oleObj name="图片" r:id="rId6" imgW="4010040" imgH="200988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5940425" cy="281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503238" y="441325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画出各触发器激励信号的卡诺图</a:t>
            </a:r>
            <a:endParaRPr lang="zh-CN" altLang="en-US" sz="2400">
              <a:latin typeface="Arial" pitchFamily="34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71723" name="Object 11"/>
          <p:cNvGraphicFramePr>
            <a:graphicFrameLocks noChangeAspect="1"/>
          </p:cNvGraphicFramePr>
          <p:nvPr/>
        </p:nvGraphicFramePr>
        <p:xfrm>
          <a:off x="5724525" y="836613"/>
          <a:ext cx="28924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9" name="图片" r:id="rId8" imgW="1971720" imgH="2009880" progId="Word.Picture.8">
                  <p:embed/>
                </p:oleObj>
              </mc:Choice>
              <mc:Fallback>
                <p:oleObj name="图片" r:id="rId8" imgW="1971720" imgH="200988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836613"/>
                        <a:ext cx="2892425" cy="286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2"/>
          <p:cNvGraphicFramePr>
            <a:graphicFrameLocks noChangeAspect="1"/>
          </p:cNvGraphicFramePr>
          <p:nvPr/>
        </p:nvGraphicFramePr>
        <p:xfrm>
          <a:off x="1763713" y="765175"/>
          <a:ext cx="28924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0" name="图片" r:id="rId10" imgW="1971720" imgH="2009880" progId="Word.Picture.8">
                  <p:embed/>
                </p:oleObj>
              </mc:Choice>
              <mc:Fallback>
                <p:oleObj name="图片" r:id="rId10" imgW="1971720" imgH="200988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765175"/>
                        <a:ext cx="2892425" cy="286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900113" y="3357563"/>
          <a:ext cx="3060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1" name="公式" r:id="rId12" imgW="1320480" imgH="253800" progId="Equation.3">
                  <p:embed/>
                </p:oleObj>
              </mc:Choice>
              <mc:Fallback>
                <p:oleObj name="公式" r:id="rId12" imgW="132048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30607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6" name="Object 14"/>
          <p:cNvGraphicFramePr>
            <a:graphicFrameLocks noChangeAspect="1"/>
          </p:cNvGraphicFramePr>
          <p:nvPr/>
        </p:nvGraphicFramePr>
        <p:xfrm>
          <a:off x="4787900" y="3500438"/>
          <a:ext cx="3924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2" name="公式" r:id="rId14" imgW="1790640" imgH="253800" progId="Equation.3">
                  <p:embed/>
                </p:oleObj>
              </mc:Choice>
              <mc:Fallback>
                <p:oleObj name="公式" r:id="rId14" imgW="179064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00438"/>
                        <a:ext cx="3924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7" name="Object 15"/>
          <p:cNvGraphicFramePr>
            <a:graphicFrameLocks noChangeAspect="1"/>
          </p:cNvGraphicFramePr>
          <p:nvPr/>
        </p:nvGraphicFramePr>
        <p:xfrm>
          <a:off x="1042988" y="6284913"/>
          <a:ext cx="31115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3" name="公式" r:id="rId16" imgW="1320480" imgH="253800" progId="Equation.3">
                  <p:embed/>
                </p:oleObj>
              </mc:Choice>
              <mc:Fallback>
                <p:oleObj name="公式" r:id="rId16" imgW="132048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84913"/>
                        <a:ext cx="31115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4787900" y="6221413"/>
          <a:ext cx="13684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4" name="公式" r:id="rId18" imgW="533160" imgH="253800" progId="Equation.3">
                  <p:embed/>
                </p:oleObj>
              </mc:Choice>
              <mc:Fallback>
                <p:oleObj name="公式" r:id="rId18" imgW="53316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221413"/>
                        <a:ext cx="13684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368800" y="2270125"/>
            <a:ext cx="40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 b="0">
              <a:latin typeface="Arial" pitchFamily="34" charset="0"/>
            </a:endParaRPr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4368800" y="2752725"/>
            <a:ext cx="40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 b="0">
              <a:latin typeface="Arial" pitchFamily="34" charset="0"/>
            </a:endParaRPr>
          </a:p>
        </p:txBody>
      </p:sp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60" name="Object 24"/>
          <p:cNvGraphicFramePr>
            <a:graphicFrameLocks noChangeAspect="1"/>
          </p:cNvGraphicFramePr>
          <p:nvPr/>
        </p:nvGraphicFramePr>
        <p:xfrm>
          <a:off x="2328863" y="4814888"/>
          <a:ext cx="488791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7" name="图片" r:id="rId5" imgW="4152960" imgH="990720" progId="Word.Picture.8">
                  <p:embed/>
                </p:oleObj>
              </mc:Choice>
              <mc:Fallback>
                <p:oleObj name="图片" r:id="rId5" imgW="4152960" imgH="99072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814888"/>
                        <a:ext cx="4887912" cy="11715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1" name="Rectangle 25"/>
          <p:cNvSpPr>
            <a:spLocks noChangeArrowheads="1"/>
          </p:cNvSpPr>
          <p:nvPr/>
        </p:nvSpPr>
        <p:spPr bwMode="auto">
          <a:xfrm>
            <a:off x="684213" y="47625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画出逻辑图</a:t>
            </a:r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1403350" y="4508500"/>
          <a:ext cx="53578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8" name="图片" r:id="rId7" imgW="4553640" imgH="809280" progId="Word.Picture.8">
                  <p:embed/>
                </p:oleObj>
              </mc:Choice>
              <mc:Fallback>
                <p:oleObj name="图片" r:id="rId7" imgW="4553640" imgH="809280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8500"/>
                        <a:ext cx="5357813" cy="95567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3" name="Object 27"/>
          <p:cNvGraphicFramePr>
            <a:graphicFrameLocks noChangeAspect="1"/>
          </p:cNvGraphicFramePr>
          <p:nvPr/>
        </p:nvGraphicFramePr>
        <p:xfrm>
          <a:off x="1042988" y="1412875"/>
          <a:ext cx="3060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9" name="公式" r:id="rId9" imgW="1320480" imgH="253800" progId="Equation.3">
                  <p:embed/>
                </p:oleObj>
              </mc:Choice>
              <mc:Fallback>
                <p:oleObj name="公式" r:id="rId9" imgW="1320480" imgH="253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30607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4" name="Object 28"/>
          <p:cNvGraphicFramePr>
            <a:graphicFrameLocks noChangeAspect="1"/>
          </p:cNvGraphicFramePr>
          <p:nvPr/>
        </p:nvGraphicFramePr>
        <p:xfrm>
          <a:off x="4787900" y="1557338"/>
          <a:ext cx="3924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0" name="公式" r:id="rId11" imgW="1790640" imgH="253800" progId="Equation.3">
                  <p:embed/>
                </p:oleObj>
              </mc:Choice>
              <mc:Fallback>
                <p:oleObj name="公式" r:id="rId11" imgW="1790640" imgH="253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557338"/>
                        <a:ext cx="3924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5" name="Object 29"/>
          <p:cNvGraphicFramePr>
            <a:graphicFrameLocks noChangeAspect="1"/>
          </p:cNvGraphicFramePr>
          <p:nvPr/>
        </p:nvGraphicFramePr>
        <p:xfrm>
          <a:off x="1042988" y="2276475"/>
          <a:ext cx="31115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1" name="公式" r:id="rId13" imgW="1320480" imgH="253800" progId="Equation.3">
                  <p:embed/>
                </p:oleObj>
              </mc:Choice>
              <mc:Fallback>
                <p:oleObj name="公式" r:id="rId13" imgW="132048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31115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6" name="Object 30"/>
          <p:cNvGraphicFramePr>
            <a:graphicFrameLocks noChangeAspect="1"/>
          </p:cNvGraphicFramePr>
          <p:nvPr/>
        </p:nvGraphicFramePr>
        <p:xfrm>
          <a:off x="4859338" y="2276475"/>
          <a:ext cx="13684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2" name="公式" r:id="rId15" imgW="533160" imgH="253800" progId="Equation.3">
                  <p:embed/>
                </p:oleObj>
              </mc:Choice>
              <mc:Fallback>
                <p:oleObj name="公式" r:id="rId15" imgW="53316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76475"/>
                        <a:ext cx="136842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7" name="Object 31"/>
          <p:cNvGraphicFramePr>
            <a:graphicFrameLocks noChangeAspect="1"/>
          </p:cNvGraphicFramePr>
          <p:nvPr/>
        </p:nvGraphicFramePr>
        <p:xfrm>
          <a:off x="900113" y="2922588"/>
          <a:ext cx="6334125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3" name="图片" r:id="rId17" imgW="4924080" imgH="2400480" progId="Word.Picture.8">
                  <p:embed/>
                </p:oleObj>
              </mc:Choice>
              <mc:Fallback>
                <p:oleObj name="图片" r:id="rId17" imgW="4924080" imgH="2400480" progId="Word.Picture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2588"/>
                        <a:ext cx="6334125" cy="309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1042988" y="1412875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Arial" pitchFamily="34" charset="0"/>
              </a:rPr>
              <a:t>画出完全状态图</a:t>
            </a:r>
            <a:endParaRPr lang="zh-CN" altLang="en-US" b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3276600" y="5805488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Arial" pitchFamily="34" charset="0"/>
              </a:rPr>
              <a:t>电路具有自启动能力</a:t>
            </a:r>
            <a:endParaRPr lang="zh-CN" altLang="en-US" b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grpSp>
        <p:nvGrpSpPr>
          <p:cNvPr id="374889" name="Group 105"/>
          <p:cNvGrpSpPr>
            <a:grpSpLocks/>
          </p:cNvGrpSpPr>
          <p:nvPr/>
        </p:nvGrpSpPr>
        <p:grpSpPr bwMode="auto">
          <a:xfrm>
            <a:off x="1258888" y="2205038"/>
            <a:ext cx="5329237" cy="3619500"/>
            <a:chOff x="1156" y="1344"/>
            <a:chExt cx="2994" cy="2099"/>
          </a:xfrm>
        </p:grpSpPr>
        <p:graphicFrame>
          <p:nvGraphicFramePr>
            <p:cNvPr id="374798" name="Object 14"/>
            <p:cNvGraphicFramePr>
              <a:graphicFrameLocks noChangeAspect="1"/>
            </p:cNvGraphicFramePr>
            <p:nvPr/>
          </p:nvGraphicFramePr>
          <p:xfrm>
            <a:off x="1156" y="1344"/>
            <a:ext cx="1940" cy="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19" name="图片" r:id="rId3" imgW="2438280" imgH="1828800" progId="Word.Picture.8">
                    <p:embed/>
                  </p:oleObj>
                </mc:Choice>
                <mc:Fallback>
                  <p:oleObj name="图片" r:id="rId3" imgW="2438280" imgH="1828800" progId="Word.Picture.8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344"/>
                          <a:ext cx="1940" cy="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5" name="Object 21"/>
            <p:cNvGraphicFramePr>
              <a:graphicFrameLocks noChangeAspect="1"/>
            </p:cNvGraphicFramePr>
            <p:nvPr/>
          </p:nvGraphicFramePr>
          <p:xfrm>
            <a:off x="1156" y="2841"/>
            <a:ext cx="88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20" name="图片" r:id="rId5" imgW="1115640" imgH="752760" progId="Word.Picture.8">
                    <p:embed/>
                  </p:oleObj>
                </mc:Choice>
                <mc:Fallback>
                  <p:oleObj name="图片" r:id="rId5" imgW="1115640" imgH="752760" progId="Word.Picture.8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1"/>
                          <a:ext cx="888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6" name="Object 22"/>
            <p:cNvGraphicFramePr>
              <a:graphicFrameLocks noChangeAspect="1"/>
            </p:cNvGraphicFramePr>
            <p:nvPr/>
          </p:nvGraphicFramePr>
          <p:xfrm>
            <a:off x="3029" y="1594"/>
            <a:ext cx="107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21" name="图片" r:id="rId7" imgW="1353240" imgH="466200" progId="Word.Picture.8">
                    <p:embed/>
                  </p:oleObj>
                </mc:Choice>
                <mc:Fallback>
                  <p:oleObj name="图片" r:id="rId7" imgW="1353240" imgH="466200" progId="Word.Picture.8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594"/>
                          <a:ext cx="1076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7" name="Object 23"/>
            <p:cNvGraphicFramePr>
              <a:graphicFrameLocks noChangeAspect="1"/>
            </p:cNvGraphicFramePr>
            <p:nvPr/>
          </p:nvGraphicFramePr>
          <p:xfrm>
            <a:off x="3074" y="2075"/>
            <a:ext cx="107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22" name="图片" r:id="rId9" imgW="1353240" imgH="475560" progId="Word.Picture.8">
                    <p:embed/>
                  </p:oleObj>
                </mc:Choice>
                <mc:Fallback>
                  <p:oleObj name="图片" r:id="rId9" imgW="1353240" imgH="475560" progId="Word.Picture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075"/>
                          <a:ext cx="1076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4890" name="Rectangle 106"/>
          <p:cNvSpPr>
            <a:spLocks noChangeArrowheads="1"/>
          </p:cNvSpPr>
          <p:nvPr/>
        </p:nvSpPr>
        <p:spPr bwMode="auto">
          <a:xfrm>
            <a:off x="684213" y="549275"/>
            <a:ext cx="508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画出逻辑图，并检查自启动能力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37479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15846</TotalTime>
  <Words>2817</Words>
  <Application>Microsoft Office PowerPoint</Application>
  <PresentationFormat>全屏显示(4:3)</PresentationFormat>
  <Paragraphs>1164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Monotype Sorts</vt:lpstr>
      <vt:lpstr>楷体_GB2312</vt:lpstr>
      <vt:lpstr>宋体</vt:lpstr>
      <vt:lpstr>Arial</vt:lpstr>
      <vt:lpstr>Arial Narrow</vt:lpstr>
      <vt:lpstr>Tahoma</vt:lpstr>
      <vt:lpstr>Times New Roman</vt:lpstr>
      <vt:lpstr>Verdana</vt:lpstr>
      <vt:lpstr>Wingdings</vt:lpstr>
      <vt:lpstr>Profile</vt:lpstr>
      <vt:lpstr>图片</vt:lpstr>
      <vt:lpstr>公式</vt:lpstr>
      <vt:lpstr>Picture</vt:lpstr>
      <vt:lpstr>Picture2</vt:lpstr>
      <vt:lpstr>Equation</vt:lpstr>
      <vt:lpstr>Document</vt:lpstr>
      <vt:lpstr>剪辑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设计实例4——自动售货机</vt:lpstr>
      <vt:lpstr>设计实例4  状态图和状态表</vt:lpstr>
      <vt:lpstr>设计实例4激励表</vt:lpstr>
      <vt:lpstr>设计实例4电路方程：</vt:lpstr>
      <vt:lpstr>设计实例4逻辑电路图</vt:lpstr>
      <vt:lpstr>设计实例4自启动检查</vt:lpstr>
      <vt:lpstr>设计实例5—扭环计数器</vt:lpstr>
      <vt:lpstr>设计实例5激励表：</vt:lpstr>
      <vt:lpstr>设计实例5逻辑电路图</vt:lpstr>
      <vt:lpstr>设计实例6 —序列码发生器</vt:lpstr>
      <vt:lpstr>设计实例6电路方程及电路</vt:lpstr>
      <vt:lpstr>设计实例7—序列码检测器</vt:lpstr>
      <vt:lpstr>设计实例7状态化简和分配</vt:lpstr>
      <vt:lpstr>设计实例7电路方程</vt:lpstr>
      <vt:lpstr>设计实例7逻辑电路图</vt:lpstr>
      <vt:lpstr>设计实例8—机器人转向控制器</vt:lpstr>
      <vt:lpstr>设计实例8状态转换图</vt:lpstr>
      <vt:lpstr>设计实例8状态转换表</vt:lpstr>
      <vt:lpstr>设计实例8逻辑电路图</vt:lpstr>
      <vt:lpstr>课堂练习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1735</cp:revision>
  <dcterms:created xsi:type="dcterms:W3CDTF">2004-08-29T02:51:05Z</dcterms:created>
  <dcterms:modified xsi:type="dcterms:W3CDTF">2020-04-25T08:38:12Z</dcterms:modified>
</cp:coreProperties>
</file>