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av" ContentType="audio/x-wav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notesMasterIdLst>
    <p:notesMasterId r:id="rId11"/>
  </p:notesMasterIdLst>
  <p:sldIdLst>
    <p:sldId id="438" r:id="rId2"/>
    <p:sldId id="459" r:id="rId3"/>
    <p:sldId id="439" r:id="rId4"/>
    <p:sldId id="440" r:id="rId5"/>
    <p:sldId id="442" r:id="rId6"/>
    <p:sldId id="441" r:id="rId7"/>
    <p:sldId id="443" r:id="rId8"/>
    <p:sldId id="444" r:id="rId9"/>
    <p:sldId id="445" r:id="rId10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 Narrow" panose="020B0606020202030204" pitchFamily="34" charset="0"/>
        <a:ea typeface="宋体" panose="02010600030101010101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 Narrow" panose="020B0606020202030204" pitchFamily="34" charset="0"/>
        <a:ea typeface="宋体" panose="02010600030101010101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 Narrow" panose="020B0606020202030204" pitchFamily="34" charset="0"/>
        <a:ea typeface="宋体" panose="02010600030101010101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 Narrow" panose="020B0606020202030204" pitchFamily="34" charset="0"/>
        <a:ea typeface="宋体" panose="02010600030101010101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 Narrow" panose="020B0606020202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 Narrow" panose="020B0606020202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 Narrow" panose="020B0606020202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 Narrow" panose="020B0606020202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 Narrow" panose="020B0606020202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6600"/>
    <a:srgbClr val="FF00FF"/>
    <a:srgbClr val="0000CC"/>
    <a:srgbClr val="339933"/>
    <a:srgbClr val="FF0000"/>
    <a:srgbClr val="E0E0E0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731" autoAdjust="0"/>
  </p:normalViewPr>
  <p:slideViewPr>
    <p:cSldViewPr>
      <p:cViewPr varScale="1">
        <p:scale>
          <a:sx n="44" d="100"/>
          <a:sy n="44" d="100"/>
        </p:scale>
        <p:origin x="1000" y="72"/>
      </p:cViewPr>
      <p:guideLst>
        <p:guide orient="horz" pos="2160"/>
        <p:guide pos="2880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6" Type="http://schemas.openxmlformats.org/officeDocument/2006/relationships/image" Target="../media/image11.wmf"/><Relationship Id="rId5" Type="http://schemas.openxmlformats.org/officeDocument/2006/relationships/image" Target="../media/image10.wmf"/><Relationship Id="rId4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7" Type="http://schemas.openxmlformats.org/officeDocument/2006/relationships/image" Target="../media/image23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6" Type="http://schemas.openxmlformats.org/officeDocument/2006/relationships/image" Target="../media/image22.wmf"/><Relationship Id="rId5" Type="http://schemas.openxmlformats.org/officeDocument/2006/relationships/image" Target="../media/image21.wmf"/><Relationship Id="rId4" Type="http://schemas.openxmlformats.org/officeDocument/2006/relationships/image" Target="../media/image20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image" Target="../media/image26.wmf"/><Relationship Id="rId7" Type="http://schemas.openxmlformats.org/officeDocument/2006/relationships/image" Target="../media/image30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Relationship Id="rId6" Type="http://schemas.openxmlformats.org/officeDocument/2006/relationships/image" Target="../media/image29.wmf"/><Relationship Id="rId5" Type="http://schemas.openxmlformats.org/officeDocument/2006/relationships/image" Target="../media/image28.wmf"/><Relationship Id="rId4" Type="http://schemas.openxmlformats.org/officeDocument/2006/relationships/image" Target="../media/image27.wmf"/><Relationship Id="rId9" Type="http://schemas.openxmlformats.org/officeDocument/2006/relationships/image" Target="../media/image31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Relationship Id="rId4" Type="http://schemas.openxmlformats.org/officeDocument/2006/relationships/image" Target="../media/image3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>
            <a:extLst>
              <a:ext uri="{FF2B5EF4-FFF2-40B4-BE49-F238E27FC236}">
                <a16:creationId xmlns:a16="http://schemas.microsoft.com/office/drawing/2014/main" id="{DC718337-A1EE-4E29-A398-7F4682ED180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0">
                <a:latin typeface="Verdana" panose="020B060403050404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182275" name="Rectangle 3">
            <a:extLst>
              <a:ext uri="{FF2B5EF4-FFF2-40B4-BE49-F238E27FC236}">
                <a16:creationId xmlns:a16="http://schemas.microsoft.com/office/drawing/2014/main" id="{E065F2B1-A9DE-461C-A87D-FD845A0B80C8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Verdana" panose="020B060403050404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182276" name="Rectangle 4">
            <a:extLst>
              <a:ext uri="{FF2B5EF4-FFF2-40B4-BE49-F238E27FC236}">
                <a16:creationId xmlns:a16="http://schemas.microsoft.com/office/drawing/2014/main" id="{913146E9-C35A-4363-A119-B28B3786E0EB}"/>
              </a:ext>
            </a:extLst>
          </p:cNvPr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82277" name="Rectangle 5">
            <a:extLst>
              <a:ext uri="{FF2B5EF4-FFF2-40B4-BE49-F238E27FC236}">
                <a16:creationId xmlns:a16="http://schemas.microsoft.com/office/drawing/2014/main" id="{92AC8DFA-4EED-49D7-BCFD-447E9F3E5FAC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82278" name="Rectangle 6">
            <a:extLst>
              <a:ext uri="{FF2B5EF4-FFF2-40B4-BE49-F238E27FC236}">
                <a16:creationId xmlns:a16="http://schemas.microsoft.com/office/drawing/2014/main" id="{F23A7A17-5A28-4823-9DB6-B579D877B59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b="0">
                <a:latin typeface="Verdana" panose="020B060403050404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182279" name="Rectangle 7">
            <a:extLst>
              <a:ext uri="{FF2B5EF4-FFF2-40B4-BE49-F238E27FC236}">
                <a16:creationId xmlns:a16="http://schemas.microsoft.com/office/drawing/2014/main" id="{A4084D51-4BD7-403E-A558-9AF23E79C88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Verdana" panose="020B0604030504040204" pitchFamily="34" charset="0"/>
              </a:defRPr>
            </a:lvl1pPr>
          </a:lstStyle>
          <a:p>
            <a:fld id="{5E666947-5583-4D31-B1DC-9A138082B094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A2D1DA24-BF29-40C6-987A-DC506CA8267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835D567-F340-47EF-AE02-7F5B77CB72C1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368642" name="Rectangle 2">
            <a:extLst>
              <a:ext uri="{FF2B5EF4-FFF2-40B4-BE49-F238E27FC236}">
                <a16:creationId xmlns:a16="http://schemas.microsoft.com/office/drawing/2014/main" id="{F812645B-C0E9-4BF2-9B03-1D13F9C1CB87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43" name="Rectangle 3">
            <a:extLst>
              <a:ext uri="{FF2B5EF4-FFF2-40B4-BE49-F238E27FC236}">
                <a16:creationId xmlns:a16="http://schemas.microsoft.com/office/drawing/2014/main" id="{03964062-8569-4124-87D1-6562A72B8F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图中看出，谐波次数越高，幅值分量越小，对原波形的贡献越小，所以在一定条件下可忽略高次谐波。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3C3B6A60-2461-4EA6-88D3-6352CB0430D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F4FC8AE-0208-4E01-A91A-2031EDB48966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373762" name="Rectangle 2">
            <a:extLst>
              <a:ext uri="{FF2B5EF4-FFF2-40B4-BE49-F238E27FC236}">
                <a16:creationId xmlns:a16="http://schemas.microsoft.com/office/drawing/2014/main" id="{A4B5A11F-943F-43D7-922F-A54550DD23E8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3763" name="Rectangle 3">
            <a:extLst>
              <a:ext uri="{FF2B5EF4-FFF2-40B4-BE49-F238E27FC236}">
                <a16:creationId xmlns:a16="http://schemas.microsoft.com/office/drawing/2014/main" id="{A7A9034C-FBE5-40E7-87AC-3B49F7ACED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此处说明电压电流等为什麽用相量形式</a:t>
            </a:r>
            <a:r>
              <a:rPr lang="en-US" altLang="zh-CN"/>
              <a:t>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>
            <a:extLst>
              <a:ext uri="{FF2B5EF4-FFF2-40B4-BE49-F238E27FC236}">
                <a16:creationId xmlns:a16="http://schemas.microsoft.com/office/drawing/2014/main" id="{9B15D3E1-FFB1-4E2B-86B2-AFD9F1640B5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>
                <a:ea typeface="隶书" panose="02010509060101010101" pitchFamily="49" charset="-122"/>
              </a:defRPr>
            </a:lvl1pPr>
          </a:lstStyle>
          <a:p>
            <a:pPr lvl="0"/>
            <a:r>
              <a:rPr lang="en-US" altLang="zh-CN" noProof="0"/>
              <a:t>abcd</a:t>
            </a:r>
          </a:p>
        </p:txBody>
      </p:sp>
      <p:sp>
        <p:nvSpPr>
          <p:cNvPr id="93187" name="Rectangle 3">
            <a:extLst>
              <a:ext uri="{FF2B5EF4-FFF2-40B4-BE49-F238E27FC236}">
                <a16:creationId xmlns:a16="http://schemas.microsoft.com/office/drawing/2014/main" id="{B06AAAD9-4628-4DD6-8AEB-AF2980C10E8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684213" y="3141663"/>
            <a:ext cx="7010400" cy="16002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/>
            </a:lvl1pPr>
          </a:lstStyle>
          <a:p>
            <a:pPr lvl="0"/>
            <a:r>
              <a:rPr lang="en-US" altLang="zh-CN" noProof="0"/>
              <a:t>abcdefg</a:t>
            </a:r>
          </a:p>
        </p:txBody>
      </p:sp>
      <p:sp>
        <p:nvSpPr>
          <p:cNvPr id="93188" name="Rectangle 4">
            <a:extLst>
              <a:ext uri="{FF2B5EF4-FFF2-40B4-BE49-F238E27FC236}">
                <a16:creationId xmlns:a16="http://schemas.microsoft.com/office/drawing/2014/main" id="{C88D72F7-DF7B-4C3C-B83F-ADD83AB7A620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3189" name="Rectangle 5">
            <a:extLst>
              <a:ext uri="{FF2B5EF4-FFF2-40B4-BE49-F238E27FC236}">
                <a16:creationId xmlns:a16="http://schemas.microsoft.com/office/drawing/2014/main" id="{518EB576-4F7D-4F0D-8E51-12385339852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Verdana" panose="020B060403050404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93190" name="Rectangle 6">
            <a:extLst>
              <a:ext uri="{FF2B5EF4-FFF2-40B4-BE49-F238E27FC236}">
                <a16:creationId xmlns:a16="http://schemas.microsoft.com/office/drawing/2014/main" id="{773BB4E5-404E-4714-8ACA-4ECD7977A5C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758C877A-F6A8-4965-8678-1A6B566530BA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93191" name="AutoShape 7">
            <a:extLst>
              <a:ext uri="{FF2B5EF4-FFF2-40B4-BE49-F238E27FC236}">
                <a16:creationId xmlns:a16="http://schemas.microsoft.com/office/drawing/2014/main" id="{71CB4518-2ACA-429F-A959-FE7B7621F6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133600"/>
            <a:ext cx="7772400" cy="109538"/>
          </a:xfrm>
          <a:custGeom>
            <a:avLst/>
            <a:gdLst>
              <a:gd name="G0" fmla="+- 618 0 0"/>
              <a:gd name="T0" fmla="*/ 0 w 1000"/>
              <a:gd name="T1" fmla="*/ 0 h 1000"/>
              <a:gd name="T2" fmla="*/ 618 w 1000"/>
              <a:gd name="T3" fmla="*/ 0 h 1000"/>
              <a:gd name="T4" fmla="*/ 618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zh-CN" altLang="zh-CN" sz="2400" b="0">
              <a:latin typeface="Times New Roman" panose="02020603050405020304" pitchFamily="18" charset="0"/>
            </a:endParaRPr>
          </a:p>
        </p:txBody>
      </p:sp>
      <p:pic>
        <p:nvPicPr>
          <p:cNvPr id="93192" name="Picture 8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CD582EA5-A808-4AB1-8A28-BBD495CF42A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2550" y="6594475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3193" name="Picture 9">
            <a:hlinkClick r:id="" action="ppaction://hlinkshowjump?jump=endshow"/>
            <a:extLst>
              <a:ext uri="{FF2B5EF4-FFF2-40B4-BE49-F238E27FC236}">
                <a16:creationId xmlns:a16="http://schemas.microsoft.com/office/drawing/2014/main" id="{240115A7-F19C-4678-8D0B-7BA65B4CA9A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6763" y="6594475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3194" name="Picture 10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ED8BD088-5A95-4E4B-A418-4CB5EE471F2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8338" y="6594475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3195" name="Picture 11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943A0807-EE94-4F05-8A07-0B97776D20E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125" y="6594475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CED60F-98CC-4F60-8E43-391E3482E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ED1CE37-668D-4A0C-8F4F-E83E3D2061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43B3C6-847E-4273-B93C-EA9F04602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46D6FEC-2692-4AC5-BE0B-C6CBA0F026B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0E3E26F-A438-46CC-96FB-9E739AB233A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79793353"/>
      </p:ext>
    </p:extLst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23A2F18-EBE4-4453-8472-1F9024192B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04000" y="260350"/>
            <a:ext cx="2008188" cy="56356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F61762E-BBBC-4BC5-9623-D5BD4CA1E6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74675" y="260350"/>
            <a:ext cx="5876925" cy="56356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8C153F-365D-4B42-8815-5181A79F3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7952409-AEA2-486A-A79A-F5F86D9A847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0E1CF5E-6122-4A49-8A61-D662FF973F0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36358555"/>
      </p:ext>
    </p:extLst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6379CE-1587-44D8-86B7-073EE58FB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DE0B6F-3F3D-437F-9643-6F9863B429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25430D-0359-4097-A2C9-92075113A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C3E675B-3CBF-483E-B71B-C530DC81B28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28C2854-683E-4522-BEF3-D71EEF7A825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88555369"/>
      </p:ext>
    </p:extLst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912FCC-5C70-45C1-AE5C-231972260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7F6881F-3595-4993-9E29-F7439A926E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BC314F-5133-4EA9-8046-7580A9D12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B7B7F3B-3CF3-43EE-B15A-8BE396DA798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08F90BC-9042-4BF6-9A75-6A9093E56B2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05827605"/>
      </p:ext>
    </p:extLst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4AEF8F-C5FD-4233-A9B8-678B5BE9F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1A0BD7-89FA-4340-96BD-7C2DF4E1FF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1188" y="1628775"/>
            <a:ext cx="3924300" cy="4267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9F0EC28-049E-40B9-8357-CD2BC251B4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87888" y="1628775"/>
            <a:ext cx="3924300" cy="4267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257F255-4A41-46C5-8FE5-152852AE7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BE06D7-7EC2-4CC6-B72B-EA623A797B0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45D31AB-4BC2-4752-A9D0-F08F3DCCE9E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37624704"/>
      </p:ext>
    </p:extLst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C01DA4-8DA9-4721-80EE-E04695E1A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989478B-DC38-4816-8871-B48ECC388E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338E73C-D2B4-451E-B766-8B04B2D58F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BEBE59E-D6F3-4533-AA01-66DD6CFB2F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D74C4AE-6DEE-46D4-B6F3-F8A7D95F67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2839575-0141-4BD4-80F8-41DB2396C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DB99A5F3-499A-4871-B1EA-55AD7059B60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5663838-DC86-4502-BEEC-5BEE1BFA37D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99019666"/>
      </p:ext>
    </p:extLst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EF15B9-0233-4039-9F0A-290E22196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27A099D-939A-4679-8A08-E29388010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66FB53E-2D10-4071-900F-28E9CA461E9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B30D51A-E4A8-4A04-8B7D-C6F9433A245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12023427"/>
      </p:ext>
    </p:extLst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EAD0635-1A46-422B-A238-53059237D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DE26E702-8239-43D6-B3B6-DC6B812F822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5740B4E-221D-486A-8B33-1C1B167C9A4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95658569"/>
      </p:ext>
    </p:extLst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6EEEAA-89DC-4969-A6F1-D219585EB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539CC7-D6C3-4372-9EE8-55DE74FB12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67E0430-51FD-4B34-89C9-DE158C3DB3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E06FFC0-625E-496E-8B1D-65B736F7A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0E3FE9-D9AF-45EE-85C8-D3917C4C229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1152CE3-ED9A-4265-A8AC-7C90578190C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3798838"/>
      </p:ext>
    </p:extLst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CD3A2F-FFCA-43F4-9974-EC148B3FF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7494232-8E59-4459-828C-962D9B00B0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C2BF7E9-4415-4F7D-9714-B5BD991E0F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AFF7183-53B3-4BE3-AE31-B4ED05447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F9E7C3-2F5E-4614-93E0-B508F1A483B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0F66469-DB40-42EF-BA2E-2E0E89D91FB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59717930"/>
      </p:ext>
    </p:extLst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Horz">
          <a:fgClr>
            <a:srgbClr val="E0E0E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>
            <a:extLst>
              <a:ext uri="{FF2B5EF4-FFF2-40B4-BE49-F238E27FC236}">
                <a16:creationId xmlns:a16="http://schemas.microsoft.com/office/drawing/2014/main" id="{B9250C3B-A6DD-4924-92A1-365CE0BAA5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260350"/>
            <a:ext cx="8001000" cy="755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r>
              <a:rPr lang="en-US" altLang="zh-CN"/>
              <a:t>abcd</a:t>
            </a:r>
          </a:p>
        </p:txBody>
      </p:sp>
      <p:sp>
        <p:nvSpPr>
          <p:cNvPr id="92163" name="Rectangle 3">
            <a:extLst>
              <a:ext uri="{FF2B5EF4-FFF2-40B4-BE49-F238E27FC236}">
                <a16:creationId xmlns:a16="http://schemas.microsoft.com/office/drawing/2014/main" id="{AAEE43F1-9A56-4079-8BF6-E6EA5FA621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11188" y="1628775"/>
            <a:ext cx="80010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  <a:r>
              <a:rPr lang="en-US" altLang="zh-CN"/>
              <a:t>abvd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92164" name="AutoShape 4">
            <a:extLst>
              <a:ext uri="{FF2B5EF4-FFF2-40B4-BE49-F238E27FC236}">
                <a16:creationId xmlns:a16="http://schemas.microsoft.com/office/drawing/2014/main" id="{10DBC346-4964-4424-97A6-0A960C6F68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052513"/>
            <a:ext cx="7958138" cy="109537"/>
          </a:xfrm>
          <a:custGeom>
            <a:avLst/>
            <a:gdLst>
              <a:gd name="G0" fmla="+- 585 0 0"/>
              <a:gd name="T0" fmla="*/ 0 w 1000"/>
              <a:gd name="T1" fmla="*/ 0 h 1000"/>
              <a:gd name="T2" fmla="*/ 585 w 1000"/>
              <a:gd name="T3" fmla="*/ 0 h 1000"/>
              <a:gd name="T4" fmla="*/ 585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zh-CN" altLang="zh-CN" sz="2400" b="0">
              <a:latin typeface="Times New Roman" panose="02020603050405020304" pitchFamily="18" charset="0"/>
            </a:endParaRPr>
          </a:p>
        </p:txBody>
      </p:sp>
      <p:sp>
        <p:nvSpPr>
          <p:cNvPr id="92165" name="Line 5">
            <a:extLst>
              <a:ext uri="{FF2B5EF4-FFF2-40B4-BE49-F238E27FC236}">
                <a16:creationId xmlns:a16="http://schemas.microsoft.com/office/drawing/2014/main" id="{1A22C958-58FC-40B5-BE40-855D6B3D4EA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9600" y="6308725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166" name="Rectangle 6">
            <a:extLst>
              <a:ext uri="{FF2B5EF4-FFF2-40B4-BE49-F238E27FC236}">
                <a16:creationId xmlns:a16="http://schemas.microsoft.com/office/drawing/2014/main" id="{A087BA75-0E4A-49C4-B113-0457B1941AEE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0">
                <a:latin typeface="Verdana" panose="020B060403050404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92168" name="Rectangle 8">
            <a:extLst>
              <a:ext uri="{FF2B5EF4-FFF2-40B4-BE49-F238E27FC236}">
                <a16:creationId xmlns:a16="http://schemas.microsoft.com/office/drawing/2014/main" id="{1B5A1B66-734E-4BB3-8238-C41F129083C0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Verdana" panose="020B0604030504040204" pitchFamily="34" charset="0"/>
              </a:defRPr>
            </a:lvl1pPr>
          </a:lstStyle>
          <a:p>
            <a:fld id="{BED29ADD-3D01-4E84-8C40-3594C61465DE}" type="slidenum">
              <a:rPr lang="en-US" altLang="zh-CN"/>
              <a:pPr/>
              <a:t>‹#›</a:t>
            </a:fld>
            <a:endParaRPr lang="en-US" altLang="zh-CN"/>
          </a:p>
        </p:txBody>
      </p:sp>
      <p:pic>
        <p:nvPicPr>
          <p:cNvPr id="92172" name="Picture 12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2A8AA3CD-0323-4EDB-AAB5-2942F03B457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2550" y="6594475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73" name="Picture 13">
            <a:hlinkClick r:id="" action="ppaction://hlinkshowjump?jump=endshow"/>
            <a:extLst>
              <a:ext uri="{FF2B5EF4-FFF2-40B4-BE49-F238E27FC236}">
                <a16:creationId xmlns:a16="http://schemas.microsoft.com/office/drawing/2014/main" id="{B1B1ACD1-763D-4FFB-B69A-22E24A74DFC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6763" y="6594475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74" name="Picture 14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9D2E7C79-5C48-4712-B180-EC55A579BCB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8338" y="6594475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ransition>
    <p:random/>
  </p:transition>
  <p:txStyles>
    <p:titleStyle>
      <a:lvl1pPr algn="l" rtl="0" fontAlgn="base">
        <a:spcBef>
          <a:spcPct val="0"/>
        </a:spcBef>
        <a:spcAft>
          <a:spcPct val="0"/>
        </a:spcAft>
        <a:defRPr sz="38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Arial Narrow" panose="020B0606020202030204" pitchFamily="34" charset="0"/>
          <a:ea typeface="楷体_GB2312" pitchFamily="49" charset="-122"/>
        </a:defRPr>
      </a:lvl2pPr>
      <a:lvl3pPr algn="l" rtl="0" fontAlgn="base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Arial Narrow" panose="020B0606020202030204" pitchFamily="34" charset="0"/>
          <a:ea typeface="楷体_GB2312" pitchFamily="49" charset="-122"/>
        </a:defRPr>
      </a:lvl3pPr>
      <a:lvl4pPr algn="l" rtl="0" fontAlgn="base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Arial Narrow" panose="020B0606020202030204" pitchFamily="34" charset="0"/>
          <a:ea typeface="楷体_GB2312" pitchFamily="49" charset="-122"/>
        </a:defRPr>
      </a:lvl4pPr>
      <a:lvl5pPr algn="l" rtl="0" fontAlgn="base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Arial Narrow" panose="020B0606020202030204" pitchFamily="34" charset="0"/>
          <a:ea typeface="楷体_GB2312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Arial Narrow" panose="020B0606020202030204" pitchFamily="34" charset="0"/>
          <a:ea typeface="楷体_GB2312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Arial Narrow" panose="020B0606020202030204" pitchFamily="34" charset="0"/>
          <a:ea typeface="楷体_GB2312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Arial Narrow" panose="020B0606020202030204" pitchFamily="34" charset="0"/>
          <a:ea typeface="楷体_GB2312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Arial Narrow" panose="020B0606020202030204" pitchFamily="34" charset="0"/>
          <a:ea typeface="楷体_GB2312" pitchFamily="49" charset="-122"/>
        </a:defRPr>
      </a:lvl9pPr>
    </p:titleStyle>
    <p:bodyStyle>
      <a:lvl1pPr marL="469900" indent="-4699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3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30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1304925" indent="-395288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1693863" indent="-38735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20939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image" Target="../media/image10.wmf"/><Relationship Id="rId3" Type="http://schemas.openxmlformats.org/officeDocument/2006/relationships/audio" Target="../media/audio1.wav"/><Relationship Id="rId7" Type="http://schemas.openxmlformats.org/officeDocument/2006/relationships/image" Target="../media/image7.wmf"/><Relationship Id="rId12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9.wmf"/><Relationship Id="rId5" Type="http://schemas.openxmlformats.org/officeDocument/2006/relationships/image" Target="../media/image6.wmf"/><Relationship Id="rId15" Type="http://schemas.openxmlformats.org/officeDocument/2006/relationships/image" Target="../media/image11.wmf"/><Relationship Id="rId10" Type="http://schemas.openxmlformats.org/officeDocument/2006/relationships/oleObject" Target="../embeddings/oleObject5.bin"/><Relationship Id="rId4" Type="http://schemas.openxmlformats.org/officeDocument/2006/relationships/oleObject" Target="../embeddings/oleObject2.bin"/><Relationship Id="rId9" Type="http://schemas.openxmlformats.org/officeDocument/2006/relationships/image" Target="../media/image8.wmf"/><Relationship Id="rId14" Type="http://schemas.openxmlformats.org/officeDocument/2006/relationships/oleObject" Target="../embeddings/oleObject7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notesSlide" Target="../notesSlides/notesSlide1.xml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8.bin"/><Relationship Id="rId10" Type="http://schemas.openxmlformats.org/officeDocument/2006/relationships/image" Target="../media/image14.wmf"/><Relationship Id="rId4" Type="http://schemas.openxmlformats.org/officeDocument/2006/relationships/audio" Target="../media/audio1.wav"/><Relationship Id="rId9" Type="http://schemas.openxmlformats.org/officeDocument/2006/relationships/oleObject" Target="../embeddings/oleObject10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5.wmf"/><Relationship Id="rId4" Type="http://schemas.openxmlformats.org/officeDocument/2006/relationships/oleObject" Target="../embeddings/oleObject11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6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13" Type="http://schemas.openxmlformats.org/officeDocument/2006/relationships/image" Target="../media/image21.wmf"/><Relationship Id="rId3" Type="http://schemas.openxmlformats.org/officeDocument/2006/relationships/audio" Target="../media/audio1.wav"/><Relationship Id="rId7" Type="http://schemas.openxmlformats.org/officeDocument/2006/relationships/image" Target="../media/image18.wmf"/><Relationship Id="rId12" Type="http://schemas.openxmlformats.org/officeDocument/2006/relationships/oleObject" Target="../embeddings/oleObject17.bin"/><Relationship Id="rId17" Type="http://schemas.openxmlformats.org/officeDocument/2006/relationships/image" Target="../media/image23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9.bin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4.bin"/><Relationship Id="rId11" Type="http://schemas.openxmlformats.org/officeDocument/2006/relationships/image" Target="../media/image20.wmf"/><Relationship Id="rId5" Type="http://schemas.openxmlformats.org/officeDocument/2006/relationships/image" Target="../media/image17.wmf"/><Relationship Id="rId15" Type="http://schemas.openxmlformats.org/officeDocument/2006/relationships/image" Target="../media/image22.wmf"/><Relationship Id="rId10" Type="http://schemas.openxmlformats.org/officeDocument/2006/relationships/oleObject" Target="../embeddings/oleObject16.bin"/><Relationship Id="rId4" Type="http://schemas.openxmlformats.org/officeDocument/2006/relationships/oleObject" Target="../embeddings/oleObject13.bin"/><Relationship Id="rId9" Type="http://schemas.openxmlformats.org/officeDocument/2006/relationships/image" Target="../media/image19.wmf"/><Relationship Id="rId14" Type="http://schemas.openxmlformats.org/officeDocument/2006/relationships/oleObject" Target="../embeddings/oleObject18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13" Type="http://schemas.openxmlformats.org/officeDocument/2006/relationships/oleObject" Target="../embeddings/oleObject24.bin"/><Relationship Id="rId18" Type="http://schemas.openxmlformats.org/officeDocument/2006/relationships/image" Target="../media/image30.wmf"/><Relationship Id="rId3" Type="http://schemas.openxmlformats.org/officeDocument/2006/relationships/notesSlide" Target="../notesSlides/notesSlide2.xml"/><Relationship Id="rId21" Type="http://schemas.openxmlformats.org/officeDocument/2006/relationships/oleObject" Target="../embeddings/oleObject28.bin"/><Relationship Id="rId7" Type="http://schemas.openxmlformats.org/officeDocument/2006/relationships/oleObject" Target="../embeddings/oleObject21.bin"/><Relationship Id="rId12" Type="http://schemas.openxmlformats.org/officeDocument/2006/relationships/image" Target="../media/image27.wmf"/><Relationship Id="rId17" Type="http://schemas.openxmlformats.org/officeDocument/2006/relationships/oleObject" Target="../embeddings/oleObject2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9.wmf"/><Relationship Id="rId20" Type="http://schemas.openxmlformats.org/officeDocument/2006/relationships/image" Target="../media/image22.w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24.wmf"/><Relationship Id="rId11" Type="http://schemas.openxmlformats.org/officeDocument/2006/relationships/oleObject" Target="../embeddings/oleObject23.bin"/><Relationship Id="rId5" Type="http://schemas.openxmlformats.org/officeDocument/2006/relationships/oleObject" Target="../embeddings/oleObject20.bin"/><Relationship Id="rId15" Type="http://schemas.openxmlformats.org/officeDocument/2006/relationships/oleObject" Target="../embeddings/oleObject25.bin"/><Relationship Id="rId10" Type="http://schemas.openxmlformats.org/officeDocument/2006/relationships/image" Target="../media/image26.wmf"/><Relationship Id="rId19" Type="http://schemas.openxmlformats.org/officeDocument/2006/relationships/oleObject" Target="../embeddings/oleObject27.bin"/><Relationship Id="rId4" Type="http://schemas.openxmlformats.org/officeDocument/2006/relationships/audio" Target="../media/audio1.wav"/><Relationship Id="rId9" Type="http://schemas.openxmlformats.org/officeDocument/2006/relationships/oleObject" Target="../embeddings/oleObject22.bin"/><Relationship Id="rId14" Type="http://schemas.openxmlformats.org/officeDocument/2006/relationships/image" Target="../media/image28.wmf"/><Relationship Id="rId22" Type="http://schemas.openxmlformats.org/officeDocument/2006/relationships/image" Target="../media/image31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3" Type="http://schemas.openxmlformats.org/officeDocument/2006/relationships/oleObject" Target="../embeddings/oleObject29.bin"/><Relationship Id="rId7" Type="http://schemas.openxmlformats.org/officeDocument/2006/relationships/oleObject" Target="../embeddings/oleObject3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3.wmf"/><Relationship Id="rId5" Type="http://schemas.openxmlformats.org/officeDocument/2006/relationships/oleObject" Target="../embeddings/oleObject30.bin"/><Relationship Id="rId10" Type="http://schemas.openxmlformats.org/officeDocument/2006/relationships/image" Target="../media/image35.wmf"/><Relationship Id="rId4" Type="http://schemas.openxmlformats.org/officeDocument/2006/relationships/image" Target="../media/image32.wmf"/><Relationship Id="rId9" Type="http://schemas.openxmlformats.org/officeDocument/2006/relationships/oleObject" Target="../embeddings/oleObject3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622" name="Rectangle 54">
            <a:extLst>
              <a:ext uri="{FF2B5EF4-FFF2-40B4-BE49-F238E27FC236}">
                <a16:creationId xmlns:a16="http://schemas.microsoft.com/office/drawing/2014/main" id="{CCA62C61-2CA1-4056-9139-E3E1BA1E1B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404813"/>
            <a:ext cx="6553200" cy="71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algn="l"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algn="l"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algn="l"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algn="l"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r>
              <a:rPr kumimoji="1" lang="en-US" altLang="zh-CN" sz="3200" dirty="0">
                <a:solidFill>
                  <a:schemeClr val="accent2"/>
                </a:solidFill>
                <a:latin typeface="Times New Roman" panose="02020603050405020304" pitchFamily="18" charset="0"/>
              </a:rPr>
              <a:t>6. 4  </a:t>
            </a:r>
            <a:r>
              <a:rPr kumimoji="1" lang="zh-CN" altLang="en-US" sz="3200" dirty="0">
                <a:solidFill>
                  <a:schemeClr val="accent2"/>
                </a:solidFill>
                <a:latin typeface="Times New Roman" panose="02020603050405020304" pitchFamily="18" charset="0"/>
              </a:rPr>
              <a:t>异步时序逻辑电路的分析</a:t>
            </a:r>
          </a:p>
        </p:txBody>
      </p:sp>
      <p:sp>
        <p:nvSpPr>
          <p:cNvPr id="365623" name="Rectangle 55">
            <a:extLst>
              <a:ext uri="{FF2B5EF4-FFF2-40B4-BE49-F238E27FC236}">
                <a16:creationId xmlns:a16="http://schemas.microsoft.com/office/drawing/2014/main" id="{03E912E6-A9E2-4587-9856-FD59A3E5F2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1341438"/>
            <a:ext cx="58324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/>
            <a:r>
              <a:rPr lang="zh-CN" altLang="en-US" sz="240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一</a:t>
            </a:r>
            <a:r>
              <a:rPr lang="en-US" altLang="zh-CN" sz="240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. </a:t>
            </a:r>
            <a:r>
              <a:rPr lang="zh-CN" altLang="en-US" sz="240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异步时序逻辑电路的分析方法：</a:t>
            </a:r>
          </a:p>
        </p:txBody>
      </p:sp>
      <p:sp>
        <p:nvSpPr>
          <p:cNvPr id="365625" name="Text Box 57">
            <a:extLst>
              <a:ext uri="{FF2B5EF4-FFF2-40B4-BE49-F238E27FC236}">
                <a16:creationId xmlns:a16="http://schemas.microsoft.com/office/drawing/2014/main" id="{43117A7C-151D-40DB-BA7D-AF843D339B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1960563"/>
            <a:ext cx="2514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40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分析步骤</a:t>
            </a:r>
            <a:r>
              <a:rPr lang="en-US" altLang="zh-CN" sz="240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:</a:t>
            </a:r>
          </a:p>
        </p:txBody>
      </p:sp>
      <p:sp>
        <p:nvSpPr>
          <p:cNvPr id="365627" name="Rectangle 59">
            <a:extLst>
              <a:ext uri="{FF2B5EF4-FFF2-40B4-BE49-F238E27FC236}">
                <a16:creationId xmlns:a16="http://schemas.microsoft.com/office/drawing/2014/main" id="{57DBACC3-B428-4A35-A9C5-15941EF725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275" y="5492750"/>
            <a:ext cx="6416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/>
            <a:r>
              <a:rPr lang="en-US" altLang="zh-CN" sz="240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3.</a:t>
            </a:r>
            <a:r>
              <a:rPr lang="zh-CN" altLang="en-US" sz="240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确定电路的逻辑功能。</a:t>
            </a:r>
          </a:p>
        </p:txBody>
      </p:sp>
      <p:sp>
        <p:nvSpPr>
          <p:cNvPr id="365628" name="Rectangle 60">
            <a:extLst>
              <a:ext uri="{FF2B5EF4-FFF2-40B4-BE49-F238E27FC236}">
                <a16:creationId xmlns:a16="http://schemas.microsoft.com/office/drawing/2014/main" id="{B8D5E162-08F1-4983-9FA2-CF55A69B00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4984750"/>
            <a:ext cx="6257925" cy="46672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sz="240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2.</a:t>
            </a:r>
            <a:r>
              <a:rPr lang="zh-CN" altLang="en-US" sz="240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列出状态转换表或画出状态图和波形图；</a:t>
            </a:r>
          </a:p>
        </p:txBody>
      </p:sp>
      <p:sp>
        <p:nvSpPr>
          <p:cNvPr id="365629" name="Rectangle 61">
            <a:extLst>
              <a:ext uri="{FF2B5EF4-FFF2-40B4-BE49-F238E27FC236}">
                <a16:creationId xmlns:a16="http://schemas.microsoft.com/office/drawing/2014/main" id="{699FDE6D-24F7-4112-B34F-048191D1C2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2392363"/>
            <a:ext cx="43926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r>
              <a:rPr lang="en-US" altLang="zh-CN" sz="240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  1. </a:t>
            </a:r>
            <a:r>
              <a:rPr lang="zh-CN" altLang="en-US" sz="240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写出下列各逻辑方程式：</a:t>
            </a:r>
          </a:p>
        </p:txBody>
      </p:sp>
      <p:sp>
        <p:nvSpPr>
          <p:cNvPr id="365630" name="Rectangle 62">
            <a:extLst>
              <a:ext uri="{FF2B5EF4-FFF2-40B4-BE49-F238E27FC236}">
                <a16:creationId xmlns:a16="http://schemas.microsoft.com/office/drawing/2014/main" id="{AEE68EE2-F01B-40F4-B5B2-68CE828E82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475" y="3327400"/>
            <a:ext cx="3600450" cy="162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indent="276225" algn="l">
              <a:tabLst>
                <a:tab pos="5221288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>
              <a:tabLst>
                <a:tab pos="5221288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tabLst>
                <a:tab pos="5221288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tabLst>
                <a:tab pos="5221288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tabLst>
                <a:tab pos="5221288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5221288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5221288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5221288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5221288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40000"/>
              </a:lnSpc>
            </a:pPr>
            <a:r>
              <a:rPr kumimoji="0" lang="en-US" altLang="zh-CN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b)</a:t>
            </a:r>
            <a:r>
              <a:rPr kumimoji="0" lang="zh-CN" altLang="en-US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触发器的激励方程；</a:t>
            </a:r>
          </a:p>
          <a:p>
            <a:pPr>
              <a:lnSpc>
                <a:spcPct val="140000"/>
              </a:lnSpc>
            </a:pPr>
            <a:r>
              <a:rPr kumimoji="0" lang="en-US" altLang="zh-CN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c) </a:t>
            </a:r>
            <a:r>
              <a:rPr kumimoji="0" lang="zh-CN" altLang="en-US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输出方程</a:t>
            </a:r>
          </a:p>
          <a:p>
            <a:pPr>
              <a:lnSpc>
                <a:spcPct val="140000"/>
              </a:lnSpc>
            </a:pPr>
            <a:r>
              <a:rPr kumimoji="0" lang="en-US" altLang="zh-CN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d)</a:t>
            </a:r>
            <a:r>
              <a:rPr kumimoji="0" lang="zh-CN" altLang="en-US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状态方程</a:t>
            </a:r>
          </a:p>
        </p:txBody>
      </p:sp>
      <p:sp>
        <p:nvSpPr>
          <p:cNvPr id="365634" name="Rectangle 66">
            <a:extLst>
              <a:ext uri="{FF2B5EF4-FFF2-40B4-BE49-F238E27FC236}">
                <a16:creationId xmlns:a16="http://schemas.microsoft.com/office/drawing/2014/main" id="{CD736151-4C32-42EB-82D0-98507C40FA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2752725"/>
            <a:ext cx="2160588" cy="631825"/>
          </a:xfrm>
          <a:prstGeom prst="rect">
            <a:avLst/>
          </a:prstGeom>
          <a:noFill/>
          <a:ln w="28575" algn="ctr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indent="276225" algn="l">
              <a:tabLst>
                <a:tab pos="5221288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>
              <a:tabLst>
                <a:tab pos="5221288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tabLst>
                <a:tab pos="5221288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tabLst>
                <a:tab pos="5221288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tabLst>
                <a:tab pos="5221288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5221288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5221288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5221288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5221288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40000"/>
              </a:lnSpc>
            </a:pPr>
            <a:r>
              <a:rPr kumimoji="0" lang="en-US" altLang="zh-CN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a)</a:t>
            </a:r>
            <a:r>
              <a:rPr kumimoji="0" lang="zh-CN" altLang="en-US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时钟方程</a:t>
            </a:r>
          </a:p>
        </p:txBody>
      </p:sp>
      <p:sp>
        <p:nvSpPr>
          <p:cNvPr id="365635" name="AutoShape 67">
            <a:extLst>
              <a:ext uri="{FF2B5EF4-FFF2-40B4-BE49-F238E27FC236}">
                <a16:creationId xmlns:a16="http://schemas.microsoft.com/office/drawing/2014/main" id="{83B5BD9A-2AAA-4CFA-9D0F-523A04A9AB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2968625"/>
            <a:ext cx="2303462" cy="358775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rgbClr val="FF0066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99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 sz="2400">
              <a:solidFill>
                <a:srgbClr val="000066"/>
              </a:solidFill>
              <a:latin typeface="Tahoma" panose="020B0604030504040204" pitchFamily="34" charset="0"/>
              <a:ea typeface="楷体_GB2312" pitchFamily="49" charset="-122"/>
            </a:endParaRPr>
          </a:p>
        </p:txBody>
      </p:sp>
      <p:graphicFrame>
        <p:nvGraphicFramePr>
          <p:cNvPr id="365636" name="Object 68">
            <a:extLst>
              <a:ext uri="{FF2B5EF4-FFF2-40B4-BE49-F238E27FC236}">
                <a16:creationId xmlns:a16="http://schemas.microsoft.com/office/drawing/2014/main" id="{34589773-999D-4965-A102-7CDBFAFDBAE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63938" y="2897188"/>
          <a:ext cx="5578475" cy="186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5639" name="图片" r:id="rId4" imgW="3400200" imgH="990720" progId="Word.Picture.8">
                  <p:embed/>
                </p:oleObj>
              </mc:Choice>
              <mc:Fallback>
                <p:oleObj name="图片" r:id="rId4" imgW="3400200" imgH="990720" progId="Word.Picture.8">
                  <p:embed/>
                  <p:pic>
                    <p:nvPicPr>
                      <p:cNvPr id="0" name="Object 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938" y="2897188"/>
                        <a:ext cx="5578475" cy="1866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  <p:sndAc>
      <p:stSnd>
        <p:snd r:embed="rId3" name="PROJCTOR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365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65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365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365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365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365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365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6" presetClass="emph" presetSubtype="0" fill="hold" grpId="1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4"/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45" dur="500" tmFilter="0, 0; .2, .5; .8, .5; 1, 0"/>
                                        <p:tgtEl>
                                          <p:spTgt spid="365635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6" dur="250" autoRev="1" fill="hold"/>
                                        <p:tgtEl>
                                          <p:spTgt spid="365635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1" dur="500"/>
                                        <p:tgtEl>
                                          <p:spTgt spid="365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6" dur="500"/>
                                        <p:tgtEl>
                                          <p:spTgt spid="365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5622" grpId="0" autoUpdateAnimBg="0"/>
      <p:bldP spid="365623" grpId="0" autoUpdateAnimBg="0"/>
      <p:bldP spid="365625" grpId="0" autoUpdateAnimBg="0"/>
      <p:bldP spid="365627" grpId="0" autoUpdateAnimBg="0"/>
      <p:bldP spid="365628" grpId="0" animBg="1" autoUpdateAnimBg="0"/>
      <p:bldP spid="365629" grpId="0" autoUpdateAnimBg="0"/>
      <p:bldP spid="365630" grpId="0" autoUpdateAnimBg="0"/>
      <p:bldP spid="365634" grpId="0" animBg="1" autoUpdateAnimBg="0"/>
      <p:bldP spid="365635" grpId="0" animBg="1"/>
      <p:bldP spid="365635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268" name="Rectangle 4">
            <a:extLst>
              <a:ext uri="{FF2B5EF4-FFF2-40B4-BE49-F238E27FC236}">
                <a16:creationId xmlns:a16="http://schemas.microsoft.com/office/drawing/2014/main" id="{B9A9A5BE-AE5B-4783-8F29-237B8AB82D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1270000"/>
            <a:ext cx="8261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kumimoji="1" lang="zh-CN" altLang="en-US" sz="240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（</a:t>
            </a:r>
            <a:r>
              <a:rPr kumimoji="1" lang="en-US" altLang="zh-CN" sz="240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kumimoji="1" lang="zh-CN" altLang="en-US" sz="240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）分析状态转换时必须考虑各触发器的时钟信号作用情况</a:t>
            </a:r>
          </a:p>
        </p:txBody>
      </p:sp>
      <p:sp>
        <p:nvSpPr>
          <p:cNvPr id="395269" name="Rectangle 5">
            <a:extLst>
              <a:ext uri="{FF2B5EF4-FFF2-40B4-BE49-F238E27FC236}">
                <a16:creationId xmlns:a16="http://schemas.microsoft.com/office/drawing/2014/main" id="{56F1DD63-11CF-4A88-92F1-CE3FA1CEE2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1681163"/>
            <a:ext cx="830262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indent="2667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solidFill>
                  <a:srgbClr val="000066"/>
                </a:solidFill>
                <a:ea typeface="楷体_GB2312" pitchFamily="49" charset="-122"/>
              </a:rPr>
              <a:t>有作用，则令</a:t>
            </a:r>
            <a:r>
              <a:rPr lang="en-US" altLang="zh-CN" i="1">
                <a:solidFill>
                  <a:srgbClr val="000066"/>
                </a:solidFill>
                <a:ea typeface="楷体_GB2312" pitchFamily="49" charset="-122"/>
              </a:rPr>
              <a:t>cp</a:t>
            </a:r>
            <a:r>
              <a:rPr lang="en-US" altLang="zh-CN" i="1" baseline="-25000">
                <a:solidFill>
                  <a:srgbClr val="000066"/>
                </a:solidFill>
                <a:ea typeface="楷体_GB2312" pitchFamily="49" charset="-122"/>
              </a:rPr>
              <a:t>n</a:t>
            </a:r>
            <a:r>
              <a:rPr lang="en-US" altLang="zh-CN">
                <a:solidFill>
                  <a:srgbClr val="000066"/>
                </a:solidFill>
                <a:ea typeface="楷体_GB2312" pitchFamily="49" charset="-122"/>
              </a:rPr>
              <a:t>=1</a:t>
            </a:r>
            <a:r>
              <a:rPr lang="zh-CN" altLang="en-US">
                <a:solidFill>
                  <a:srgbClr val="000066"/>
                </a:solidFill>
                <a:ea typeface="楷体_GB2312" pitchFamily="49" charset="-122"/>
              </a:rPr>
              <a:t>；否则</a:t>
            </a:r>
            <a:r>
              <a:rPr lang="en-US" altLang="zh-CN" i="1">
                <a:solidFill>
                  <a:srgbClr val="000066"/>
                </a:solidFill>
                <a:ea typeface="楷体_GB2312" pitchFamily="49" charset="-122"/>
              </a:rPr>
              <a:t>cp</a:t>
            </a:r>
            <a:r>
              <a:rPr lang="en-US" altLang="zh-CN" i="1" baseline="-25000">
                <a:solidFill>
                  <a:srgbClr val="000066"/>
                </a:solidFill>
                <a:ea typeface="楷体_GB2312" pitchFamily="49" charset="-122"/>
              </a:rPr>
              <a:t>n</a:t>
            </a:r>
            <a:r>
              <a:rPr lang="en-US" altLang="zh-CN">
                <a:solidFill>
                  <a:srgbClr val="000066"/>
                </a:solidFill>
                <a:ea typeface="楷体_GB2312" pitchFamily="49" charset="-122"/>
              </a:rPr>
              <a:t>=0</a:t>
            </a:r>
          </a:p>
          <a:p>
            <a:r>
              <a:rPr lang="zh-CN" altLang="en-US">
                <a:solidFill>
                  <a:srgbClr val="000066"/>
                </a:solidFill>
                <a:ea typeface="楷体_GB2312" pitchFamily="49" charset="-122"/>
              </a:rPr>
              <a:t>根据激励信号确定那些</a:t>
            </a:r>
            <a:r>
              <a:rPr lang="en-US" altLang="zh-CN" i="1">
                <a:solidFill>
                  <a:srgbClr val="000066"/>
                </a:solidFill>
                <a:ea typeface="楷体_GB2312" pitchFamily="49" charset="-122"/>
              </a:rPr>
              <a:t>cp</a:t>
            </a:r>
            <a:r>
              <a:rPr lang="en-US" altLang="zh-CN" i="1" baseline="-25000">
                <a:solidFill>
                  <a:srgbClr val="000066"/>
                </a:solidFill>
                <a:ea typeface="楷体_GB2312" pitchFamily="49" charset="-122"/>
              </a:rPr>
              <a:t>n</a:t>
            </a:r>
            <a:r>
              <a:rPr lang="en-US" altLang="zh-CN">
                <a:solidFill>
                  <a:srgbClr val="000066"/>
                </a:solidFill>
                <a:ea typeface="楷体_GB2312" pitchFamily="49" charset="-122"/>
              </a:rPr>
              <a:t>=1</a:t>
            </a:r>
            <a:r>
              <a:rPr lang="zh-CN" altLang="en-US">
                <a:solidFill>
                  <a:srgbClr val="000066"/>
                </a:solidFill>
                <a:ea typeface="楷体_GB2312" pitchFamily="49" charset="-122"/>
              </a:rPr>
              <a:t>的触发器的次态，</a:t>
            </a:r>
            <a:r>
              <a:rPr lang="en-US" altLang="zh-CN" i="1">
                <a:solidFill>
                  <a:srgbClr val="000066"/>
                </a:solidFill>
                <a:ea typeface="楷体_GB2312" pitchFamily="49" charset="-122"/>
              </a:rPr>
              <a:t>cp</a:t>
            </a:r>
            <a:r>
              <a:rPr lang="en-US" altLang="zh-CN" i="1" baseline="-25000">
                <a:solidFill>
                  <a:srgbClr val="000066"/>
                </a:solidFill>
                <a:ea typeface="楷体_GB2312" pitchFamily="49" charset="-122"/>
              </a:rPr>
              <a:t>n</a:t>
            </a:r>
            <a:r>
              <a:rPr lang="en-US" altLang="zh-CN">
                <a:solidFill>
                  <a:srgbClr val="000066"/>
                </a:solidFill>
                <a:ea typeface="楷体_GB2312" pitchFamily="49" charset="-122"/>
              </a:rPr>
              <a:t>=0</a:t>
            </a:r>
            <a:r>
              <a:rPr lang="zh-CN" altLang="en-US">
                <a:solidFill>
                  <a:srgbClr val="000066"/>
                </a:solidFill>
                <a:ea typeface="楷体_GB2312" pitchFamily="49" charset="-122"/>
              </a:rPr>
              <a:t>的触发</a:t>
            </a:r>
          </a:p>
          <a:p>
            <a:r>
              <a:rPr lang="zh-CN" altLang="en-US">
                <a:solidFill>
                  <a:srgbClr val="000066"/>
                </a:solidFill>
                <a:ea typeface="楷体_GB2312" pitchFamily="49" charset="-122"/>
              </a:rPr>
              <a:t>器则保持原有状态不变。</a:t>
            </a:r>
          </a:p>
        </p:txBody>
      </p:sp>
      <p:sp>
        <p:nvSpPr>
          <p:cNvPr id="395270" name="Rectangle 6">
            <a:extLst>
              <a:ext uri="{FF2B5EF4-FFF2-40B4-BE49-F238E27FC236}">
                <a16:creationId xmlns:a16="http://schemas.microsoft.com/office/drawing/2014/main" id="{B55F1B29-47F0-4A04-9716-5C8DEB01AA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2867025"/>
            <a:ext cx="85661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kumimoji="1" lang="zh-CN" altLang="en-US" sz="240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（</a:t>
            </a:r>
            <a:r>
              <a:rPr kumimoji="1" lang="en-US" altLang="zh-CN" sz="240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kumimoji="1" lang="zh-CN" altLang="en-US" sz="240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）每一次状态转换必须从输入信号所能触发的第一个触发器</a:t>
            </a:r>
          </a:p>
          <a:p>
            <a:pPr algn="l"/>
            <a:r>
              <a:rPr kumimoji="1" lang="zh-CN" altLang="en-US" sz="240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开始逐级确定</a:t>
            </a:r>
          </a:p>
        </p:txBody>
      </p:sp>
      <p:grpSp>
        <p:nvGrpSpPr>
          <p:cNvPr id="395274" name="Group 10">
            <a:extLst>
              <a:ext uri="{FF2B5EF4-FFF2-40B4-BE49-F238E27FC236}">
                <a16:creationId xmlns:a16="http://schemas.microsoft.com/office/drawing/2014/main" id="{A11F20C5-ABD1-4DDD-9D3A-1915A589B4CE}"/>
              </a:ext>
            </a:extLst>
          </p:cNvPr>
          <p:cNvGrpSpPr>
            <a:grpSpLocks/>
          </p:cNvGrpSpPr>
          <p:nvPr/>
        </p:nvGrpSpPr>
        <p:grpSpPr bwMode="auto">
          <a:xfrm>
            <a:off x="179388" y="3697288"/>
            <a:ext cx="8970962" cy="2395537"/>
            <a:chOff x="109" y="2329"/>
            <a:chExt cx="5651" cy="1509"/>
          </a:xfrm>
        </p:grpSpPr>
        <p:sp>
          <p:nvSpPr>
            <p:cNvPr id="395271" name="Rectangle 7">
              <a:extLst>
                <a:ext uri="{FF2B5EF4-FFF2-40B4-BE49-F238E27FC236}">
                  <a16:creationId xmlns:a16="http://schemas.microsoft.com/office/drawing/2014/main" id="{04148833-3F9D-49B8-A8AD-2C683DDC8B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" y="2329"/>
              <a:ext cx="366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kumimoji="1" lang="zh-CN" altLang="en-US" sz="2400">
                  <a:solidFill>
                    <a:srgbClr val="000066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（</a:t>
              </a:r>
              <a:r>
                <a:rPr kumimoji="1" lang="en-US" altLang="zh-CN" sz="2400">
                  <a:solidFill>
                    <a:srgbClr val="000066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3</a:t>
              </a:r>
              <a:r>
                <a:rPr kumimoji="1" lang="zh-CN" altLang="en-US" sz="2400">
                  <a:solidFill>
                    <a:srgbClr val="000066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）每一次状态转换都有一定的时间延迟</a:t>
              </a:r>
            </a:p>
          </p:txBody>
        </p:sp>
        <p:sp>
          <p:nvSpPr>
            <p:cNvPr id="395272" name="Rectangle 8">
              <a:extLst>
                <a:ext uri="{FF2B5EF4-FFF2-40B4-BE49-F238E27FC236}">
                  <a16:creationId xmlns:a16="http://schemas.microsoft.com/office/drawing/2014/main" id="{519C09F3-4606-4CBC-A2B4-B2E2357D82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" y="2630"/>
              <a:ext cx="5420" cy="1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l"/>
              <a:r>
                <a:rPr kumimoji="1" lang="zh-CN" altLang="en-US" sz="2400">
                  <a:solidFill>
                    <a:srgbClr val="000066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同步时序电路的所有触发器是同时转换状态的，与之不同，异步时序电路各个触发器之间的状态转换存在一定的延迟，也就是说，从现态</a:t>
              </a:r>
              <a:r>
                <a:rPr kumimoji="1" lang="en-US" altLang="zh-CN" sz="2400" i="1">
                  <a:solidFill>
                    <a:srgbClr val="000066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S</a:t>
              </a:r>
              <a:r>
                <a:rPr kumimoji="1" lang="en-US" altLang="zh-CN" sz="2400" i="1" baseline="30000">
                  <a:solidFill>
                    <a:srgbClr val="000066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n</a:t>
              </a:r>
              <a:r>
                <a:rPr kumimoji="1" lang="zh-CN" altLang="en-US" sz="2400">
                  <a:solidFill>
                    <a:srgbClr val="000066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到次态</a:t>
              </a:r>
              <a:r>
                <a:rPr kumimoji="1" lang="en-US" altLang="zh-CN" sz="2400" i="1">
                  <a:solidFill>
                    <a:srgbClr val="000066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S</a:t>
              </a:r>
              <a:r>
                <a:rPr kumimoji="1" lang="en-US" altLang="zh-CN" sz="2400" i="1" baseline="30000">
                  <a:solidFill>
                    <a:srgbClr val="000066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n</a:t>
              </a:r>
              <a:r>
                <a:rPr kumimoji="1" lang="en-US" altLang="zh-CN" sz="2400" baseline="30000">
                  <a:solidFill>
                    <a:srgbClr val="000066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+1</a:t>
              </a:r>
              <a:r>
                <a:rPr kumimoji="1" lang="zh-CN" altLang="en-US" sz="2400">
                  <a:solidFill>
                    <a:srgbClr val="000066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的转换过程中有一段“不稳定”的时间。在此期间，电路的状态是不确定的。只有当全部触发器状态转换完毕，电路才进入新的“稳定”状态，即次态</a:t>
              </a:r>
              <a:r>
                <a:rPr kumimoji="1" lang="en-US" altLang="zh-CN" sz="2400" i="1">
                  <a:solidFill>
                    <a:srgbClr val="000066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S</a:t>
              </a:r>
              <a:r>
                <a:rPr kumimoji="1" lang="en-US" altLang="zh-CN" sz="2400" i="1" baseline="30000">
                  <a:solidFill>
                    <a:srgbClr val="000066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n</a:t>
              </a:r>
              <a:r>
                <a:rPr kumimoji="1" lang="en-US" altLang="zh-CN" sz="2400" baseline="30000">
                  <a:solidFill>
                    <a:srgbClr val="000066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+1</a:t>
              </a:r>
              <a:r>
                <a:rPr kumimoji="1" lang="zh-CN" altLang="en-US" sz="2400">
                  <a:solidFill>
                    <a:srgbClr val="000066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。 </a:t>
              </a:r>
            </a:p>
          </p:txBody>
        </p:sp>
      </p:grpSp>
      <p:sp>
        <p:nvSpPr>
          <p:cNvPr id="395273" name="Rectangle 9">
            <a:extLst>
              <a:ext uri="{FF2B5EF4-FFF2-40B4-BE49-F238E27FC236}">
                <a16:creationId xmlns:a16="http://schemas.microsoft.com/office/drawing/2014/main" id="{69A8AB2F-AAD1-442B-8DD5-19A898D9C0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539750"/>
            <a:ext cx="898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40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注意</a:t>
            </a:r>
            <a:r>
              <a:rPr kumimoji="1" lang="en-US" altLang="zh-CN" sz="240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: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395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95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395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95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5268" grpId="0"/>
      <p:bldP spid="395269" grpId="0"/>
      <p:bldP spid="39527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613" name="Rectangle 21">
            <a:extLst>
              <a:ext uri="{FF2B5EF4-FFF2-40B4-BE49-F238E27FC236}">
                <a16:creationId xmlns:a16="http://schemas.microsoft.com/office/drawing/2014/main" id="{6F469CCE-0447-41D0-B911-9F8719F7A9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81075"/>
            <a:ext cx="3924300" cy="563563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algn="l"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algn="l"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algn="l"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algn="l"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r>
              <a:rPr lang="zh-CN" altLang="en-US" sz="2400">
                <a:solidFill>
                  <a:srgbClr val="000066"/>
                </a:solidFill>
                <a:latin typeface="楷体_GB2312" pitchFamily="49" charset="-122"/>
              </a:rPr>
              <a:t>例</a:t>
            </a:r>
            <a:r>
              <a:rPr lang="en-US" altLang="zh-CN" sz="2400">
                <a:solidFill>
                  <a:srgbClr val="000066"/>
                </a:solidFill>
                <a:latin typeface="楷体_GB2312" pitchFamily="49" charset="-122"/>
              </a:rPr>
              <a:t>1 </a:t>
            </a:r>
            <a:r>
              <a:rPr lang="zh-CN" altLang="en-US" sz="2400">
                <a:solidFill>
                  <a:srgbClr val="000066"/>
                </a:solidFill>
                <a:latin typeface="楷体_GB2312" pitchFamily="49" charset="-122"/>
              </a:rPr>
              <a:t>分析如图所示异步电路</a:t>
            </a:r>
          </a:p>
        </p:txBody>
      </p:sp>
      <p:sp>
        <p:nvSpPr>
          <p:cNvPr id="366614" name="Rectangle 22">
            <a:extLst>
              <a:ext uri="{FF2B5EF4-FFF2-40B4-BE49-F238E27FC236}">
                <a16:creationId xmlns:a16="http://schemas.microsoft.com/office/drawing/2014/main" id="{C11C7BF8-3BA1-463A-AC22-9AD3DEC529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1628775"/>
            <a:ext cx="2944812" cy="45720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en-US" altLang="zh-CN" sz="240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1. </a:t>
            </a:r>
            <a:r>
              <a:rPr lang="zh-CN" altLang="en-US" sz="240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写出电路方程式 </a:t>
            </a:r>
          </a:p>
        </p:txBody>
      </p:sp>
      <p:sp>
        <p:nvSpPr>
          <p:cNvPr id="366615" name="Rectangle 23">
            <a:extLst>
              <a:ext uri="{FF2B5EF4-FFF2-40B4-BE49-F238E27FC236}">
                <a16:creationId xmlns:a16="http://schemas.microsoft.com/office/drawing/2014/main" id="{D876E6BE-F742-4E67-88A3-9B57CD1A90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2133600"/>
            <a:ext cx="2255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/>
            <a:r>
              <a:rPr lang="en-US" altLang="zh-CN" sz="240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① </a:t>
            </a:r>
            <a:r>
              <a:rPr lang="zh-CN" altLang="en-US" sz="240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时钟方程</a:t>
            </a:r>
            <a:endParaRPr lang="zh-CN" altLang="en-US" sz="2400">
              <a:solidFill>
                <a:schemeClr val="accent2"/>
              </a:solidFill>
              <a:latin typeface="楷体_GB2312" pitchFamily="49" charset="-122"/>
              <a:ea typeface="楷体_GB2312" pitchFamily="49" charset="-122"/>
              <a:sym typeface="Symbol" panose="05050102010706020507" pitchFamily="18" charset="2"/>
            </a:endParaRPr>
          </a:p>
        </p:txBody>
      </p:sp>
      <p:sp>
        <p:nvSpPr>
          <p:cNvPr id="366616" name="Rectangle 24">
            <a:extLst>
              <a:ext uri="{FF2B5EF4-FFF2-40B4-BE49-F238E27FC236}">
                <a16:creationId xmlns:a16="http://schemas.microsoft.com/office/drawing/2014/main" id="{67EBA0DF-326A-45E6-9A53-E33FCC8498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725" y="3160713"/>
            <a:ext cx="20621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/>
            <a:r>
              <a:rPr lang="en-US" altLang="zh-CN" sz="240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②</a:t>
            </a:r>
            <a:r>
              <a:rPr lang="zh-CN" altLang="en-US" sz="240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输出方程</a:t>
            </a:r>
          </a:p>
        </p:txBody>
      </p:sp>
      <p:sp>
        <p:nvSpPr>
          <p:cNvPr id="366617" name="Rectangle 25">
            <a:extLst>
              <a:ext uri="{FF2B5EF4-FFF2-40B4-BE49-F238E27FC236}">
                <a16:creationId xmlns:a16="http://schemas.microsoft.com/office/drawing/2014/main" id="{4A9C7F6E-F6AE-48BF-95E6-B7BBDF441F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725" y="3716338"/>
            <a:ext cx="1870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en-US" altLang="zh-CN" sz="240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③</a:t>
            </a:r>
            <a:r>
              <a:rPr lang="zh-CN" altLang="en-US" sz="240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激励方程 </a:t>
            </a:r>
          </a:p>
        </p:txBody>
      </p:sp>
      <p:sp>
        <p:nvSpPr>
          <p:cNvPr id="366618" name="Rectangle 26">
            <a:extLst>
              <a:ext uri="{FF2B5EF4-FFF2-40B4-BE49-F238E27FC236}">
                <a16:creationId xmlns:a16="http://schemas.microsoft.com/office/drawing/2014/main" id="{EB41B181-6D98-4042-B3E7-4E21D2B8EE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725" y="2565400"/>
            <a:ext cx="14398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en-US" altLang="zh-CN" sz="2400" i="1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CP</a:t>
            </a:r>
            <a:r>
              <a:rPr lang="en-US" altLang="zh-CN" sz="2400" baseline="-2500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0</a:t>
            </a:r>
            <a:r>
              <a:rPr lang="en-US" altLang="zh-CN" sz="2400" i="1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=CLK</a:t>
            </a:r>
            <a:endParaRPr lang="en-US" altLang="zh-CN" sz="2400" i="1">
              <a:solidFill>
                <a:srgbClr val="000066"/>
              </a:solidFill>
              <a:latin typeface="Times New Roman" panose="02020603050405020304" pitchFamily="18" charset="0"/>
              <a:ea typeface="楷体_GB2312" pitchFamily="49" charset="-122"/>
              <a:sym typeface="Symbol" panose="05050102010706020507" pitchFamily="18" charset="2"/>
            </a:endParaRPr>
          </a:p>
        </p:txBody>
      </p:sp>
      <p:sp>
        <p:nvSpPr>
          <p:cNvPr id="366621" name="Rectangle 29">
            <a:extLst>
              <a:ext uri="{FF2B5EF4-FFF2-40B4-BE49-F238E27FC236}">
                <a16:creationId xmlns:a16="http://schemas.microsoft.com/office/drawing/2014/main" id="{BC5E682D-ECBF-407D-B5B1-7D589D44A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775" y="4292600"/>
            <a:ext cx="27892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en-US" altLang="zh-CN" sz="240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④</a:t>
            </a:r>
            <a:r>
              <a:rPr lang="zh-CN" altLang="en-US" sz="240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求电路状态方程 </a:t>
            </a:r>
          </a:p>
        </p:txBody>
      </p:sp>
      <p:sp>
        <p:nvSpPr>
          <p:cNvPr id="366622" name="Text Box 30">
            <a:extLst>
              <a:ext uri="{FF2B5EF4-FFF2-40B4-BE49-F238E27FC236}">
                <a16:creationId xmlns:a16="http://schemas.microsoft.com/office/drawing/2014/main" id="{E4F1DBDF-20F8-4B15-8A67-A49F01B2FA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689475"/>
            <a:ext cx="8174038" cy="822325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sz="240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sz="240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触发器如有时钟脉冲的上升沿作用时，其状态变化；</a:t>
            </a:r>
          </a:p>
          <a:p>
            <a:pPr algn="l"/>
            <a:r>
              <a:rPr lang="zh-CN" altLang="en-US" sz="240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  如无时钟脉冲上升沿作用时，其状态不变。</a:t>
            </a:r>
          </a:p>
        </p:txBody>
      </p:sp>
      <p:graphicFrame>
        <p:nvGraphicFramePr>
          <p:cNvPr id="366625" name="Object 33">
            <a:extLst>
              <a:ext uri="{FF2B5EF4-FFF2-40B4-BE49-F238E27FC236}">
                <a16:creationId xmlns:a16="http://schemas.microsoft.com/office/drawing/2014/main" id="{C080748D-CE30-44E3-AE00-80AB378711B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09863" y="3089275"/>
          <a:ext cx="1828800" cy="52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6638" name="Equation" r:id="rId4" imgW="660240" imgH="241200" progId="Equation.3">
                  <p:embed/>
                </p:oleObj>
              </mc:Choice>
              <mc:Fallback>
                <p:oleObj name="Equation" r:id="rId4" imgW="660240" imgH="241200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9863" y="3089275"/>
                        <a:ext cx="1828800" cy="522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>
                                <a:alpha val="0"/>
                              </a:srgbClr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6627" name="Rectangle 35">
            <a:extLst>
              <a:ext uri="{FF2B5EF4-FFF2-40B4-BE49-F238E27FC236}">
                <a16:creationId xmlns:a16="http://schemas.microsoft.com/office/drawing/2014/main" id="{603A4AF1-B31A-4ECB-9DD8-D23C2C8751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1413" y="2565400"/>
            <a:ext cx="11699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en-US" altLang="zh-CN" sz="2400" i="1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CP</a:t>
            </a:r>
            <a:r>
              <a:rPr lang="en-US" altLang="zh-CN" sz="2400" baseline="-2500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en-US" altLang="zh-CN" sz="240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=</a:t>
            </a:r>
            <a:r>
              <a:rPr lang="en-US" altLang="zh-CN" sz="2400" i="1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Q</a:t>
            </a:r>
            <a:r>
              <a:rPr lang="en-US" altLang="zh-CN" sz="2400" baseline="-2500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0</a:t>
            </a:r>
            <a:endParaRPr lang="en-US" altLang="zh-CN" sz="2400">
              <a:solidFill>
                <a:srgbClr val="000066"/>
              </a:solidFill>
              <a:latin typeface="Times New Roman" panose="02020603050405020304" pitchFamily="18" charset="0"/>
              <a:ea typeface="楷体_GB2312" pitchFamily="49" charset="-122"/>
              <a:sym typeface="Symbol" panose="05050102010706020507" pitchFamily="18" charset="2"/>
            </a:endParaRPr>
          </a:p>
        </p:txBody>
      </p:sp>
      <p:sp>
        <p:nvSpPr>
          <p:cNvPr id="366628" name="Rectangle 36">
            <a:extLst>
              <a:ext uri="{FF2B5EF4-FFF2-40B4-BE49-F238E27FC236}">
                <a16:creationId xmlns:a16="http://schemas.microsoft.com/office/drawing/2014/main" id="{C5468D87-55C2-433C-BCA7-52148C63C0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725" y="188913"/>
            <a:ext cx="6553200" cy="71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algn="l"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algn="l"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algn="l"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algn="l"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r>
              <a:rPr kumimoji="1" lang="zh-CN" altLang="en-US" sz="2400">
                <a:solidFill>
                  <a:srgbClr val="000066"/>
                </a:solidFill>
                <a:latin typeface="楷体_GB2312" pitchFamily="49" charset="-122"/>
              </a:rPr>
              <a:t>二</a:t>
            </a:r>
            <a:r>
              <a:rPr kumimoji="1" lang="en-US" altLang="zh-CN" sz="2400">
                <a:solidFill>
                  <a:srgbClr val="000066"/>
                </a:solidFill>
                <a:latin typeface="楷体_GB2312" pitchFamily="49" charset="-122"/>
              </a:rPr>
              <a:t>.  </a:t>
            </a:r>
            <a:r>
              <a:rPr kumimoji="1" lang="zh-CN" altLang="en-US" sz="2400">
                <a:solidFill>
                  <a:srgbClr val="000066"/>
                </a:solidFill>
                <a:latin typeface="楷体_GB2312" pitchFamily="49" charset="-122"/>
              </a:rPr>
              <a:t>异步时序逻辑电路的分析举例</a:t>
            </a:r>
          </a:p>
        </p:txBody>
      </p:sp>
      <p:graphicFrame>
        <p:nvGraphicFramePr>
          <p:cNvPr id="366629" name="Object 37">
            <a:extLst>
              <a:ext uri="{FF2B5EF4-FFF2-40B4-BE49-F238E27FC236}">
                <a16:creationId xmlns:a16="http://schemas.microsoft.com/office/drawing/2014/main" id="{98D23BA9-CDFF-4943-854F-135279C101C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51275" y="1123950"/>
          <a:ext cx="5203825" cy="177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6639" name="图片" r:id="rId6" imgW="3486960" imgH="990720" progId="Word.Picture.8">
                  <p:embed/>
                </p:oleObj>
              </mc:Choice>
              <mc:Fallback>
                <p:oleObj name="图片" r:id="rId6" imgW="3486960" imgH="990720" progId="Word.Picture.8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1275" y="1123950"/>
                        <a:ext cx="5203825" cy="177006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rgbClr val="0000FF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6631" name="Object 39">
            <a:extLst>
              <a:ext uri="{FF2B5EF4-FFF2-40B4-BE49-F238E27FC236}">
                <a16:creationId xmlns:a16="http://schemas.microsoft.com/office/drawing/2014/main" id="{EABF0A4A-25B3-4B08-A28C-76498A836D0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71775" y="3730625"/>
          <a:ext cx="1152525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6640" name="公式" r:id="rId8" imgW="495000" imgH="215640" progId="Equation.3">
                  <p:embed/>
                </p:oleObj>
              </mc:Choice>
              <mc:Fallback>
                <p:oleObj name="公式" r:id="rId8" imgW="495000" imgH="215640" progId="Equation.3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3730625"/>
                        <a:ext cx="1152525" cy="481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6630" name="Object 38">
            <a:extLst>
              <a:ext uri="{FF2B5EF4-FFF2-40B4-BE49-F238E27FC236}">
                <a16:creationId xmlns:a16="http://schemas.microsoft.com/office/drawing/2014/main" id="{B77CF30D-D78F-4126-8583-1E697EFF76A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43438" y="3730625"/>
          <a:ext cx="1079500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6641" name="公式" r:id="rId10" imgW="482400" imgH="215640" progId="Equation.3">
                  <p:embed/>
                </p:oleObj>
              </mc:Choice>
              <mc:Fallback>
                <p:oleObj name="公式" r:id="rId10" imgW="482400" imgH="215640" progId="Equation.3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3438" y="3730625"/>
                        <a:ext cx="1079500" cy="487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6632" name="Rectangle 40">
            <a:extLst>
              <a:ext uri="{FF2B5EF4-FFF2-40B4-BE49-F238E27FC236}">
                <a16:creationId xmlns:a16="http://schemas.microsoft.com/office/drawing/2014/main" id="{D871A1D7-12D5-4AA5-BE0E-0CF42C737B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0713" y="3068638"/>
            <a:ext cx="2159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kumimoji="1" lang="en-US" altLang="zh-CN" sz="1000" b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1" lang="en-US" altLang="zh-CN" sz="2400" b="0">
              <a:latin typeface="Times New Roman" panose="02020603050405020304" pitchFamily="18" charset="0"/>
            </a:endParaRPr>
          </a:p>
        </p:txBody>
      </p:sp>
      <p:graphicFrame>
        <p:nvGraphicFramePr>
          <p:cNvPr id="366634" name="Object 42">
            <a:extLst>
              <a:ext uri="{FF2B5EF4-FFF2-40B4-BE49-F238E27FC236}">
                <a16:creationId xmlns:a16="http://schemas.microsoft.com/office/drawing/2014/main" id="{EC3AB186-8726-4612-A304-136C6AB24F4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5650" y="5445125"/>
          <a:ext cx="5256213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6642" name="公式" r:id="rId12" imgW="2273040" imgH="228600" progId="Equation.3">
                  <p:embed/>
                </p:oleObj>
              </mc:Choice>
              <mc:Fallback>
                <p:oleObj name="公式" r:id="rId12" imgW="2273040" imgH="228600" progId="Equation.3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5445125"/>
                        <a:ext cx="5256213" cy="5302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6636" name="Object 44">
            <a:extLst>
              <a:ext uri="{FF2B5EF4-FFF2-40B4-BE49-F238E27FC236}">
                <a16:creationId xmlns:a16="http://schemas.microsoft.com/office/drawing/2014/main" id="{CEDED00E-6D2A-47F3-9CFC-B62EAC1F43D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5650" y="6021388"/>
          <a:ext cx="5184775" cy="554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6643" name="公式" r:id="rId14" imgW="2247840" imgH="228600" progId="Equation.3">
                  <p:embed/>
                </p:oleObj>
              </mc:Choice>
              <mc:Fallback>
                <p:oleObj name="公式" r:id="rId14" imgW="2247840" imgH="228600" progId="Equation.3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6021388"/>
                        <a:ext cx="5184775" cy="55403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  <p:sndAc>
      <p:stSnd>
        <p:snd r:embed="rId3" name="PROJCTOR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366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366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366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366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366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366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366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0" dur="500"/>
                                        <p:tgtEl>
                                          <p:spTgt spid="366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5" dur="500"/>
                                        <p:tgtEl>
                                          <p:spTgt spid="366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0" dur="500"/>
                                        <p:tgtEl>
                                          <p:spTgt spid="366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5" dur="500"/>
                                        <p:tgtEl>
                                          <p:spTgt spid="366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6614" grpId="0" animBg="1" autoUpdateAnimBg="0"/>
      <p:bldP spid="366615" grpId="0" autoUpdateAnimBg="0"/>
      <p:bldP spid="366616" grpId="0" autoUpdateAnimBg="0"/>
      <p:bldP spid="366617" grpId="0" autoUpdateAnimBg="0"/>
      <p:bldP spid="366618" grpId="0" autoUpdateAnimBg="0"/>
      <p:bldP spid="366621" grpId="0" autoUpdateAnimBg="0"/>
      <p:bldP spid="366622" grpId="0" animBg="1" autoUpdateAnimBg="0"/>
      <p:bldP spid="366627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649" name="Rectangle 33">
            <a:extLst>
              <a:ext uri="{FF2B5EF4-FFF2-40B4-BE49-F238E27FC236}">
                <a16:creationId xmlns:a16="http://schemas.microsoft.com/office/drawing/2014/main" id="{B0D65595-2160-48D6-9E52-39C0C16BDB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549275"/>
            <a:ext cx="7500937" cy="54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algn="l"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algn="l"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algn="l"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algn="l"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algn="l"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r>
              <a:rPr lang="en-US" altLang="zh-CN" sz="24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    </a:t>
            </a:r>
            <a:r>
              <a:rPr lang="en-US" altLang="zh-CN" sz="24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</a:rPr>
              <a:t>2. </a:t>
            </a:r>
            <a:r>
              <a:rPr lang="zh-CN" altLang="en-US" sz="24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</a:rPr>
              <a:t>列状态表、画状态图、波形图</a:t>
            </a:r>
            <a:endParaRPr lang="zh-CN" altLang="en-US" sz="2400">
              <a:solidFill>
                <a:schemeClr val="tx1"/>
              </a:solidFill>
              <a:latin typeface="楷体_GB2312" pitchFamily="49" charset="-122"/>
            </a:endParaRPr>
          </a:p>
        </p:txBody>
      </p:sp>
      <p:grpSp>
        <p:nvGrpSpPr>
          <p:cNvPr id="367757" name="Group 141">
            <a:extLst>
              <a:ext uri="{FF2B5EF4-FFF2-40B4-BE49-F238E27FC236}">
                <a16:creationId xmlns:a16="http://schemas.microsoft.com/office/drawing/2014/main" id="{92E73C5E-CE18-4668-AAA1-6DE9E86638CB}"/>
              </a:ext>
            </a:extLst>
          </p:cNvPr>
          <p:cNvGrpSpPr>
            <a:grpSpLocks/>
          </p:cNvGrpSpPr>
          <p:nvPr/>
        </p:nvGrpSpPr>
        <p:grpSpPr bwMode="auto">
          <a:xfrm>
            <a:off x="250825" y="2998788"/>
            <a:ext cx="5040313" cy="2951162"/>
            <a:chOff x="224" y="1805"/>
            <a:chExt cx="2832" cy="1648"/>
          </a:xfrm>
        </p:grpSpPr>
        <p:grpSp>
          <p:nvGrpSpPr>
            <p:cNvPr id="367755" name="Group 139">
              <a:extLst>
                <a:ext uri="{FF2B5EF4-FFF2-40B4-BE49-F238E27FC236}">
                  <a16:creationId xmlns:a16="http://schemas.microsoft.com/office/drawing/2014/main" id="{1A22ED17-AD2C-490D-8B39-BF3CAD412A4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4" y="1813"/>
              <a:ext cx="2832" cy="1640"/>
              <a:chOff x="224" y="1813"/>
              <a:chExt cx="2832" cy="1640"/>
            </a:xfrm>
          </p:grpSpPr>
          <p:sp>
            <p:nvSpPr>
              <p:cNvPr id="367651" name="Rectangle 35">
                <a:extLst>
                  <a:ext uri="{FF2B5EF4-FFF2-40B4-BE49-F238E27FC236}">
                    <a16:creationId xmlns:a16="http://schemas.microsoft.com/office/drawing/2014/main" id="{70617C52-FED1-4360-99DC-7047CBD4B3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9" y="3196"/>
                <a:ext cx="467" cy="25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1pPr>
                <a:lvl2pPr indent="14288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2pPr>
                <a:lvl3pPr indent="-4763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3pPr>
                <a:lvl4pPr indent="-65088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4pPr>
                <a:lvl5pPr indent="-133350" algn="l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5pPr>
                <a:lvl6pPr indent="-133350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6pPr>
                <a:lvl7pPr indent="-133350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7pPr>
                <a:lvl8pPr indent="-133350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8pPr>
                <a:lvl9pPr indent="-133350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 typeface="Wingdings" panose="05000000000000000000" pitchFamily="2" charset="2"/>
                  <a:buNone/>
                </a:pPr>
                <a:endParaRPr lang="en-GB" altLang="zh-CN" sz="1700">
                  <a:solidFill>
                    <a:srgbClr val="000066"/>
                  </a:solidFill>
                </a:endParaRPr>
              </a:p>
            </p:txBody>
          </p:sp>
          <p:sp>
            <p:nvSpPr>
              <p:cNvPr id="367652" name="Rectangle 36">
                <a:extLst>
                  <a:ext uri="{FF2B5EF4-FFF2-40B4-BE49-F238E27FC236}">
                    <a16:creationId xmlns:a16="http://schemas.microsoft.com/office/drawing/2014/main" id="{F7B231D1-19C4-4F74-AB33-B8F82C2DBC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1" y="3196"/>
                <a:ext cx="438" cy="25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1pPr>
                <a:lvl2pPr indent="14288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2pPr>
                <a:lvl3pPr indent="-4763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3pPr>
                <a:lvl4pPr indent="-65088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4pPr>
                <a:lvl5pPr indent="-133350" algn="l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5pPr>
                <a:lvl6pPr indent="-133350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6pPr>
                <a:lvl7pPr indent="-133350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7pPr>
                <a:lvl8pPr indent="-133350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8pPr>
                <a:lvl9pPr indent="-133350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 typeface="Wingdings" panose="05000000000000000000" pitchFamily="2" charset="2"/>
                  <a:buNone/>
                </a:pPr>
                <a:endParaRPr lang="en-GB" altLang="zh-CN" sz="1700">
                  <a:solidFill>
                    <a:srgbClr val="000066"/>
                  </a:solidFill>
                </a:endParaRPr>
              </a:p>
            </p:txBody>
          </p:sp>
          <p:sp>
            <p:nvSpPr>
              <p:cNvPr id="367653" name="Rectangle 37">
                <a:extLst>
                  <a:ext uri="{FF2B5EF4-FFF2-40B4-BE49-F238E27FC236}">
                    <a16:creationId xmlns:a16="http://schemas.microsoft.com/office/drawing/2014/main" id="{C6C17891-1863-4C04-B5FD-9F4E44DFBB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72" y="3196"/>
                <a:ext cx="379" cy="25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1pPr>
                <a:lvl2pPr indent="14288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2pPr>
                <a:lvl3pPr indent="-4763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3pPr>
                <a:lvl4pPr indent="-65088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4pPr>
                <a:lvl5pPr indent="-133350" algn="l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5pPr>
                <a:lvl6pPr indent="-133350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6pPr>
                <a:lvl7pPr indent="-133350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7pPr>
                <a:lvl8pPr indent="-133350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8pPr>
                <a:lvl9pPr indent="-133350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 typeface="Wingdings" panose="05000000000000000000" pitchFamily="2" charset="2"/>
                  <a:buNone/>
                </a:pPr>
                <a:endParaRPr lang="en-GB" altLang="zh-CN" sz="1700">
                  <a:solidFill>
                    <a:srgbClr val="000066"/>
                  </a:solidFill>
                </a:endParaRPr>
              </a:p>
            </p:txBody>
          </p:sp>
          <p:sp>
            <p:nvSpPr>
              <p:cNvPr id="367654" name="Rectangle 38">
                <a:extLst>
                  <a:ext uri="{FF2B5EF4-FFF2-40B4-BE49-F238E27FC236}">
                    <a16:creationId xmlns:a16="http://schemas.microsoft.com/office/drawing/2014/main" id="{C1FF5043-702A-4285-AB62-A9A06E76EF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64" y="3196"/>
                <a:ext cx="408" cy="25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1pPr>
                <a:lvl2pPr indent="14288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2pPr>
                <a:lvl3pPr indent="-4763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3pPr>
                <a:lvl4pPr indent="-65088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4pPr>
                <a:lvl5pPr indent="-133350" algn="l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5pPr>
                <a:lvl6pPr indent="-133350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6pPr>
                <a:lvl7pPr indent="-133350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7pPr>
                <a:lvl8pPr indent="-133350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8pPr>
                <a:lvl9pPr indent="-133350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 typeface="Wingdings" panose="05000000000000000000" pitchFamily="2" charset="2"/>
                  <a:buNone/>
                </a:pPr>
                <a:endParaRPr lang="en-GB" altLang="zh-CN" sz="1700">
                  <a:solidFill>
                    <a:srgbClr val="000066"/>
                  </a:solidFill>
                </a:endParaRPr>
              </a:p>
            </p:txBody>
          </p:sp>
          <p:sp>
            <p:nvSpPr>
              <p:cNvPr id="367655" name="Rectangle 39">
                <a:extLst>
                  <a:ext uri="{FF2B5EF4-FFF2-40B4-BE49-F238E27FC236}">
                    <a16:creationId xmlns:a16="http://schemas.microsoft.com/office/drawing/2014/main" id="{8A61491D-4FFE-4BDF-8F64-4B4BB1B521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75" y="3196"/>
                <a:ext cx="389" cy="25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1pPr>
                <a:lvl2pPr indent="14288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2pPr>
                <a:lvl3pPr indent="-4763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3pPr>
                <a:lvl4pPr indent="-65088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4pPr>
                <a:lvl5pPr indent="-133350" algn="l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5pPr>
                <a:lvl6pPr indent="-133350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6pPr>
                <a:lvl7pPr indent="-133350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7pPr>
                <a:lvl8pPr indent="-133350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8pPr>
                <a:lvl9pPr indent="-133350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 typeface="Wingdings" panose="05000000000000000000" pitchFamily="2" charset="2"/>
                  <a:buNone/>
                </a:pPr>
                <a:endParaRPr lang="en-GB" altLang="zh-CN" sz="1700">
                  <a:solidFill>
                    <a:srgbClr val="000066"/>
                  </a:solidFill>
                </a:endParaRPr>
              </a:p>
            </p:txBody>
          </p:sp>
          <p:sp>
            <p:nvSpPr>
              <p:cNvPr id="367656" name="Rectangle 40">
                <a:extLst>
                  <a:ext uri="{FF2B5EF4-FFF2-40B4-BE49-F238E27FC236}">
                    <a16:creationId xmlns:a16="http://schemas.microsoft.com/office/drawing/2014/main" id="{5959BE05-1F90-4CC7-A260-3439D4DE17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3" y="3196"/>
                <a:ext cx="372" cy="25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1pPr>
                <a:lvl2pPr indent="14288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2pPr>
                <a:lvl3pPr indent="-4763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3pPr>
                <a:lvl4pPr indent="-65088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4pPr>
                <a:lvl5pPr indent="-133350" algn="l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5pPr>
                <a:lvl6pPr indent="-133350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6pPr>
                <a:lvl7pPr indent="-133350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7pPr>
                <a:lvl8pPr indent="-133350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8pPr>
                <a:lvl9pPr indent="-133350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 typeface="Wingdings" panose="05000000000000000000" pitchFamily="2" charset="2"/>
                  <a:buNone/>
                </a:pPr>
                <a:endParaRPr lang="en-GB" altLang="zh-CN" sz="1700">
                  <a:solidFill>
                    <a:srgbClr val="000066"/>
                  </a:solidFill>
                </a:endParaRPr>
              </a:p>
            </p:txBody>
          </p:sp>
          <p:sp>
            <p:nvSpPr>
              <p:cNvPr id="367657" name="Rectangle 41">
                <a:extLst>
                  <a:ext uri="{FF2B5EF4-FFF2-40B4-BE49-F238E27FC236}">
                    <a16:creationId xmlns:a16="http://schemas.microsoft.com/office/drawing/2014/main" id="{DBFBB5CB-CBEB-4997-8556-0B30647B8E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4" y="3196"/>
                <a:ext cx="379" cy="25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1pPr>
                <a:lvl2pPr indent="14288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2pPr>
                <a:lvl3pPr indent="-4763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3pPr>
                <a:lvl4pPr indent="-65088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4pPr>
                <a:lvl5pPr indent="-133350" algn="l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5pPr>
                <a:lvl6pPr indent="-133350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6pPr>
                <a:lvl7pPr indent="-133350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7pPr>
                <a:lvl8pPr indent="-133350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8pPr>
                <a:lvl9pPr indent="-133350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 typeface="Wingdings" panose="05000000000000000000" pitchFamily="2" charset="2"/>
                  <a:buNone/>
                </a:pPr>
                <a:r>
                  <a:rPr lang="en-US" altLang="zh-CN" sz="1700">
                    <a:solidFill>
                      <a:srgbClr val="000066"/>
                    </a:solidFill>
                    <a:ea typeface="宋体" panose="02010600030101010101" pitchFamily="2" charset="-122"/>
                    <a:sym typeface="Symbol" panose="05050102010706020507" pitchFamily="18" charset="2"/>
                  </a:rPr>
                  <a:t></a:t>
                </a:r>
              </a:p>
            </p:txBody>
          </p:sp>
          <p:sp>
            <p:nvSpPr>
              <p:cNvPr id="367658" name="Rectangle 42">
                <a:extLst>
                  <a:ext uri="{FF2B5EF4-FFF2-40B4-BE49-F238E27FC236}">
                    <a16:creationId xmlns:a16="http://schemas.microsoft.com/office/drawing/2014/main" id="{027E2844-1588-4DEA-AA96-1F37B9F37A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9" y="2939"/>
                <a:ext cx="467" cy="25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1pPr>
                <a:lvl2pPr indent="14288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2pPr>
                <a:lvl3pPr indent="-4763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3pPr>
                <a:lvl4pPr indent="-65088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4pPr>
                <a:lvl5pPr indent="-133350" algn="l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5pPr>
                <a:lvl6pPr indent="-133350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6pPr>
                <a:lvl7pPr indent="-133350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7pPr>
                <a:lvl8pPr indent="-133350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8pPr>
                <a:lvl9pPr indent="-133350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 typeface="Wingdings" panose="05000000000000000000" pitchFamily="2" charset="2"/>
                  <a:buNone/>
                </a:pPr>
                <a:endParaRPr lang="en-GB" altLang="zh-CN" sz="1700">
                  <a:solidFill>
                    <a:srgbClr val="000066"/>
                  </a:solidFill>
                </a:endParaRPr>
              </a:p>
            </p:txBody>
          </p:sp>
          <p:sp>
            <p:nvSpPr>
              <p:cNvPr id="367659" name="Rectangle 43">
                <a:extLst>
                  <a:ext uri="{FF2B5EF4-FFF2-40B4-BE49-F238E27FC236}">
                    <a16:creationId xmlns:a16="http://schemas.microsoft.com/office/drawing/2014/main" id="{5D851B5F-02A7-4AE0-AE94-89C81AE526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1" y="2939"/>
                <a:ext cx="438" cy="25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1pPr>
                <a:lvl2pPr indent="14288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2pPr>
                <a:lvl3pPr indent="-4763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3pPr>
                <a:lvl4pPr indent="-65088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4pPr>
                <a:lvl5pPr indent="-133350" algn="l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5pPr>
                <a:lvl6pPr indent="-133350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6pPr>
                <a:lvl7pPr indent="-133350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7pPr>
                <a:lvl8pPr indent="-133350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8pPr>
                <a:lvl9pPr indent="-133350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 typeface="Wingdings" panose="05000000000000000000" pitchFamily="2" charset="2"/>
                  <a:buNone/>
                </a:pPr>
                <a:endParaRPr lang="en-GB" altLang="zh-CN" sz="1700">
                  <a:solidFill>
                    <a:srgbClr val="000066"/>
                  </a:solidFill>
                </a:endParaRPr>
              </a:p>
            </p:txBody>
          </p:sp>
          <p:sp>
            <p:nvSpPr>
              <p:cNvPr id="367660" name="Rectangle 44">
                <a:extLst>
                  <a:ext uri="{FF2B5EF4-FFF2-40B4-BE49-F238E27FC236}">
                    <a16:creationId xmlns:a16="http://schemas.microsoft.com/office/drawing/2014/main" id="{C000A740-D51F-4DE8-9BD6-D01A1C8ECB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72" y="2939"/>
                <a:ext cx="379" cy="25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1pPr>
                <a:lvl2pPr indent="14288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2pPr>
                <a:lvl3pPr indent="-4763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3pPr>
                <a:lvl4pPr indent="-65088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4pPr>
                <a:lvl5pPr indent="-133350" algn="l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5pPr>
                <a:lvl6pPr indent="-133350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6pPr>
                <a:lvl7pPr indent="-133350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7pPr>
                <a:lvl8pPr indent="-133350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8pPr>
                <a:lvl9pPr indent="-133350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 typeface="Wingdings" panose="05000000000000000000" pitchFamily="2" charset="2"/>
                  <a:buNone/>
                </a:pPr>
                <a:endParaRPr lang="en-GB" altLang="zh-CN" sz="1700">
                  <a:solidFill>
                    <a:srgbClr val="000066"/>
                  </a:solidFill>
                </a:endParaRPr>
              </a:p>
            </p:txBody>
          </p:sp>
          <p:sp>
            <p:nvSpPr>
              <p:cNvPr id="367661" name="Rectangle 45">
                <a:extLst>
                  <a:ext uri="{FF2B5EF4-FFF2-40B4-BE49-F238E27FC236}">
                    <a16:creationId xmlns:a16="http://schemas.microsoft.com/office/drawing/2014/main" id="{D4DADD53-1D41-4B25-8351-B18ED8AD4B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64" y="2939"/>
                <a:ext cx="408" cy="25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1pPr>
                <a:lvl2pPr indent="14288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2pPr>
                <a:lvl3pPr indent="-4763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3pPr>
                <a:lvl4pPr indent="-65088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4pPr>
                <a:lvl5pPr indent="-133350" algn="l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5pPr>
                <a:lvl6pPr indent="-133350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6pPr>
                <a:lvl7pPr indent="-133350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7pPr>
                <a:lvl8pPr indent="-133350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8pPr>
                <a:lvl9pPr indent="-133350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 typeface="Wingdings" panose="05000000000000000000" pitchFamily="2" charset="2"/>
                  <a:buNone/>
                </a:pPr>
                <a:endParaRPr lang="en-GB" altLang="zh-CN" sz="1700">
                  <a:solidFill>
                    <a:srgbClr val="000066"/>
                  </a:solidFill>
                </a:endParaRPr>
              </a:p>
            </p:txBody>
          </p:sp>
          <p:sp>
            <p:nvSpPr>
              <p:cNvPr id="367662" name="Rectangle 46">
                <a:extLst>
                  <a:ext uri="{FF2B5EF4-FFF2-40B4-BE49-F238E27FC236}">
                    <a16:creationId xmlns:a16="http://schemas.microsoft.com/office/drawing/2014/main" id="{4AB669DB-ED12-4AAE-9D31-76797D1CDE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75" y="2939"/>
                <a:ext cx="389" cy="25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1pPr>
                <a:lvl2pPr indent="14288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2pPr>
                <a:lvl3pPr indent="-4763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3pPr>
                <a:lvl4pPr indent="-65088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4pPr>
                <a:lvl5pPr indent="-133350" algn="l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5pPr>
                <a:lvl6pPr indent="-133350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6pPr>
                <a:lvl7pPr indent="-133350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7pPr>
                <a:lvl8pPr indent="-133350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8pPr>
                <a:lvl9pPr indent="-133350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 typeface="Wingdings" panose="05000000000000000000" pitchFamily="2" charset="2"/>
                  <a:buNone/>
                </a:pPr>
                <a:endParaRPr lang="en-GB" altLang="zh-CN" sz="1700">
                  <a:solidFill>
                    <a:srgbClr val="000066"/>
                  </a:solidFill>
                </a:endParaRPr>
              </a:p>
            </p:txBody>
          </p:sp>
          <p:sp>
            <p:nvSpPr>
              <p:cNvPr id="367663" name="Rectangle 47">
                <a:extLst>
                  <a:ext uri="{FF2B5EF4-FFF2-40B4-BE49-F238E27FC236}">
                    <a16:creationId xmlns:a16="http://schemas.microsoft.com/office/drawing/2014/main" id="{960B8F41-98D5-4FEA-88CA-BCA8F46F17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3" y="2939"/>
                <a:ext cx="372" cy="25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1pPr>
                <a:lvl2pPr indent="14288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2pPr>
                <a:lvl3pPr indent="-4763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3pPr>
                <a:lvl4pPr indent="-65088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4pPr>
                <a:lvl5pPr indent="-133350" algn="l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5pPr>
                <a:lvl6pPr indent="-133350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6pPr>
                <a:lvl7pPr indent="-133350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7pPr>
                <a:lvl8pPr indent="-133350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8pPr>
                <a:lvl9pPr indent="-133350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 typeface="Wingdings" panose="05000000000000000000" pitchFamily="2" charset="2"/>
                  <a:buNone/>
                </a:pPr>
                <a:endParaRPr lang="en-GB" altLang="zh-CN" sz="1700">
                  <a:solidFill>
                    <a:srgbClr val="000066"/>
                  </a:solidFill>
                </a:endParaRPr>
              </a:p>
            </p:txBody>
          </p:sp>
          <p:sp>
            <p:nvSpPr>
              <p:cNvPr id="367664" name="Rectangle 48">
                <a:extLst>
                  <a:ext uri="{FF2B5EF4-FFF2-40B4-BE49-F238E27FC236}">
                    <a16:creationId xmlns:a16="http://schemas.microsoft.com/office/drawing/2014/main" id="{37FE12E9-3C44-4F4C-9A6A-2AE1D37C3A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4" y="2939"/>
                <a:ext cx="379" cy="25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1pPr>
                <a:lvl2pPr indent="14288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2pPr>
                <a:lvl3pPr indent="-4763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3pPr>
                <a:lvl4pPr indent="-65088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4pPr>
                <a:lvl5pPr indent="-133350" algn="l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5pPr>
                <a:lvl6pPr indent="-133350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6pPr>
                <a:lvl7pPr indent="-133350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7pPr>
                <a:lvl8pPr indent="-133350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8pPr>
                <a:lvl9pPr indent="-133350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 typeface="Wingdings" panose="05000000000000000000" pitchFamily="2" charset="2"/>
                  <a:buNone/>
                </a:pPr>
                <a:r>
                  <a:rPr lang="en-US" altLang="zh-CN" sz="1700">
                    <a:solidFill>
                      <a:srgbClr val="000066"/>
                    </a:solidFill>
                    <a:ea typeface="宋体" panose="02010600030101010101" pitchFamily="2" charset="-122"/>
                    <a:sym typeface="Symbol" panose="05050102010706020507" pitchFamily="18" charset="2"/>
                  </a:rPr>
                  <a:t></a:t>
                </a:r>
              </a:p>
            </p:txBody>
          </p:sp>
          <p:sp>
            <p:nvSpPr>
              <p:cNvPr id="367665" name="Rectangle 49">
                <a:extLst>
                  <a:ext uri="{FF2B5EF4-FFF2-40B4-BE49-F238E27FC236}">
                    <a16:creationId xmlns:a16="http://schemas.microsoft.com/office/drawing/2014/main" id="{6D8A9A07-49AB-4444-9364-5557EE8B2D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9" y="2682"/>
                <a:ext cx="467" cy="25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1pPr>
                <a:lvl2pPr indent="14288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2pPr>
                <a:lvl3pPr indent="-4763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3pPr>
                <a:lvl4pPr indent="-65088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4pPr>
                <a:lvl5pPr indent="-133350" algn="l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5pPr>
                <a:lvl6pPr indent="-133350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6pPr>
                <a:lvl7pPr indent="-133350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7pPr>
                <a:lvl8pPr indent="-133350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8pPr>
                <a:lvl9pPr indent="-133350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 typeface="Wingdings" panose="05000000000000000000" pitchFamily="2" charset="2"/>
                  <a:buNone/>
                </a:pPr>
                <a:endParaRPr lang="en-GB" altLang="zh-CN" sz="1700">
                  <a:solidFill>
                    <a:srgbClr val="000066"/>
                  </a:solidFill>
                </a:endParaRPr>
              </a:p>
            </p:txBody>
          </p:sp>
          <p:sp>
            <p:nvSpPr>
              <p:cNvPr id="367666" name="Rectangle 50">
                <a:extLst>
                  <a:ext uri="{FF2B5EF4-FFF2-40B4-BE49-F238E27FC236}">
                    <a16:creationId xmlns:a16="http://schemas.microsoft.com/office/drawing/2014/main" id="{B3D5FA06-7991-4FA0-BF83-909555A972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1" y="2682"/>
                <a:ext cx="438" cy="25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1pPr>
                <a:lvl2pPr indent="14288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2pPr>
                <a:lvl3pPr indent="-4763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3pPr>
                <a:lvl4pPr indent="-65088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4pPr>
                <a:lvl5pPr indent="-133350" algn="l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5pPr>
                <a:lvl6pPr indent="-133350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6pPr>
                <a:lvl7pPr indent="-133350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7pPr>
                <a:lvl8pPr indent="-133350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8pPr>
                <a:lvl9pPr indent="-133350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 typeface="Wingdings" panose="05000000000000000000" pitchFamily="2" charset="2"/>
                  <a:buNone/>
                </a:pPr>
                <a:endParaRPr lang="en-GB" altLang="zh-CN" sz="1700">
                  <a:solidFill>
                    <a:srgbClr val="000066"/>
                  </a:solidFill>
                </a:endParaRPr>
              </a:p>
            </p:txBody>
          </p:sp>
          <p:sp>
            <p:nvSpPr>
              <p:cNvPr id="367667" name="Rectangle 51">
                <a:extLst>
                  <a:ext uri="{FF2B5EF4-FFF2-40B4-BE49-F238E27FC236}">
                    <a16:creationId xmlns:a16="http://schemas.microsoft.com/office/drawing/2014/main" id="{D8A5FD79-475E-42C2-A5B1-98EEA83569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72" y="2682"/>
                <a:ext cx="379" cy="25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1pPr>
                <a:lvl2pPr indent="14288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2pPr>
                <a:lvl3pPr indent="-4763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3pPr>
                <a:lvl4pPr indent="-65088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4pPr>
                <a:lvl5pPr indent="-133350" algn="l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5pPr>
                <a:lvl6pPr indent="-133350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6pPr>
                <a:lvl7pPr indent="-133350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7pPr>
                <a:lvl8pPr indent="-133350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8pPr>
                <a:lvl9pPr indent="-133350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 typeface="Wingdings" panose="05000000000000000000" pitchFamily="2" charset="2"/>
                  <a:buNone/>
                </a:pPr>
                <a:endParaRPr lang="en-GB" altLang="zh-CN" sz="1700">
                  <a:solidFill>
                    <a:srgbClr val="000066"/>
                  </a:solidFill>
                </a:endParaRPr>
              </a:p>
            </p:txBody>
          </p:sp>
          <p:sp>
            <p:nvSpPr>
              <p:cNvPr id="367668" name="Rectangle 52">
                <a:extLst>
                  <a:ext uri="{FF2B5EF4-FFF2-40B4-BE49-F238E27FC236}">
                    <a16:creationId xmlns:a16="http://schemas.microsoft.com/office/drawing/2014/main" id="{6A0C466A-D4CE-4F83-AFE8-A597C52138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64" y="2682"/>
                <a:ext cx="408" cy="25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1pPr>
                <a:lvl2pPr indent="14288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2pPr>
                <a:lvl3pPr indent="-4763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3pPr>
                <a:lvl4pPr indent="-65088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4pPr>
                <a:lvl5pPr indent="-133350" algn="l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5pPr>
                <a:lvl6pPr indent="-133350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6pPr>
                <a:lvl7pPr indent="-133350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7pPr>
                <a:lvl8pPr indent="-133350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8pPr>
                <a:lvl9pPr indent="-133350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 typeface="Wingdings" panose="05000000000000000000" pitchFamily="2" charset="2"/>
                  <a:buNone/>
                </a:pPr>
                <a:endParaRPr lang="en-GB" altLang="zh-CN" sz="1700">
                  <a:solidFill>
                    <a:srgbClr val="000066"/>
                  </a:solidFill>
                </a:endParaRPr>
              </a:p>
            </p:txBody>
          </p:sp>
          <p:sp>
            <p:nvSpPr>
              <p:cNvPr id="367669" name="Rectangle 53">
                <a:extLst>
                  <a:ext uri="{FF2B5EF4-FFF2-40B4-BE49-F238E27FC236}">
                    <a16:creationId xmlns:a16="http://schemas.microsoft.com/office/drawing/2014/main" id="{1374D02B-F01D-4042-BA01-37F5187BB4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75" y="2682"/>
                <a:ext cx="389" cy="25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1pPr>
                <a:lvl2pPr indent="14288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2pPr>
                <a:lvl3pPr indent="-4763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3pPr>
                <a:lvl4pPr indent="-65088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4pPr>
                <a:lvl5pPr indent="-133350" algn="l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5pPr>
                <a:lvl6pPr indent="-133350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6pPr>
                <a:lvl7pPr indent="-133350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7pPr>
                <a:lvl8pPr indent="-133350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8pPr>
                <a:lvl9pPr indent="-133350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 typeface="Wingdings" panose="05000000000000000000" pitchFamily="2" charset="2"/>
                  <a:buNone/>
                </a:pPr>
                <a:endParaRPr lang="en-GB" altLang="zh-CN" sz="1700">
                  <a:solidFill>
                    <a:srgbClr val="000066"/>
                  </a:solidFill>
                </a:endParaRPr>
              </a:p>
            </p:txBody>
          </p:sp>
          <p:sp>
            <p:nvSpPr>
              <p:cNvPr id="367670" name="Rectangle 54">
                <a:extLst>
                  <a:ext uri="{FF2B5EF4-FFF2-40B4-BE49-F238E27FC236}">
                    <a16:creationId xmlns:a16="http://schemas.microsoft.com/office/drawing/2014/main" id="{791DBFF3-40A9-4D9A-8DC9-99F6C62673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3" y="2682"/>
                <a:ext cx="372" cy="25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1pPr>
                <a:lvl2pPr indent="14288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2pPr>
                <a:lvl3pPr indent="-4763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3pPr>
                <a:lvl4pPr indent="-65088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4pPr>
                <a:lvl5pPr indent="-133350" algn="l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5pPr>
                <a:lvl6pPr indent="-133350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6pPr>
                <a:lvl7pPr indent="-133350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7pPr>
                <a:lvl8pPr indent="-133350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8pPr>
                <a:lvl9pPr indent="-133350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 typeface="Wingdings" panose="05000000000000000000" pitchFamily="2" charset="2"/>
                  <a:buNone/>
                </a:pPr>
                <a:endParaRPr lang="en-GB" altLang="zh-CN" sz="1700">
                  <a:solidFill>
                    <a:srgbClr val="000066"/>
                  </a:solidFill>
                </a:endParaRPr>
              </a:p>
            </p:txBody>
          </p:sp>
          <p:sp>
            <p:nvSpPr>
              <p:cNvPr id="367671" name="Rectangle 55">
                <a:extLst>
                  <a:ext uri="{FF2B5EF4-FFF2-40B4-BE49-F238E27FC236}">
                    <a16:creationId xmlns:a16="http://schemas.microsoft.com/office/drawing/2014/main" id="{A273CB46-DAA2-472C-88A9-87116F6BC5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4" y="2682"/>
                <a:ext cx="379" cy="25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1pPr>
                <a:lvl2pPr indent="14288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2pPr>
                <a:lvl3pPr indent="-4763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3pPr>
                <a:lvl4pPr indent="-65088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4pPr>
                <a:lvl5pPr indent="-133350" algn="l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5pPr>
                <a:lvl6pPr indent="-133350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6pPr>
                <a:lvl7pPr indent="-133350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7pPr>
                <a:lvl8pPr indent="-133350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8pPr>
                <a:lvl9pPr indent="-133350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 typeface="Wingdings" panose="05000000000000000000" pitchFamily="2" charset="2"/>
                  <a:buNone/>
                </a:pPr>
                <a:r>
                  <a:rPr lang="en-US" altLang="zh-CN" sz="1700">
                    <a:solidFill>
                      <a:srgbClr val="000066"/>
                    </a:solidFill>
                    <a:ea typeface="宋体" panose="02010600030101010101" pitchFamily="2" charset="-122"/>
                    <a:sym typeface="Symbol" panose="05050102010706020507" pitchFamily="18" charset="2"/>
                  </a:rPr>
                  <a:t></a:t>
                </a:r>
              </a:p>
            </p:txBody>
          </p:sp>
          <p:sp>
            <p:nvSpPr>
              <p:cNvPr id="367672" name="Rectangle 56">
                <a:extLst>
                  <a:ext uri="{FF2B5EF4-FFF2-40B4-BE49-F238E27FC236}">
                    <a16:creationId xmlns:a16="http://schemas.microsoft.com/office/drawing/2014/main" id="{48B37AA3-DBC9-480D-BC02-96024BDC08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9" y="2425"/>
                <a:ext cx="467" cy="25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1pPr>
                <a:lvl2pPr indent="14288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2pPr>
                <a:lvl3pPr indent="-4763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3pPr>
                <a:lvl4pPr indent="-65088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4pPr>
                <a:lvl5pPr indent="-133350" algn="l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5pPr>
                <a:lvl6pPr indent="-133350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6pPr>
                <a:lvl7pPr indent="-133350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7pPr>
                <a:lvl8pPr indent="-133350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8pPr>
                <a:lvl9pPr indent="-133350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 typeface="Wingdings" panose="05000000000000000000" pitchFamily="2" charset="2"/>
                  <a:buNone/>
                </a:pPr>
                <a:endParaRPr lang="en-GB" altLang="zh-CN" sz="1700">
                  <a:solidFill>
                    <a:srgbClr val="000066"/>
                  </a:solidFill>
                </a:endParaRPr>
              </a:p>
            </p:txBody>
          </p:sp>
          <p:sp>
            <p:nvSpPr>
              <p:cNvPr id="367673" name="Rectangle 57">
                <a:extLst>
                  <a:ext uri="{FF2B5EF4-FFF2-40B4-BE49-F238E27FC236}">
                    <a16:creationId xmlns:a16="http://schemas.microsoft.com/office/drawing/2014/main" id="{8B2116A8-4A83-4F85-B72D-D48FBCB265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1" y="2425"/>
                <a:ext cx="438" cy="25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1pPr>
                <a:lvl2pPr indent="14288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2pPr>
                <a:lvl3pPr indent="-4763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3pPr>
                <a:lvl4pPr indent="-65088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4pPr>
                <a:lvl5pPr indent="-133350" algn="l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5pPr>
                <a:lvl6pPr indent="-133350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6pPr>
                <a:lvl7pPr indent="-133350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7pPr>
                <a:lvl8pPr indent="-133350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8pPr>
                <a:lvl9pPr indent="-133350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 typeface="Wingdings" panose="05000000000000000000" pitchFamily="2" charset="2"/>
                  <a:buNone/>
                </a:pPr>
                <a:endParaRPr lang="en-GB" altLang="zh-CN" sz="1700">
                  <a:solidFill>
                    <a:srgbClr val="000066"/>
                  </a:solidFill>
                </a:endParaRPr>
              </a:p>
            </p:txBody>
          </p:sp>
          <p:sp>
            <p:nvSpPr>
              <p:cNvPr id="367674" name="Rectangle 58">
                <a:extLst>
                  <a:ext uri="{FF2B5EF4-FFF2-40B4-BE49-F238E27FC236}">
                    <a16:creationId xmlns:a16="http://schemas.microsoft.com/office/drawing/2014/main" id="{63FBE2D6-5D18-4EC9-82C7-883A40A89F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72" y="2425"/>
                <a:ext cx="379" cy="25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1pPr>
                <a:lvl2pPr indent="14288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2pPr>
                <a:lvl3pPr indent="-4763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3pPr>
                <a:lvl4pPr indent="-65088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4pPr>
                <a:lvl5pPr indent="-133350" algn="l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5pPr>
                <a:lvl6pPr indent="-133350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6pPr>
                <a:lvl7pPr indent="-133350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7pPr>
                <a:lvl8pPr indent="-133350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8pPr>
                <a:lvl9pPr indent="-133350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 typeface="Wingdings" panose="05000000000000000000" pitchFamily="2" charset="2"/>
                  <a:buNone/>
                </a:pPr>
                <a:endParaRPr lang="en-GB" altLang="zh-CN" sz="1700">
                  <a:solidFill>
                    <a:srgbClr val="000066"/>
                  </a:solidFill>
                </a:endParaRPr>
              </a:p>
            </p:txBody>
          </p:sp>
          <p:sp>
            <p:nvSpPr>
              <p:cNvPr id="367675" name="Rectangle 59">
                <a:extLst>
                  <a:ext uri="{FF2B5EF4-FFF2-40B4-BE49-F238E27FC236}">
                    <a16:creationId xmlns:a16="http://schemas.microsoft.com/office/drawing/2014/main" id="{BF32D174-E8FC-4C4B-97C5-146680B643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64" y="2425"/>
                <a:ext cx="408" cy="25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1pPr>
                <a:lvl2pPr indent="14288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2pPr>
                <a:lvl3pPr indent="-4763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3pPr>
                <a:lvl4pPr indent="-65088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4pPr>
                <a:lvl5pPr indent="-133350" algn="l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5pPr>
                <a:lvl6pPr indent="-133350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6pPr>
                <a:lvl7pPr indent="-133350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7pPr>
                <a:lvl8pPr indent="-133350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8pPr>
                <a:lvl9pPr indent="-133350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 typeface="Wingdings" panose="05000000000000000000" pitchFamily="2" charset="2"/>
                  <a:buNone/>
                </a:pPr>
                <a:endParaRPr lang="en-GB" altLang="zh-CN" sz="1700">
                  <a:solidFill>
                    <a:srgbClr val="000066"/>
                  </a:solidFill>
                </a:endParaRPr>
              </a:p>
            </p:txBody>
          </p:sp>
          <p:sp>
            <p:nvSpPr>
              <p:cNvPr id="367676" name="Rectangle 60">
                <a:extLst>
                  <a:ext uri="{FF2B5EF4-FFF2-40B4-BE49-F238E27FC236}">
                    <a16:creationId xmlns:a16="http://schemas.microsoft.com/office/drawing/2014/main" id="{F5880777-1F70-49FE-8813-915BF8BBFF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75" y="2425"/>
                <a:ext cx="389" cy="25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1pPr>
                <a:lvl2pPr indent="14288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2pPr>
                <a:lvl3pPr indent="-4763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3pPr>
                <a:lvl4pPr indent="-65088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4pPr>
                <a:lvl5pPr indent="-133350" algn="l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5pPr>
                <a:lvl6pPr indent="-133350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6pPr>
                <a:lvl7pPr indent="-133350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7pPr>
                <a:lvl8pPr indent="-133350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8pPr>
                <a:lvl9pPr indent="-133350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 typeface="Wingdings" panose="05000000000000000000" pitchFamily="2" charset="2"/>
                  <a:buNone/>
                </a:pPr>
                <a:endParaRPr lang="en-GB" altLang="zh-CN" sz="1700">
                  <a:solidFill>
                    <a:srgbClr val="000066"/>
                  </a:solidFill>
                </a:endParaRPr>
              </a:p>
            </p:txBody>
          </p:sp>
          <p:sp>
            <p:nvSpPr>
              <p:cNvPr id="367677" name="Rectangle 61">
                <a:extLst>
                  <a:ext uri="{FF2B5EF4-FFF2-40B4-BE49-F238E27FC236}">
                    <a16:creationId xmlns:a16="http://schemas.microsoft.com/office/drawing/2014/main" id="{9C886258-774D-414C-84C5-AF1BA1CDA4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3" y="2425"/>
                <a:ext cx="372" cy="25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1pPr>
                <a:lvl2pPr indent="14288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2pPr>
                <a:lvl3pPr indent="-4763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3pPr>
                <a:lvl4pPr indent="-65088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4pPr>
                <a:lvl5pPr indent="-133350" algn="l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5pPr>
                <a:lvl6pPr indent="-133350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6pPr>
                <a:lvl7pPr indent="-133350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7pPr>
                <a:lvl8pPr indent="-133350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8pPr>
                <a:lvl9pPr indent="-133350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 typeface="Wingdings" panose="05000000000000000000" pitchFamily="2" charset="2"/>
                  <a:buNone/>
                </a:pPr>
                <a:endParaRPr lang="en-GB" altLang="zh-CN" sz="1700">
                  <a:solidFill>
                    <a:srgbClr val="000066"/>
                  </a:solidFill>
                </a:endParaRPr>
              </a:p>
            </p:txBody>
          </p:sp>
          <p:sp>
            <p:nvSpPr>
              <p:cNvPr id="367678" name="Rectangle 62">
                <a:extLst>
                  <a:ext uri="{FF2B5EF4-FFF2-40B4-BE49-F238E27FC236}">
                    <a16:creationId xmlns:a16="http://schemas.microsoft.com/office/drawing/2014/main" id="{E9B6D636-A0E0-421C-A118-ACD6A70989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4" y="2425"/>
                <a:ext cx="379" cy="25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1pPr>
                <a:lvl2pPr indent="14288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2pPr>
                <a:lvl3pPr indent="-4763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3pPr>
                <a:lvl4pPr indent="-65088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4pPr>
                <a:lvl5pPr indent="-133350" algn="l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5pPr>
                <a:lvl6pPr indent="-133350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6pPr>
                <a:lvl7pPr indent="-133350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7pPr>
                <a:lvl8pPr indent="-133350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8pPr>
                <a:lvl9pPr indent="-133350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 typeface="Wingdings" panose="05000000000000000000" pitchFamily="2" charset="2"/>
                  <a:buNone/>
                </a:pPr>
                <a:r>
                  <a:rPr lang="en-US" altLang="zh-CN" sz="1700">
                    <a:solidFill>
                      <a:srgbClr val="000066"/>
                    </a:solidFill>
                    <a:ea typeface="宋体" panose="02010600030101010101" pitchFamily="2" charset="-122"/>
                    <a:sym typeface="Symbol" panose="05050102010706020507" pitchFamily="18" charset="2"/>
                  </a:rPr>
                  <a:t></a:t>
                </a:r>
              </a:p>
            </p:txBody>
          </p:sp>
          <p:sp>
            <p:nvSpPr>
              <p:cNvPr id="367679" name="Rectangle 63">
                <a:extLst>
                  <a:ext uri="{FF2B5EF4-FFF2-40B4-BE49-F238E27FC236}">
                    <a16:creationId xmlns:a16="http://schemas.microsoft.com/office/drawing/2014/main" id="{12E85267-16CB-4BAF-9F24-F2EF620D89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9" y="2168"/>
                <a:ext cx="467" cy="25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1pPr>
                <a:lvl2pPr indent="14288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2pPr>
                <a:lvl3pPr indent="-4763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3pPr>
                <a:lvl4pPr indent="-65088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4pPr>
                <a:lvl5pPr indent="-133350" algn="l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5pPr>
                <a:lvl6pPr indent="-133350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6pPr>
                <a:lvl7pPr indent="-133350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7pPr>
                <a:lvl8pPr indent="-133350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8pPr>
                <a:lvl9pPr indent="-133350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 typeface="Wingdings" panose="05000000000000000000" pitchFamily="2" charset="2"/>
                  <a:buNone/>
                </a:pPr>
                <a:endParaRPr lang="en-GB" altLang="zh-CN" sz="1700">
                  <a:solidFill>
                    <a:srgbClr val="000066"/>
                  </a:solidFill>
                </a:endParaRPr>
              </a:p>
            </p:txBody>
          </p:sp>
          <p:sp>
            <p:nvSpPr>
              <p:cNvPr id="367680" name="Rectangle 64">
                <a:extLst>
                  <a:ext uri="{FF2B5EF4-FFF2-40B4-BE49-F238E27FC236}">
                    <a16:creationId xmlns:a16="http://schemas.microsoft.com/office/drawing/2014/main" id="{22C8B0D8-6EBC-4355-B14E-E0F3A69B96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1" y="2168"/>
                <a:ext cx="438" cy="25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1pPr>
                <a:lvl2pPr indent="14288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2pPr>
                <a:lvl3pPr indent="-4763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3pPr>
                <a:lvl4pPr indent="-65088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4pPr>
                <a:lvl5pPr indent="-133350" algn="l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5pPr>
                <a:lvl6pPr indent="-133350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6pPr>
                <a:lvl7pPr indent="-133350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7pPr>
                <a:lvl8pPr indent="-133350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8pPr>
                <a:lvl9pPr indent="-133350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 typeface="Wingdings" panose="05000000000000000000" pitchFamily="2" charset="2"/>
                  <a:buNone/>
                </a:pPr>
                <a:endParaRPr lang="en-GB" altLang="zh-CN" sz="1700">
                  <a:solidFill>
                    <a:srgbClr val="000066"/>
                  </a:solidFill>
                </a:endParaRPr>
              </a:p>
            </p:txBody>
          </p:sp>
          <p:sp>
            <p:nvSpPr>
              <p:cNvPr id="367681" name="Rectangle 65">
                <a:extLst>
                  <a:ext uri="{FF2B5EF4-FFF2-40B4-BE49-F238E27FC236}">
                    <a16:creationId xmlns:a16="http://schemas.microsoft.com/office/drawing/2014/main" id="{82CD0742-2068-46A5-BB87-9C25506A67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72" y="2168"/>
                <a:ext cx="379" cy="25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1pPr>
                <a:lvl2pPr indent="14288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2pPr>
                <a:lvl3pPr indent="-4763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3pPr>
                <a:lvl4pPr indent="-65088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4pPr>
                <a:lvl5pPr indent="-133350" algn="l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5pPr>
                <a:lvl6pPr indent="-133350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6pPr>
                <a:lvl7pPr indent="-133350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7pPr>
                <a:lvl8pPr indent="-133350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8pPr>
                <a:lvl9pPr indent="-133350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 typeface="Wingdings" panose="05000000000000000000" pitchFamily="2" charset="2"/>
                  <a:buNone/>
                </a:pPr>
                <a:endParaRPr lang="en-GB" altLang="zh-CN" sz="1700">
                  <a:solidFill>
                    <a:srgbClr val="000066"/>
                  </a:solidFill>
                </a:endParaRPr>
              </a:p>
            </p:txBody>
          </p:sp>
          <p:sp>
            <p:nvSpPr>
              <p:cNvPr id="367682" name="Rectangle 66">
                <a:extLst>
                  <a:ext uri="{FF2B5EF4-FFF2-40B4-BE49-F238E27FC236}">
                    <a16:creationId xmlns:a16="http://schemas.microsoft.com/office/drawing/2014/main" id="{9B25C2F8-3B2B-49C1-BC92-2DDEBAAECD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64" y="2168"/>
                <a:ext cx="408" cy="25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1pPr>
                <a:lvl2pPr indent="14288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2pPr>
                <a:lvl3pPr indent="-4763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3pPr>
                <a:lvl4pPr indent="-65088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4pPr>
                <a:lvl5pPr indent="-133350" algn="l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5pPr>
                <a:lvl6pPr indent="-133350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6pPr>
                <a:lvl7pPr indent="-133350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7pPr>
                <a:lvl8pPr indent="-133350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8pPr>
                <a:lvl9pPr indent="-133350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 typeface="Wingdings" panose="05000000000000000000" pitchFamily="2" charset="2"/>
                  <a:buNone/>
                </a:pPr>
                <a:endParaRPr lang="en-GB" altLang="zh-CN" sz="1700">
                  <a:solidFill>
                    <a:srgbClr val="000066"/>
                  </a:solidFill>
                </a:endParaRPr>
              </a:p>
            </p:txBody>
          </p:sp>
          <p:sp>
            <p:nvSpPr>
              <p:cNvPr id="367683" name="Rectangle 67">
                <a:extLst>
                  <a:ext uri="{FF2B5EF4-FFF2-40B4-BE49-F238E27FC236}">
                    <a16:creationId xmlns:a16="http://schemas.microsoft.com/office/drawing/2014/main" id="{D64428ED-777E-4ADC-8D20-3E7163911D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75" y="2168"/>
                <a:ext cx="389" cy="25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1pPr>
                <a:lvl2pPr indent="14288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2pPr>
                <a:lvl3pPr indent="-4763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3pPr>
                <a:lvl4pPr indent="-65088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4pPr>
                <a:lvl5pPr indent="-133350" algn="l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5pPr>
                <a:lvl6pPr indent="-133350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6pPr>
                <a:lvl7pPr indent="-133350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7pPr>
                <a:lvl8pPr indent="-133350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8pPr>
                <a:lvl9pPr indent="-133350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 typeface="Wingdings" panose="05000000000000000000" pitchFamily="2" charset="2"/>
                  <a:buNone/>
                </a:pPr>
                <a:r>
                  <a:rPr lang="en-US" altLang="zh-CN" sz="2000">
                    <a:solidFill>
                      <a:srgbClr val="000066"/>
                    </a:solidFill>
                    <a:ea typeface="宋体" panose="02010600030101010101" pitchFamily="2" charset="-122"/>
                  </a:rPr>
                  <a:t>0</a:t>
                </a:r>
              </a:p>
            </p:txBody>
          </p:sp>
          <p:sp>
            <p:nvSpPr>
              <p:cNvPr id="367684" name="Rectangle 68">
                <a:extLst>
                  <a:ext uri="{FF2B5EF4-FFF2-40B4-BE49-F238E27FC236}">
                    <a16:creationId xmlns:a16="http://schemas.microsoft.com/office/drawing/2014/main" id="{772D56EA-C997-46A8-925D-A9C6C4C862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3" y="2168"/>
                <a:ext cx="372" cy="25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1pPr>
                <a:lvl2pPr indent="14288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2pPr>
                <a:lvl3pPr indent="-4763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3pPr>
                <a:lvl4pPr indent="-65088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4pPr>
                <a:lvl5pPr indent="-133350" algn="l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5pPr>
                <a:lvl6pPr indent="-133350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6pPr>
                <a:lvl7pPr indent="-133350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7pPr>
                <a:lvl8pPr indent="-133350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8pPr>
                <a:lvl9pPr indent="-133350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 typeface="Wingdings" panose="05000000000000000000" pitchFamily="2" charset="2"/>
                  <a:buNone/>
                </a:pPr>
                <a:r>
                  <a:rPr lang="en-US" altLang="zh-CN" sz="2000">
                    <a:solidFill>
                      <a:srgbClr val="000066"/>
                    </a:solidFill>
                    <a:ea typeface="宋体" panose="02010600030101010101" pitchFamily="2" charset="-122"/>
                  </a:rPr>
                  <a:t>0</a:t>
                </a:r>
              </a:p>
            </p:txBody>
          </p:sp>
          <p:sp>
            <p:nvSpPr>
              <p:cNvPr id="367685" name="Rectangle 69">
                <a:extLst>
                  <a:ext uri="{FF2B5EF4-FFF2-40B4-BE49-F238E27FC236}">
                    <a16:creationId xmlns:a16="http://schemas.microsoft.com/office/drawing/2014/main" id="{3170B4CA-40BD-497A-8988-6F6992D3F1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4" y="2168"/>
                <a:ext cx="379" cy="25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1pPr>
                <a:lvl2pPr indent="14288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2pPr>
                <a:lvl3pPr indent="-4763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3pPr>
                <a:lvl4pPr indent="-65088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4pPr>
                <a:lvl5pPr indent="-133350" algn="l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5pPr>
                <a:lvl6pPr indent="-133350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6pPr>
                <a:lvl7pPr indent="-133350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7pPr>
                <a:lvl8pPr indent="-133350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8pPr>
                <a:lvl9pPr indent="-133350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 typeface="Wingdings" panose="05000000000000000000" pitchFamily="2" charset="2"/>
                  <a:buNone/>
                </a:pPr>
                <a:r>
                  <a:rPr lang="en-US" altLang="zh-CN" sz="1700">
                    <a:solidFill>
                      <a:srgbClr val="000066"/>
                    </a:solidFill>
                    <a:ea typeface="宋体" panose="02010600030101010101" pitchFamily="2" charset="-122"/>
                    <a:sym typeface="Symbol" panose="05050102010706020507" pitchFamily="18" charset="2"/>
                  </a:rPr>
                  <a:t></a:t>
                </a:r>
                <a:endParaRPr lang="en-US" altLang="zh-CN" sz="1700">
                  <a:solidFill>
                    <a:srgbClr val="000066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367686" name="Rectangle 70">
                <a:extLst>
                  <a:ext uri="{FF2B5EF4-FFF2-40B4-BE49-F238E27FC236}">
                    <a16:creationId xmlns:a16="http://schemas.microsoft.com/office/drawing/2014/main" id="{CF517890-CF66-4719-AA8F-D1B06EAC16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9" y="1813"/>
                <a:ext cx="467" cy="35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1pPr>
                <a:lvl2pPr indent="14288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2pPr>
                <a:lvl3pPr indent="-4763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3pPr>
                <a:lvl4pPr indent="-65088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4pPr>
                <a:lvl5pPr indent="-133350" algn="l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5pPr>
                <a:lvl6pPr indent="-133350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6pPr>
                <a:lvl7pPr indent="-133350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7pPr>
                <a:lvl8pPr indent="-133350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8pPr>
                <a:lvl9pPr indent="-133350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9pPr>
              </a:lstStyle>
              <a:p>
                <a:pPr>
                  <a:buFont typeface="Wingdings" panose="05000000000000000000" pitchFamily="2" charset="2"/>
                  <a:buNone/>
                </a:pPr>
                <a:endParaRPr lang="en-GB" altLang="zh-CN" sz="1700">
                  <a:solidFill>
                    <a:srgbClr val="000066"/>
                  </a:solidFill>
                </a:endParaRPr>
              </a:p>
            </p:txBody>
          </p:sp>
          <p:sp>
            <p:nvSpPr>
              <p:cNvPr id="367687" name="Rectangle 71">
                <a:extLst>
                  <a:ext uri="{FF2B5EF4-FFF2-40B4-BE49-F238E27FC236}">
                    <a16:creationId xmlns:a16="http://schemas.microsoft.com/office/drawing/2014/main" id="{A7DF3F66-8A5C-433D-A0D5-D25B7B735A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1" y="1813"/>
                <a:ext cx="438" cy="35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1pPr>
                <a:lvl2pPr indent="14288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2pPr>
                <a:lvl3pPr indent="-4763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3pPr>
                <a:lvl4pPr indent="-65088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4pPr>
                <a:lvl5pPr indent="-133350" algn="l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5pPr>
                <a:lvl6pPr indent="-133350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6pPr>
                <a:lvl7pPr indent="-133350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7pPr>
                <a:lvl8pPr indent="-133350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8pPr>
                <a:lvl9pPr indent="-133350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9pPr>
              </a:lstStyle>
              <a:p>
                <a:pPr>
                  <a:buFont typeface="Wingdings" panose="05000000000000000000" pitchFamily="2" charset="2"/>
                  <a:buNone/>
                </a:pPr>
                <a:endParaRPr lang="en-GB" altLang="zh-CN" sz="1700">
                  <a:solidFill>
                    <a:srgbClr val="000066"/>
                  </a:solidFill>
                </a:endParaRPr>
              </a:p>
            </p:txBody>
          </p:sp>
          <p:sp>
            <p:nvSpPr>
              <p:cNvPr id="367688" name="Rectangle 72">
                <a:extLst>
                  <a:ext uri="{FF2B5EF4-FFF2-40B4-BE49-F238E27FC236}">
                    <a16:creationId xmlns:a16="http://schemas.microsoft.com/office/drawing/2014/main" id="{8092B0DA-B3E9-4A88-9BBB-05456E2E55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72" y="1813"/>
                <a:ext cx="379" cy="35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1pPr>
                <a:lvl2pPr indent="14288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2pPr>
                <a:lvl3pPr indent="-4763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3pPr>
                <a:lvl4pPr indent="-65088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4pPr>
                <a:lvl5pPr indent="-133350" algn="l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5pPr>
                <a:lvl6pPr indent="-133350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6pPr>
                <a:lvl7pPr indent="-133350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7pPr>
                <a:lvl8pPr indent="-133350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8pPr>
                <a:lvl9pPr indent="-133350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 typeface="Wingdings" panose="05000000000000000000" pitchFamily="2" charset="2"/>
                  <a:buNone/>
                </a:pPr>
                <a:r>
                  <a:rPr lang="en-US" altLang="zh-CN" sz="2000" i="1">
                    <a:solidFill>
                      <a:srgbClr val="000066"/>
                    </a:solidFill>
                    <a:ea typeface="宋体" panose="02010600030101010101" pitchFamily="2" charset="-122"/>
                    <a:cs typeface="Times New Roman" panose="02020603050405020304" pitchFamily="18" charset="0"/>
                  </a:rPr>
                  <a:t>CP</a:t>
                </a:r>
                <a:r>
                  <a:rPr lang="en-US" altLang="zh-CN" sz="2000" i="1" baseline="-30000">
                    <a:solidFill>
                      <a:srgbClr val="000066"/>
                    </a:solidFill>
                    <a:ea typeface="宋体" panose="02010600030101010101" pitchFamily="2" charset="-122"/>
                    <a:cs typeface="Times New Roman" panose="02020603050405020304" pitchFamily="18" charset="0"/>
                  </a:rPr>
                  <a:t>0</a:t>
                </a:r>
                <a:endParaRPr lang="en-US" altLang="zh-CN" sz="2000" i="1">
                  <a:solidFill>
                    <a:srgbClr val="000066"/>
                  </a:solidFill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67689" name="Rectangle 73">
                <a:extLst>
                  <a:ext uri="{FF2B5EF4-FFF2-40B4-BE49-F238E27FC236}">
                    <a16:creationId xmlns:a16="http://schemas.microsoft.com/office/drawing/2014/main" id="{E8CB1690-2300-4036-95B2-84C4992A9B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64" y="1813"/>
                <a:ext cx="408" cy="35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1pPr>
                <a:lvl2pPr indent="14288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2pPr>
                <a:lvl3pPr indent="-4763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3pPr>
                <a:lvl4pPr indent="-65088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4pPr>
                <a:lvl5pPr indent="-133350" algn="l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5pPr>
                <a:lvl6pPr indent="-133350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6pPr>
                <a:lvl7pPr indent="-133350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7pPr>
                <a:lvl8pPr indent="-133350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8pPr>
                <a:lvl9pPr indent="-133350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 typeface="Wingdings" panose="05000000000000000000" pitchFamily="2" charset="2"/>
                  <a:buNone/>
                </a:pPr>
                <a:r>
                  <a:rPr lang="en-US" altLang="zh-CN" sz="2000" i="1">
                    <a:solidFill>
                      <a:srgbClr val="000066"/>
                    </a:solidFill>
                    <a:ea typeface="宋体" panose="02010600030101010101" pitchFamily="2" charset="-122"/>
                    <a:cs typeface="Times New Roman" panose="02020603050405020304" pitchFamily="18" charset="0"/>
                  </a:rPr>
                  <a:t>CP</a:t>
                </a:r>
                <a:r>
                  <a:rPr lang="en-US" altLang="zh-CN" sz="2000" i="1" baseline="-30000">
                    <a:solidFill>
                      <a:srgbClr val="000066"/>
                    </a:solidFill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:endParaRPr lang="en-US" altLang="zh-CN" sz="2000" i="1">
                  <a:solidFill>
                    <a:srgbClr val="000066"/>
                  </a:solidFill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67690" name="Rectangle 74">
                <a:extLst>
                  <a:ext uri="{FF2B5EF4-FFF2-40B4-BE49-F238E27FC236}">
                    <a16:creationId xmlns:a16="http://schemas.microsoft.com/office/drawing/2014/main" id="{E0C94330-F917-4209-942D-055C16E69E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75" y="1813"/>
                <a:ext cx="389" cy="35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1pPr>
                <a:lvl2pPr indent="14288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2pPr>
                <a:lvl3pPr indent="-4763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3pPr>
                <a:lvl4pPr indent="-65088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4pPr>
                <a:lvl5pPr indent="-133350" algn="l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5pPr>
                <a:lvl6pPr indent="-133350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6pPr>
                <a:lvl7pPr indent="-133350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7pPr>
                <a:lvl8pPr indent="-133350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8pPr>
                <a:lvl9pPr indent="-133350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 typeface="Wingdings" panose="05000000000000000000" pitchFamily="2" charset="2"/>
                  <a:buNone/>
                </a:pPr>
                <a:r>
                  <a:rPr lang="en-US" altLang="zh-CN" sz="2000" i="1">
                    <a:solidFill>
                      <a:srgbClr val="000066"/>
                    </a:solidFill>
                    <a:ea typeface="宋体" panose="02010600030101010101" pitchFamily="2" charset="-122"/>
                    <a:cs typeface="Times New Roman" panose="02020603050405020304" pitchFamily="18" charset="0"/>
                  </a:rPr>
                  <a:t>Q</a:t>
                </a:r>
                <a:r>
                  <a:rPr lang="en-US" altLang="zh-CN" sz="2000" i="1" baseline="-30000">
                    <a:solidFill>
                      <a:srgbClr val="000066"/>
                    </a:solidFill>
                    <a:ea typeface="宋体" panose="02010600030101010101" pitchFamily="2" charset="-122"/>
                    <a:cs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367691" name="Rectangle 75">
                <a:extLst>
                  <a:ext uri="{FF2B5EF4-FFF2-40B4-BE49-F238E27FC236}">
                    <a16:creationId xmlns:a16="http://schemas.microsoft.com/office/drawing/2014/main" id="{0B51DC45-8B16-4B61-95D0-3ADBCF84E1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3" y="1813"/>
                <a:ext cx="372" cy="35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1pPr>
                <a:lvl2pPr indent="14288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2pPr>
                <a:lvl3pPr indent="-4763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3pPr>
                <a:lvl4pPr indent="-65088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4pPr>
                <a:lvl5pPr indent="-133350" algn="l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5pPr>
                <a:lvl6pPr indent="-133350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6pPr>
                <a:lvl7pPr indent="-133350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7pPr>
                <a:lvl8pPr indent="-133350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8pPr>
                <a:lvl9pPr indent="-133350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9pPr>
              </a:lstStyle>
              <a:p>
                <a:pPr algn="ctr">
                  <a:buFont typeface="Wingdings" panose="05000000000000000000" pitchFamily="2" charset="2"/>
                  <a:buNone/>
                </a:pPr>
                <a:r>
                  <a:rPr lang="en-US" altLang="zh-CN" sz="2000" i="1">
                    <a:solidFill>
                      <a:srgbClr val="000066"/>
                    </a:solidFill>
                    <a:ea typeface="宋体" panose="02010600030101010101" pitchFamily="2" charset="-122"/>
                    <a:cs typeface="Times New Roman" panose="02020603050405020304" pitchFamily="18" charset="0"/>
                  </a:rPr>
                  <a:t>Q</a:t>
                </a:r>
                <a:r>
                  <a:rPr lang="en-US" altLang="zh-CN" sz="2000" i="1" baseline="-30000">
                    <a:solidFill>
                      <a:srgbClr val="000066"/>
                    </a:solidFill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:endParaRPr lang="en-GB" altLang="zh-CN" sz="2000" i="1" baseline="-30000">
                  <a:solidFill>
                    <a:srgbClr val="000066"/>
                  </a:solidFill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67692" name="Rectangle 76">
                <a:extLst>
                  <a:ext uri="{FF2B5EF4-FFF2-40B4-BE49-F238E27FC236}">
                    <a16:creationId xmlns:a16="http://schemas.microsoft.com/office/drawing/2014/main" id="{5BA8F20F-A783-4B73-AA37-38B4FE2214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4" y="1813"/>
                <a:ext cx="379" cy="35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1pPr>
                <a:lvl2pPr indent="14288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2pPr>
                <a:lvl3pPr indent="-4763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3pPr>
                <a:lvl4pPr indent="-65088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4pPr>
                <a:lvl5pPr indent="-133350" algn="l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5pPr>
                <a:lvl6pPr indent="-133350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6pPr>
                <a:lvl7pPr indent="-133350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7pPr>
                <a:lvl8pPr indent="-133350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8pPr>
                <a:lvl9pPr indent="-133350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9pPr>
              </a:lstStyle>
              <a:p>
                <a:pPr>
                  <a:buFont typeface="Wingdings" panose="05000000000000000000" pitchFamily="2" charset="2"/>
                  <a:buNone/>
                </a:pPr>
                <a:r>
                  <a:rPr lang="en-US" altLang="zh-CN" sz="2000" i="1">
                    <a:solidFill>
                      <a:srgbClr val="000066"/>
                    </a:solidFill>
                    <a:ea typeface="宋体" panose="02010600030101010101" pitchFamily="2" charset="-122"/>
                    <a:cs typeface="Times New Roman" panose="02020603050405020304" pitchFamily="18" charset="0"/>
                  </a:rPr>
                  <a:t>CP</a:t>
                </a:r>
                <a:endParaRPr lang="en-GB" altLang="zh-CN" sz="2000" i="1" baseline="-30000">
                  <a:solidFill>
                    <a:srgbClr val="000066"/>
                  </a:solidFill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67693" name="Line 77">
                <a:extLst>
                  <a:ext uri="{FF2B5EF4-FFF2-40B4-BE49-F238E27FC236}">
                    <a16:creationId xmlns:a16="http://schemas.microsoft.com/office/drawing/2014/main" id="{EE5BE570-8C78-4B12-99C6-9F982076C5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4" y="1813"/>
                <a:ext cx="2832" cy="0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67694" name="Line 78">
                <a:extLst>
                  <a:ext uri="{FF2B5EF4-FFF2-40B4-BE49-F238E27FC236}">
                    <a16:creationId xmlns:a16="http://schemas.microsoft.com/office/drawing/2014/main" id="{F6E6A451-4323-403C-B636-56C06D152B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4" y="3453"/>
                <a:ext cx="2832" cy="0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67695" name="Line 79">
                <a:extLst>
                  <a:ext uri="{FF2B5EF4-FFF2-40B4-BE49-F238E27FC236}">
                    <a16:creationId xmlns:a16="http://schemas.microsoft.com/office/drawing/2014/main" id="{634CD566-4331-425E-8595-A519A20324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4" y="1813"/>
                <a:ext cx="0" cy="1640"/>
              </a:xfrm>
              <a:prstGeom prst="line">
                <a:avLst/>
              </a:prstGeom>
              <a:noFill/>
              <a:ln w="9525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67696" name="Line 80">
                <a:extLst>
                  <a:ext uri="{FF2B5EF4-FFF2-40B4-BE49-F238E27FC236}">
                    <a16:creationId xmlns:a16="http://schemas.microsoft.com/office/drawing/2014/main" id="{6B3C0D70-93C3-45D1-BE95-5F44A01DC6F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56" y="1813"/>
                <a:ext cx="0" cy="1640"/>
              </a:xfrm>
              <a:prstGeom prst="line">
                <a:avLst/>
              </a:prstGeom>
              <a:noFill/>
              <a:ln w="9525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67697" name="Line 81">
                <a:extLst>
                  <a:ext uri="{FF2B5EF4-FFF2-40B4-BE49-F238E27FC236}">
                    <a16:creationId xmlns:a16="http://schemas.microsoft.com/office/drawing/2014/main" id="{3C2437BA-E1F7-423B-9869-F4E64D4F0B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4" y="2168"/>
                <a:ext cx="2832" cy="0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67698" name="Line 82">
                <a:extLst>
                  <a:ext uri="{FF2B5EF4-FFF2-40B4-BE49-F238E27FC236}">
                    <a16:creationId xmlns:a16="http://schemas.microsoft.com/office/drawing/2014/main" id="{87EB5CFC-7574-451F-B446-B4A68667CF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03" y="1813"/>
                <a:ext cx="0" cy="355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67699" name="Line 83">
                <a:extLst>
                  <a:ext uri="{FF2B5EF4-FFF2-40B4-BE49-F238E27FC236}">
                    <a16:creationId xmlns:a16="http://schemas.microsoft.com/office/drawing/2014/main" id="{FCE15E32-9699-47B7-AEB1-5FB4641F3E2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75" y="1813"/>
                <a:ext cx="0" cy="1640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67700" name="Line 84">
                <a:extLst>
                  <a:ext uri="{FF2B5EF4-FFF2-40B4-BE49-F238E27FC236}">
                    <a16:creationId xmlns:a16="http://schemas.microsoft.com/office/drawing/2014/main" id="{C80AB4B3-4401-4997-9361-4822F9B466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64" y="1813"/>
                <a:ext cx="0" cy="355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67701" name="Line 85">
                <a:extLst>
                  <a:ext uri="{FF2B5EF4-FFF2-40B4-BE49-F238E27FC236}">
                    <a16:creationId xmlns:a16="http://schemas.microsoft.com/office/drawing/2014/main" id="{68AB2062-6696-4680-A275-DF1479E2BF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72" y="1813"/>
                <a:ext cx="0" cy="1640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67702" name="Line 86">
                <a:extLst>
                  <a:ext uri="{FF2B5EF4-FFF2-40B4-BE49-F238E27FC236}">
                    <a16:creationId xmlns:a16="http://schemas.microsoft.com/office/drawing/2014/main" id="{40BD2AB0-58E3-4A9E-81C3-DBAEF81C8D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51" y="1813"/>
                <a:ext cx="0" cy="355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67703" name="Line 87">
                <a:extLst>
                  <a:ext uri="{FF2B5EF4-FFF2-40B4-BE49-F238E27FC236}">
                    <a16:creationId xmlns:a16="http://schemas.microsoft.com/office/drawing/2014/main" id="{324B3B7C-F5C5-4533-B5A2-C63C2071A9F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89" y="1813"/>
                <a:ext cx="0" cy="1640"/>
              </a:xfrm>
              <a:prstGeom prst="line">
                <a:avLst/>
              </a:prstGeom>
              <a:noFill/>
              <a:ln w="9525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67704" name="Line 88">
                <a:extLst>
                  <a:ext uri="{FF2B5EF4-FFF2-40B4-BE49-F238E27FC236}">
                    <a16:creationId xmlns:a16="http://schemas.microsoft.com/office/drawing/2014/main" id="{F9BBF731-0184-4B1F-8283-4F9B97FE6E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4" y="2425"/>
                <a:ext cx="2832" cy="0"/>
              </a:xfrm>
              <a:prstGeom prst="line">
                <a:avLst/>
              </a:prstGeom>
              <a:noFill/>
              <a:ln w="9525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67705" name="Line 89">
                <a:extLst>
                  <a:ext uri="{FF2B5EF4-FFF2-40B4-BE49-F238E27FC236}">
                    <a16:creationId xmlns:a16="http://schemas.microsoft.com/office/drawing/2014/main" id="{4FC69B2B-2C82-43D6-9034-E8A414FB8CA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03" y="2168"/>
                <a:ext cx="0" cy="1285"/>
              </a:xfrm>
              <a:prstGeom prst="line">
                <a:avLst/>
              </a:prstGeom>
              <a:noFill/>
              <a:ln w="9525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67706" name="Line 90">
                <a:extLst>
                  <a:ext uri="{FF2B5EF4-FFF2-40B4-BE49-F238E27FC236}">
                    <a16:creationId xmlns:a16="http://schemas.microsoft.com/office/drawing/2014/main" id="{B24C13F1-473B-4E0A-A87C-DBD9B7E601B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64" y="2168"/>
                <a:ext cx="0" cy="1285"/>
              </a:xfrm>
              <a:prstGeom prst="line">
                <a:avLst/>
              </a:prstGeom>
              <a:noFill/>
              <a:ln w="9525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67707" name="Line 91">
                <a:extLst>
                  <a:ext uri="{FF2B5EF4-FFF2-40B4-BE49-F238E27FC236}">
                    <a16:creationId xmlns:a16="http://schemas.microsoft.com/office/drawing/2014/main" id="{35F6FEDE-31B8-4320-8375-F71AFAFB5C5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51" y="2168"/>
                <a:ext cx="0" cy="1285"/>
              </a:xfrm>
              <a:prstGeom prst="line">
                <a:avLst/>
              </a:prstGeom>
              <a:noFill/>
              <a:ln w="9525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67708" name="Line 92">
                <a:extLst>
                  <a:ext uri="{FF2B5EF4-FFF2-40B4-BE49-F238E27FC236}">
                    <a16:creationId xmlns:a16="http://schemas.microsoft.com/office/drawing/2014/main" id="{2112433F-01D1-4D3E-9DDC-679A8B52EB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4" y="2682"/>
                <a:ext cx="2832" cy="0"/>
              </a:xfrm>
              <a:prstGeom prst="line">
                <a:avLst/>
              </a:prstGeom>
              <a:noFill/>
              <a:ln w="9525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67709" name="Line 93">
                <a:extLst>
                  <a:ext uri="{FF2B5EF4-FFF2-40B4-BE49-F238E27FC236}">
                    <a16:creationId xmlns:a16="http://schemas.microsoft.com/office/drawing/2014/main" id="{C1D85814-9D60-446D-9E24-6F6DBC65C0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4" y="2939"/>
                <a:ext cx="2832" cy="0"/>
              </a:xfrm>
              <a:prstGeom prst="line">
                <a:avLst/>
              </a:prstGeom>
              <a:noFill/>
              <a:ln w="9525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67710" name="Line 94">
                <a:extLst>
                  <a:ext uri="{FF2B5EF4-FFF2-40B4-BE49-F238E27FC236}">
                    <a16:creationId xmlns:a16="http://schemas.microsoft.com/office/drawing/2014/main" id="{F5C98825-399C-4C43-A869-C48279E435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4" y="3196"/>
                <a:ext cx="2832" cy="0"/>
              </a:xfrm>
              <a:prstGeom prst="line">
                <a:avLst/>
              </a:prstGeom>
              <a:noFill/>
              <a:ln w="9525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</p:grpSp>
        <p:graphicFrame>
          <p:nvGraphicFramePr>
            <p:cNvPr id="367711" name="Object 95">
              <a:extLst>
                <a:ext uri="{FF2B5EF4-FFF2-40B4-BE49-F238E27FC236}">
                  <a16:creationId xmlns:a16="http://schemas.microsoft.com/office/drawing/2014/main" id="{2FEBDF92-0BF0-402F-B1D3-0AC94450946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177" y="1805"/>
            <a:ext cx="411" cy="3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7762" name="Equation" r:id="rId5" imgW="291960" imgH="228600" progId="Equation.3">
                    <p:embed/>
                  </p:oleObj>
                </mc:Choice>
                <mc:Fallback>
                  <p:oleObj name="Equation" r:id="rId5" imgW="291960" imgH="228600" progId="Equation.3">
                    <p:embed/>
                    <p:pic>
                      <p:nvPicPr>
                        <p:cNvPr id="0" name="Object 9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77" y="1805"/>
                          <a:ext cx="411" cy="32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7712" name="Object 96">
              <a:extLst>
                <a:ext uri="{FF2B5EF4-FFF2-40B4-BE49-F238E27FC236}">
                  <a16:creationId xmlns:a16="http://schemas.microsoft.com/office/drawing/2014/main" id="{B3E75942-7E8C-4969-96E7-D04C025997A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631" y="1812"/>
            <a:ext cx="412" cy="3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7763" name="Equation" r:id="rId7" imgW="291960" imgH="241200" progId="Equation.3">
                    <p:embed/>
                  </p:oleObj>
                </mc:Choice>
                <mc:Fallback>
                  <p:oleObj name="Equation" r:id="rId7" imgW="291960" imgH="241200" progId="Equation.3">
                    <p:embed/>
                    <p:pic>
                      <p:nvPicPr>
                        <p:cNvPr id="0" name="Object 9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31" y="1812"/>
                          <a:ext cx="412" cy="3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7716" name="Text Box 100">
              <a:extLst>
                <a:ext uri="{FF2B5EF4-FFF2-40B4-BE49-F238E27FC236}">
                  <a16:creationId xmlns:a16="http://schemas.microsoft.com/office/drawing/2014/main" id="{07B449EB-C8B4-480A-BDFE-4A98D6AD89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8" y="2194"/>
              <a:ext cx="274" cy="2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>
                  <a:solidFill>
                    <a:srgbClr val="000066"/>
                  </a:solidFill>
                  <a:latin typeface="Times New Roman" panose="02020603050405020304" pitchFamily="18" charset="0"/>
                  <a:ea typeface="楷体_GB2312" pitchFamily="49" charset="-122"/>
                  <a:sym typeface="Symbol" panose="05050102010706020507" pitchFamily="18" charset="2"/>
                </a:rPr>
                <a:t></a:t>
              </a:r>
              <a:endParaRPr kumimoji="1" lang="en-US" altLang="zh-CN" sz="240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67717" name="Text Box 101">
              <a:extLst>
                <a:ext uri="{FF2B5EF4-FFF2-40B4-BE49-F238E27FC236}">
                  <a16:creationId xmlns:a16="http://schemas.microsoft.com/office/drawing/2014/main" id="{F5120C53-57EE-47AA-BC3E-70AC07341F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31" y="2193"/>
              <a:ext cx="274" cy="2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>
                  <a:solidFill>
                    <a:srgbClr val="000066"/>
                  </a:solidFill>
                  <a:latin typeface="Times New Roman" panose="02020603050405020304" pitchFamily="18" charset="0"/>
                  <a:ea typeface="楷体_GB2312" pitchFamily="49" charset="-122"/>
                  <a:sym typeface="Symbol" panose="05050102010706020507" pitchFamily="18" charset="2"/>
                </a:rPr>
                <a:t>1</a:t>
              </a:r>
              <a:endParaRPr kumimoji="1" lang="en-US" altLang="zh-CN" sz="240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67718" name="Arc 102">
              <a:extLst>
                <a:ext uri="{FF2B5EF4-FFF2-40B4-BE49-F238E27FC236}">
                  <a16:creationId xmlns:a16="http://schemas.microsoft.com/office/drawing/2014/main" id="{57565D72-797C-40E6-B656-1BC7397292B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1" y="2030"/>
              <a:ext cx="1536" cy="186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7 w 43200"/>
                <a:gd name="T1" fmla="*/ 22145 h 22145"/>
                <a:gd name="T2" fmla="*/ 43200 w 43200"/>
                <a:gd name="T3" fmla="*/ 21600 h 22145"/>
                <a:gd name="T4" fmla="*/ 21600 w 43200"/>
                <a:gd name="T5" fmla="*/ 21600 h 22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22145" fill="none" extrusionOk="0">
                  <a:moveTo>
                    <a:pt x="6" y="22145"/>
                  </a:moveTo>
                  <a:cubicBezTo>
                    <a:pt x="2" y="21963"/>
                    <a:pt x="0" y="21781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145" stroke="0" extrusionOk="0">
                  <a:moveTo>
                    <a:pt x="6" y="22145"/>
                  </a:moveTo>
                  <a:cubicBezTo>
                    <a:pt x="2" y="21963"/>
                    <a:pt x="0" y="21781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28575">
              <a:solidFill>
                <a:schemeClr val="accent2"/>
              </a:solidFill>
              <a:miter lim="800000"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000066"/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367719" name="Text Box 103">
              <a:extLst>
                <a:ext uri="{FF2B5EF4-FFF2-40B4-BE49-F238E27FC236}">
                  <a16:creationId xmlns:a16="http://schemas.microsoft.com/office/drawing/2014/main" id="{5632B20F-86E2-4CB3-B4B2-9335173038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2" y="2194"/>
              <a:ext cx="274" cy="2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>
                  <a:solidFill>
                    <a:srgbClr val="000066"/>
                  </a:solidFill>
                  <a:latin typeface="Times New Roman" panose="02020603050405020304" pitchFamily="18" charset="0"/>
                  <a:ea typeface="楷体_GB2312" pitchFamily="49" charset="-122"/>
                  <a:sym typeface="Symbol" panose="05050102010706020507" pitchFamily="18" charset="2"/>
                </a:rPr>
                <a:t></a:t>
              </a:r>
              <a:endParaRPr kumimoji="1" lang="en-US" altLang="zh-CN" sz="240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67720" name="Text Box 104">
              <a:extLst>
                <a:ext uri="{FF2B5EF4-FFF2-40B4-BE49-F238E27FC236}">
                  <a16:creationId xmlns:a16="http://schemas.microsoft.com/office/drawing/2014/main" id="{8B2C26BB-CC9A-44A2-AF8F-FF3E240CEF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41" y="2193"/>
              <a:ext cx="274" cy="2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>
                  <a:solidFill>
                    <a:srgbClr val="000066"/>
                  </a:solidFill>
                  <a:latin typeface="Times New Roman" panose="02020603050405020304" pitchFamily="18" charset="0"/>
                  <a:ea typeface="楷体_GB2312" pitchFamily="49" charset="-122"/>
                  <a:sym typeface="Symbol" panose="05050102010706020507" pitchFamily="18" charset="2"/>
                </a:rPr>
                <a:t>1</a:t>
              </a:r>
              <a:endParaRPr kumimoji="1" lang="en-US" altLang="zh-CN" sz="240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67721" name="Text Box 105">
              <a:extLst>
                <a:ext uri="{FF2B5EF4-FFF2-40B4-BE49-F238E27FC236}">
                  <a16:creationId xmlns:a16="http://schemas.microsoft.com/office/drawing/2014/main" id="{F11D20AE-C1DE-47C2-B6FC-1DAB23D2C7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5" y="2443"/>
              <a:ext cx="714" cy="2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>
                  <a:solidFill>
                    <a:srgbClr val="000066"/>
                  </a:solidFill>
                  <a:latin typeface="Times New Roman" panose="02020603050405020304" pitchFamily="18" charset="0"/>
                  <a:ea typeface="楷体_GB2312" pitchFamily="49" charset="-122"/>
                  <a:sym typeface="Symbol" panose="05050102010706020507" pitchFamily="18" charset="2"/>
                </a:rPr>
                <a:t>1      1</a:t>
              </a:r>
              <a:endParaRPr kumimoji="1" lang="en-US" altLang="zh-CN" sz="240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67722" name="Text Box 106">
              <a:extLst>
                <a:ext uri="{FF2B5EF4-FFF2-40B4-BE49-F238E27FC236}">
                  <a16:creationId xmlns:a16="http://schemas.microsoft.com/office/drawing/2014/main" id="{855A6C6C-F5E4-44F2-8B41-7082272CB7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8" y="2443"/>
              <a:ext cx="274" cy="2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>
                  <a:solidFill>
                    <a:srgbClr val="000066"/>
                  </a:solidFill>
                  <a:latin typeface="Times New Roman" panose="02020603050405020304" pitchFamily="18" charset="0"/>
                  <a:ea typeface="楷体_GB2312" pitchFamily="49" charset="-122"/>
                  <a:sym typeface="Symbol" panose="05050102010706020507" pitchFamily="18" charset="2"/>
                </a:rPr>
                <a:t></a:t>
              </a:r>
              <a:endParaRPr kumimoji="1" lang="en-US" altLang="zh-CN" sz="240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67723" name="Text Box 107">
              <a:extLst>
                <a:ext uri="{FF2B5EF4-FFF2-40B4-BE49-F238E27FC236}">
                  <a16:creationId xmlns:a16="http://schemas.microsoft.com/office/drawing/2014/main" id="{EB0D1B43-00E5-4AD2-A6AB-7FAD8B7963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31" y="2443"/>
              <a:ext cx="274" cy="2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>
                  <a:solidFill>
                    <a:srgbClr val="000066"/>
                  </a:solidFill>
                  <a:latin typeface="Times New Roman" panose="02020603050405020304" pitchFamily="18" charset="0"/>
                  <a:ea typeface="楷体_GB2312" pitchFamily="49" charset="-122"/>
                  <a:sym typeface="Symbol" panose="05050102010706020507" pitchFamily="18" charset="2"/>
                </a:rPr>
                <a:t>0</a:t>
              </a:r>
              <a:endParaRPr kumimoji="1" lang="en-US" altLang="zh-CN" sz="240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67724" name="Text Box 108">
              <a:extLst>
                <a:ext uri="{FF2B5EF4-FFF2-40B4-BE49-F238E27FC236}">
                  <a16:creationId xmlns:a16="http://schemas.microsoft.com/office/drawing/2014/main" id="{16887A04-44AB-440D-87B7-CAD9784619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2" y="2443"/>
              <a:ext cx="274" cy="2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>
                  <a:solidFill>
                    <a:srgbClr val="000066"/>
                  </a:solidFill>
                  <a:latin typeface="Times New Roman" panose="02020603050405020304" pitchFamily="18" charset="0"/>
                  <a:ea typeface="楷体_GB2312" pitchFamily="49" charset="-122"/>
                  <a:sym typeface="Symbol" panose="05050102010706020507" pitchFamily="18" charset="2"/>
                </a:rPr>
                <a:t>x</a:t>
              </a:r>
              <a:endParaRPr kumimoji="1" lang="en-US" altLang="zh-CN" sz="240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67725" name="Text Box 109">
              <a:extLst>
                <a:ext uri="{FF2B5EF4-FFF2-40B4-BE49-F238E27FC236}">
                  <a16:creationId xmlns:a16="http://schemas.microsoft.com/office/drawing/2014/main" id="{EC5E540D-286D-47D2-9BD2-2A4EE543F7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41" y="2443"/>
              <a:ext cx="274" cy="2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>
                  <a:solidFill>
                    <a:srgbClr val="000066"/>
                  </a:solidFill>
                  <a:latin typeface="Times New Roman" panose="02020603050405020304" pitchFamily="18" charset="0"/>
                  <a:ea typeface="楷体_GB2312" pitchFamily="49" charset="-122"/>
                  <a:sym typeface="Symbol" panose="05050102010706020507" pitchFamily="18" charset="2"/>
                </a:rPr>
                <a:t>1</a:t>
              </a:r>
              <a:endParaRPr kumimoji="1" lang="en-US" altLang="zh-CN" sz="240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67726" name="Text Box 110">
              <a:extLst>
                <a:ext uri="{FF2B5EF4-FFF2-40B4-BE49-F238E27FC236}">
                  <a16:creationId xmlns:a16="http://schemas.microsoft.com/office/drawing/2014/main" id="{900E71B9-59B9-4C58-A11B-52B96890C5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5" y="2689"/>
              <a:ext cx="714" cy="2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>
                  <a:solidFill>
                    <a:srgbClr val="000066"/>
                  </a:solidFill>
                  <a:latin typeface="Times New Roman" panose="02020603050405020304" pitchFamily="18" charset="0"/>
                  <a:ea typeface="楷体_GB2312" pitchFamily="49" charset="-122"/>
                  <a:sym typeface="Symbol" panose="05050102010706020507" pitchFamily="18" charset="2"/>
                </a:rPr>
                <a:t>1      0</a:t>
              </a:r>
              <a:endParaRPr kumimoji="1" lang="en-US" altLang="zh-CN" sz="240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67727" name="Text Box 111">
              <a:extLst>
                <a:ext uri="{FF2B5EF4-FFF2-40B4-BE49-F238E27FC236}">
                  <a16:creationId xmlns:a16="http://schemas.microsoft.com/office/drawing/2014/main" id="{4E50FC95-234F-47B8-92DF-F30D9F9970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8" y="2689"/>
              <a:ext cx="274" cy="2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>
                  <a:solidFill>
                    <a:srgbClr val="000066"/>
                  </a:solidFill>
                  <a:latin typeface="Times New Roman" panose="02020603050405020304" pitchFamily="18" charset="0"/>
                  <a:ea typeface="楷体_GB2312" pitchFamily="49" charset="-122"/>
                  <a:sym typeface="Symbol" panose="05050102010706020507" pitchFamily="18" charset="2"/>
                </a:rPr>
                <a:t></a:t>
              </a:r>
              <a:endParaRPr kumimoji="1" lang="en-US" altLang="zh-CN" sz="240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67728" name="Text Box 112">
              <a:extLst>
                <a:ext uri="{FF2B5EF4-FFF2-40B4-BE49-F238E27FC236}">
                  <a16:creationId xmlns:a16="http://schemas.microsoft.com/office/drawing/2014/main" id="{FF3F9A3C-99A1-4D27-A306-4FE0E4CD01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31" y="2689"/>
              <a:ext cx="274" cy="2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>
                  <a:solidFill>
                    <a:srgbClr val="000066"/>
                  </a:solidFill>
                  <a:latin typeface="Times New Roman" panose="02020603050405020304" pitchFamily="18" charset="0"/>
                  <a:ea typeface="楷体_GB2312" pitchFamily="49" charset="-122"/>
                  <a:sym typeface="Symbol" panose="05050102010706020507" pitchFamily="18" charset="2"/>
                </a:rPr>
                <a:t>1</a:t>
              </a:r>
              <a:endParaRPr kumimoji="1" lang="en-US" altLang="zh-CN" sz="240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67729" name="Text Box 113">
              <a:extLst>
                <a:ext uri="{FF2B5EF4-FFF2-40B4-BE49-F238E27FC236}">
                  <a16:creationId xmlns:a16="http://schemas.microsoft.com/office/drawing/2014/main" id="{9A38E7C7-9A45-4AE5-97B9-4D2BA427B1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2" y="2689"/>
              <a:ext cx="274" cy="2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>
                  <a:solidFill>
                    <a:srgbClr val="000066"/>
                  </a:solidFill>
                  <a:latin typeface="Times New Roman" panose="02020603050405020304" pitchFamily="18" charset="0"/>
                  <a:ea typeface="楷体_GB2312" pitchFamily="49" charset="-122"/>
                  <a:sym typeface="Symbol" panose="05050102010706020507" pitchFamily="18" charset="2"/>
                </a:rPr>
                <a:t></a:t>
              </a:r>
            </a:p>
          </p:txBody>
        </p:sp>
        <p:sp>
          <p:nvSpPr>
            <p:cNvPr id="367730" name="Text Box 114">
              <a:extLst>
                <a:ext uri="{FF2B5EF4-FFF2-40B4-BE49-F238E27FC236}">
                  <a16:creationId xmlns:a16="http://schemas.microsoft.com/office/drawing/2014/main" id="{BC25B19B-38C0-4538-8702-6AEDAA0B79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41" y="2689"/>
              <a:ext cx="274" cy="2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>
                  <a:solidFill>
                    <a:srgbClr val="000066"/>
                  </a:solidFill>
                  <a:latin typeface="Times New Roman" panose="02020603050405020304" pitchFamily="18" charset="0"/>
                  <a:ea typeface="楷体_GB2312" pitchFamily="49" charset="-122"/>
                  <a:sym typeface="Symbol" panose="05050102010706020507" pitchFamily="18" charset="2"/>
                </a:rPr>
                <a:t>0</a:t>
              </a:r>
              <a:endParaRPr kumimoji="1" lang="en-US" altLang="zh-CN" sz="240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67731" name="Arc 115">
              <a:extLst>
                <a:ext uri="{FF2B5EF4-FFF2-40B4-BE49-F238E27FC236}">
                  <a16:creationId xmlns:a16="http://schemas.microsoft.com/office/drawing/2014/main" id="{FE7F6053-5554-4F8F-8548-CA74900E1F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1" y="2580"/>
              <a:ext cx="1536" cy="186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7 w 43200"/>
                <a:gd name="T1" fmla="*/ 22145 h 22145"/>
                <a:gd name="T2" fmla="*/ 43200 w 43200"/>
                <a:gd name="T3" fmla="*/ 21600 h 22145"/>
                <a:gd name="T4" fmla="*/ 21600 w 43200"/>
                <a:gd name="T5" fmla="*/ 21600 h 22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22145" fill="none" extrusionOk="0">
                  <a:moveTo>
                    <a:pt x="6" y="22145"/>
                  </a:moveTo>
                  <a:cubicBezTo>
                    <a:pt x="2" y="21963"/>
                    <a:pt x="0" y="21781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145" stroke="0" extrusionOk="0">
                  <a:moveTo>
                    <a:pt x="6" y="22145"/>
                  </a:moveTo>
                  <a:cubicBezTo>
                    <a:pt x="2" y="21963"/>
                    <a:pt x="0" y="21781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28575">
              <a:solidFill>
                <a:schemeClr val="accent2"/>
              </a:solidFill>
              <a:miter lim="800000"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7732" name="Text Box 116">
              <a:extLst>
                <a:ext uri="{FF2B5EF4-FFF2-40B4-BE49-F238E27FC236}">
                  <a16:creationId xmlns:a16="http://schemas.microsoft.com/office/drawing/2014/main" id="{22FA9CAB-4FCA-47BC-83A3-59EDDC7004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5" y="2966"/>
              <a:ext cx="714" cy="2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>
                  <a:solidFill>
                    <a:srgbClr val="000066"/>
                  </a:solidFill>
                  <a:latin typeface="Times New Roman" panose="02020603050405020304" pitchFamily="18" charset="0"/>
                  <a:ea typeface="楷体_GB2312" pitchFamily="49" charset="-122"/>
                  <a:sym typeface="Symbol" panose="05050102010706020507" pitchFamily="18" charset="2"/>
                </a:rPr>
                <a:t>0      1</a:t>
              </a:r>
              <a:endParaRPr kumimoji="1" lang="en-US" altLang="zh-CN" sz="240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67733" name="Text Box 117">
              <a:extLst>
                <a:ext uri="{FF2B5EF4-FFF2-40B4-BE49-F238E27FC236}">
                  <a16:creationId xmlns:a16="http://schemas.microsoft.com/office/drawing/2014/main" id="{11FC5AD3-E0D4-4CCB-BE17-23F95FC8B0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8" y="2966"/>
              <a:ext cx="274" cy="2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>
                  <a:solidFill>
                    <a:srgbClr val="000066"/>
                  </a:solidFill>
                  <a:latin typeface="Times New Roman" panose="02020603050405020304" pitchFamily="18" charset="0"/>
                  <a:ea typeface="楷体_GB2312" pitchFamily="49" charset="-122"/>
                  <a:sym typeface="Symbol" panose="05050102010706020507" pitchFamily="18" charset="2"/>
                </a:rPr>
                <a:t></a:t>
              </a:r>
              <a:endParaRPr kumimoji="1" lang="en-US" altLang="zh-CN" sz="240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67734" name="Text Box 118">
              <a:extLst>
                <a:ext uri="{FF2B5EF4-FFF2-40B4-BE49-F238E27FC236}">
                  <a16:creationId xmlns:a16="http://schemas.microsoft.com/office/drawing/2014/main" id="{32388280-F936-4331-9BCA-35494514A6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31" y="2966"/>
              <a:ext cx="274" cy="2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>
                  <a:solidFill>
                    <a:srgbClr val="000066"/>
                  </a:solidFill>
                  <a:latin typeface="Times New Roman" panose="02020603050405020304" pitchFamily="18" charset="0"/>
                  <a:ea typeface="楷体_GB2312" pitchFamily="49" charset="-122"/>
                  <a:sym typeface="Symbol" panose="05050102010706020507" pitchFamily="18" charset="2"/>
                </a:rPr>
                <a:t>0</a:t>
              </a:r>
              <a:endParaRPr kumimoji="1" lang="en-US" altLang="zh-CN" sz="240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67735" name="Text Box 119">
              <a:extLst>
                <a:ext uri="{FF2B5EF4-FFF2-40B4-BE49-F238E27FC236}">
                  <a16:creationId xmlns:a16="http://schemas.microsoft.com/office/drawing/2014/main" id="{72AF554B-9AC8-41EF-8DFA-337881DE10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2" y="2966"/>
              <a:ext cx="274" cy="2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>
                  <a:solidFill>
                    <a:srgbClr val="000066"/>
                  </a:solidFill>
                  <a:latin typeface="Times New Roman" panose="02020603050405020304" pitchFamily="18" charset="0"/>
                  <a:ea typeface="楷体_GB2312" pitchFamily="49" charset="-122"/>
                  <a:sym typeface="Symbol" panose="05050102010706020507" pitchFamily="18" charset="2"/>
                </a:rPr>
                <a:t>x</a:t>
              </a:r>
            </a:p>
          </p:txBody>
        </p:sp>
        <p:sp>
          <p:nvSpPr>
            <p:cNvPr id="367736" name="Text Box 120">
              <a:extLst>
                <a:ext uri="{FF2B5EF4-FFF2-40B4-BE49-F238E27FC236}">
                  <a16:creationId xmlns:a16="http://schemas.microsoft.com/office/drawing/2014/main" id="{392FEEC1-EF79-4348-93B1-21AE2781DF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41" y="2966"/>
              <a:ext cx="274" cy="2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>
                  <a:solidFill>
                    <a:srgbClr val="000066"/>
                  </a:solidFill>
                  <a:latin typeface="Times New Roman" panose="02020603050405020304" pitchFamily="18" charset="0"/>
                  <a:ea typeface="楷体_GB2312" pitchFamily="49" charset="-122"/>
                  <a:sym typeface="Symbol" panose="05050102010706020507" pitchFamily="18" charset="2"/>
                </a:rPr>
                <a:t>0</a:t>
              </a:r>
              <a:endParaRPr kumimoji="1" lang="en-US" altLang="zh-CN" sz="240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67737" name="Text Box 121">
              <a:extLst>
                <a:ext uri="{FF2B5EF4-FFF2-40B4-BE49-F238E27FC236}">
                  <a16:creationId xmlns:a16="http://schemas.microsoft.com/office/drawing/2014/main" id="{85B178F9-189F-4268-8959-EE21BF6DE9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3" y="3196"/>
              <a:ext cx="714" cy="2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>
                  <a:solidFill>
                    <a:srgbClr val="000066"/>
                  </a:solidFill>
                  <a:latin typeface="Times New Roman" panose="02020603050405020304" pitchFamily="18" charset="0"/>
                  <a:ea typeface="楷体_GB2312" pitchFamily="49" charset="-122"/>
                  <a:sym typeface="Symbol" panose="05050102010706020507" pitchFamily="18" charset="2"/>
                </a:rPr>
                <a:t>0      0</a:t>
              </a:r>
              <a:endParaRPr kumimoji="1" lang="en-US" altLang="zh-CN" sz="240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67738" name="Text Box 122">
              <a:extLst>
                <a:ext uri="{FF2B5EF4-FFF2-40B4-BE49-F238E27FC236}">
                  <a16:creationId xmlns:a16="http://schemas.microsoft.com/office/drawing/2014/main" id="{A5846970-97B6-4CCD-A959-350FC1CAA4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36" y="3196"/>
              <a:ext cx="274" cy="2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>
                  <a:solidFill>
                    <a:srgbClr val="000066"/>
                  </a:solidFill>
                  <a:latin typeface="Times New Roman" panose="02020603050405020304" pitchFamily="18" charset="0"/>
                  <a:ea typeface="楷体_GB2312" pitchFamily="49" charset="-122"/>
                  <a:sym typeface="Symbol" panose="05050102010706020507" pitchFamily="18" charset="2"/>
                </a:rPr>
                <a:t></a:t>
              </a:r>
              <a:endParaRPr kumimoji="1" lang="en-US" altLang="zh-CN" sz="240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67739" name="Text Box 123">
              <a:extLst>
                <a:ext uri="{FF2B5EF4-FFF2-40B4-BE49-F238E27FC236}">
                  <a16:creationId xmlns:a16="http://schemas.microsoft.com/office/drawing/2014/main" id="{161A6CAF-8587-4897-B100-70274F5C56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39" y="3196"/>
              <a:ext cx="274" cy="2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>
                  <a:solidFill>
                    <a:srgbClr val="000066"/>
                  </a:solidFill>
                  <a:latin typeface="Times New Roman" panose="02020603050405020304" pitchFamily="18" charset="0"/>
                  <a:ea typeface="楷体_GB2312" pitchFamily="49" charset="-122"/>
                  <a:sym typeface="Symbol" panose="05050102010706020507" pitchFamily="18" charset="2"/>
                </a:rPr>
                <a:t>1</a:t>
              </a:r>
              <a:endParaRPr kumimoji="1" lang="en-US" altLang="zh-CN" sz="240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67740" name="Text Box 124">
              <a:extLst>
                <a:ext uri="{FF2B5EF4-FFF2-40B4-BE49-F238E27FC236}">
                  <a16:creationId xmlns:a16="http://schemas.microsoft.com/office/drawing/2014/main" id="{451651C2-4162-41F3-A844-DC15C03D78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50" y="3196"/>
              <a:ext cx="274" cy="2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>
                  <a:solidFill>
                    <a:srgbClr val="000066"/>
                  </a:solidFill>
                  <a:latin typeface="Times New Roman" panose="02020603050405020304" pitchFamily="18" charset="0"/>
                  <a:ea typeface="楷体_GB2312" pitchFamily="49" charset="-122"/>
                  <a:sym typeface="Symbol" panose="05050102010706020507" pitchFamily="18" charset="2"/>
                </a:rPr>
                <a:t></a:t>
              </a:r>
            </a:p>
          </p:txBody>
        </p:sp>
        <p:sp>
          <p:nvSpPr>
            <p:cNvPr id="367741" name="Text Box 125">
              <a:extLst>
                <a:ext uri="{FF2B5EF4-FFF2-40B4-BE49-F238E27FC236}">
                  <a16:creationId xmlns:a16="http://schemas.microsoft.com/office/drawing/2014/main" id="{0F735C82-F654-41EF-99DF-172A0BDD30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49" y="3196"/>
              <a:ext cx="274" cy="2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>
                  <a:solidFill>
                    <a:srgbClr val="000066"/>
                  </a:solidFill>
                  <a:latin typeface="Times New Roman" panose="02020603050405020304" pitchFamily="18" charset="0"/>
                  <a:ea typeface="楷体_GB2312" pitchFamily="49" charset="-122"/>
                  <a:sym typeface="Symbol" panose="05050102010706020507" pitchFamily="18" charset="2"/>
                </a:rPr>
                <a:t>1</a:t>
              </a:r>
              <a:endParaRPr kumimoji="1" lang="en-US" altLang="zh-CN" sz="240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67742" name="Arc 126">
              <a:extLst>
                <a:ext uri="{FF2B5EF4-FFF2-40B4-BE49-F238E27FC236}">
                  <a16:creationId xmlns:a16="http://schemas.microsoft.com/office/drawing/2014/main" id="{FE93A246-C064-4B08-A0DA-AD084C389A8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9" y="3087"/>
              <a:ext cx="1536" cy="186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7 w 43200"/>
                <a:gd name="T1" fmla="*/ 22145 h 22145"/>
                <a:gd name="T2" fmla="*/ 43200 w 43200"/>
                <a:gd name="T3" fmla="*/ 21600 h 22145"/>
                <a:gd name="T4" fmla="*/ 21600 w 43200"/>
                <a:gd name="T5" fmla="*/ 21600 h 22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22145" fill="none" extrusionOk="0">
                  <a:moveTo>
                    <a:pt x="6" y="22145"/>
                  </a:moveTo>
                  <a:cubicBezTo>
                    <a:pt x="2" y="21963"/>
                    <a:pt x="0" y="21781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145" stroke="0" extrusionOk="0">
                  <a:moveTo>
                    <a:pt x="6" y="22145"/>
                  </a:moveTo>
                  <a:cubicBezTo>
                    <a:pt x="2" y="21963"/>
                    <a:pt x="0" y="21781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28575">
              <a:solidFill>
                <a:schemeClr val="accent2"/>
              </a:solidFill>
              <a:miter lim="800000"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67756" name="Group 140">
            <a:extLst>
              <a:ext uri="{FF2B5EF4-FFF2-40B4-BE49-F238E27FC236}">
                <a16:creationId xmlns:a16="http://schemas.microsoft.com/office/drawing/2014/main" id="{CB09D3AF-7B84-4A92-A00C-2B570C35F1B3}"/>
              </a:ext>
            </a:extLst>
          </p:cNvPr>
          <p:cNvGrpSpPr>
            <a:grpSpLocks/>
          </p:cNvGrpSpPr>
          <p:nvPr/>
        </p:nvGrpSpPr>
        <p:grpSpPr bwMode="auto">
          <a:xfrm>
            <a:off x="323850" y="2133600"/>
            <a:ext cx="4824413" cy="457200"/>
            <a:chOff x="521" y="1026"/>
            <a:chExt cx="3039" cy="288"/>
          </a:xfrm>
        </p:grpSpPr>
        <p:sp>
          <p:nvSpPr>
            <p:cNvPr id="367751" name="Rectangle 135">
              <a:extLst>
                <a:ext uri="{FF2B5EF4-FFF2-40B4-BE49-F238E27FC236}">
                  <a16:creationId xmlns:a16="http://schemas.microsoft.com/office/drawing/2014/main" id="{F80A915B-FC4C-48F9-8732-7A31FD66B0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" y="1026"/>
              <a:ext cx="149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400">
                  <a:solidFill>
                    <a:srgbClr val="000066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(X----</a:t>
              </a:r>
              <a:r>
                <a:rPr lang="zh-CN" altLang="en-US" sz="2400">
                  <a:solidFill>
                    <a:srgbClr val="000066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无触发沿  </a:t>
              </a:r>
              <a:r>
                <a:rPr lang="en-US" altLang="zh-CN" sz="2400">
                  <a:solidFill>
                    <a:srgbClr val="000066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,</a:t>
              </a:r>
            </a:p>
          </p:txBody>
        </p:sp>
        <p:sp>
          <p:nvSpPr>
            <p:cNvPr id="367752" name="Text Box 136">
              <a:extLst>
                <a:ext uri="{FF2B5EF4-FFF2-40B4-BE49-F238E27FC236}">
                  <a16:creationId xmlns:a16="http://schemas.microsoft.com/office/drawing/2014/main" id="{1DCE86AA-3640-4118-BF8B-3630538741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38" y="1071"/>
              <a:ext cx="2222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>
                  <a:solidFill>
                    <a:srgbClr val="000066"/>
                  </a:solidFill>
                  <a:latin typeface="Times New Roman" panose="02020603050405020304" pitchFamily="18" charset="0"/>
                  <a:ea typeface="楷体_GB2312" pitchFamily="49" charset="-122"/>
                  <a:sym typeface="Symbol" panose="05050102010706020507" pitchFamily="18" charset="2"/>
                </a:rPr>
                <a:t>      ----</a:t>
              </a:r>
              <a:r>
                <a:rPr kumimoji="1" lang="zh-CN" altLang="en-US" sz="2400">
                  <a:solidFill>
                    <a:srgbClr val="000066"/>
                  </a:solidFill>
                  <a:latin typeface="Times New Roman" panose="02020603050405020304" pitchFamily="18" charset="0"/>
                  <a:ea typeface="楷体_GB2312" pitchFamily="49" charset="-122"/>
                  <a:sym typeface="Symbol" panose="05050102010706020507" pitchFamily="18" charset="2"/>
                </a:rPr>
                <a:t>有</a:t>
              </a:r>
              <a:r>
                <a:rPr lang="zh-CN" altLang="en-US" sz="2400">
                  <a:solidFill>
                    <a:srgbClr val="000066"/>
                  </a:solidFill>
                  <a:latin typeface="楷体_GB2312" pitchFamily="49" charset="-122"/>
                  <a:ea typeface="楷体_GB2312" pitchFamily="49" charset="-122"/>
                </a:rPr>
                <a:t>触发沿</a:t>
              </a:r>
              <a:r>
                <a:rPr lang="en-US" altLang="zh-CN" sz="2400">
                  <a:solidFill>
                    <a:srgbClr val="000066"/>
                  </a:solidFill>
                  <a:latin typeface="楷体_GB2312" pitchFamily="49" charset="-122"/>
                  <a:ea typeface="楷体_GB2312" pitchFamily="49" charset="-122"/>
                </a:rPr>
                <a:t>)</a:t>
              </a:r>
              <a:r>
                <a:rPr lang="en-US" altLang="zh-CN" sz="2400">
                  <a:latin typeface="楷体_GB2312" pitchFamily="49" charset="-122"/>
                  <a:ea typeface="楷体_GB2312" pitchFamily="49" charset="-122"/>
                </a:rPr>
                <a:t> </a:t>
              </a:r>
            </a:p>
          </p:txBody>
        </p:sp>
      </p:grpSp>
      <p:graphicFrame>
        <p:nvGraphicFramePr>
          <p:cNvPr id="367758" name="Object 142">
            <a:extLst>
              <a:ext uri="{FF2B5EF4-FFF2-40B4-BE49-F238E27FC236}">
                <a16:creationId xmlns:a16="http://schemas.microsoft.com/office/drawing/2014/main" id="{AB8CBCD5-20C2-4D05-BA58-B02C999938C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51500" y="2566988"/>
          <a:ext cx="3303588" cy="3268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7764" name="图片" r:id="rId9" imgW="1666800" imgH="1657440" progId="Word.Picture.8">
                  <p:embed/>
                </p:oleObj>
              </mc:Choice>
              <mc:Fallback>
                <p:oleObj name="图片" r:id="rId9" imgW="1666800" imgH="1657440" progId="Word.Picture.8">
                  <p:embed/>
                  <p:pic>
                    <p:nvPicPr>
                      <p:cNvPr id="0" name="Object 1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1500" y="2566988"/>
                        <a:ext cx="3303588" cy="32686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7760" name="Rectangle 144">
            <a:extLst>
              <a:ext uri="{FF2B5EF4-FFF2-40B4-BE49-F238E27FC236}">
                <a16:creationId xmlns:a16="http://schemas.microsoft.com/office/drawing/2014/main" id="{6CF18DE5-F6CD-4170-8F89-50D4C742F1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1341438"/>
            <a:ext cx="14398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en-US" altLang="zh-CN" sz="2400" i="1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CP</a:t>
            </a:r>
            <a:r>
              <a:rPr lang="en-US" altLang="zh-CN" sz="2400" baseline="-2500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0</a:t>
            </a:r>
            <a:r>
              <a:rPr lang="en-US" altLang="zh-CN" sz="2400" i="1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=CLK</a:t>
            </a:r>
            <a:endParaRPr lang="en-US" altLang="zh-CN" sz="2400" i="1">
              <a:solidFill>
                <a:srgbClr val="000066"/>
              </a:solidFill>
              <a:latin typeface="Times New Roman" panose="02020603050405020304" pitchFamily="18" charset="0"/>
              <a:ea typeface="楷体_GB2312" pitchFamily="49" charset="-122"/>
              <a:sym typeface="Symbol" panose="05050102010706020507" pitchFamily="18" charset="2"/>
            </a:endParaRPr>
          </a:p>
        </p:txBody>
      </p:sp>
      <p:sp>
        <p:nvSpPr>
          <p:cNvPr id="367761" name="Rectangle 145">
            <a:extLst>
              <a:ext uri="{FF2B5EF4-FFF2-40B4-BE49-F238E27FC236}">
                <a16:creationId xmlns:a16="http://schemas.microsoft.com/office/drawing/2014/main" id="{301EE9F0-8815-4A67-9B1A-F772DB51DB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4800" y="1341438"/>
            <a:ext cx="11699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en-US" altLang="zh-CN" sz="2400" i="1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CP</a:t>
            </a:r>
            <a:r>
              <a:rPr lang="en-US" altLang="zh-CN" sz="2400" baseline="-2500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en-US" altLang="zh-CN" sz="240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=</a:t>
            </a:r>
            <a:r>
              <a:rPr lang="en-US" altLang="zh-CN" sz="2400" i="1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Q</a:t>
            </a:r>
            <a:r>
              <a:rPr lang="en-US" altLang="zh-CN" sz="2400" baseline="-2500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0</a:t>
            </a:r>
            <a:endParaRPr lang="en-US" altLang="zh-CN" sz="2400">
              <a:solidFill>
                <a:srgbClr val="000066"/>
              </a:solidFill>
              <a:latin typeface="Times New Roman" panose="02020603050405020304" pitchFamily="18" charset="0"/>
              <a:ea typeface="楷体_GB2312" pitchFamily="49" charset="-122"/>
              <a:sym typeface="Symbol" panose="05050102010706020507" pitchFamily="18" charset="2"/>
            </a:endParaRPr>
          </a:p>
        </p:txBody>
      </p:sp>
    </p:spTree>
  </p:cSld>
  <p:clrMapOvr>
    <a:masterClrMapping/>
  </p:clrMapOvr>
  <p:transition>
    <p:wipe dir="r"/>
    <p:sndAc>
      <p:stSnd>
        <p:snd r:embed="rId4" name="PROJCTOR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367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67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67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720" name="Rectangle 32">
            <a:extLst>
              <a:ext uri="{FF2B5EF4-FFF2-40B4-BE49-F238E27FC236}">
                <a16:creationId xmlns:a16="http://schemas.microsoft.com/office/drawing/2014/main" id="{C990220D-5D96-4E7E-9120-C348B34970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6479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70719" name="Object 31">
            <a:extLst>
              <a:ext uri="{FF2B5EF4-FFF2-40B4-BE49-F238E27FC236}">
                <a16:creationId xmlns:a16="http://schemas.microsoft.com/office/drawing/2014/main" id="{0D65861E-065B-4711-8C07-7CF64654187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00338" y="1773238"/>
          <a:ext cx="4178300" cy="3030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724" name="图片" r:id="rId4" imgW="2523600" imgH="1828800" progId="Word.Picture.8">
                  <p:embed/>
                </p:oleObj>
              </mc:Choice>
              <mc:Fallback>
                <p:oleObj name="图片" r:id="rId4" imgW="2523600" imgH="1828800" progId="Word.Picture.8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1773238"/>
                        <a:ext cx="4178300" cy="30305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0722" name="Rectangle 34">
            <a:extLst>
              <a:ext uri="{FF2B5EF4-FFF2-40B4-BE49-F238E27FC236}">
                <a16:creationId xmlns:a16="http://schemas.microsoft.com/office/drawing/2014/main" id="{96803E5A-8102-4795-89D5-DA4BA709DF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404813"/>
            <a:ext cx="729297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1" lang="zh-CN" altLang="en-US" sz="240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根据状态图和具体触发器的传输延迟时间</a:t>
            </a:r>
            <a:r>
              <a:rPr kumimoji="1" lang="en-US" altLang="zh-CN" sz="2400" i="1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t</a:t>
            </a:r>
            <a:r>
              <a:rPr kumimoji="1" lang="en-US" altLang="zh-CN" sz="2400" baseline="-2500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pLH</a:t>
            </a:r>
            <a:r>
              <a:rPr kumimoji="1" lang="zh-CN" altLang="en-US" sz="240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和</a:t>
            </a:r>
            <a:r>
              <a:rPr kumimoji="1" lang="en-US" altLang="zh-CN" sz="2400" i="1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t</a:t>
            </a:r>
            <a:r>
              <a:rPr kumimoji="1" lang="en-US" altLang="zh-CN" sz="2400" baseline="-2500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pHL</a:t>
            </a:r>
            <a:r>
              <a:rPr kumimoji="1" lang="zh-CN" altLang="en-US" sz="240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，</a:t>
            </a:r>
          </a:p>
          <a:p>
            <a:pPr algn="l">
              <a:lnSpc>
                <a:spcPct val="150000"/>
              </a:lnSpc>
            </a:pPr>
            <a:r>
              <a:rPr kumimoji="1" lang="zh-CN" altLang="en-US" sz="240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可以画出时序图 </a:t>
            </a:r>
          </a:p>
        </p:txBody>
      </p:sp>
      <p:sp>
        <p:nvSpPr>
          <p:cNvPr id="370723" name="Rectangle 35">
            <a:extLst>
              <a:ext uri="{FF2B5EF4-FFF2-40B4-BE49-F238E27FC236}">
                <a16:creationId xmlns:a16="http://schemas.microsoft.com/office/drawing/2014/main" id="{97A19B6D-47F2-4E45-BC9D-A25975529D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4868863"/>
            <a:ext cx="821055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kumimoji="1" lang="en-US" altLang="zh-CN" sz="240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3. </a:t>
            </a:r>
            <a:r>
              <a:rPr kumimoji="1" lang="zh-CN" altLang="en-US" sz="240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逻辑功能分析</a:t>
            </a:r>
          </a:p>
          <a:p>
            <a:pPr algn="l"/>
            <a:r>
              <a:rPr kumimoji="1" lang="zh-CN" altLang="en-US" sz="240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该电路是一个异步二进制减计数器，</a:t>
            </a:r>
            <a:r>
              <a:rPr kumimoji="1" lang="en-US" altLang="zh-CN" sz="2400" i="1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Z</a:t>
            </a:r>
            <a:r>
              <a:rPr kumimoji="1" lang="zh-CN" altLang="en-US" sz="240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信号的上升沿可触发借位操作。也可把它看作为一个序列信号发生器。</a:t>
            </a:r>
          </a:p>
        </p:txBody>
      </p:sp>
    </p:spTree>
  </p:cSld>
  <p:clrMapOvr>
    <a:masterClrMapping/>
  </p:clrMapOvr>
  <p:transition>
    <p:wipe dir="r"/>
    <p:sndAc>
      <p:stSnd>
        <p:snd r:embed="rId3" name="PROJCTOR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370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70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70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0722" grpId="0"/>
      <p:bldP spid="37072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702" name="Rectangle 38">
            <a:extLst>
              <a:ext uri="{FF2B5EF4-FFF2-40B4-BE49-F238E27FC236}">
                <a16:creationId xmlns:a16="http://schemas.microsoft.com/office/drawing/2014/main" id="{095F7DFB-9705-41A7-AAFF-D81B8F53D7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333375"/>
            <a:ext cx="7488238" cy="85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algn="l"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algn="l"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algn="l"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algn="l"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r>
              <a:rPr lang="zh-CN" altLang="en-US" sz="2400">
                <a:solidFill>
                  <a:srgbClr val="000066"/>
                </a:solidFill>
                <a:latin typeface="楷体_GB2312" pitchFamily="49" charset="-122"/>
              </a:rPr>
              <a:t>例</a:t>
            </a:r>
            <a:r>
              <a:rPr lang="en-US" altLang="zh-CN" sz="2400">
                <a:solidFill>
                  <a:srgbClr val="000066"/>
                </a:solidFill>
                <a:latin typeface="楷体_GB2312" pitchFamily="49" charset="-122"/>
              </a:rPr>
              <a:t>2 </a:t>
            </a:r>
            <a:r>
              <a:rPr lang="zh-CN" altLang="en-US" sz="2400">
                <a:solidFill>
                  <a:srgbClr val="000066"/>
                </a:solidFill>
                <a:latin typeface="楷体_GB2312" pitchFamily="49" charset="-122"/>
              </a:rPr>
              <a:t>分析如图所示异步时序逻辑电路</a:t>
            </a:r>
            <a:r>
              <a:rPr lang="en-US" altLang="zh-CN" sz="2400">
                <a:solidFill>
                  <a:srgbClr val="000066"/>
                </a:solidFill>
                <a:latin typeface="楷体_GB2312" pitchFamily="49" charset="-122"/>
              </a:rPr>
              <a:t>.</a:t>
            </a:r>
          </a:p>
        </p:txBody>
      </p:sp>
      <p:sp>
        <p:nvSpPr>
          <p:cNvPr id="369703" name="Rectangle 39">
            <a:extLst>
              <a:ext uri="{FF2B5EF4-FFF2-40B4-BE49-F238E27FC236}">
                <a16:creationId xmlns:a16="http://schemas.microsoft.com/office/drawing/2014/main" id="{3A778A62-E28A-43F2-9D62-A1D1AA0253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9550" y="2486025"/>
            <a:ext cx="1108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en-US" altLang="zh-CN" sz="240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      </a:t>
            </a:r>
          </a:p>
        </p:txBody>
      </p:sp>
      <p:sp>
        <p:nvSpPr>
          <p:cNvPr id="369704" name="Rectangle 40">
            <a:extLst>
              <a:ext uri="{FF2B5EF4-FFF2-40B4-BE49-F238E27FC236}">
                <a16:creationId xmlns:a16="http://schemas.microsoft.com/office/drawing/2014/main" id="{0C2AB254-6245-49F5-AD5C-A98245CB1F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13" y="22923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69705" name="Object 41">
            <a:extLst>
              <a:ext uri="{FF2B5EF4-FFF2-40B4-BE49-F238E27FC236}">
                <a16:creationId xmlns:a16="http://schemas.microsoft.com/office/drawing/2014/main" id="{D2657DF6-AC41-4B00-9943-0B5CEF0F47A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3850" y="1844675"/>
          <a:ext cx="8064500" cy="313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706" name="图片" r:id="rId3" imgW="5229360" imgH="1552680" progId="Word.Picture.8">
                  <p:embed/>
                </p:oleObj>
              </mc:Choice>
              <mc:Fallback>
                <p:oleObj name="图片" r:id="rId3" imgW="5229360" imgH="1552680" progId="Word.Picture.8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1844675"/>
                        <a:ext cx="8064500" cy="31305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1731" name="Object 19">
            <a:extLst>
              <a:ext uri="{FF2B5EF4-FFF2-40B4-BE49-F238E27FC236}">
                <a16:creationId xmlns:a16="http://schemas.microsoft.com/office/drawing/2014/main" id="{0C21B646-EE9A-4DD1-AB42-6106B5ABDA1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63713" y="112713"/>
          <a:ext cx="6913562" cy="273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732" name="图片" r:id="rId4" imgW="5229360" imgH="1552680" progId="Word.Picture.8">
                  <p:embed/>
                </p:oleObj>
              </mc:Choice>
              <mc:Fallback>
                <p:oleObj name="图片" r:id="rId4" imgW="5229360" imgH="1552680" progId="Word.Picture.8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112713"/>
                        <a:ext cx="6913562" cy="27305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1721" name="Rectangle 9">
            <a:extLst>
              <a:ext uri="{FF2B5EF4-FFF2-40B4-BE49-F238E27FC236}">
                <a16:creationId xmlns:a16="http://schemas.microsoft.com/office/drawing/2014/main" id="{783D67E0-9903-4CC5-8650-AE80743434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4616450"/>
            <a:ext cx="1584325" cy="466725"/>
          </a:xfrm>
          <a:prstGeom prst="rect">
            <a:avLst/>
          </a:prstGeom>
          <a:noFill/>
          <a:ln w="9525" algn="ctr">
            <a:solidFill>
              <a:srgbClr val="FF99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/>
            <a:r>
              <a:rPr lang="zh-CN" altLang="en-US" sz="240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状态方程   </a:t>
            </a:r>
            <a:endParaRPr lang="zh-CN" altLang="en-US" sz="2400">
              <a:solidFill>
                <a:srgbClr val="000066"/>
              </a:solidFill>
              <a:latin typeface="楷体_GB2312" pitchFamily="49" charset="-122"/>
              <a:ea typeface="楷体_GB2312" pitchFamily="49" charset="-122"/>
              <a:sym typeface="Symbol" panose="05050102010706020507" pitchFamily="18" charset="2"/>
            </a:endParaRPr>
          </a:p>
        </p:txBody>
      </p:sp>
      <p:graphicFrame>
        <p:nvGraphicFramePr>
          <p:cNvPr id="371722" name="Object 10">
            <a:extLst>
              <a:ext uri="{FF2B5EF4-FFF2-40B4-BE49-F238E27FC236}">
                <a16:creationId xmlns:a16="http://schemas.microsoft.com/office/drawing/2014/main" id="{99D901DB-21B6-4EBA-8CEA-4F91F586BFC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24075" y="4745038"/>
          <a:ext cx="3384550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733" name="公式" r:id="rId6" imgW="2108160" imgH="355320" progId="Equation.3">
                  <p:embed/>
                </p:oleObj>
              </mc:Choice>
              <mc:Fallback>
                <p:oleObj name="公式" r:id="rId6" imgW="2108160" imgH="35532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4745038"/>
                        <a:ext cx="3384550" cy="500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1723" name="Object 11">
            <a:extLst>
              <a:ext uri="{FF2B5EF4-FFF2-40B4-BE49-F238E27FC236}">
                <a16:creationId xmlns:a16="http://schemas.microsoft.com/office/drawing/2014/main" id="{C53304D0-942A-41C9-BBF6-DAF54C7E10A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95513" y="5522913"/>
          <a:ext cx="2919412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734" name="公式" r:id="rId8" imgW="2070000" imgH="342720" progId="Equation.3">
                  <p:embed/>
                </p:oleObj>
              </mc:Choice>
              <mc:Fallback>
                <p:oleObj name="公式" r:id="rId8" imgW="2070000" imgH="34272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5522913"/>
                        <a:ext cx="2919412" cy="485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1724" name="Object 12">
            <a:extLst>
              <a:ext uri="{FF2B5EF4-FFF2-40B4-BE49-F238E27FC236}">
                <a16:creationId xmlns:a16="http://schemas.microsoft.com/office/drawing/2014/main" id="{9927B874-780B-4D8D-8C6A-181C92E5685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95513" y="6073775"/>
          <a:ext cx="3384550" cy="611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735" name="公式" r:id="rId10" imgW="1371600" imgH="241200" progId="Equation.3">
                  <p:embed/>
                </p:oleObj>
              </mc:Choice>
              <mc:Fallback>
                <p:oleObj name="公式" r:id="rId10" imgW="1371600" imgH="2412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6073775"/>
                        <a:ext cx="3384550" cy="611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1725" name="Rectangle 13">
            <a:extLst>
              <a:ext uri="{FF2B5EF4-FFF2-40B4-BE49-F238E27FC236}">
                <a16:creationId xmlns:a16="http://schemas.microsoft.com/office/drawing/2014/main" id="{369E03ED-BF41-4691-BE87-F19C371BAA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875" y="3121025"/>
            <a:ext cx="1503363" cy="466725"/>
          </a:xfrm>
          <a:prstGeom prst="rect">
            <a:avLst/>
          </a:prstGeom>
          <a:noFill/>
          <a:ln w="9525" algn="ctr">
            <a:solidFill>
              <a:srgbClr val="0099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/>
            <a:r>
              <a:rPr lang="zh-CN" altLang="en-US" sz="240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时钟方程   </a:t>
            </a:r>
            <a:endParaRPr lang="zh-CN" altLang="en-US" sz="2400">
              <a:solidFill>
                <a:srgbClr val="000066"/>
              </a:solidFill>
              <a:latin typeface="楷体_GB2312" pitchFamily="49" charset="-122"/>
              <a:ea typeface="楷体_GB2312" pitchFamily="49" charset="-122"/>
              <a:sym typeface="Symbol" panose="05050102010706020507" pitchFamily="18" charset="2"/>
            </a:endParaRPr>
          </a:p>
        </p:txBody>
      </p:sp>
      <p:graphicFrame>
        <p:nvGraphicFramePr>
          <p:cNvPr id="371726" name="Object 14">
            <a:extLst>
              <a:ext uri="{FF2B5EF4-FFF2-40B4-BE49-F238E27FC236}">
                <a16:creationId xmlns:a16="http://schemas.microsoft.com/office/drawing/2014/main" id="{EA739A5E-A113-44C5-BCD7-C81844F56AB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59000" y="3176588"/>
          <a:ext cx="377825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736" name="公式" r:id="rId12" imgW="1536480" imgH="228600" progId="Equation.3">
                  <p:embed/>
                </p:oleObj>
              </mc:Choice>
              <mc:Fallback>
                <p:oleObj name="公式" r:id="rId12" imgW="1536480" imgH="2286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9000" y="3176588"/>
                        <a:ext cx="3778250" cy="58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1727" name="Object 15">
            <a:extLst>
              <a:ext uri="{FF2B5EF4-FFF2-40B4-BE49-F238E27FC236}">
                <a16:creationId xmlns:a16="http://schemas.microsoft.com/office/drawing/2014/main" id="{DA249837-B94D-4D6C-BEDD-EBD1716EA22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32588" y="3068638"/>
          <a:ext cx="1638300" cy="588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737" name="公式" r:id="rId14" imgW="558720" imgH="228600" progId="Equation.3">
                  <p:embed/>
                </p:oleObj>
              </mc:Choice>
              <mc:Fallback>
                <p:oleObj name="公式" r:id="rId14" imgW="558720" imgH="2286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2588" y="3068638"/>
                        <a:ext cx="1638300" cy="588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1728" name="Object 16">
            <a:extLst>
              <a:ext uri="{FF2B5EF4-FFF2-40B4-BE49-F238E27FC236}">
                <a16:creationId xmlns:a16="http://schemas.microsoft.com/office/drawing/2014/main" id="{97C9391D-C13E-4EE3-BD41-A88E0EE9ADF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87563" y="3860800"/>
          <a:ext cx="601345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738" name="公式" r:id="rId16" imgW="2489040" imgH="253800" progId="Equation.3">
                  <p:embed/>
                </p:oleObj>
              </mc:Choice>
              <mc:Fallback>
                <p:oleObj name="公式" r:id="rId16" imgW="2489040" imgH="2538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7563" y="3860800"/>
                        <a:ext cx="6013450" cy="622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1730" name="Rectangle 18">
            <a:extLst>
              <a:ext uri="{FF2B5EF4-FFF2-40B4-BE49-F238E27FC236}">
                <a16:creationId xmlns:a16="http://schemas.microsoft.com/office/drawing/2014/main" id="{31181497-EEBE-4605-BDC9-18E46F4087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636838"/>
            <a:ext cx="3841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en-US" altLang="zh-CN" sz="240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40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解</a:t>
            </a:r>
            <a:r>
              <a:rPr lang="zh-CN" altLang="en-US" sz="2400" b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400" b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en-US" altLang="zh-CN" sz="240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1) </a:t>
            </a:r>
            <a:r>
              <a:rPr lang="zh-CN" altLang="en-US" sz="240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列出各逻辑方程组</a:t>
            </a:r>
          </a:p>
        </p:txBody>
      </p:sp>
    </p:spTree>
  </p:cSld>
  <p:clrMapOvr>
    <a:masterClrMapping/>
  </p:clrMapOvr>
  <p:transition>
    <p:wipe dir="d"/>
    <p:sndAc>
      <p:stSnd>
        <p:snd r:embed="rId3" name="PROJCTOR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371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71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371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371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371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371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371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2" dur="500"/>
                                        <p:tgtEl>
                                          <p:spTgt spid="371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7" dur="500"/>
                                        <p:tgtEl>
                                          <p:spTgt spid="371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1721" grpId="0" animBg="1"/>
      <p:bldP spid="371725" grpId="0" animBg="1"/>
      <p:bldP spid="371730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760" name="Rectangle 24">
            <a:extLst>
              <a:ext uri="{FF2B5EF4-FFF2-40B4-BE49-F238E27FC236}">
                <a16:creationId xmlns:a16="http://schemas.microsoft.com/office/drawing/2014/main" id="{0FB8ED9E-28E8-4FCA-8DAE-88AE7A003C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" y="476250"/>
            <a:ext cx="77771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/>
            <a:r>
              <a:rPr lang="en-US" altLang="zh-CN" sz="24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  <a:cs typeface="Times New Roman" panose="02020603050405020304" pitchFamily="18" charset="0"/>
              </a:rPr>
              <a:t>  (2) </a:t>
            </a:r>
            <a:r>
              <a:rPr lang="zh-CN" altLang="en-US" sz="24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  <a:cs typeface="Times New Roman" panose="02020603050405020304" pitchFamily="18" charset="0"/>
              </a:rPr>
              <a:t>列出 状态表</a:t>
            </a:r>
          </a:p>
        </p:txBody>
      </p:sp>
      <p:grpSp>
        <p:nvGrpSpPr>
          <p:cNvPr id="372761" name="Group 25">
            <a:extLst>
              <a:ext uri="{FF2B5EF4-FFF2-40B4-BE49-F238E27FC236}">
                <a16:creationId xmlns:a16="http://schemas.microsoft.com/office/drawing/2014/main" id="{F352B578-8641-4D98-9804-3928364A86F0}"/>
              </a:ext>
            </a:extLst>
          </p:cNvPr>
          <p:cNvGrpSpPr>
            <a:grpSpLocks/>
          </p:cNvGrpSpPr>
          <p:nvPr/>
        </p:nvGrpSpPr>
        <p:grpSpPr bwMode="auto">
          <a:xfrm>
            <a:off x="1223963" y="2492375"/>
            <a:ext cx="6775450" cy="4019550"/>
            <a:chOff x="814" y="1196"/>
            <a:chExt cx="4268" cy="2532"/>
          </a:xfrm>
        </p:grpSpPr>
        <p:graphicFrame>
          <p:nvGraphicFramePr>
            <p:cNvPr id="372762" name="Object 26">
              <a:extLst>
                <a:ext uri="{FF2B5EF4-FFF2-40B4-BE49-F238E27FC236}">
                  <a16:creationId xmlns:a16="http://schemas.microsoft.com/office/drawing/2014/main" id="{46C07A4F-EEB6-465F-8632-F9452F99E4D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84" y="1220"/>
            <a:ext cx="279" cy="3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2880" name="公式" r:id="rId5" imgW="215806" imgH="228501" progId="Equation.3">
                    <p:embed/>
                  </p:oleObj>
                </mc:Choice>
                <mc:Fallback>
                  <p:oleObj name="公式" r:id="rId5" imgW="215806" imgH="228501" progId="Equation.3">
                    <p:embed/>
                    <p:pic>
                      <p:nvPicPr>
                        <p:cNvPr id="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84" y="1220"/>
                          <a:ext cx="279" cy="32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2763" name="Object 27">
              <a:extLst>
                <a:ext uri="{FF2B5EF4-FFF2-40B4-BE49-F238E27FC236}">
                  <a16:creationId xmlns:a16="http://schemas.microsoft.com/office/drawing/2014/main" id="{D88E5B49-E351-4155-9904-93036287295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352" y="1220"/>
            <a:ext cx="279" cy="3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2881" name="公式" r:id="rId7" imgW="215806" imgH="228501" progId="Equation.3">
                    <p:embed/>
                  </p:oleObj>
                </mc:Choice>
                <mc:Fallback>
                  <p:oleObj name="公式" r:id="rId7" imgW="215806" imgH="228501" progId="Equation.3">
                    <p:embed/>
                    <p:pic>
                      <p:nvPicPr>
                        <p:cNvPr id="0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52" y="1220"/>
                          <a:ext cx="279" cy="32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2764" name="Object 28">
              <a:extLst>
                <a:ext uri="{FF2B5EF4-FFF2-40B4-BE49-F238E27FC236}">
                  <a16:creationId xmlns:a16="http://schemas.microsoft.com/office/drawing/2014/main" id="{33107786-030F-40E7-AA95-68A6CC9B57B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769" y="1220"/>
            <a:ext cx="282" cy="3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2882" name="公式" r:id="rId9" imgW="215713" imgH="241091" progId="Equation.3">
                    <p:embed/>
                  </p:oleObj>
                </mc:Choice>
                <mc:Fallback>
                  <p:oleObj name="公式" r:id="rId9" imgW="215713" imgH="241091" progId="Equation.3">
                    <p:embed/>
                    <p:pic>
                      <p:nvPicPr>
                        <p:cNvPr id="0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69" y="1220"/>
                          <a:ext cx="282" cy="3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2765" name="Object 29">
              <a:extLst>
                <a:ext uri="{FF2B5EF4-FFF2-40B4-BE49-F238E27FC236}">
                  <a16:creationId xmlns:a16="http://schemas.microsoft.com/office/drawing/2014/main" id="{3CB92FCC-3EA7-4A28-A683-EA30580A4AA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653" y="1196"/>
            <a:ext cx="408" cy="3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2883" name="公式" r:id="rId11" imgW="304668" imgH="228501" progId="Equation.3">
                    <p:embed/>
                  </p:oleObj>
                </mc:Choice>
                <mc:Fallback>
                  <p:oleObj name="公式" r:id="rId11" imgW="304668" imgH="228501" progId="Equation.3">
                    <p:embed/>
                    <p:pic>
                      <p:nvPicPr>
                        <p:cNvPr id="0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53" y="1196"/>
                          <a:ext cx="408" cy="33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2766" name="Object 30">
              <a:extLst>
                <a:ext uri="{FF2B5EF4-FFF2-40B4-BE49-F238E27FC236}">
                  <a16:creationId xmlns:a16="http://schemas.microsoft.com/office/drawing/2014/main" id="{B11C0864-7F1C-42CD-979F-1D8CBB7B3CC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152" y="1220"/>
            <a:ext cx="408" cy="3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2884" name="公式" r:id="rId13" imgW="304668" imgH="228501" progId="Equation.3">
                    <p:embed/>
                  </p:oleObj>
                </mc:Choice>
                <mc:Fallback>
                  <p:oleObj name="公式" r:id="rId13" imgW="304668" imgH="228501" progId="Equation.3">
                    <p:embed/>
                    <p:pic>
                      <p:nvPicPr>
                        <p:cNvPr id="0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52" y="1220"/>
                          <a:ext cx="408" cy="33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2767" name="Object 31">
              <a:extLst>
                <a:ext uri="{FF2B5EF4-FFF2-40B4-BE49-F238E27FC236}">
                  <a16:creationId xmlns:a16="http://schemas.microsoft.com/office/drawing/2014/main" id="{678730EF-32E1-4123-A963-999074F147E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628" y="1220"/>
            <a:ext cx="386" cy="3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2885" name="公式" r:id="rId15" imgW="304668" imgH="241195" progId="Equation.3">
                    <p:embed/>
                  </p:oleObj>
                </mc:Choice>
                <mc:Fallback>
                  <p:oleObj name="公式" r:id="rId15" imgW="304668" imgH="241195" progId="Equation.3">
                    <p:embed/>
                    <p:pic>
                      <p:nvPicPr>
                        <p:cNvPr id="0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28" y="1220"/>
                          <a:ext cx="386" cy="33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72768" name="Rectangle 32">
              <a:extLst>
                <a:ext uri="{FF2B5EF4-FFF2-40B4-BE49-F238E27FC236}">
                  <a16:creationId xmlns:a16="http://schemas.microsoft.com/office/drawing/2014/main" id="{468489D4-9FA9-41F1-9EFB-ACB655FD70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0" y="2100"/>
              <a:ext cx="492" cy="2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r>
                <a:rPr lang="en-US" altLang="zh-CN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altLang="zh-CN" sz="2000">
                <a:latin typeface="Arial" panose="020B0604020202020204" pitchFamily="34" charset="0"/>
              </a:endParaRPr>
            </a:p>
          </p:txBody>
        </p:sp>
        <p:sp>
          <p:nvSpPr>
            <p:cNvPr id="372769" name="Rectangle 33">
              <a:extLst>
                <a:ext uri="{FF2B5EF4-FFF2-40B4-BE49-F238E27FC236}">
                  <a16:creationId xmlns:a16="http://schemas.microsoft.com/office/drawing/2014/main" id="{18331405-2470-487E-935D-5F3D900939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01" y="2100"/>
              <a:ext cx="489" cy="2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r>
                <a:rPr lang="en-US" altLang="zh-CN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altLang="zh-CN" sz="2000">
                <a:latin typeface="Arial" panose="020B0604020202020204" pitchFamily="34" charset="0"/>
              </a:endParaRPr>
            </a:p>
          </p:txBody>
        </p:sp>
        <p:sp>
          <p:nvSpPr>
            <p:cNvPr id="372770" name="Rectangle 34">
              <a:extLst>
                <a:ext uri="{FF2B5EF4-FFF2-40B4-BE49-F238E27FC236}">
                  <a16:creationId xmlns:a16="http://schemas.microsoft.com/office/drawing/2014/main" id="{0C469E7A-69AC-4185-9F04-D9B83215DB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2" y="2100"/>
              <a:ext cx="519" cy="2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r>
                <a:rPr lang="en-US" altLang="zh-CN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US" altLang="zh-CN" sz="2000">
                <a:latin typeface="Arial" panose="020B0604020202020204" pitchFamily="34" charset="0"/>
              </a:endParaRPr>
            </a:p>
          </p:txBody>
        </p:sp>
        <p:sp>
          <p:nvSpPr>
            <p:cNvPr id="372771" name="Rectangle 35">
              <a:extLst>
                <a:ext uri="{FF2B5EF4-FFF2-40B4-BE49-F238E27FC236}">
                  <a16:creationId xmlns:a16="http://schemas.microsoft.com/office/drawing/2014/main" id="{B00267E3-2172-4D6C-AA5E-7E05596A2F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92" y="2100"/>
              <a:ext cx="490" cy="2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r>
                <a:rPr lang="en-US" altLang="zh-CN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altLang="zh-CN" sz="2000">
                <a:latin typeface="Arial" panose="020B0604020202020204" pitchFamily="34" charset="0"/>
              </a:endParaRPr>
            </a:p>
          </p:txBody>
        </p:sp>
        <p:sp>
          <p:nvSpPr>
            <p:cNvPr id="372772" name="Rectangle 36">
              <a:extLst>
                <a:ext uri="{FF2B5EF4-FFF2-40B4-BE49-F238E27FC236}">
                  <a16:creationId xmlns:a16="http://schemas.microsoft.com/office/drawing/2014/main" id="{52AE4BC0-8680-4991-8ED8-7E33AF67A6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7" y="2100"/>
              <a:ext cx="445" cy="2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r>
                <a:rPr lang="en-US" altLang="zh-CN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US" altLang="zh-CN" sz="2000">
                <a:latin typeface="Arial" panose="020B0604020202020204" pitchFamily="34" charset="0"/>
              </a:endParaRPr>
            </a:p>
          </p:txBody>
        </p:sp>
        <p:sp>
          <p:nvSpPr>
            <p:cNvPr id="372773" name="Rectangle 37">
              <a:extLst>
                <a:ext uri="{FF2B5EF4-FFF2-40B4-BE49-F238E27FC236}">
                  <a16:creationId xmlns:a16="http://schemas.microsoft.com/office/drawing/2014/main" id="{82C48CCA-E270-462D-8E72-743B7F4C39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2" y="2100"/>
              <a:ext cx="485" cy="2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r>
                <a:rPr lang="en-US" altLang="zh-CN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US" altLang="zh-CN" sz="2000">
                <a:latin typeface="Arial" panose="020B0604020202020204" pitchFamily="34" charset="0"/>
              </a:endParaRPr>
            </a:p>
          </p:txBody>
        </p:sp>
        <p:grpSp>
          <p:nvGrpSpPr>
            <p:cNvPr id="372774" name="Group 38">
              <a:extLst>
                <a:ext uri="{FF2B5EF4-FFF2-40B4-BE49-F238E27FC236}">
                  <a16:creationId xmlns:a16="http://schemas.microsoft.com/office/drawing/2014/main" id="{863C0F3E-AC17-4977-A017-0D83853A9CF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16" y="2100"/>
              <a:ext cx="1346" cy="272"/>
              <a:chOff x="930" y="2650"/>
              <a:chExt cx="1345" cy="249"/>
            </a:xfrm>
          </p:grpSpPr>
          <p:sp>
            <p:nvSpPr>
              <p:cNvPr id="372775" name="Rectangle 39">
                <a:extLst>
                  <a:ext uri="{FF2B5EF4-FFF2-40B4-BE49-F238E27FC236}">
                    <a16:creationId xmlns:a16="http://schemas.microsoft.com/office/drawing/2014/main" id="{3564DC31-7FB9-4D73-B942-55E866E3D6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90" y="2650"/>
                <a:ext cx="485" cy="2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 altLang="zh-CN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altLang="zh-CN" sz="2000">
                  <a:latin typeface="Arial" panose="020B0604020202020204" pitchFamily="34" charset="0"/>
                </a:endParaRPr>
              </a:p>
            </p:txBody>
          </p:sp>
          <p:sp>
            <p:nvSpPr>
              <p:cNvPr id="372776" name="Rectangle 40">
                <a:extLst>
                  <a:ext uri="{FF2B5EF4-FFF2-40B4-BE49-F238E27FC236}">
                    <a16:creationId xmlns:a16="http://schemas.microsoft.com/office/drawing/2014/main" id="{64593CDF-B4FD-4CC1-9496-2907E92F06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83" y="2650"/>
                <a:ext cx="407" cy="2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 altLang="zh-CN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altLang="zh-CN" sz="2000">
                  <a:latin typeface="Arial" panose="020B0604020202020204" pitchFamily="34" charset="0"/>
                </a:endParaRPr>
              </a:p>
            </p:txBody>
          </p:sp>
          <p:sp>
            <p:nvSpPr>
              <p:cNvPr id="372777" name="Rectangle 41">
                <a:extLst>
                  <a:ext uri="{FF2B5EF4-FFF2-40B4-BE49-F238E27FC236}">
                    <a16:creationId xmlns:a16="http://schemas.microsoft.com/office/drawing/2014/main" id="{DCB8E0E8-C144-443A-9DB3-616000BFAA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30" y="2650"/>
                <a:ext cx="453" cy="2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 altLang="zh-CN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altLang="zh-CN" sz="200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372778" name="Rectangle 42">
              <a:extLst>
                <a:ext uri="{FF2B5EF4-FFF2-40B4-BE49-F238E27FC236}">
                  <a16:creationId xmlns:a16="http://schemas.microsoft.com/office/drawing/2014/main" id="{848C5062-1867-4422-A563-8F3ADD3103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0" y="1829"/>
              <a:ext cx="492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r>
                <a:rPr lang="en-US" altLang="zh-CN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US" altLang="zh-CN" sz="2000">
                <a:latin typeface="Arial" panose="020B0604020202020204" pitchFamily="34" charset="0"/>
              </a:endParaRPr>
            </a:p>
          </p:txBody>
        </p:sp>
        <p:sp>
          <p:nvSpPr>
            <p:cNvPr id="372779" name="Rectangle 43">
              <a:extLst>
                <a:ext uri="{FF2B5EF4-FFF2-40B4-BE49-F238E27FC236}">
                  <a16:creationId xmlns:a16="http://schemas.microsoft.com/office/drawing/2014/main" id="{77AFD0B0-C16D-4731-B7DC-983C5B056B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01" y="1829"/>
              <a:ext cx="489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r>
                <a:rPr lang="en-US" altLang="zh-CN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altLang="zh-CN" sz="2000">
                <a:latin typeface="Arial" panose="020B0604020202020204" pitchFamily="34" charset="0"/>
              </a:endParaRPr>
            </a:p>
          </p:txBody>
        </p:sp>
        <p:sp>
          <p:nvSpPr>
            <p:cNvPr id="372780" name="Rectangle 44">
              <a:extLst>
                <a:ext uri="{FF2B5EF4-FFF2-40B4-BE49-F238E27FC236}">
                  <a16:creationId xmlns:a16="http://schemas.microsoft.com/office/drawing/2014/main" id="{A6991C60-8C85-4267-A7A2-C120924122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2" y="1829"/>
              <a:ext cx="519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r>
                <a:rPr lang="en-US" altLang="zh-CN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US" altLang="zh-CN" sz="2000">
                <a:latin typeface="Arial" panose="020B0604020202020204" pitchFamily="34" charset="0"/>
              </a:endParaRPr>
            </a:p>
          </p:txBody>
        </p:sp>
        <p:sp>
          <p:nvSpPr>
            <p:cNvPr id="372781" name="Rectangle 45">
              <a:extLst>
                <a:ext uri="{FF2B5EF4-FFF2-40B4-BE49-F238E27FC236}">
                  <a16:creationId xmlns:a16="http://schemas.microsoft.com/office/drawing/2014/main" id="{020AA1F6-0E8F-423D-955E-AAC3644158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92" y="1829"/>
              <a:ext cx="490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r>
                <a:rPr lang="en-US" altLang="zh-CN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altLang="zh-CN" sz="2000">
                <a:latin typeface="Arial" panose="020B0604020202020204" pitchFamily="34" charset="0"/>
              </a:endParaRPr>
            </a:p>
          </p:txBody>
        </p:sp>
        <p:sp>
          <p:nvSpPr>
            <p:cNvPr id="372782" name="Rectangle 46">
              <a:extLst>
                <a:ext uri="{FF2B5EF4-FFF2-40B4-BE49-F238E27FC236}">
                  <a16:creationId xmlns:a16="http://schemas.microsoft.com/office/drawing/2014/main" id="{AFA45BFF-6D0E-4F56-96CC-7FFD3E2DFA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7" y="1829"/>
              <a:ext cx="445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r>
                <a:rPr lang="en-US" altLang="zh-CN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altLang="zh-CN" sz="2000">
                <a:latin typeface="Arial" panose="020B0604020202020204" pitchFamily="34" charset="0"/>
              </a:endParaRPr>
            </a:p>
          </p:txBody>
        </p:sp>
        <p:sp>
          <p:nvSpPr>
            <p:cNvPr id="372783" name="Rectangle 47">
              <a:extLst>
                <a:ext uri="{FF2B5EF4-FFF2-40B4-BE49-F238E27FC236}">
                  <a16:creationId xmlns:a16="http://schemas.microsoft.com/office/drawing/2014/main" id="{3087F58B-DAB2-4980-8049-D7B8BF3501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2" y="1829"/>
              <a:ext cx="485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r>
                <a:rPr lang="en-US" altLang="zh-CN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US" altLang="zh-CN" sz="2000">
                <a:latin typeface="Arial" panose="020B0604020202020204" pitchFamily="34" charset="0"/>
              </a:endParaRPr>
            </a:p>
          </p:txBody>
        </p:sp>
        <p:grpSp>
          <p:nvGrpSpPr>
            <p:cNvPr id="372784" name="Group 48">
              <a:extLst>
                <a:ext uri="{FF2B5EF4-FFF2-40B4-BE49-F238E27FC236}">
                  <a16:creationId xmlns:a16="http://schemas.microsoft.com/office/drawing/2014/main" id="{65F1B80A-7AE1-4E4F-B539-077A3D079A2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16" y="1829"/>
              <a:ext cx="1346" cy="271"/>
              <a:chOff x="930" y="2401"/>
              <a:chExt cx="1345" cy="249"/>
            </a:xfrm>
          </p:grpSpPr>
          <p:sp>
            <p:nvSpPr>
              <p:cNvPr id="372785" name="Rectangle 49">
                <a:extLst>
                  <a:ext uri="{FF2B5EF4-FFF2-40B4-BE49-F238E27FC236}">
                    <a16:creationId xmlns:a16="http://schemas.microsoft.com/office/drawing/2014/main" id="{9AED3BAD-822A-4574-8CD0-A35E131307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90" y="2401"/>
                <a:ext cx="485" cy="2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 altLang="zh-CN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altLang="zh-CN" sz="2000">
                  <a:latin typeface="Arial" panose="020B0604020202020204" pitchFamily="34" charset="0"/>
                </a:endParaRPr>
              </a:p>
            </p:txBody>
          </p:sp>
          <p:sp>
            <p:nvSpPr>
              <p:cNvPr id="372786" name="Rectangle 50">
                <a:extLst>
                  <a:ext uri="{FF2B5EF4-FFF2-40B4-BE49-F238E27FC236}">
                    <a16:creationId xmlns:a16="http://schemas.microsoft.com/office/drawing/2014/main" id="{FCA0AF5D-86F4-409E-A989-D6D8863633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83" y="2401"/>
                <a:ext cx="407" cy="2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 altLang="zh-CN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altLang="zh-CN" sz="2000">
                  <a:latin typeface="Arial" panose="020B0604020202020204" pitchFamily="34" charset="0"/>
                </a:endParaRPr>
              </a:p>
            </p:txBody>
          </p:sp>
          <p:sp>
            <p:nvSpPr>
              <p:cNvPr id="372787" name="Rectangle 51">
                <a:extLst>
                  <a:ext uri="{FF2B5EF4-FFF2-40B4-BE49-F238E27FC236}">
                    <a16:creationId xmlns:a16="http://schemas.microsoft.com/office/drawing/2014/main" id="{1BC493CA-D189-41C1-B717-AA11805866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30" y="2401"/>
                <a:ext cx="453" cy="2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 altLang="zh-CN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altLang="zh-CN" sz="200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372788" name="Rectangle 52">
              <a:extLst>
                <a:ext uri="{FF2B5EF4-FFF2-40B4-BE49-F238E27FC236}">
                  <a16:creationId xmlns:a16="http://schemas.microsoft.com/office/drawing/2014/main" id="{518DAA76-73D4-4C14-9DDA-D951ED2623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0" y="1558"/>
              <a:ext cx="492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r>
                <a:rPr lang="en-US" altLang="zh-CN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altLang="zh-CN" sz="2000">
                <a:latin typeface="Arial" panose="020B0604020202020204" pitchFamily="34" charset="0"/>
              </a:endParaRPr>
            </a:p>
          </p:txBody>
        </p:sp>
        <p:sp>
          <p:nvSpPr>
            <p:cNvPr id="372789" name="Rectangle 53">
              <a:extLst>
                <a:ext uri="{FF2B5EF4-FFF2-40B4-BE49-F238E27FC236}">
                  <a16:creationId xmlns:a16="http://schemas.microsoft.com/office/drawing/2014/main" id="{543E376F-C606-4476-9123-94787C457F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01" y="1558"/>
              <a:ext cx="489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r>
                <a:rPr lang="en-US" altLang="zh-CN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US" altLang="zh-CN" sz="2000">
                <a:latin typeface="Arial" panose="020B0604020202020204" pitchFamily="34" charset="0"/>
              </a:endParaRPr>
            </a:p>
          </p:txBody>
        </p:sp>
        <p:sp>
          <p:nvSpPr>
            <p:cNvPr id="372790" name="Rectangle 54">
              <a:extLst>
                <a:ext uri="{FF2B5EF4-FFF2-40B4-BE49-F238E27FC236}">
                  <a16:creationId xmlns:a16="http://schemas.microsoft.com/office/drawing/2014/main" id="{E2919608-63F2-4C4A-9E97-33631C1BB5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2" y="1558"/>
              <a:ext cx="519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r>
                <a:rPr lang="en-US" altLang="zh-CN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US" altLang="zh-CN" sz="2000">
                <a:latin typeface="Arial" panose="020B0604020202020204" pitchFamily="34" charset="0"/>
              </a:endParaRPr>
            </a:p>
          </p:txBody>
        </p:sp>
        <p:sp>
          <p:nvSpPr>
            <p:cNvPr id="372791" name="Rectangle 55">
              <a:extLst>
                <a:ext uri="{FF2B5EF4-FFF2-40B4-BE49-F238E27FC236}">
                  <a16:creationId xmlns:a16="http://schemas.microsoft.com/office/drawing/2014/main" id="{65DBD9B9-C3C6-4A82-BD72-46894609C7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92" y="1558"/>
              <a:ext cx="490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r>
                <a:rPr lang="en-US" altLang="zh-CN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altLang="zh-CN" sz="2000">
                <a:latin typeface="Arial" panose="020B0604020202020204" pitchFamily="34" charset="0"/>
              </a:endParaRPr>
            </a:p>
          </p:txBody>
        </p:sp>
        <p:sp>
          <p:nvSpPr>
            <p:cNvPr id="372792" name="Rectangle 56">
              <a:extLst>
                <a:ext uri="{FF2B5EF4-FFF2-40B4-BE49-F238E27FC236}">
                  <a16:creationId xmlns:a16="http://schemas.microsoft.com/office/drawing/2014/main" id="{E4B1CBAB-0451-4DD0-BDCE-18FF465828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7" y="1558"/>
              <a:ext cx="445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r>
                <a:rPr lang="en-US" altLang="zh-CN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US" altLang="zh-CN" sz="2000">
                <a:latin typeface="Arial" panose="020B0604020202020204" pitchFamily="34" charset="0"/>
              </a:endParaRPr>
            </a:p>
          </p:txBody>
        </p:sp>
        <p:sp>
          <p:nvSpPr>
            <p:cNvPr id="372793" name="Rectangle 57">
              <a:extLst>
                <a:ext uri="{FF2B5EF4-FFF2-40B4-BE49-F238E27FC236}">
                  <a16:creationId xmlns:a16="http://schemas.microsoft.com/office/drawing/2014/main" id="{A32B1D51-A7BF-4048-BB66-3E3981F8EE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2" y="1558"/>
              <a:ext cx="485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r>
                <a:rPr lang="en-US" altLang="zh-CN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US" altLang="zh-CN" sz="2000">
                <a:latin typeface="Arial" panose="020B0604020202020204" pitchFamily="34" charset="0"/>
              </a:endParaRPr>
            </a:p>
          </p:txBody>
        </p:sp>
        <p:grpSp>
          <p:nvGrpSpPr>
            <p:cNvPr id="372794" name="Group 58">
              <a:extLst>
                <a:ext uri="{FF2B5EF4-FFF2-40B4-BE49-F238E27FC236}">
                  <a16:creationId xmlns:a16="http://schemas.microsoft.com/office/drawing/2014/main" id="{F9C50222-392A-4854-8C4B-AC1C3918285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16" y="1558"/>
              <a:ext cx="1346" cy="271"/>
              <a:chOff x="930" y="2152"/>
              <a:chExt cx="1345" cy="249"/>
            </a:xfrm>
          </p:grpSpPr>
          <p:sp>
            <p:nvSpPr>
              <p:cNvPr id="372795" name="Rectangle 59">
                <a:extLst>
                  <a:ext uri="{FF2B5EF4-FFF2-40B4-BE49-F238E27FC236}">
                    <a16:creationId xmlns:a16="http://schemas.microsoft.com/office/drawing/2014/main" id="{6EF8DE32-D759-470B-9BCA-8A6731DA63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90" y="2152"/>
                <a:ext cx="485" cy="2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 altLang="zh-CN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altLang="zh-CN" sz="2000">
                  <a:latin typeface="Arial" panose="020B0604020202020204" pitchFamily="34" charset="0"/>
                </a:endParaRPr>
              </a:p>
            </p:txBody>
          </p:sp>
          <p:sp>
            <p:nvSpPr>
              <p:cNvPr id="372796" name="Rectangle 60">
                <a:extLst>
                  <a:ext uri="{FF2B5EF4-FFF2-40B4-BE49-F238E27FC236}">
                    <a16:creationId xmlns:a16="http://schemas.microsoft.com/office/drawing/2014/main" id="{DDFC7681-E682-4E5C-8D91-7CCF2E0CA8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83" y="2152"/>
                <a:ext cx="407" cy="2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 altLang="zh-CN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altLang="zh-CN" sz="2000">
                  <a:latin typeface="Arial" panose="020B0604020202020204" pitchFamily="34" charset="0"/>
                </a:endParaRPr>
              </a:p>
            </p:txBody>
          </p:sp>
          <p:sp>
            <p:nvSpPr>
              <p:cNvPr id="372797" name="Rectangle 61">
                <a:extLst>
                  <a:ext uri="{FF2B5EF4-FFF2-40B4-BE49-F238E27FC236}">
                    <a16:creationId xmlns:a16="http://schemas.microsoft.com/office/drawing/2014/main" id="{1097145C-498C-448A-8986-F105AB405C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30" y="2152"/>
                <a:ext cx="453" cy="2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 altLang="zh-CN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altLang="zh-CN" sz="200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372798" name="Rectangle 62">
              <a:extLst>
                <a:ext uri="{FF2B5EF4-FFF2-40B4-BE49-F238E27FC236}">
                  <a16:creationId xmlns:a16="http://schemas.microsoft.com/office/drawing/2014/main" id="{FF8696AA-4E57-4D6E-8988-0B2B322624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0" y="1245"/>
              <a:ext cx="492" cy="3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indent="14288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indent="-4763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indent="-65088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indent="-133350" algn="l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>
                <a:buFont typeface="Wingdings" panose="05000000000000000000" pitchFamily="2" charset="2"/>
                <a:buNone/>
              </a:pPr>
              <a:endParaRPr lang="en-GB" altLang="zh-CN" sz="2000" b="0"/>
            </a:p>
          </p:txBody>
        </p:sp>
        <p:sp>
          <p:nvSpPr>
            <p:cNvPr id="372799" name="Rectangle 63">
              <a:extLst>
                <a:ext uri="{FF2B5EF4-FFF2-40B4-BE49-F238E27FC236}">
                  <a16:creationId xmlns:a16="http://schemas.microsoft.com/office/drawing/2014/main" id="{6552C9F0-684D-4CAC-925F-D770D27BB9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01" y="1245"/>
              <a:ext cx="489" cy="3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indent="14288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indent="-4763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indent="-65088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indent="-133350" algn="l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>
                <a:buFont typeface="Wingdings" panose="05000000000000000000" pitchFamily="2" charset="2"/>
                <a:buNone/>
              </a:pPr>
              <a:endParaRPr lang="en-GB" altLang="zh-CN" sz="2000" b="0"/>
            </a:p>
          </p:txBody>
        </p:sp>
        <p:sp>
          <p:nvSpPr>
            <p:cNvPr id="372800" name="Rectangle 64">
              <a:extLst>
                <a:ext uri="{FF2B5EF4-FFF2-40B4-BE49-F238E27FC236}">
                  <a16:creationId xmlns:a16="http://schemas.microsoft.com/office/drawing/2014/main" id="{FC200DD5-586C-49E5-9DEC-D1CF6ADBC6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2" y="1245"/>
              <a:ext cx="519" cy="3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indent="14288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indent="-4763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indent="-65088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indent="-133350" algn="l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>
                <a:buFont typeface="Wingdings" panose="05000000000000000000" pitchFamily="2" charset="2"/>
                <a:buNone/>
              </a:pPr>
              <a:endParaRPr lang="en-GB" altLang="zh-CN" sz="2000" b="0"/>
            </a:p>
          </p:txBody>
        </p:sp>
        <p:sp>
          <p:nvSpPr>
            <p:cNvPr id="372801" name="Rectangle 65">
              <a:extLst>
                <a:ext uri="{FF2B5EF4-FFF2-40B4-BE49-F238E27FC236}">
                  <a16:creationId xmlns:a16="http://schemas.microsoft.com/office/drawing/2014/main" id="{A3844DA1-DBB8-493A-98E8-C13F4218CF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92" y="1245"/>
              <a:ext cx="490" cy="3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r>
                <a:rPr lang="en-US" altLang="zh-CN" sz="24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cp</a:t>
              </a:r>
              <a:r>
                <a:rPr lang="en-US" altLang="zh-CN" sz="2400" baseline="-3000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US" altLang="zh-CN" sz="2400">
                <a:latin typeface="Arial" panose="020B0604020202020204" pitchFamily="34" charset="0"/>
              </a:endParaRPr>
            </a:p>
          </p:txBody>
        </p:sp>
        <p:sp>
          <p:nvSpPr>
            <p:cNvPr id="372802" name="Rectangle 66">
              <a:extLst>
                <a:ext uri="{FF2B5EF4-FFF2-40B4-BE49-F238E27FC236}">
                  <a16:creationId xmlns:a16="http://schemas.microsoft.com/office/drawing/2014/main" id="{11D80F73-F1BE-49D4-81F8-325871B2F0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7" y="1245"/>
              <a:ext cx="445" cy="3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r>
                <a:rPr lang="en-US" altLang="zh-CN" sz="24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cp</a:t>
              </a:r>
              <a:r>
                <a:rPr lang="en-US" altLang="zh-CN" sz="2400" baseline="-3000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altLang="zh-CN" sz="2400">
                <a:latin typeface="Arial" panose="020B0604020202020204" pitchFamily="34" charset="0"/>
              </a:endParaRPr>
            </a:p>
          </p:txBody>
        </p:sp>
        <p:sp>
          <p:nvSpPr>
            <p:cNvPr id="372803" name="Rectangle 67">
              <a:extLst>
                <a:ext uri="{FF2B5EF4-FFF2-40B4-BE49-F238E27FC236}">
                  <a16:creationId xmlns:a16="http://schemas.microsoft.com/office/drawing/2014/main" id="{76C0E6FE-F630-4F4F-871C-19B3D6C5A6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2" y="1245"/>
              <a:ext cx="485" cy="3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r>
                <a:rPr lang="en-US" altLang="zh-CN" sz="24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cp</a:t>
              </a:r>
              <a:r>
                <a:rPr lang="en-US" altLang="zh-CN" sz="2400" baseline="-3000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US" altLang="zh-CN" sz="2400">
                <a:latin typeface="Arial" panose="020B0604020202020204" pitchFamily="34" charset="0"/>
              </a:endParaRPr>
            </a:p>
          </p:txBody>
        </p:sp>
        <p:sp>
          <p:nvSpPr>
            <p:cNvPr id="372804" name="Rectangle 68">
              <a:extLst>
                <a:ext uri="{FF2B5EF4-FFF2-40B4-BE49-F238E27FC236}">
                  <a16:creationId xmlns:a16="http://schemas.microsoft.com/office/drawing/2014/main" id="{ABEB3614-91E2-42A9-AB30-DC7D1C290E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7" y="1245"/>
              <a:ext cx="485" cy="3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indent="14288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indent="-4763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indent="-65088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indent="-133350" algn="l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>
                <a:buFont typeface="Wingdings" panose="05000000000000000000" pitchFamily="2" charset="2"/>
                <a:buNone/>
              </a:pPr>
              <a:endParaRPr lang="en-GB" altLang="zh-CN" sz="2000" b="0"/>
            </a:p>
          </p:txBody>
        </p:sp>
        <p:sp>
          <p:nvSpPr>
            <p:cNvPr id="372805" name="Rectangle 69">
              <a:extLst>
                <a:ext uri="{FF2B5EF4-FFF2-40B4-BE49-F238E27FC236}">
                  <a16:creationId xmlns:a16="http://schemas.microsoft.com/office/drawing/2014/main" id="{C66CEFDE-164A-4730-8FD2-8ADE9B5579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9" y="1245"/>
              <a:ext cx="408" cy="3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indent="14288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indent="-4763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indent="-65088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indent="-133350" algn="l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>
                <a:buFont typeface="Wingdings" panose="05000000000000000000" pitchFamily="2" charset="2"/>
                <a:buNone/>
              </a:pPr>
              <a:endParaRPr lang="en-GB" altLang="zh-CN" sz="2000" b="0"/>
            </a:p>
          </p:txBody>
        </p:sp>
        <p:sp>
          <p:nvSpPr>
            <p:cNvPr id="372806" name="Rectangle 70">
              <a:extLst>
                <a:ext uri="{FF2B5EF4-FFF2-40B4-BE49-F238E27FC236}">
                  <a16:creationId xmlns:a16="http://schemas.microsoft.com/office/drawing/2014/main" id="{2F7A6CF9-1381-459A-857C-00DB0E26BD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" y="1245"/>
              <a:ext cx="453" cy="3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indent="14288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indent="-4763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indent="-65088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indent="-133350" algn="l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>
                <a:buFont typeface="Wingdings" panose="05000000000000000000" pitchFamily="2" charset="2"/>
                <a:buNone/>
              </a:pPr>
              <a:endParaRPr lang="en-GB" altLang="zh-CN" sz="2000" b="0"/>
            </a:p>
          </p:txBody>
        </p:sp>
        <p:sp>
          <p:nvSpPr>
            <p:cNvPr id="372807" name="Line 71">
              <a:extLst>
                <a:ext uri="{FF2B5EF4-FFF2-40B4-BE49-F238E27FC236}">
                  <a16:creationId xmlns:a16="http://schemas.microsoft.com/office/drawing/2014/main" id="{37C2E7C1-C3A1-4C5D-9AA8-C02C342D1D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4" y="1253"/>
              <a:ext cx="4266" cy="0"/>
            </a:xfrm>
            <a:prstGeom prst="line">
              <a:avLst/>
            </a:prstGeom>
            <a:noFill/>
            <a:ln w="254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2808" name="Line 72">
              <a:extLst>
                <a:ext uri="{FF2B5EF4-FFF2-40B4-BE49-F238E27FC236}">
                  <a16:creationId xmlns:a16="http://schemas.microsoft.com/office/drawing/2014/main" id="{F9A9952F-807B-464A-AD9B-54D04C2442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6" y="1245"/>
              <a:ext cx="0" cy="2483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2809" name="Line 73">
              <a:extLst>
                <a:ext uri="{FF2B5EF4-FFF2-40B4-BE49-F238E27FC236}">
                  <a16:creationId xmlns:a16="http://schemas.microsoft.com/office/drawing/2014/main" id="{FB41537F-0474-42E3-89B1-77C21DB119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82" y="1245"/>
              <a:ext cx="0" cy="2483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2810" name="Line 74">
              <a:extLst>
                <a:ext uri="{FF2B5EF4-FFF2-40B4-BE49-F238E27FC236}">
                  <a16:creationId xmlns:a16="http://schemas.microsoft.com/office/drawing/2014/main" id="{2EF77EF9-FD5E-454C-B2FE-63B767111A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6" y="1558"/>
              <a:ext cx="4266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2811" name="Line 75">
              <a:extLst>
                <a:ext uri="{FF2B5EF4-FFF2-40B4-BE49-F238E27FC236}">
                  <a16:creationId xmlns:a16="http://schemas.microsoft.com/office/drawing/2014/main" id="{EF64C5D2-F4F7-4EB0-B388-2266BD3B3B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69" y="1245"/>
              <a:ext cx="0" cy="2483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2812" name="Line 76">
              <a:extLst>
                <a:ext uri="{FF2B5EF4-FFF2-40B4-BE49-F238E27FC236}">
                  <a16:creationId xmlns:a16="http://schemas.microsoft.com/office/drawing/2014/main" id="{D4B96F56-EA80-4E4C-80E1-1549DA04EB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77" y="1245"/>
              <a:ext cx="0" cy="2483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2813" name="Line 77">
              <a:extLst>
                <a:ext uri="{FF2B5EF4-FFF2-40B4-BE49-F238E27FC236}">
                  <a16:creationId xmlns:a16="http://schemas.microsoft.com/office/drawing/2014/main" id="{9916EAA0-8E9D-4F54-BE30-A367829D27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2" y="1245"/>
              <a:ext cx="0" cy="2483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2814" name="Line 78">
              <a:extLst>
                <a:ext uri="{FF2B5EF4-FFF2-40B4-BE49-F238E27FC236}">
                  <a16:creationId xmlns:a16="http://schemas.microsoft.com/office/drawing/2014/main" id="{1EF2C50B-E7F6-4201-93BE-D362035B85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47" y="1245"/>
              <a:ext cx="0" cy="2483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2815" name="Line 79">
              <a:extLst>
                <a:ext uri="{FF2B5EF4-FFF2-40B4-BE49-F238E27FC236}">
                  <a16:creationId xmlns:a16="http://schemas.microsoft.com/office/drawing/2014/main" id="{60D29ABA-A1F5-44E5-8192-96034E1B17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92" y="1245"/>
              <a:ext cx="0" cy="2483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2816" name="Line 80">
              <a:extLst>
                <a:ext uri="{FF2B5EF4-FFF2-40B4-BE49-F238E27FC236}">
                  <a16:creationId xmlns:a16="http://schemas.microsoft.com/office/drawing/2014/main" id="{0562A2FB-9406-47F6-8707-95E97718BF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82" y="1245"/>
              <a:ext cx="0" cy="2483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2817" name="Line 81">
              <a:extLst>
                <a:ext uri="{FF2B5EF4-FFF2-40B4-BE49-F238E27FC236}">
                  <a16:creationId xmlns:a16="http://schemas.microsoft.com/office/drawing/2014/main" id="{79A3FDA8-CC4F-4EF7-A040-FFB45D7F5E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01" y="1245"/>
              <a:ext cx="0" cy="2483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2818" name="Line 82">
              <a:extLst>
                <a:ext uri="{FF2B5EF4-FFF2-40B4-BE49-F238E27FC236}">
                  <a16:creationId xmlns:a16="http://schemas.microsoft.com/office/drawing/2014/main" id="{E6B74C87-89F8-42F7-A883-8C828F8C47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90" y="1245"/>
              <a:ext cx="0" cy="2483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2819" name="Line 83">
              <a:extLst>
                <a:ext uri="{FF2B5EF4-FFF2-40B4-BE49-F238E27FC236}">
                  <a16:creationId xmlns:a16="http://schemas.microsoft.com/office/drawing/2014/main" id="{D8A31597-5463-4CB6-9605-F4797D3DA6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6" y="1829"/>
              <a:ext cx="4266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2820" name="Line 84">
              <a:extLst>
                <a:ext uri="{FF2B5EF4-FFF2-40B4-BE49-F238E27FC236}">
                  <a16:creationId xmlns:a16="http://schemas.microsoft.com/office/drawing/2014/main" id="{DD9D9B1C-6C8B-46E4-8725-8D9D8C0CDF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6" y="2100"/>
              <a:ext cx="4266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72821" name="Group 85">
              <a:extLst>
                <a:ext uri="{FF2B5EF4-FFF2-40B4-BE49-F238E27FC236}">
                  <a16:creationId xmlns:a16="http://schemas.microsoft.com/office/drawing/2014/main" id="{D0B198A1-1691-41F0-99DE-AB6F86509E1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16" y="2372"/>
              <a:ext cx="4266" cy="1356"/>
              <a:chOff x="930" y="2899"/>
              <a:chExt cx="4263" cy="1245"/>
            </a:xfrm>
          </p:grpSpPr>
          <p:sp>
            <p:nvSpPr>
              <p:cNvPr id="372822" name="Rectangle 86">
                <a:extLst>
                  <a:ext uri="{FF2B5EF4-FFF2-40B4-BE49-F238E27FC236}">
                    <a16:creationId xmlns:a16="http://schemas.microsoft.com/office/drawing/2014/main" id="{DDC39AD7-87B4-441B-A0B5-3CF0EDA9D6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02" y="3895"/>
                <a:ext cx="491" cy="2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 altLang="zh-CN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altLang="zh-CN" sz="2000">
                  <a:latin typeface="Arial" panose="020B0604020202020204" pitchFamily="34" charset="0"/>
                </a:endParaRPr>
              </a:p>
            </p:txBody>
          </p:sp>
          <p:sp>
            <p:nvSpPr>
              <p:cNvPr id="372823" name="Rectangle 87">
                <a:extLst>
                  <a:ext uri="{FF2B5EF4-FFF2-40B4-BE49-F238E27FC236}">
                    <a16:creationId xmlns:a16="http://schemas.microsoft.com/office/drawing/2014/main" id="{466957AD-644E-4F2C-9C03-80ADACB0E2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3" y="3895"/>
                <a:ext cx="489" cy="2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 altLang="zh-CN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altLang="zh-CN" sz="2000">
                  <a:latin typeface="Arial" panose="020B0604020202020204" pitchFamily="34" charset="0"/>
                </a:endParaRPr>
              </a:p>
            </p:txBody>
          </p:sp>
          <p:sp>
            <p:nvSpPr>
              <p:cNvPr id="372824" name="Rectangle 88">
                <a:extLst>
                  <a:ext uri="{FF2B5EF4-FFF2-40B4-BE49-F238E27FC236}">
                    <a16:creationId xmlns:a16="http://schemas.microsoft.com/office/drawing/2014/main" id="{0E42773E-5667-4540-9E33-49FAEDDC81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94" y="3895"/>
                <a:ext cx="519" cy="2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 altLang="zh-CN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altLang="zh-CN" sz="2000">
                  <a:latin typeface="Arial" panose="020B0604020202020204" pitchFamily="34" charset="0"/>
                </a:endParaRPr>
              </a:p>
            </p:txBody>
          </p:sp>
          <p:sp>
            <p:nvSpPr>
              <p:cNvPr id="372825" name="Rectangle 89">
                <a:extLst>
                  <a:ext uri="{FF2B5EF4-FFF2-40B4-BE49-F238E27FC236}">
                    <a16:creationId xmlns:a16="http://schemas.microsoft.com/office/drawing/2014/main" id="{1E13D1FC-1780-46B1-AA38-04D5C3EA41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05" y="3895"/>
                <a:ext cx="489" cy="2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 altLang="zh-CN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altLang="zh-CN" sz="2000">
                  <a:latin typeface="Arial" panose="020B0604020202020204" pitchFamily="34" charset="0"/>
                </a:endParaRPr>
              </a:p>
            </p:txBody>
          </p:sp>
          <p:sp>
            <p:nvSpPr>
              <p:cNvPr id="372826" name="Rectangle 90">
                <a:extLst>
                  <a:ext uri="{FF2B5EF4-FFF2-40B4-BE49-F238E27FC236}">
                    <a16:creationId xmlns:a16="http://schemas.microsoft.com/office/drawing/2014/main" id="{4AA99EB4-C0AB-4CA3-8726-871C37ABF7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60" y="3895"/>
                <a:ext cx="445" cy="2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 altLang="zh-CN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altLang="zh-CN" sz="2000">
                  <a:latin typeface="Arial" panose="020B0604020202020204" pitchFamily="34" charset="0"/>
                </a:endParaRPr>
              </a:p>
            </p:txBody>
          </p:sp>
          <p:sp>
            <p:nvSpPr>
              <p:cNvPr id="372827" name="Rectangle 91">
                <a:extLst>
                  <a:ext uri="{FF2B5EF4-FFF2-40B4-BE49-F238E27FC236}">
                    <a16:creationId xmlns:a16="http://schemas.microsoft.com/office/drawing/2014/main" id="{F24BB1E2-344D-4F6C-B7DC-8FC22C5129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5" y="3895"/>
                <a:ext cx="485" cy="2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 altLang="zh-CN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altLang="zh-CN" sz="2000">
                  <a:latin typeface="Arial" panose="020B0604020202020204" pitchFamily="34" charset="0"/>
                </a:endParaRPr>
              </a:p>
            </p:txBody>
          </p:sp>
          <p:sp>
            <p:nvSpPr>
              <p:cNvPr id="372828" name="Rectangle 92">
                <a:extLst>
                  <a:ext uri="{FF2B5EF4-FFF2-40B4-BE49-F238E27FC236}">
                    <a16:creationId xmlns:a16="http://schemas.microsoft.com/office/drawing/2014/main" id="{09C28AF6-8E95-44B6-871E-4340105C8F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90" y="3895"/>
                <a:ext cx="485" cy="2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 altLang="zh-CN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altLang="zh-CN" sz="2000">
                  <a:latin typeface="Arial" panose="020B0604020202020204" pitchFamily="34" charset="0"/>
                </a:endParaRPr>
              </a:p>
            </p:txBody>
          </p:sp>
          <p:sp>
            <p:nvSpPr>
              <p:cNvPr id="372829" name="Rectangle 93">
                <a:extLst>
                  <a:ext uri="{FF2B5EF4-FFF2-40B4-BE49-F238E27FC236}">
                    <a16:creationId xmlns:a16="http://schemas.microsoft.com/office/drawing/2014/main" id="{166BC242-63D8-4644-826B-A8FEC1115F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83" y="3895"/>
                <a:ext cx="407" cy="2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 altLang="zh-CN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altLang="zh-CN" sz="2000">
                  <a:latin typeface="Arial" panose="020B0604020202020204" pitchFamily="34" charset="0"/>
                </a:endParaRPr>
              </a:p>
            </p:txBody>
          </p:sp>
          <p:sp>
            <p:nvSpPr>
              <p:cNvPr id="372830" name="Rectangle 94">
                <a:extLst>
                  <a:ext uri="{FF2B5EF4-FFF2-40B4-BE49-F238E27FC236}">
                    <a16:creationId xmlns:a16="http://schemas.microsoft.com/office/drawing/2014/main" id="{33462706-B9C3-4C0F-935D-E1DC4EAB97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30" y="3895"/>
                <a:ext cx="453" cy="2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 altLang="zh-CN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altLang="zh-CN" sz="2000">
                  <a:latin typeface="Arial" panose="020B0604020202020204" pitchFamily="34" charset="0"/>
                </a:endParaRPr>
              </a:p>
            </p:txBody>
          </p:sp>
          <p:sp>
            <p:nvSpPr>
              <p:cNvPr id="372831" name="Rectangle 95">
                <a:extLst>
                  <a:ext uri="{FF2B5EF4-FFF2-40B4-BE49-F238E27FC236}">
                    <a16:creationId xmlns:a16="http://schemas.microsoft.com/office/drawing/2014/main" id="{15FDBEC3-E9A6-47A8-AE3C-F8216F2410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02" y="3646"/>
                <a:ext cx="491" cy="2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 altLang="zh-CN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altLang="zh-CN" sz="2000">
                  <a:latin typeface="Arial" panose="020B0604020202020204" pitchFamily="34" charset="0"/>
                </a:endParaRPr>
              </a:p>
            </p:txBody>
          </p:sp>
          <p:sp>
            <p:nvSpPr>
              <p:cNvPr id="372832" name="Rectangle 96">
                <a:extLst>
                  <a:ext uri="{FF2B5EF4-FFF2-40B4-BE49-F238E27FC236}">
                    <a16:creationId xmlns:a16="http://schemas.microsoft.com/office/drawing/2014/main" id="{E8D829C9-0894-4732-839C-941B90C53B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3" y="3646"/>
                <a:ext cx="489" cy="2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 altLang="zh-CN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altLang="zh-CN" sz="2000">
                  <a:latin typeface="Arial" panose="020B0604020202020204" pitchFamily="34" charset="0"/>
                </a:endParaRPr>
              </a:p>
            </p:txBody>
          </p:sp>
          <p:sp>
            <p:nvSpPr>
              <p:cNvPr id="372833" name="Rectangle 97">
                <a:extLst>
                  <a:ext uri="{FF2B5EF4-FFF2-40B4-BE49-F238E27FC236}">
                    <a16:creationId xmlns:a16="http://schemas.microsoft.com/office/drawing/2014/main" id="{98D210CC-69DD-4CA0-98F5-32030B4324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94" y="3646"/>
                <a:ext cx="519" cy="2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 altLang="zh-CN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altLang="zh-CN" sz="2000">
                  <a:latin typeface="Arial" panose="020B0604020202020204" pitchFamily="34" charset="0"/>
                </a:endParaRPr>
              </a:p>
            </p:txBody>
          </p:sp>
          <p:sp>
            <p:nvSpPr>
              <p:cNvPr id="372834" name="Rectangle 98">
                <a:extLst>
                  <a:ext uri="{FF2B5EF4-FFF2-40B4-BE49-F238E27FC236}">
                    <a16:creationId xmlns:a16="http://schemas.microsoft.com/office/drawing/2014/main" id="{C7D17924-6532-425C-BDF8-03E40B77EF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05" y="3646"/>
                <a:ext cx="489" cy="2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 altLang="zh-CN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altLang="zh-CN" sz="2000">
                  <a:latin typeface="Arial" panose="020B0604020202020204" pitchFamily="34" charset="0"/>
                </a:endParaRPr>
              </a:p>
            </p:txBody>
          </p:sp>
          <p:sp>
            <p:nvSpPr>
              <p:cNvPr id="372835" name="Rectangle 99">
                <a:extLst>
                  <a:ext uri="{FF2B5EF4-FFF2-40B4-BE49-F238E27FC236}">
                    <a16:creationId xmlns:a16="http://schemas.microsoft.com/office/drawing/2014/main" id="{195F10B5-2265-43F7-8A7B-8CCDD5B13F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60" y="3646"/>
                <a:ext cx="445" cy="2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 altLang="zh-CN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altLang="zh-CN" sz="2000">
                  <a:latin typeface="Arial" panose="020B0604020202020204" pitchFamily="34" charset="0"/>
                </a:endParaRPr>
              </a:p>
            </p:txBody>
          </p:sp>
          <p:sp>
            <p:nvSpPr>
              <p:cNvPr id="372836" name="Rectangle 100">
                <a:extLst>
                  <a:ext uri="{FF2B5EF4-FFF2-40B4-BE49-F238E27FC236}">
                    <a16:creationId xmlns:a16="http://schemas.microsoft.com/office/drawing/2014/main" id="{0E5E3CBB-C298-446B-B9AF-E62C4364C1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5" y="3646"/>
                <a:ext cx="485" cy="2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 altLang="zh-CN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altLang="zh-CN" sz="2000">
                  <a:latin typeface="Arial" panose="020B0604020202020204" pitchFamily="34" charset="0"/>
                </a:endParaRPr>
              </a:p>
            </p:txBody>
          </p:sp>
          <p:sp>
            <p:nvSpPr>
              <p:cNvPr id="372837" name="Rectangle 101">
                <a:extLst>
                  <a:ext uri="{FF2B5EF4-FFF2-40B4-BE49-F238E27FC236}">
                    <a16:creationId xmlns:a16="http://schemas.microsoft.com/office/drawing/2014/main" id="{1D475C83-9B90-41DA-A5CE-804A710F55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90" y="3646"/>
                <a:ext cx="485" cy="2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 altLang="zh-CN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altLang="zh-CN" sz="2000">
                  <a:latin typeface="Arial" panose="020B0604020202020204" pitchFamily="34" charset="0"/>
                </a:endParaRPr>
              </a:p>
            </p:txBody>
          </p:sp>
          <p:sp>
            <p:nvSpPr>
              <p:cNvPr id="372838" name="Rectangle 102">
                <a:extLst>
                  <a:ext uri="{FF2B5EF4-FFF2-40B4-BE49-F238E27FC236}">
                    <a16:creationId xmlns:a16="http://schemas.microsoft.com/office/drawing/2014/main" id="{D0738DDC-6CDC-4F5B-A544-8A1769F0D5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83" y="3646"/>
                <a:ext cx="407" cy="2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 altLang="zh-CN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altLang="zh-CN" sz="2000">
                  <a:latin typeface="Arial" panose="020B0604020202020204" pitchFamily="34" charset="0"/>
                </a:endParaRPr>
              </a:p>
            </p:txBody>
          </p:sp>
          <p:sp>
            <p:nvSpPr>
              <p:cNvPr id="372839" name="Rectangle 103">
                <a:extLst>
                  <a:ext uri="{FF2B5EF4-FFF2-40B4-BE49-F238E27FC236}">
                    <a16:creationId xmlns:a16="http://schemas.microsoft.com/office/drawing/2014/main" id="{74DC2B04-5855-4F38-890B-8A58CE6854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30" y="3646"/>
                <a:ext cx="453" cy="2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 altLang="zh-CN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altLang="zh-CN" sz="2000">
                  <a:latin typeface="Arial" panose="020B0604020202020204" pitchFamily="34" charset="0"/>
                </a:endParaRPr>
              </a:p>
            </p:txBody>
          </p:sp>
          <p:sp>
            <p:nvSpPr>
              <p:cNvPr id="372840" name="Rectangle 104">
                <a:extLst>
                  <a:ext uri="{FF2B5EF4-FFF2-40B4-BE49-F238E27FC236}">
                    <a16:creationId xmlns:a16="http://schemas.microsoft.com/office/drawing/2014/main" id="{1771E783-2D01-48AC-B488-3F36ECAAFF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02" y="3397"/>
                <a:ext cx="491" cy="2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 altLang="zh-CN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altLang="zh-CN" sz="2000">
                  <a:latin typeface="Arial" panose="020B0604020202020204" pitchFamily="34" charset="0"/>
                </a:endParaRPr>
              </a:p>
            </p:txBody>
          </p:sp>
          <p:sp>
            <p:nvSpPr>
              <p:cNvPr id="372841" name="Rectangle 105">
                <a:extLst>
                  <a:ext uri="{FF2B5EF4-FFF2-40B4-BE49-F238E27FC236}">
                    <a16:creationId xmlns:a16="http://schemas.microsoft.com/office/drawing/2014/main" id="{4506F636-F2FC-4710-9984-68D929935D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3" y="3397"/>
                <a:ext cx="489" cy="2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 altLang="zh-CN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altLang="zh-CN" sz="2000">
                  <a:latin typeface="Arial" panose="020B0604020202020204" pitchFamily="34" charset="0"/>
                </a:endParaRPr>
              </a:p>
            </p:txBody>
          </p:sp>
          <p:sp>
            <p:nvSpPr>
              <p:cNvPr id="372842" name="Rectangle 106">
                <a:extLst>
                  <a:ext uri="{FF2B5EF4-FFF2-40B4-BE49-F238E27FC236}">
                    <a16:creationId xmlns:a16="http://schemas.microsoft.com/office/drawing/2014/main" id="{97183F65-7D10-4B20-8DA0-C7C2FAB80D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94" y="3397"/>
                <a:ext cx="519" cy="2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 altLang="zh-CN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altLang="zh-CN" sz="2000">
                  <a:latin typeface="Arial" panose="020B0604020202020204" pitchFamily="34" charset="0"/>
                </a:endParaRPr>
              </a:p>
            </p:txBody>
          </p:sp>
          <p:sp>
            <p:nvSpPr>
              <p:cNvPr id="372843" name="Rectangle 107">
                <a:extLst>
                  <a:ext uri="{FF2B5EF4-FFF2-40B4-BE49-F238E27FC236}">
                    <a16:creationId xmlns:a16="http://schemas.microsoft.com/office/drawing/2014/main" id="{038AD5A8-BA2A-4463-8B7C-FE7E6C8328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05" y="3397"/>
                <a:ext cx="489" cy="2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 altLang="zh-CN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altLang="zh-CN" sz="2000">
                  <a:latin typeface="Arial" panose="020B0604020202020204" pitchFamily="34" charset="0"/>
                </a:endParaRPr>
              </a:p>
            </p:txBody>
          </p:sp>
          <p:sp>
            <p:nvSpPr>
              <p:cNvPr id="372844" name="Rectangle 108">
                <a:extLst>
                  <a:ext uri="{FF2B5EF4-FFF2-40B4-BE49-F238E27FC236}">
                    <a16:creationId xmlns:a16="http://schemas.microsoft.com/office/drawing/2014/main" id="{FC4A754C-5CE3-476D-B975-3DCD94E8FE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60" y="3397"/>
                <a:ext cx="445" cy="2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 altLang="zh-CN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altLang="zh-CN" sz="2000">
                  <a:latin typeface="Arial" panose="020B0604020202020204" pitchFamily="34" charset="0"/>
                </a:endParaRPr>
              </a:p>
            </p:txBody>
          </p:sp>
          <p:sp>
            <p:nvSpPr>
              <p:cNvPr id="372845" name="Rectangle 109">
                <a:extLst>
                  <a:ext uri="{FF2B5EF4-FFF2-40B4-BE49-F238E27FC236}">
                    <a16:creationId xmlns:a16="http://schemas.microsoft.com/office/drawing/2014/main" id="{3079C39D-9529-4676-9E59-FE5BBD9086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5" y="3397"/>
                <a:ext cx="485" cy="2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 altLang="zh-CN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altLang="zh-CN" sz="2000">
                  <a:latin typeface="Arial" panose="020B0604020202020204" pitchFamily="34" charset="0"/>
                </a:endParaRPr>
              </a:p>
            </p:txBody>
          </p:sp>
          <p:sp>
            <p:nvSpPr>
              <p:cNvPr id="372846" name="Rectangle 110">
                <a:extLst>
                  <a:ext uri="{FF2B5EF4-FFF2-40B4-BE49-F238E27FC236}">
                    <a16:creationId xmlns:a16="http://schemas.microsoft.com/office/drawing/2014/main" id="{41B90FE9-26DE-48F1-8F98-E220D57CF5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90" y="3397"/>
                <a:ext cx="485" cy="2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 altLang="zh-CN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altLang="zh-CN" sz="2000">
                  <a:latin typeface="Arial" panose="020B0604020202020204" pitchFamily="34" charset="0"/>
                </a:endParaRPr>
              </a:p>
            </p:txBody>
          </p:sp>
          <p:sp>
            <p:nvSpPr>
              <p:cNvPr id="372847" name="Rectangle 111">
                <a:extLst>
                  <a:ext uri="{FF2B5EF4-FFF2-40B4-BE49-F238E27FC236}">
                    <a16:creationId xmlns:a16="http://schemas.microsoft.com/office/drawing/2014/main" id="{6EE812DB-8E66-4FDF-BBEF-221A6B4B21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83" y="3397"/>
                <a:ext cx="407" cy="2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 altLang="zh-CN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altLang="zh-CN" sz="2000">
                  <a:latin typeface="Arial" panose="020B0604020202020204" pitchFamily="34" charset="0"/>
                </a:endParaRPr>
              </a:p>
            </p:txBody>
          </p:sp>
          <p:sp>
            <p:nvSpPr>
              <p:cNvPr id="372848" name="Rectangle 112">
                <a:extLst>
                  <a:ext uri="{FF2B5EF4-FFF2-40B4-BE49-F238E27FC236}">
                    <a16:creationId xmlns:a16="http://schemas.microsoft.com/office/drawing/2014/main" id="{1748C837-D7C7-4EEA-B773-28F874E796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30" y="3397"/>
                <a:ext cx="453" cy="2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 altLang="zh-CN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altLang="zh-CN" sz="2000">
                  <a:latin typeface="Arial" panose="020B0604020202020204" pitchFamily="34" charset="0"/>
                </a:endParaRPr>
              </a:p>
            </p:txBody>
          </p:sp>
          <p:sp>
            <p:nvSpPr>
              <p:cNvPr id="372849" name="Rectangle 113">
                <a:extLst>
                  <a:ext uri="{FF2B5EF4-FFF2-40B4-BE49-F238E27FC236}">
                    <a16:creationId xmlns:a16="http://schemas.microsoft.com/office/drawing/2014/main" id="{9F8DEE85-4609-4EB0-97C8-CE5A511652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02" y="3148"/>
                <a:ext cx="491" cy="2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 altLang="zh-CN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altLang="zh-CN" sz="2000">
                  <a:latin typeface="Arial" panose="020B0604020202020204" pitchFamily="34" charset="0"/>
                </a:endParaRPr>
              </a:p>
            </p:txBody>
          </p:sp>
          <p:sp>
            <p:nvSpPr>
              <p:cNvPr id="372850" name="Rectangle 114">
                <a:extLst>
                  <a:ext uri="{FF2B5EF4-FFF2-40B4-BE49-F238E27FC236}">
                    <a16:creationId xmlns:a16="http://schemas.microsoft.com/office/drawing/2014/main" id="{3B2F93DC-04F2-4AF3-A376-86E50DB200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3" y="3148"/>
                <a:ext cx="489" cy="2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 altLang="zh-CN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altLang="zh-CN" sz="2000">
                  <a:latin typeface="Arial" panose="020B0604020202020204" pitchFamily="34" charset="0"/>
                </a:endParaRPr>
              </a:p>
            </p:txBody>
          </p:sp>
          <p:sp>
            <p:nvSpPr>
              <p:cNvPr id="372851" name="Rectangle 115">
                <a:extLst>
                  <a:ext uri="{FF2B5EF4-FFF2-40B4-BE49-F238E27FC236}">
                    <a16:creationId xmlns:a16="http://schemas.microsoft.com/office/drawing/2014/main" id="{4C15DB44-3F82-4B34-BF5F-851C548969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94" y="3148"/>
                <a:ext cx="519" cy="2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 altLang="zh-CN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altLang="zh-CN" sz="2000">
                  <a:latin typeface="Arial" panose="020B0604020202020204" pitchFamily="34" charset="0"/>
                </a:endParaRPr>
              </a:p>
            </p:txBody>
          </p:sp>
          <p:sp>
            <p:nvSpPr>
              <p:cNvPr id="372852" name="Rectangle 116">
                <a:extLst>
                  <a:ext uri="{FF2B5EF4-FFF2-40B4-BE49-F238E27FC236}">
                    <a16:creationId xmlns:a16="http://schemas.microsoft.com/office/drawing/2014/main" id="{A8CD1270-D23D-4715-9770-E428D26535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05" y="3148"/>
                <a:ext cx="489" cy="2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 altLang="zh-CN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altLang="zh-CN" sz="2000">
                  <a:latin typeface="Arial" panose="020B0604020202020204" pitchFamily="34" charset="0"/>
                </a:endParaRPr>
              </a:p>
            </p:txBody>
          </p:sp>
          <p:sp>
            <p:nvSpPr>
              <p:cNvPr id="372853" name="Rectangle 117">
                <a:extLst>
                  <a:ext uri="{FF2B5EF4-FFF2-40B4-BE49-F238E27FC236}">
                    <a16:creationId xmlns:a16="http://schemas.microsoft.com/office/drawing/2014/main" id="{3826BDF7-9E58-4D9B-937D-13793DA432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60" y="3148"/>
                <a:ext cx="445" cy="2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 altLang="zh-CN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altLang="zh-CN" sz="2000">
                  <a:latin typeface="Arial" panose="020B0604020202020204" pitchFamily="34" charset="0"/>
                </a:endParaRPr>
              </a:p>
            </p:txBody>
          </p:sp>
          <p:sp>
            <p:nvSpPr>
              <p:cNvPr id="372854" name="Rectangle 118">
                <a:extLst>
                  <a:ext uri="{FF2B5EF4-FFF2-40B4-BE49-F238E27FC236}">
                    <a16:creationId xmlns:a16="http://schemas.microsoft.com/office/drawing/2014/main" id="{6A18DAB6-A8F1-43AE-9F5C-FDC22B3FDC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5" y="3148"/>
                <a:ext cx="485" cy="2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 altLang="zh-CN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altLang="zh-CN" sz="2000">
                  <a:latin typeface="Arial" panose="020B0604020202020204" pitchFamily="34" charset="0"/>
                </a:endParaRPr>
              </a:p>
            </p:txBody>
          </p:sp>
          <p:sp>
            <p:nvSpPr>
              <p:cNvPr id="372855" name="Rectangle 119">
                <a:extLst>
                  <a:ext uri="{FF2B5EF4-FFF2-40B4-BE49-F238E27FC236}">
                    <a16:creationId xmlns:a16="http://schemas.microsoft.com/office/drawing/2014/main" id="{AA6EC6A0-B1A5-4FC4-A79A-EB3420821E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90" y="3148"/>
                <a:ext cx="485" cy="2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 altLang="zh-CN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altLang="zh-CN" sz="2000">
                  <a:latin typeface="Arial" panose="020B0604020202020204" pitchFamily="34" charset="0"/>
                </a:endParaRPr>
              </a:p>
            </p:txBody>
          </p:sp>
          <p:sp>
            <p:nvSpPr>
              <p:cNvPr id="372856" name="Rectangle 120">
                <a:extLst>
                  <a:ext uri="{FF2B5EF4-FFF2-40B4-BE49-F238E27FC236}">
                    <a16:creationId xmlns:a16="http://schemas.microsoft.com/office/drawing/2014/main" id="{C475E32A-8446-4A51-9AC8-090A4A2953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83" y="3148"/>
                <a:ext cx="407" cy="2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 altLang="zh-CN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altLang="zh-CN" sz="2000">
                  <a:latin typeface="Arial" panose="020B0604020202020204" pitchFamily="34" charset="0"/>
                </a:endParaRPr>
              </a:p>
            </p:txBody>
          </p:sp>
          <p:sp>
            <p:nvSpPr>
              <p:cNvPr id="372857" name="Rectangle 121">
                <a:extLst>
                  <a:ext uri="{FF2B5EF4-FFF2-40B4-BE49-F238E27FC236}">
                    <a16:creationId xmlns:a16="http://schemas.microsoft.com/office/drawing/2014/main" id="{F037A43F-0242-47CC-9B93-E0566EA799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30" y="3148"/>
                <a:ext cx="453" cy="2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 altLang="zh-CN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altLang="zh-CN" sz="2000">
                  <a:latin typeface="Arial" panose="020B0604020202020204" pitchFamily="34" charset="0"/>
                </a:endParaRPr>
              </a:p>
            </p:txBody>
          </p:sp>
          <p:sp>
            <p:nvSpPr>
              <p:cNvPr id="372858" name="Rectangle 122">
                <a:extLst>
                  <a:ext uri="{FF2B5EF4-FFF2-40B4-BE49-F238E27FC236}">
                    <a16:creationId xmlns:a16="http://schemas.microsoft.com/office/drawing/2014/main" id="{F9CF93A6-3D57-4BA7-9B6C-9B5D2E876F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02" y="2899"/>
                <a:ext cx="491" cy="2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 altLang="zh-CN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altLang="zh-CN" sz="2000">
                  <a:latin typeface="Arial" panose="020B0604020202020204" pitchFamily="34" charset="0"/>
                </a:endParaRPr>
              </a:p>
            </p:txBody>
          </p:sp>
          <p:sp>
            <p:nvSpPr>
              <p:cNvPr id="372859" name="Rectangle 123">
                <a:extLst>
                  <a:ext uri="{FF2B5EF4-FFF2-40B4-BE49-F238E27FC236}">
                    <a16:creationId xmlns:a16="http://schemas.microsoft.com/office/drawing/2014/main" id="{96A6826F-304C-423E-A21E-5C3C0CA77E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3" y="2899"/>
                <a:ext cx="489" cy="2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 altLang="zh-CN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altLang="zh-CN" sz="2000">
                  <a:latin typeface="Arial" panose="020B0604020202020204" pitchFamily="34" charset="0"/>
                </a:endParaRPr>
              </a:p>
            </p:txBody>
          </p:sp>
          <p:sp>
            <p:nvSpPr>
              <p:cNvPr id="372860" name="Rectangle 124">
                <a:extLst>
                  <a:ext uri="{FF2B5EF4-FFF2-40B4-BE49-F238E27FC236}">
                    <a16:creationId xmlns:a16="http://schemas.microsoft.com/office/drawing/2014/main" id="{C17D96D2-05E2-4186-8E3D-CA0BAFDE04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94" y="2899"/>
                <a:ext cx="519" cy="2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 altLang="zh-CN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altLang="zh-CN" sz="2000">
                  <a:latin typeface="Arial" panose="020B0604020202020204" pitchFamily="34" charset="0"/>
                </a:endParaRPr>
              </a:p>
            </p:txBody>
          </p:sp>
          <p:sp>
            <p:nvSpPr>
              <p:cNvPr id="372861" name="Rectangle 125">
                <a:extLst>
                  <a:ext uri="{FF2B5EF4-FFF2-40B4-BE49-F238E27FC236}">
                    <a16:creationId xmlns:a16="http://schemas.microsoft.com/office/drawing/2014/main" id="{54FE7B6A-3CC3-4311-9607-169DF3FD7B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05" y="2899"/>
                <a:ext cx="489" cy="2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 altLang="zh-CN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altLang="zh-CN" sz="2000">
                  <a:latin typeface="Arial" panose="020B0604020202020204" pitchFamily="34" charset="0"/>
                </a:endParaRPr>
              </a:p>
            </p:txBody>
          </p:sp>
          <p:sp>
            <p:nvSpPr>
              <p:cNvPr id="372862" name="Rectangle 126">
                <a:extLst>
                  <a:ext uri="{FF2B5EF4-FFF2-40B4-BE49-F238E27FC236}">
                    <a16:creationId xmlns:a16="http://schemas.microsoft.com/office/drawing/2014/main" id="{2D5481E4-33A9-4D6F-8084-C80941354D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60" y="2899"/>
                <a:ext cx="445" cy="2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 altLang="zh-CN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altLang="zh-CN" sz="2000">
                  <a:latin typeface="Arial" panose="020B0604020202020204" pitchFamily="34" charset="0"/>
                </a:endParaRPr>
              </a:p>
            </p:txBody>
          </p:sp>
          <p:sp>
            <p:nvSpPr>
              <p:cNvPr id="372863" name="Rectangle 127">
                <a:extLst>
                  <a:ext uri="{FF2B5EF4-FFF2-40B4-BE49-F238E27FC236}">
                    <a16:creationId xmlns:a16="http://schemas.microsoft.com/office/drawing/2014/main" id="{5EA43C6F-03EE-45BE-9CCD-C847FD3026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5" y="2899"/>
                <a:ext cx="485" cy="2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 altLang="zh-CN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altLang="zh-CN" sz="2000">
                  <a:latin typeface="Arial" panose="020B0604020202020204" pitchFamily="34" charset="0"/>
                </a:endParaRPr>
              </a:p>
            </p:txBody>
          </p:sp>
          <p:sp>
            <p:nvSpPr>
              <p:cNvPr id="372864" name="Rectangle 128">
                <a:extLst>
                  <a:ext uri="{FF2B5EF4-FFF2-40B4-BE49-F238E27FC236}">
                    <a16:creationId xmlns:a16="http://schemas.microsoft.com/office/drawing/2014/main" id="{D142CDB4-0177-47E2-BFCD-454900EEA6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90" y="2899"/>
                <a:ext cx="485" cy="2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 altLang="zh-CN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altLang="zh-CN" sz="2000">
                  <a:latin typeface="Arial" panose="020B0604020202020204" pitchFamily="34" charset="0"/>
                </a:endParaRPr>
              </a:p>
            </p:txBody>
          </p:sp>
          <p:sp>
            <p:nvSpPr>
              <p:cNvPr id="372865" name="Rectangle 129">
                <a:extLst>
                  <a:ext uri="{FF2B5EF4-FFF2-40B4-BE49-F238E27FC236}">
                    <a16:creationId xmlns:a16="http://schemas.microsoft.com/office/drawing/2014/main" id="{9A78A543-023D-4B11-819D-47940A41D1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83" y="2899"/>
                <a:ext cx="407" cy="2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 altLang="zh-CN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altLang="zh-CN" sz="2000">
                  <a:latin typeface="Arial" panose="020B0604020202020204" pitchFamily="34" charset="0"/>
                </a:endParaRPr>
              </a:p>
            </p:txBody>
          </p:sp>
          <p:sp>
            <p:nvSpPr>
              <p:cNvPr id="372866" name="Rectangle 130">
                <a:extLst>
                  <a:ext uri="{FF2B5EF4-FFF2-40B4-BE49-F238E27FC236}">
                    <a16:creationId xmlns:a16="http://schemas.microsoft.com/office/drawing/2014/main" id="{A3CA111D-58F1-4023-ADD5-BFD2ABCE17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30" y="2899"/>
                <a:ext cx="453" cy="2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 altLang="zh-CN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altLang="zh-CN" sz="2000">
                  <a:latin typeface="Arial" panose="020B0604020202020204" pitchFamily="34" charset="0"/>
                </a:endParaRPr>
              </a:p>
            </p:txBody>
          </p:sp>
          <p:sp>
            <p:nvSpPr>
              <p:cNvPr id="372867" name="Line 131">
                <a:extLst>
                  <a:ext uri="{FF2B5EF4-FFF2-40B4-BE49-F238E27FC236}">
                    <a16:creationId xmlns:a16="http://schemas.microsoft.com/office/drawing/2014/main" id="{BCC605B3-A8B8-436D-BE97-E2F81E4691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30" y="4144"/>
                <a:ext cx="4263" cy="0"/>
              </a:xfrm>
              <a:prstGeom prst="line">
                <a:avLst/>
              </a:prstGeom>
              <a:noFill/>
              <a:ln w="25400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2868" name="Line 132">
                <a:extLst>
                  <a:ext uri="{FF2B5EF4-FFF2-40B4-BE49-F238E27FC236}">
                    <a16:creationId xmlns:a16="http://schemas.microsoft.com/office/drawing/2014/main" id="{04334090-5548-4D3D-9CC6-944F8850AF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30" y="2899"/>
                <a:ext cx="4263" cy="0"/>
              </a:xfrm>
              <a:prstGeom prst="line">
                <a:avLst/>
              </a:prstGeom>
              <a:noFill/>
              <a:ln w="9525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2869" name="Line 133">
                <a:extLst>
                  <a:ext uri="{FF2B5EF4-FFF2-40B4-BE49-F238E27FC236}">
                    <a16:creationId xmlns:a16="http://schemas.microsoft.com/office/drawing/2014/main" id="{231EF494-B008-4031-9AFD-C0530BC1EE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30" y="3148"/>
                <a:ext cx="4263" cy="0"/>
              </a:xfrm>
              <a:prstGeom prst="line">
                <a:avLst/>
              </a:prstGeom>
              <a:noFill/>
              <a:ln w="9525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2870" name="Line 134">
                <a:extLst>
                  <a:ext uri="{FF2B5EF4-FFF2-40B4-BE49-F238E27FC236}">
                    <a16:creationId xmlns:a16="http://schemas.microsoft.com/office/drawing/2014/main" id="{18F4A7A0-2889-486E-836E-AC01049264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30" y="3397"/>
                <a:ext cx="4263" cy="0"/>
              </a:xfrm>
              <a:prstGeom prst="line">
                <a:avLst/>
              </a:prstGeom>
              <a:noFill/>
              <a:ln w="9525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2871" name="Line 135">
                <a:extLst>
                  <a:ext uri="{FF2B5EF4-FFF2-40B4-BE49-F238E27FC236}">
                    <a16:creationId xmlns:a16="http://schemas.microsoft.com/office/drawing/2014/main" id="{0A60B411-0208-476B-8378-FB49B2DD86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30" y="3646"/>
                <a:ext cx="4263" cy="0"/>
              </a:xfrm>
              <a:prstGeom prst="line">
                <a:avLst/>
              </a:prstGeom>
              <a:noFill/>
              <a:ln w="9525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2872" name="Line 136">
                <a:extLst>
                  <a:ext uri="{FF2B5EF4-FFF2-40B4-BE49-F238E27FC236}">
                    <a16:creationId xmlns:a16="http://schemas.microsoft.com/office/drawing/2014/main" id="{10DB7EEA-35D9-4CDD-9268-B43253E015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30" y="3895"/>
                <a:ext cx="4263" cy="0"/>
              </a:xfrm>
              <a:prstGeom prst="line">
                <a:avLst/>
              </a:prstGeom>
              <a:noFill/>
              <a:ln w="9525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72873" name="Arc 137">
              <a:extLst>
                <a:ext uri="{FF2B5EF4-FFF2-40B4-BE49-F238E27FC236}">
                  <a16:creationId xmlns:a16="http://schemas.microsoft.com/office/drawing/2014/main" id="{150A37DF-DD81-4822-A6C0-D15A41BF1E46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9" y="1369"/>
              <a:ext cx="2903" cy="246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7 w 41602"/>
                <a:gd name="T1" fmla="*/ 22145 h 22145"/>
                <a:gd name="T2" fmla="*/ 41602 w 41602"/>
                <a:gd name="T3" fmla="*/ 13446 h 22145"/>
                <a:gd name="T4" fmla="*/ 21600 w 41602"/>
                <a:gd name="T5" fmla="*/ 21600 h 22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602" h="22145" fill="none" extrusionOk="0">
                  <a:moveTo>
                    <a:pt x="6" y="22145"/>
                  </a:moveTo>
                  <a:cubicBezTo>
                    <a:pt x="2" y="21963"/>
                    <a:pt x="0" y="21781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0380" y="0"/>
                    <a:pt x="38287" y="5315"/>
                    <a:pt x="41601" y="13446"/>
                  </a:cubicBezTo>
                </a:path>
                <a:path w="41602" h="22145" stroke="0" extrusionOk="0">
                  <a:moveTo>
                    <a:pt x="6" y="22145"/>
                  </a:moveTo>
                  <a:cubicBezTo>
                    <a:pt x="2" y="21963"/>
                    <a:pt x="0" y="21781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0380" y="0"/>
                    <a:pt x="38287" y="5315"/>
                    <a:pt x="41601" y="13446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28575">
              <a:solidFill>
                <a:schemeClr val="hlink"/>
              </a:solidFill>
              <a:miter lim="800000"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2874" name="Arc 138">
              <a:extLst>
                <a:ext uri="{FF2B5EF4-FFF2-40B4-BE49-F238E27FC236}">
                  <a16:creationId xmlns:a16="http://schemas.microsoft.com/office/drawing/2014/main" id="{8F899702-7464-45F6-BE2F-0754E5DD28F2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5" y="1690"/>
              <a:ext cx="2903" cy="246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7 w 41602"/>
                <a:gd name="T1" fmla="*/ 22145 h 22145"/>
                <a:gd name="T2" fmla="*/ 41602 w 41602"/>
                <a:gd name="T3" fmla="*/ 13446 h 22145"/>
                <a:gd name="T4" fmla="*/ 21600 w 41602"/>
                <a:gd name="T5" fmla="*/ 21600 h 22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602" h="22145" fill="none" extrusionOk="0">
                  <a:moveTo>
                    <a:pt x="6" y="22145"/>
                  </a:moveTo>
                  <a:cubicBezTo>
                    <a:pt x="2" y="21963"/>
                    <a:pt x="0" y="21781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0380" y="0"/>
                    <a:pt x="38287" y="5315"/>
                    <a:pt x="41601" y="13446"/>
                  </a:cubicBezTo>
                </a:path>
                <a:path w="41602" h="22145" stroke="0" extrusionOk="0">
                  <a:moveTo>
                    <a:pt x="6" y="22145"/>
                  </a:moveTo>
                  <a:cubicBezTo>
                    <a:pt x="2" y="21963"/>
                    <a:pt x="0" y="21781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0380" y="0"/>
                    <a:pt x="38287" y="5315"/>
                    <a:pt x="41601" y="13446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28575">
              <a:solidFill>
                <a:schemeClr val="hlink"/>
              </a:solidFill>
              <a:miter lim="800000"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2875" name="Arc 139">
              <a:extLst>
                <a:ext uri="{FF2B5EF4-FFF2-40B4-BE49-F238E27FC236}">
                  <a16:creationId xmlns:a16="http://schemas.microsoft.com/office/drawing/2014/main" id="{534AD033-795D-4915-8FD3-A5B45ED914FF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5" y="2011"/>
              <a:ext cx="2903" cy="246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7 w 41602"/>
                <a:gd name="T1" fmla="*/ 22145 h 22145"/>
                <a:gd name="T2" fmla="*/ 41602 w 41602"/>
                <a:gd name="T3" fmla="*/ 13446 h 22145"/>
                <a:gd name="T4" fmla="*/ 21600 w 41602"/>
                <a:gd name="T5" fmla="*/ 21600 h 22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602" h="22145" fill="none" extrusionOk="0">
                  <a:moveTo>
                    <a:pt x="6" y="22145"/>
                  </a:moveTo>
                  <a:cubicBezTo>
                    <a:pt x="2" y="21963"/>
                    <a:pt x="0" y="21781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0380" y="0"/>
                    <a:pt x="38287" y="5315"/>
                    <a:pt x="41601" y="13446"/>
                  </a:cubicBezTo>
                </a:path>
                <a:path w="41602" h="22145" stroke="0" extrusionOk="0">
                  <a:moveTo>
                    <a:pt x="6" y="22145"/>
                  </a:moveTo>
                  <a:cubicBezTo>
                    <a:pt x="2" y="21963"/>
                    <a:pt x="0" y="21781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0380" y="0"/>
                    <a:pt x="38287" y="5315"/>
                    <a:pt x="41601" y="13446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28575">
              <a:solidFill>
                <a:schemeClr val="hlink"/>
              </a:solidFill>
              <a:miter lim="800000"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72876" name="Rectangle 140">
            <a:extLst>
              <a:ext uri="{FF2B5EF4-FFF2-40B4-BE49-F238E27FC236}">
                <a16:creationId xmlns:a16="http://schemas.microsoft.com/office/drawing/2014/main" id="{526F97B5-A334-408C-958F-627053F8A9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1844675"/>
            <a:ext cx="77771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/>
            <a:r>
              <a:rPr lang="zh-CN" altLang="en-US" sz="24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400" i="1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  <a:cs typeface="Times New Roman" panose="02020603050405020304" pitchFamily="18" charset="0"/>
              </a:rPr>
              <a:t>cp</a:t>
            </a:r>
            <a:r>
              <a:rPr lang="en-US" altLang="zh-CN" sz="24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  <a:cs typeface="Times New Roman" panose="02020603050405020304" pitchFamily="18" charset="0"/>
              </a:rPr>
              <a:t>=0</a:t>
            </a:r>
            <a:r>
              <a:rPr lang="zh-CN" altLang="en-US" sz="24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  <a:cs typeface="Times New Roman" panose="02020603050405020304" pitchFamily="18" charset="0"/>
              </a:rPr>
              <a:t>表示无时钟下降沿，</a:t>
            </a:r>
            <a:r>
              <a:rPr lang="en-US" altLang="zh-CN" sz="2400" i="1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  <a:cs typeface="Times New Roman" panose="02020603050405020304" pitchFamily="18" charset="0"/>
              </a:rPr>
              <a:t>cp</a:t>
            </a:r>
            <a:r>
              <a:rPr lang="en-US" altLang="zh-CN" sz="24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  <a:cs typeface="Times New Roman" panose="02020603050405020304" pitchFamily="18" charset="0"/>
              </a:rPr>
              <a:t>=1</a:t>
            </a:r>
            <a:r>
              <a:rPr lang="zh-CN" altLang="en-US" sz="24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  <a:cs typeface="Times New Roman" panose="02020603050405020304" pitchFamily="18" charset="0"/>
              </a:rPr>
              <a:t>表示有时钟下降沿）</a:t>
            </a:r>
          </a:p>
        </p:txBody>
      </p:sp>
      <p:graphicFrame>
        <p:nvGraphicFramePr>
          <p:cNvPr id="372877" name="Object 141">
            <a:extLst>
              <a:ext uri="{FF2B5EF4-FFF2-40B4-BE49-F238E27FC236}">
                <a16:creationId xmlns:a16="http://schemas.microsoft.com/office/drawing/2014/main" id="{A634A52B-54CB-461D-AC17-86D3D2DEC4E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48038" y="473075"/>
          <a:ext cx="2347912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2886" name="公式" r:id="rId17" imgW="939600" imgH="253800" progId="Equation.3">
                  <p:embed/>
                </p:oleObj>
              </mc:Choice>
              <mc:Fallback>
                <p:oleObj name="公式" r:id="rId17" imgW="939600" imgH="253800" progId="Equation.3">
                  <p:embed/>
                  <p:pic>
                    <p:nvPicPr>
                      <p:cNvPr id="0" name="Object 1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8038" y="473075"/>
                        <a:ext cx="2347912" cy="660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2878" name="Object 142">
            <a:extLst>
              <a:ext uri="{FF2B5EF4-FFF2-40B4-BE49-F238E27FC236}">
                <a16:creationId xmlns:a16="http://schemas.microsoft.com/office/drawing/2014/main" id="{79EDC2A3-2823-4189-B88C-D248E7D1181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88125" y="469900"/>
          <a:ext cx="1728788" cy="620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2887" name="公式" r:id="rId19" imgW="558720" imgH="228600" progId="Equation.3">
                  <p:embed/>
                </p:oleObj>
              </mc:Choice>
              <mc:Fallback>
                <p:oleObj name="公式" r:id="rId19" imgW="558720" imgH="228600" progId="Equation.3">
                  <p:embed/>
                  <p:pic>
                    <p:nvPicPr>
                      <p:cNvPr id="0" name="Object 1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8125" y="469900"/>
                        <a:ext cx="1728788" cy="620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2879" name="Object 143">
            <a:extLst>
              <a:ext uri="{FF2B5EF4-FFF2-40B4-BE49-F238E27FC236}">
                <a16:creationId xmlns:a16="http://schemas.microsoft.com/office/drawing/2014/main" id="{4F5B8AC5-A124-424B-BEFC-6CA3F7C56A6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76600" y="1262063"/>
          <a:ext cx="3587750" cy="627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2888" name="公式" r:id="rId21" imgW="1473120" imgH="253800" progId="Equation.3">
                  <p:embed/>
                </p:oleObj>
              </mc:Choice>
              <mc:Fallback>
                <p:oleObj name="公式" r:id="rId21" imgW="1473120" imgH="253800" progId="Equation.3">
                  <p:embed/>
                  <p:pic>
                    <p:nvPicPr>
                      <p:cNvPr id="0" name="Object 1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1262063"/>
                        <a:ext cx="3587750" cy="627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d"/>
    <p:sndAc>
      <p:stSnd>
        <p:snd r:embed="rId4" name="PROJCTOR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372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372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372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372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72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287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797" name="Rectangle 13">
            <a:extLst>
              <a:ext uri="{FF2B5EF4-FFF2-40B4-BE49-F238E27FC236}">
                <a16:creationId xmlns:a16="http://schemas.microsoft.com/office/drawing/2014/main" id="{F1BC85B9-184D-4D52-B84B-36CC79A08C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250" y="5157788"/>
            <a:ext cx="5688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/>
            <a:r>
              <a:rPr lang="zh-CN" altLang="en-US" sz="240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电路是一个异步五进制加计数电路。</a:t>
            </a:r>
          </a:p>
        </p:txBody>
      </p:sp>
      <p:sp>
        <p:nvSpPr>
          <p:cNvPr id="374798" name="Rectangle 14">
            <a:extLst>
              <a:ext uri="{FF2B5EF4-FFF2-40B4-BE49-F238E27FC236}">
                <a16:creationId xmlns:a16="http://schemas.microsoft.com/office/drawing/2014/main" id="{9092FA3F-2F08-481E-8B33-F60ED15A3A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6013" y="4508500"/>
            <a:ext cx="34194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/>
            <a:r>
              <a:rPr lang="en-US" altLang="zh-CN" sz="240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(4) </a:t>
            </a:r>
            <a:r>
              <a:rPr lang="zh-CN" altLang="en-US" sz="240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逻辑功能分析</a:t>
            </a:r>
          </a:p>
        </p:txBody>
      </p:sp>
      <p:sp>
        <p:nvSpPr>
          <p:cNvPr id="374799" name="Rectangle 15">
            <a:extLst>
              <a:ext uri="{FF2B5EF4-FFF2-40B4-BE49-F238E27FC236}">
                <a16:creationId xmlns:a16="http://schemas.microsoft.com/office/drawing/2014/main" id="{EC5085A3-A351-4474-A516-912E4CFA26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50" y="549275"/>
            <a:ext cx="23034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/>
            <a:r>
              <a:rPr lang="en-US" altLang="zh-CN" sz="24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  <a:cs typeface="Times New Roman" panose="02020603050405020304" pitchFamily="18" charset="0"/>
              </a:rPr>
              <a:t>(3) </a:t>
            </a:r>
            <a:r>
              <a:rPr lang="zh-CN" altLang="en-US" sz="24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  <a:cs typeface="Times New Roman" panose="02020603050405020304" pitchFamily="18" charset="0"/>
              </a:rPr>
              <a:t>画出状态图</a:t>
            </a:r>
          </a:p>
        </p:txBody>
      </p:sp>
      <p:grpSp>
        <p:nvGrpSpPr>
          <p:cNvPr id="374800" name="Group 16">
            <a:extLst>
              <a:ext uri="{FF2B5EF4-FFF2-40B4-BE49-F238E27FC236}">
                <a16:creationId xmlns:a16="http://schemas.microsoft.com/office/drawing/2014/main" id="{C6CD3520-D0EE-447A-B0B0-4E3A2E88F018}"/>
              </a:ext>
            </a:extLst>
          </p:cNvPr>
          <p:cNvGrpSpPr>
            <a:grpSpLocks/>
          </p:cNvGrpSpPr>
          <p:nvPr/>
        </p:nvGrpSpPr>
        <p:grpSpPr bwMode="auto">
          <a:xfrm>
            <a:off x="2266950" y="1196975"/>
            <a:ext cx="4968875" cy="3078163"/>
            <a:chOff x="2381" y="1049"/>
            <a:chExt cx="3033" cy="1842"/>
          </a:xfrm>
        </p:grpSpPr>
        <p:graphicFrame>
          <p:nvGraphicFramePr>
            <p:cNvPr id="374801" name="Object 17">
              <a:extLst>
                <a:ext uri="{FF2B5EF4-FFF2-40B4-BE49-F238E27FC236}">
                  <a16:creationId xmlns:a16="http://schemas.microsoft.com/office/drawing/2014/main" id="{CFCFC717-4243-470B-A593-10687FE56C1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381" y="1049"/>
            <a:ext cx="2307" cy="17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4805" name="图片" r:id="rId3" imgW="2400480" imgH="1866960" progId="Word.Picture.8">
                    <p:embed/>
                  </p:oleObj>
                </mc:Choice>
                <mc:Fallback>
                  <p:oleObj name="图片" r:id="rId3" imgW="2400480" imgH="1866960" progId="Word.Picture.8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81" y="1049"/>
                          <a:ext cx="2307" cy="179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4802" name="Object 18">
              <a:extLst>
                <a:ext uri="{FF2B5EF4-FFF2-40B4-BE49-F238E27FC236}">
                  <a16:creationId xmlns:a16="http://schemas.microsoft.com/office/drawing/2014/main" id="{CD569CF6-B716-49FA-AD9D-45E255DB2C5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60" y="1276"/>
            <a:ext cx="833" cy="4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4806" name="图片" r:id="rId5" imgW="866880" imgH="428760" progId="Word.Picture.8">
                    <p:embed/>
                  </p:oleObj>
                </mc:Choice>
                <mc:Fallback>
                  <p:oleObj name="图片" r:id="rId5" imgW="866880" imgH="428760" progId="Word.Picture.8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0" y="1276"/>
                          <a:ext cx="833" cy="41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4803" name="Object 19">
              <a:extLst>
                <a:ext uri="{FF2B5EF4-FFF2-40B4-BE49-F238E27FC236}">
                  <a16:creationId xmlns:a16="http://schemas.microsoft.com/office/drawing/2014/main" id="{DFD58F82-2A25-4B9C-B173-81C1443C4F1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968" y="2478"/>
            <a:ext cx="833" cy="4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4807" name="图片" r:id="rId7" imgW="866880" imgH="428760" progId="Word.Picture.8">
                    <p:embed/>
                  </p:oleObj>
                </mc:Choice>
                <mc:Fallback>
                  <p:oleObj name="图片" r:id="rId7" imgW="866880" imgH="428760" progId="Word.Picture.8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68" y="2478"/>
                          <a:ext cx="833" cy="41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4804" name="Object 20">
              <a:extLst>
                <a:ext uri="{FF2B5EF4-FFF2-40B4-BE49-F238E27FC236}">
                  <a16:creationId xmlns:a16="http://schemas.microsoft.com/office/drawing/2014/main" id="{7419A0C9-51B6-4BAB-9C79-05EDA29CBFD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581" y="1979"/>
            <a:ext cx="833" cy="4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4808" name="图片" r:id="rId9" imgW="866880" imgH="428760" progId="Word.Picture.8">
                    <p:embed/>
                  </p:oleObj>
                </mc:Choice>
                <mc:Fallback>
                  <p:oleObj name="图片" r:id="rId9" imgW="866880" imgH="428760" progId="Word.Picture.8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81" y="1979"/>
                          <a:ext cx="833" cy="41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374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4797" grpId="0"/>
      <p:bldP spid="374798" grpId="0"/>
    </p:bldLst>
  </p:timing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Arial Narrow"/>
        <a:ea typeface="楷体_GB2312"/>
        <a:cs typeface=""/>
      </a:majorFont>
      <a:minorFont>
        <a:latin typeface="Arial Narrow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anose="020B0606020202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anose="020B0606020202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15736</TotalTime>
  <Words>629</Words>
  <Application>Microsoft Office PowerPoint</Application>
  <PresentationFormat>全屏显示(4:3)</PresentationFormat>
  <Paragraphs>165</Paragraphs>
  <Slides>9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9</vt:i4>
      </vt:variant>
    </vt:vector>
  </HeadingPairs>
  <TitlesOfParts>
    <vt:vector size="23" baseType="lpstr">
      <vt:lpstr>Times New Roman</vt:lpstr>
      <vt:lpstr>宋体</vt:lpstr>
      <vt:lpstr>Arial Narrow</vt:lpstr>
      <vt:lpstr>楷体_GB2312</vt:lpstr>
      <vt:lpstr>Wingdings</vt:lpstr>
      <vt:lpstr>Arial</vt:lpstr>
      <vt:lpstr>隶书</vt:lpstr>
      <vt:lpstr>Verdana</vt:lpstr>
      <vt:lpstr>Tahoma</vt:lpstr>
      <vt:lpstr>Symbol</vt:lpstr>
      <vt:lpstr>Profile</vt:lpstr>
      <vt:lpstr>Microsoft Word 图片</vt:lpstr>
      <vt:lpstr>Microsoft 公式 3.0</vt:lpstr>
      <vt:lpstr>Microsoft Equation 3.0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Samsung Electronics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luojie</dc:creator>
  <cp:lastModifiedBy>Wang Moby</cp:lastModifiedBy>
  <cp:revision>1694</cp:revision>
  <dcterms:created xsi:type="dcterms:W3CDTF">2004-08-29T02:51:05Z</dcterms:created>
  <dcterms:modified xsi:type="dcterms:W3CDTF">2020-04-25T08:38:39Z</dcterms:modified>
</cp:coreProperties>
</file>