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1"/>
  </p:notesMasterIdLst>
  <p:sldIdLst>
    <p:sldId id="488" r:id="rId5"/>
    <p:sldId id="437" r:id="rId6"/>
    <p:sldId id="438" r:id="rId7"/>
    <p:sldId id="439" r:id="rId8"/>
    <p:sldId id="440" r:id="rId9"/>
    <p:sldId id="441" r:id="rId10"/>
    <p:sldId id="442" r:id="rId11"/>
    <p:sldId id="443" r:id="rId12"/>
    <p:sldId id="444" r:id="rId13"/>
    <p:sldId id="445" r:id="rId14"/>
    <p:sldId id="447" r:id="rId15"/>
    <p:sldId id="448" r:id="rId16"/>
    <p:sldId id="449" r:id="rId17"/>
    <p:sldId id="450" r:id="rId18"/>
    <p:sldId id="489" r:id="rId19"/>
    <p:sldId id="490" r:id="rId20"/>
    <p:sldId id="451" r:id="rId21"/>
    <p:sldId id="452" r:id="rId22"/>
    <p:sldId id="453" r:id="rId23"/>
    <p:sldId id="454" r:id="rId24"/>
    <p:sldId id="456" r:id="rId25"/>
    <p:sldId id="458" r:id="rId26"/>
    <p:sldId id="459" r:id="rId27"/>
    <p:sldId id="460" r:id="rId28"/>
    <p:sldId id="505" r:id="rId29"/>
    <p:sldId id="506" r:id="rId30"/>
    <p:sldId id="461" r:id="rId31"/>
    <p:sldId id="463" r:id="rId32"/>
    <p:sldId id="464" r:id="rId33"/>
    <p:sldId id="491" r:id="rId34"/>
    <p:sldId id="492" r:id="rId35"/>
    <p:sldId id="493" r:id="rId36"/>
    <p:sldId id="495" r:id="rId37"/>
    <p:sldId id="496" r:id="rId38"/>
    <p:sldId id="497" r:id="rId39"/>
    <p:sldId id="498" r:id="rId40"/>
    <p:sldId id="499" r:id="rId41"/>
    <p:sldId id="500" r:id="rId42"/>
    <p:sldId id="501" r:id="rId43"/>
    <p:sldId id="502" r:id="rId44"/>
    <p:sldId id="503" r:id="rId45"/>
    <p:sldId id="466" r:id="rId46"/>
    <p:sldId id="504" r:id="rId47"/>
    <p:sldId id="470" r:id="rId48"/>
    <p:sldId id="471" r:id="rId49"/>
    <p:sldId id="472" r:id="rId50"/>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a:srgbClr val="0000CC"/>
    <a:srgbClr val="339933"/>
    <a:srgbClr val="0099FF"/>
    <a:srgbClr val="00006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731" autoAdjust="0"/>
  </p:normalViewPr>
  <p:slideViewPr>
    <p:cSldViewPr>
      <p:cViewPr varScale="1">
        <p:scale>
          <a:sx n="72" d="100"/>
          <a:sy n="72" d="100"/>
        </p:scale>
        <p:origin x="976" y="5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5.wmf"/><Relationship Id="rId18" Type="http://schemas.openxmlformats.org/officeDocument/2006/relationships/image" Target="../media/image40.wmf"/><Relationship Id="rId3" Type="http://schemas.openxmlformats.org/officeDocument/2006/relationships/image" Target="../media/image25.wmf"/><Relationship Id="rId7" Type="http://schemas.openxmlformats.org/officeDocument/2006/relationships/image" Target="../media/image29.wmf"/><Relationship Id="rId12" Type="http://schemas.openxmlformats.org/officeDocument/2006/relationships/image" Target="../media/image34.wmf"/><Relationship Id="rId17" Type="http://schemas.openxmlformats.org/officeDocument/2006/relationships/image" Target="../media/image39.wmf"/><Relationship Id="rId2" Type="http://schemas.openxmlformats.org/officeDocument/2006/relationships/image" Target="../media/image24.wmf"/><Relationship Id="rId16" Type="http://schemas.openxmlformats.org/officeDocument/2006/relationships/image" Target="../media/image38.wmf"/><Relationship Id="rId1" Type="http://schemas.openxmlformats.org/officeDocument/2006/relationships/image" Target="../media/image23.wmf"/><Relationship Id="rId6" Type="http://schemas.openxmlformats.org/officeDocument/2006/relationships/image" Target="../media/image28.wmf"/><Relationship Id="rId11" Type="http://schemas.openxmlformats.org/officeDocument/2006/relationships/image" Target="../media/image33.wmf"/><Relationship Id="rId5" Type="http://schemas.openxmlformats.org/officeDocument/2006/relationships/image" Target="../media/image27.wmf"/><Relationship Id="rId15" Type="http://schemas.openxmlformats.org/officeDocument/2006/relationships/image" Target="../media/image3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 Id="rId1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9"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emf"/><Relationship Id="rId1" Type="http://schemas.openxmlformats.org/officeDocument/2006/relationships/image" Target="../media/image56.emf"/><Relationship Id="rId4"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emf"/><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wmf"/><Relationship Id="rId1" Type="http://schemas.openxmlformats.org/officeDocument/2006/relationships/image" Target="../media/image7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wmf"/><Relationship Id="rId1" Type="http://schemas.openxmlformats.org/officeDocument/2006/relationships/image" Target="../media/image7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emf"/><Relationship Id="rId4" Type="http://schemas.openxmlformats.org/officeDocument/2006/relationships/image" Target="../media/image8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1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F1B776FD-B47D-457F-95BD-5F191A2914D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5" name="Rectangle 3">
            <a:extLst>
              <a:ext uri="{FF2B5EF4-FFF2-40B4-BE49-F238E27FC236}">
                <a16:creationId xmlns:a16="http://schemas.microsoft.com/office/drawing/2014/main" id="{F43FA459-E585-4CB2-A876-B285678F3F88}"/>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486414F6-5E6F-4546-91C7-131C25CC236C}"/>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a:extLst>
              <a:ext uri="{FF2B5EF4-FFF2-40B4-BE49-F238E27FC236}">
                <a16:creationId xmlns:a16="http://schemas.microsoft.com/office/drawing/2014/main" id="{0449A9E8-50F1-4657-967C-333EFC3032C3}"/>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2278" name="Rectangle 6">
            <a:extLst>
              <a:ext uri="{FF2B5EF4-FFF2-40B4-BE49-F238E27FC236}">
                <a16:creationId xmlns:a16="http://schemas.microsoft.com/office/drawing/2014/main" id="{7438BC1C-80D6-47C4-9E3F-BF5920BBFA72}"/>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9" name="Rectangle 7">
            <a:extLst>
              <a:ext uri="{FF2B5EF4-FFF2-40B4-BE49-F238E27FC236}">
                <a16:creationId xmlns:a16="http://schemas.microsoft.com/office/drawing/2014/main" id="{DA472D34-2DDA-474A-9766-454BFA9C203E}"/>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Verdana" panose="020B0604030504040204" pitchFamily="34" charset="0"/>
              </a:defRPr>
            </a:lvl1pPr>
          </a:lstStyle>
          <a:p>
            <a:pPr>
              <a:defRPr/>
            </a:pPr>
            <a:fld id="{6AC6B057-1B40-4436-949F-1807019BA41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541014B-8D20-4542-841F-67CFA3A6C15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r"/>
            <a:fld id="{77F54F7B-AF00-4E4D-AE8F-2F6B8887E9AB}" type="slidenum">
              <a:rPr lang="en-US" altLang="zh-CN" sz="1200" b="0">
                <a:latin typeface="Verdana" panose="020B0604030504040204" pitchFamily="34" charset="0"/>
              </a:rPr>
              <a:pPr algn="r"/>
              <a:t>5</a:t>
            </a:fld>
            <a:endParaRPr lang="en-US" altLang="zh-CN" sz="1200" b="0">
              <a:latin typeface="Verdana" panose="020B0604030504040204" pitchFamily="34" charset="0"/>
            </a:endParaRPr>
          </a:p>
        </p:txBody>
      </p:sp>
      <p:sp>
        <p:nvSpPr>
          <p:cNvPr id="9219" name="Rectangle 2">
            <a:extLst>
              <a:ext uri="{FF2B5EF4-FFF2-40B4-BE49-F238E27FC236}">
                <a16:creationId xmlns:a16="http://schemas.microsoft.com/office/drawing/2014/main" id="{3AAC0674-0515-4F07-98BD-135FB421AB10}"/>
              </a:ext>
            </a:extLst>
          </p:cNvPr>
          <p:cNvSpPr>
            <a:spLocks noChangeArrowheads="1" noTextEdit="1"/>
          </p:cNvSpPr>
          <p:nvPr>
            <p:ph type="sldImg"/>
          </p:nvPr>
        </p:nvSpPr>
        <p:spPr>
          <a:ln/>
        </p:spPr>
      </p:sp>
      <p:sp>
        <p:nvSpPr>
          <p:cNvPr id="9220" name="Rectangle 3">
            <a:extLst>
              <a:ext uri="{FF2B5EF4-FFF2-40B4-BE49-F238E27FC236}">
                <a16:creationId xmlns:a16="http://schemas.microsoft.com/office/drawing/2014/main" id="{71C6444C-639B-42F9-AA21-6A4746070C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图中看出，谐波次数越高，幅值分量越小，对原波形的贡献越小，所以在一定条件下可忽略高次谐波。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EC44BD53-373A-48DB-B54D-3B8464AB584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r"/>
            <a:fld id="{6F71F275-D810-4A8D-8791-8417FCDD5800}" type="slidenum">
              <a:rPr lang="en-US" altLang="zh-CN" sz="1200" b="0">
                <a:latin typeface="Verdana" panose="020B0604030504040204" pitchFamily="34" charset="0"/>
              </a:rPr>
              <a:pPr algn="r"/>
              <a:t>9</a:t>
            </a:fld>
            <a:endParaRPr lang="en-US" altLang="zh-CN" sz="1200" b="0">
              <a:latin typeface="Verdana" panose="020B0604030504040204" pitchFamily="34" charset="0"/>
            </a:endParaRPr>
          </a:p>
        </p:txBody>
      </p:sp>
      <p:sp>
        <p:nvSpPr>
          <p:cNvPr id="14339" name="Rectangle 2">
            <a:extLst>
              <a:ext uri="{FF2B5EF4-FFF2-40B4-BE49-F238E27FC236}">
                <a16:creationId xmlns:a16="http://schemas.microsoft.com/office/drawing/2014/main" id="{21A27D31-C486-44B4-8E69-06C1457FD1F5}"/>
              </a:ext>
            </a:extLst>
          </p:cNvPr>
          <p:cNvSpPr>
            <a:spLocks noChangeArrowheads="1" noTextEdit="1"/>
          </p:cNvSpPr>
          <p:nvPr>
            <p:ph type="sldImg"/>
          </p:nvPr>
        </p:nvSpPr>
        <p:spPr>
          <a:ln/>
        </p:spPr>
      </p:sp>
      <p:sp>
        <p:nvSpPr>
          <p:cNvPr id="14340" name="Rectangle 3">
            <a:extLst>
              <a:ext uri="{FF2B5EF4-FFF2-40B4-BE49-F238E27FC236}">
                <a16:creationId xmlns:a16="http://schemas.microsoft.com/office/drawing/2014/main" id="{27D5161E-6E3D-44CE-A227-5C9F7768C01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此处说明电压电流等为什麽用相量形式</a:t>
            </a:r>
            <a:r>
              <a:rPr lang="en-US" altLang="zh-CN"/>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42B40EAE-7CF5-4712-9D0C-7428DD9DA9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r"/>
            <a:fld id="{DB6C789D-A1FA-4CE2-977A-770E36B575BC}" type="slidenum">
              <a:rPr lang="en-US" altLang="zh-CN" sz="1200" b="0">
                <a:latin typeface="Verdana" panose="020B0604030504040204" pitchFamily="34" charset="0"/>
              </a:rPr>
              <a:pPr algn="r"/>
              <a:t>20</a:t>
            </a:fld>
            <a:endParaRPr lang="en-US" altLang="zh-CN" sz="1200" b="0">
              <a:latin typeface="Verdana" panose="020B0604030504040204" pitchFamily="34" charset="0"/>
            </a:endParaRPr>
          </a:p>
        </p:txBody>
      </p:sp>
      <p:sp>
        <p:nvSpPr>
          <p:cNvPr id="26627" name="Rectangle 2">
            <a:extLst>
              <a:ext uri="{FF2B5EF4-FFF2-40B4-BE49-F238E27FC236}">
                <a16:creationId xmlns:a16="http://schemas.microsoft.com/office/drawing/2014/main" id="{074AADD4-B8A4-426D-896A-07E36A1AF64B}"/>
              </a:ext>
            </a:extLst>
          </p:cNvPr>
          <p:cNvSpPr>
            <a:spLocks noChangeArrowheads="1" noTextEdit="1"/>
          </p:cNvSpPr>
          <p:nvPr>
            <p:ph type="sldImg"/>
          </p:nvPr>
        </p:nvSpPr>
        <p:spPr>
          <a:ln/>
        </p:spPr>
      </p:sp>
      <p:sp>
        <p:nvSpPr>
          <p:cNvPr id="26628" name="Rectangle 3">
            <a:extLst>
              <a:ext uri="{FF2B5EF4-FFF2-40B4-BE49-F238E27FC236}">
                <a16:creationId xmlns:a16="http://schemas.microsoft.com/office/drawing/2014/main" id="{FC3E359F-65B0-4635-9EAF-FB2F69722F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        </a:t>
            </a:r>
            <a:r>
              <a:rPr lang="zh-CN" altLang="en-US"/>
              <a:t>放大电路存在电抗元件，如电容、电感。因此输入信号的频率不同，电路的输出响应也不同。</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ED164F09-3685-40E0-90EF-A6ED25CADF56}"/>
              </a:ext>
            </a:extLst>
          </p:cNvPr>
          <p:cNvSpPr>
            <a:spLocks noChangeArrowheads="1"/>
          </p:cNvSpPr>
          <p:nvPr/>
        </p:nvSpPr>
        <p:spPr bwMode="auto">
          <a:xfrm>
            <a:off x="685800" y="21336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8">
            <a:hlinkClick r:id="" action="ppaction://hlinkshowjump?jump=nextslide"/>
            <a:extLst>
              <a:ext uri="{FF2B5EF4-FFF2-40B4-BE49-F238E27FC236}">
                <a16:creationId xmlns:a16="http://schemas.microsoft.com/office/drawing/2014/main" id="{341E1515-CAED-43D6-A970-8BADCE85FA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hlinkClick r:id="" action="ppaction://hlinkshowjump?jump=endshow"/>
            <a:extLst>
              <a:ext uri="{FF2B5EF4-FFF2-40B4-BE49-F238E27FC236}">
                <a16:creationId xmlns:a16="http://schemas.microsoft.com/office/drawing/2014/main" id="{41A549CD-08B0-4C78-BC5F-23A7263F206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a:hlinkClick r:id="" action="ppaction://hlinkshowjump?jump=previousslide"/>
            <a:extLst>
              <a:ext uri="{FF2B5EF4-FFF2-40B4-BE49-F238E27FC236}">
                <a16:creationId xmlns:a16="http://schemas.microsoft.com/office/drawing/2014/main" id="{32B69849-DDB7-4D0C-9940-E90A8899F2C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p:cNvSpPr>
            <a:spLocks noGrp="1" noChangeArrowheads="1"/>
          </p:cNvSpPr>
          <p:nvPr>
            <p:ph type="ctrTitle"/>
          </p:nvPr>
        </p:nvSpPr>
        <p:spPr>
          <a:xfrm>
            <a:off x="685800" y="990600"/>
            <a:ext cx="7772400" cy="1371600"/>
          </a:xfrm>
        </p:spPr>
        <p:txBody>
          <a:bodyPr/>
          <a:lstStyle>
            <a:lvl1pPr>
              <a:defRPr sz="4000">
                <a:ea typeface="隶书" panose="02010509060101010101" pitchFamily="49" charset="-122"/>
              </a:defRPr>
            </a:lvl1pPr>
          </a:lstStyle>
          <a:p>
            <a:pPr lvl="0"/>
            <a:r>
              <a:rPr lang="en-US" altLang="zh-CN" noProof="0"/>
              <a:t>abcd</a:t>
            </a:r>
          </a:p>
        </p:txBody>
      </p:sp>
      <p:sp>
        <p:nvSpPr>
          <p:cNvPr id="93187" name="Rectangle 3"/>
          <p:cNvSpPr>
            <a:spLocks noGrp="1" noChangeArrowheads="1"/>
          </p:cNvSpPr>
          <p:nvPr>
            <p:ph type="subTitle" idx="1"/>
          </p:nvPr>
        </p:nvSpPr>
        <p:spPr>
          <a:xfrm>
            <a:off x="684213" y="3141663"/>
            <a:ext cx="7010400" cy="1600200"/>
          </a:xfrm>
        </p:spPr>
        <p:txBody>
          <a:bodyPr/>
          <a:lstStyle>
            <a:lvl1pPr marL="0" indent="0">
              <a:buFont typeface="Wingdings" panose="05000000000000000000" pitchFamily="2" charset="2"/>
              <a:buNone/>
              <a:defRPr sz="2800"/>
            </a:lvl1pPr>
          </a:lstStyle>
          <a:p>
            <a:pPr lvl="0"/>
            <a:r>
              <a:rPr lang="en-US" altLang="zh-CN" noProof="0"/>
              <a:t>abcdefg</a:t>
            </a:r>
          </a:p>
        </p:txBody>
      </p:sp>
      <p:sp>
        <p:nvSpPr>
          <p:cNvPr id="8" name="Rectangle 4">
            <a:extLst>
              <a:ext uri="{FF2B5EF4-FFF2-40B4-BE49-F238E27FC236}">
                <a16:creationId xmlns:a16="http://schemas.microsoft.com/office/drawing/2014/main" id="{C7A8D891-028C-47B5-A666-6CA409D871E7}"/>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D1D257E2-271C-43D1-99ED-C2626BB4D16B}"/>
              </a:ext>
            </a:extLst>
          </p:cNvPr>
          <p:cNvSpPr>
            <a:spLocks noGrp="1" noChangeArrowheads="1"/>
          </p:cNvSpPr>
          <p:nvPr>
            <p:ph type="ftr" sz="quarter" idx="11"/>
          </p:nvPr>
        </p:nvSpPr>
        <p:spPr bwMode="auto">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b="0">
                <a:latin typeface="Verdana" panose="020B0604030504040204" pitchFamily="34" charset="0"/>
              </a:defRPr>
            </a:lvl1pPr>
          </a:lstStyle>
          <a:p>
            <a:pPr>
              <a:defRPr/>
            </a:pPr>
            <a:endParaRPr lang="en-US" altLang="zh-CN"/>
          </a:p>
        </p:txBody>
      </p:sp>
      <p:sp>
        <p:nvSpPr>
          <p:cNvPr id="10" name="Rectangle 6">
            <a:extLst>
              <a:ext uri="{FF2B5EF4-FFF2-40B4-BE49-F238E27FC236}">
                <a16:creationId xmlns:a16="http://schemas.microsoft.com/office/drawing/2014/main" id="{F20A5041-F18F-4835-B0F5-8D4F6B473972}"/>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A0263482-5229-427B-A249-285B9212450C}" type="slidenum">
              <a:rPr lang="en-US" altLang="zh-CN"/>
              <a:pPr>
                <a:defRPr/>
              </a:pPr>
              <a:t>‹#›</a:t>
            </a:fld>
            <a:endParaRPr lang="en-US" altLang="zh-CN"/>
          </a:p>
        </p:txBody>
      </p:sp>
    </p:spTree>
    <p:extLst>
      <p:ext uri="{BB962C8B-B14F-4D97-AF65-F5344CB8AC3E}">
        <p14:creationId xmlns:p14="http://schemas.microsoft.com/office/powerpoint/2010/main" val="213511789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F325C103-DE81-4E04-8226-DFE2DF356F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A6146EF8-932D-4DA4-AF36-86D57D35EBD3}"/>
              </a:ext>
            </a:extLst>
          </p:cNvPr>
          <p:cNvSpPr>
            <a:spLocks noGrp="1" noChangeArrowheads="1"/>
          </p:cNvSpPr>
          <p:nvPr>
            <p:ph type="sldNum" sz="quarter" idx="11"/>
          </p:nvPr>
        </p:nvSpPr>
        <p:spPr>
          <a:ln/>
        </p:spPr>
        <p:txBody>
          <a:bodyPr/>
          <a:lstStyle>
            <a:lvl1pPr>
              <a:defRPr/>
            </a:lvl1pPr>
          </a:lstStyle>
          <a:p>
            <a:pPr>
              <a:defRPr/>
            </a:pPr>
            <a:fld id="{110BD13C-E7C2-4697-8F18-CD6D6A246769}" type="slidenum">
              <a:rPr lang="en-US" altLang="zh-CN"/>
              <a:pPr>
                <a:defRPr/>
              </a:pPr>
              <a:t>‹#›</a:t>
            </a:fld>
            <a:endParaRPr lang="en-US" altLang="zh-CN"/>
          </a:p>
        </p:txBody>
      </p:sp>
    </p:spTree>
    <p:extLst>
      <p:ext uri="{BB962C8B-B14F-4D97-AF65-F5344CB8AC3E}">
        <p14:creationId xmlns:p14="http://schemas.microsoft.com/office/powerpoint/2010/main" val="244992364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5402DF4E-E518-4A66-A243-0DCBF4B1D4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7B03D406-E237-45F6-9D45-3D5EAE3FF73A}"/>
              </a:ext>
            </a:extLst>
          </p:cNvPr>
          <p:cNvSpPr>
            <a:spLocks noGrp="1" noChangeArrowheads="1"/>
          </p:cNvSpPr>
          <p:nvPr>
            <p:ph type="sldNum" sz="quarter" idx="11"/>
          </p:nvPr>
        </p:nvSpPr>
        <p:spPr>
          <a:ln/>
        </p:spPr>
        <p:txBody>
          <a:bodyPr/>
          <a:lstStyle>
            <a:lvl1pPr>
              <a:defRPr/>
            </a:lvl1pPr>
          </a:lstStyle>
          <a:p>
            <a:pPr>
              <a:defRPr/>
            </a:pPr>
            <a:fld id="{5E725CAB-0622-42A8-8009-56A72F406647}" type="slidenum">
              <a:rPr lang="en-US" altLang="zh-CN"/>
              <a:pPr>
                <a:defRPr/>
              </a:pPr>
              <a:t>‹#›</a:t>
            </a:fld>
            <a:endParaRPr lang="en-US" altLang="zh-CN"/>
          </a:p>
        </p:txBody>
      </p:sp>
    </p:spTree>
    <p:extLst>
      <p:ext uri="{BB962C8B-B14F-4D97-AF65-F5344CB8AC3E}">
        <p14:creationId xmlns:p14="http://schemas.microsoft.com/office/powerpoint/2010/main" val="125198402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07C06F59-E896-4D23-A829-E34F4CC3A7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474C80D5-B6E1-44D7-BF75-066FD5A1DC87}"/>
              </a:ext>
            </a:extLst>
          </p:cNvPr>
          <p:cNvSpPr>
            <a:spLocks noGrp="1" noChangeArrowheads="1"/>
          </p:cNvSpPr>
          <p:nvPr>
            <p:ph type="sldNum" sz="quarter" idx="11"/>
          </p:nvPr>
        </p:nvSpPr>
        <p:spPr>
          <a:ln/>
        </p:spPr>
        <p:txBody>
          <a:bodyPr/>
          <a:lstStyle>
            <a:lvl1pPr>
              <a:defRPr/>
            </a:lvl1pPr>
          </a:lstStyle>
          <a:p>
            <a:pPr>
              <a:defRPr/>
            </a:pPr>
            <a:fld id="{9D72B635-229B-4230-B46E-A30943297FFB}" type="slidenum">
              <a:rPr lang="en-US" altLang="zh-CN"/>
              <a:pPr>
                <a:defRPr/>
              </a:pPr>
              <a:t>‹#›</a:t>
            </a:fld>
            <a:endParaRPr lang="en-US" altLang="zh-CN"/>
          </a:p>
        </p:txBody>
      </p:sp>
    </p:spTree>
    <p:extLst>
      <p:ext uri="{BB962C8B-B14F-4D97-AF65-F5344CB8AC3E}">
        <p14:creationId xmlns:p14="http://schemas.microsoft.com/office/powerpoint/2010/main" val="1137970595"/>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0EC69865-9B9B-4543-943B-739720F8D3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21C95B39-42D0-48E4-9F70-8EB8708C6912}"/>
              </a:ext>
            </a:extLst>
          </p:cNvPr>
          <p:cNvSpPr>
            <a:spLocks noGrp="1" noChangeArrowheads="1"/>
          </p:cNvSpPr>
          <p:nvPr>
            <p:ph type="sldNum" sz="quarter" idx="11"/>
          </p:nvPr>
        </p:nvSpPr>
        <p:spPr>
          <a:ln/>
        </p:spPr>
        <p:txBody>
          <a:bodyPr/>
          <a:lstStyle>
            <a:lvl1pPr>
              <a:defRPr/>
            </a:lvl1pPr>
          </a:lstStyle>
          <a:p>
            <a:pPr>
              <a:defRPr/>
            </a:pPr>
            <a:fld id="{997873A3-9494-4425-A499-1991B85701B8}" type="slidenum">
              <a:rPr lang="en-US" altLang="zh-CN"/>
              <a:pPr>
                <a:defRPr/>
              </a:pPr>
              <a:t>‹#›</a:t>
            </a:fld>
            <a:endParaRPr lang="en-US" altLang="zh-CN"/>
          </a:p>
        </p:txBody>
      </p:sp>
    </p:spTree>
    <p:extLst>
      <p:ext uri="{BB962C8B-B14F-4D97-AF65-F5344CB8AC3E}">
        <p14:creationId xmlns:p14="http://schemas.microsoft.com/office/powerpoint/2010/main" val="238733073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a:extLst>
              <a:ext uri="{FF2B5EF4-FFF2-40B4-BE49-F238E27FC236}">
                <a16:creationId xmlns:a16="http://schemas.microsoft.com/office/drawing/2014/main" id="{A4028D13-6CD8-488B-B4FF-876713FD00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82B5B31C-B950-4A48-8A19-FE5A59219581}"/>
              </a:ext>
            </a:extLst>
          </p:cNvPr>
          <p:cNvSpPr>
            <a:spLocks noGrp="1" noChangeArrowheads="1"/>
          </p:cNvSpPr>
          <p:nvPr>
            <p:ph type="sldNum" sz="quarter" idx="11"/>
          </p:nvPr>
        </p:nvSpPr>
        <p:spPr>
          <a:ln/>
        </p:spPr>
        <p:txBody>
          <a:bodyPr/>
          <a:lstStyle>
            <a:lvl1pPr>
              <a:defRPr/>
            </a:lvl1pPr>
          </a:lstStyle>
          <a:p>
            <a:pPr>
              <a:defRPr/>
            </a:pPr>
            <a:fld id="{35E93DBE-BDC4-456D-83DB-F41A48FD094D}" type="slidenum">
              <a:rPr lang="en-US" altLang="zh-CN"/>
              <a:pPr>
                <a:defRPr/>
              </a:pPr>
              <a:t>‹#›</a:t>
            </a:fld>
            <a:endParaRPr lang="en-US" altLang="zh-CN"/>
          </a:p>
        </p:txBody>
      </p:sp>
    </p:spTree>
    <p:extLst>
      <p:ext uri="{BB962C8B-B14F-4D97-AF65-F5344CB8AC3E}">
        <p14:creationId xmlns:p14="http://schemas.microsoft.com/office/powerpoint/2010/main" val="210267635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6">
            <a:extLst>
              <a:ext uri="{FF2B5EF4-FFF2-40B4-BE49-F238E27FC236}">
                <a16:creationId xmlns:a16="http://schemas.microsoft.com/office/drawing/2014/main" id="{3421518C-9B45-4D98-9E67-ED1BB985DE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39B39443-4CCF-452C-8069-416D0F7630AE}"/>
              </a:ext>
            </a:extLst>
          </p:cNvPr>
          <p:cNvSpPr>
            <a:spLocks noGrp="1" noChangeArrowheads="1"/>
          </p:cNvSpPr>
          <p:nvPr>
            <p:ph type="sldNum" sz="quarter" idx="11"/>
          </p:nvPr>
        </p:nvSpPr>
        <p:spPr>
          <a:ln/>
        </p:spPr>
        <p:txBody>
          <a:bodyPr/>
          <a:lstStyle>
            <a:lvl1pPr>
              <a:defRPr/>
            </a:lvl1pPr>
          </a:lstStyle>
          <a:p>
            <a:pPr>
              <a:defRPr/>
            </a:pPr>
            <a:fld id="{F20426C2-4703-4B49-A813-88E3A55F2FD9}" type="slidenum">
              <a:rPr lang="en-US" altLang="zh-CN"/>
              <a:pPr>
                <a:defRPr/>
              </a:pPr>
              <a:t>‹#›</a:t>
            </a:fld>
            <a:endParaRPr lang="en-US" altLang="zh-CN"/>
          </a:p>
        </p:txBody>
      </p:sp>
    </p:spTree>
    <p:extLst>
      <p:ext uri="{BB962C8B-B14F-4D97-AF65-F5344CB8AC3E}">
        <p14:creationId xmlns:p14="http://schemas.microsoft.com/office/powerpoint/2010/main" val="417145331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8DB9384C-5107-46A8-9412-C7DFA504CA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5011C7C7-C4E9-41EE-A177-6426C3B3FB9B}"/>
              </a:ext>
            </a:extLst>
          </p:cNvPr>
          <p:cNvSpPr>
            <a:spLocks noGrp="1" noChangeArrowheads="1"/>
          </p:cNvSpPr>
          <p:nvPr>
            <p:ph type="sldNum" sz="quarter" idx="11"/>
          </p:nvPr>
        </p:nvSpPr>
        <p:spPr>
          <a:ln/>
        </p:spPr>
        <p:txBody>
          <a:bodyPr/>
          <a:lstStyle>
            <a:lvl1pPr>
              <a:defRPr/>
            </a:lvl1pPr>
          </a:lstStyle>
          <a:p>
            <a:pPr>
              <a:defRPr/>
            </a:pPr>
            <a:fld id="{C54C14EF-6897-4E88-9666-E2B08A964C5B}" type="slidenum">
              <a:rPr lang="en-US" altLang="zh-CN"/>
              <a:pPr>
                <a:defRPr/>
              </a:pPr>
              <a:t>‹#›</a:t>
            </a:fld>
            <a:endParaRPr lang="en-US" altLang="zh-CN"/>
          </a:p>
        </p:txBody>
      </p:sp>
    </p:spTree>
    <p:extLst>
      <p:ext uri="{BB962C8B-B14F-4D97-AF65-F5344CB8AC3E}">
        <p14:creationId xmlns:p14="http://schemas.microsoft.com/office/powerpoint/2010/main" val="529765264"/>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EEEC720-33D4-4642-9263-C3EFD3E8D8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a:extLst>
              <a:ext uri="{FF2B5EF4-FFF2-40B4-BE49-F238E27FC236}">
                <a16:creationId xmlns:a16="http://schemas.microsoft.com/office/drawing/2014/main" id="{DDC53604-524F-4A7F-9C95-F6F06A0B9C28}"/>
              </a:ext>
            </a:extLst>
          </p:cNvPr>
          <p:cNvSpPr>
            <a:spLocks noGrp="1" noChangeArrowheads="1"/>
          </p:cNvSpPr>
          <p:nvPr>
            <p:ph type="sldNum" sz="quarter" idx="11"/>
          </p:nvPr>
        </p:nvSpPr>
        <p:spPr>
          <a:ln/>
        </p:spPr>
        <p:txBody>
          <a:bodyPr/>
          <a:lstStyle>
            <a:lvl1pPr>
              <a:defRPr/>
            </a:lvl1pPr>
          </a:lstStyle>
          <a:p>
            <a:pPr>
              <a:defRPr/>
            </a:pPr>
            <a:fld id="{470378F6-5034-45D1-9CD9-89D4FF76E20B}" type="slidenum">
              <a:rPr lang="en-US" altLang="zh-CN"/>
              <a:pPr>
                <a:defRPr/>
              </a:pPr>
              <a:t>‹#›</a:t>
            </a:fld>
            <a:endParaRPr lang="en-US" altLang="zh-CN"/>
          </a:p>
        </p:txBody>
      </p:sp>
    </p:spTree>
    <p:extLst>
      <p:ext uri="{BB962C8B-B14F-4D97-AF65-F5344CB8AC3E}">
        <p14:creationId xmlns:p14="http://schemas.microsoft.com/office/powerpoint/2010/main" val="419232392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768055AA-974A-4E81-BD08-16308376A1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3FD0BAFA-49B4-43F1-969B-14C88C50D669}"/>
              </a:ext>
            </a:extLst>
          </p:cNvPr>
          <p:cNvSpPr>
            <a:spLocks noGrp="1" noChangeArrowheads="1"/>
          </p:cNvSpPr>
          <p:nvPr>
            <p:ph type="sldNum" sz="quarter" idx="11"/>
          </p:nvPr>
        </p:nvSpPr>
        <p:spPr>
          <a:ln/>
        </p:spPr>
        <p:txBody>
          <a:bodyPr/>
          <a:lstStyle>
            <a:lvl1pPr>
              <a:defRPr/>
            </a:lvl1pPr>
          </a:lstStyle>
          <a:p>
            <a:pPr>
              <a:defRPr/>
            </a:pPr>
            <a:fld id="{8D47ED35-9EC9-466A-A5CD-AB75DE14A5C0}" type="slidenum">
              <a:rPr lang="en-US" altLang="zh-CN"/>
              <a:pPr>
                <a:defRPr/>
              </a:pPr>
              <a:t>‹#›</a:t>
            </a:fld>
            <a:endParaRPr lang="en-US" altLang="zh-CN"/>
          </a:p>
        </p:txBody>
      </p:sp>
    </p:spTree>
    <p:extLst>
      <p:ext uri="{BB962C8B-B14F-4D97-AF65-F5344CB8AC3E}">
        <p14:creationId xmlns:p14="http://schemas.microsoft.com/office/powerpoint/2010/main" val="4168182778"/>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5562CDC8-AD3E-43E2-87BA-7C9E7F0D53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5660D272-8F3F-4AE7-B3C3-98E8AD2B5CE3}"/>
              </a:ext>
            </a:extLst>
          </p:cNvPr>
          <p:cNvSpPr>
            <a:spLocks noGrp="1" noChangeArrowheads="1"/>
          </p:cNvSpPr>
          <p:nvPr>
            <p:ph type="sldNum" sz="quarter" idx="11"/>
          </p:nvPr>
        </p:nvSpPr>
        <p:spPr>
          <a:ln/>
        </p:spPr>
        <p:txBody>
          <a:bodyPr/>
          <a:lstStyle>
            <a:lvl1pPr>
              <a:defRPr/>
            </a:lvl1pPr>
          </a:lstStyle>
          <a:p>
            <a:pPr>
              <a:defRPr/>
            </a:pPr>
            <a:fld id="{579F1CB4-AB5B-41C7-9BE6-1C09D1273A17}" type="slidenum">
              <a:rPr lang="en-US" altLang="zh-CN"/>
              <a:pPr>
                <a:defRPr/>
              </a:pPr>
              <a:t>‹#›</a:t>
            </a:fld>
            <a:endParaRPr lang="en-US" altLang="zh-CN"/>
          </a:p>
        </p:txBody>
      </p:sp>
    </p:spTree>
    <p:extLst>
      <p:ext uri="{BB962C8B-B14F-4D97-AF65-F5344CB8AC3E}">
        <p14:creationId xmlns:p14="http://schemas.microsoft.com/office/powerpoint/2010/main" val="122872326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06BA704-FA47-4F88-89DA-D38CABA5288A}"/>
              </a:ext>
            </a:extLst>
          </p:cNvPr>
          <p:cNvSpPr>
            <a:spLocks noGrp="1" noChangeArrowheads="1"/>
          </p:cNvSpPr>
          <p:nvPr>
            <p:ph type="title"/>
          </p:nvPr>
        </p:nvSpPr>
        <p:spPr bwMode="auto">
          <a:xfrm>
            <a:off x="574675" y="260350"/>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1027" name="Rectangle 3">
            <a:extLst>
              <a:ext uri="{FF2B5EF4-FFF2-40B4-BE49-F238E27FC236}">
                <a16:creationId xmlns:a16="http://schemas.microsoft.com/office/drawing/2014/main" id="{691DE95F-6D77-479B-A9E7-22E45BAB9BF6}"/>
              </a:ext>
            </a:extLst>
          </p:cNvPr>
          <p:cNvSpPr>
            <a:spLocks noGrp="1" noChangeArrowheads="1"/>
          </p:cNvSpPr>
          <p:nvPr>
            <p:ph type="body" idx="1"/>
          </p:nvPr>
        </p:nvSpPr>
        <p:spPr bwMode="auto">
          <a:xfrm>
            <a:off x="611188" y="162877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74A1533F-9F8B-40CF-934B-F69DF84F9F94}"/>
              </a:ext>
            </a:extLst>
          </p:cNvPr>
          <p:cNvSpPr>
            <a:spLocks noChangeArrowheads="1"/>
          </p:cNvSpPr>
          <p:nvPr/>
        </p:nvSpPr>
        <p:spPr bwMode="auto">
          <a:xfrm>
            <a:off x="609600" y="105251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a:extLst>
              <a:ext uri="{FF2B5EF4-FFF2-40B4-BE49-F238E27FC236}">
                <a16:creationId xmlns:a16="http://schemas.microsoft.com/office/drawing/2014/main" id="{BF578E65-5F9D-4C40-B10F-045D6A194BFC}"/>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a:extLst>
              <a:ext uri="{FF2B5EF4-FFF2-40B4-BE49-F238E27FC236}">
                <a16:creationId xmlns:a16="http://schemas.microsoft.com/office/drawing/2014/main" id="{961791A8-F3D9-42C2-9B75-76439E3F10E4}"/>
              </a:ext>
            </a:extLst>
          </p:cNvPr>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92168" name="Rectangle 8">
            <a:extLst>
              <a:ext uri="{FF2B5EF4-FFF2-40B4-BE49-F238E27FC236}">
                <a16:creationId xmlns:a16="http://schemas.microsoft.com/office/drawing/2014/main" id="{B568523F-02B8-43AE-9995-51D8D44B6BE6}"/>
              </a:ext>
            </a:extLst>
          </p:cNvPr>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smtClean="0">
                <a:latin typeface="Verdana" panose="020B0604030504040204" pitchFamily="34" charset="0"/>
              </a:defRPr>
            </a:lvl1pPr>
          </a:lstStyle>
          <a:p>
            <a:pPr>
              <a:defRPr/>
            </a:pPr>
            <a:fld id="{265432AB-EC77-477A-957F-D30999111937}" type="slidenum">
              <a:rPr lang="en-US" altLang="zh-CN"/>
              <a:pPr>
                <a:defRPr/>
              </a:pPr>
              <a:t>‹#›</a:t>
            </a:fld>
            <a:endParaRPr lang="en-US" altLang="zh-CN"/>
          </a:p>
        </p:txBody>
      </p:sp>
      <p:pic>
        <p:nvPicPr>
          <p:cNvPr id="1032" name="Picture 12">
            <a:hlinkClick r:id="" action="ppaction://hlinkshowjump?jump=nextslide"/>
            <a:extLst>
              <a:ext uri="{FF2B5EF4-FFF2-40B4-BE49-F238E27FC236}">
                <a16:creationId xmlns:a16="http://schemas.microsoft.com/office/drawing/2014/main" id="{02257656-7935-4287-8E5A-9DE1BF6F4E8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3">
            <a:hlinkClick r:id="" action="ppaction://hlinkshowjump?jump=endshow"/>
            <a:extLst>
              <a:ext uri="{FF2B5EF4-FFF2-40B4-BE49-F238E27FC236}">
                <a16:creationId xmlns:a16="http://schemas.microsoft.com/office/drawing/2014/main" id="{2F58E0AB-E4AC-4089-BD75-455348FD006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4">
            <a:hlinkClick r:id="" action="ppaction://hlinkshowjump?jump=previousslide"/>
            <a:extLst>
              <a:ext uri="{FF2B5EF4-FFF2-40B4-BE49-F238E27FC236}">
                <a16:creationId xmlns:a16="http://schemas.microsoft.com/office/drawing/2014/main" id="{1A3FCD9C-D4C8-4B3A-9FF2-4FE3740D0447}"/>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random/>
  </p:transition>
  <p:txStyles>
    <p:titleStyle>
      <a:lvl1pPr algn="l" rtl="0" eaLnBrk="0" fontAlgn="base" hangingPunct="0">
        <a:spcBef>
          <a:spcPct val="0"/>
        </a:spcBef>
        <a:spcAft>
          <a:spcPct val="0"/>
        </a:spcAft>
        <a:defRPr sz="3800" b="1" kern="1200">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1.wmf"/><Relationship Id="rId3" Type="http://schemas.openxmlformats.org/officeDocument/2006/relationships/audio" Target="../media/audio1.wav"/><Relationship Id="rId7" Type="http://schemas.openxmlformats.org/officeDocument/2006/relationships/image" Target="../media/image18.wmf"/><Relationship Id="rId12"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13" Type="http://schemas.openxmlformats.org/officeDocument/2006/relationships/image" Target="../media/image27.wmf"/><Relationship Id="rId18" Type="http://schemas.openxmlformats.org/officeDocument/2006/relationships/oleObject" Target="../embeddings/oleObject27.bin"/><Relationship Id="rId26" Type="http://schemas.openxmlformats.org/officeDocument/2006/relationships/oleObject" Target="../embeddings/oleObject31.bin"/><Relationship Id="rId39" Type="http://schemas.openxmlformats.org/officeDocument/2006/relationships/image" Target="../media/image40.wmf"/><Relationship Id="rId21" Type="http://schemas.openxmlformats.org/officeDocument/2006/relationships/image" Target="../media/image31.wmf"/><Relationship Id="rId34" Type="http://schemas.openxmlformats.org/officeDocument/2006/relationships/oleObject" Target="../embeddings/oleObject35.bin"/><Relationship Id="rId42" Type="http://schemas.openxmlformats.org/officeDocument/2006/relationships/oleObject" Target="../embeddings/oleObject40.bin"/><Relationship Id="rId7"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26.bin"/><Relationship Id="rId20" Type="http://schemas.openxmlformats.org/officeDocument/2006/relationships/oleObject" Target="../embeddings/oleObject28.bin"/><Relationship Id="rId29" Type="http://schemas.openxmlformats.org/officeDocument/2006/relationships/image" Target="../media/image35.wmf"/><Relationship Id="rId41" Type="http://schemas.openxmlformats.org/officeDocument/2006/relationships/oleObject" Target="../embeddings/oleObject39.bin"/><Relationship Id="rId1" Type="http://schemas.openxmlformats.org/officeDocument/2006/relationships/vmlDrawing" Target="../drawings/vmlDrawing11.vml"/><Relationship Id="rId6" Type="http://schemas.openxmlformats.org/officeDocument/2006/relationships/oleObject" Target="../embeddings/oleObject21.bin"/><Relationship Id="rId11" Type="http://schemas.openxmlformats.org/officeDocument/2006/relationships/image" Target="../media/image26.wmf"/><Relationship Id="rId24" Type="http://schemas.openxmlformats.org/officeDocument/2006/relationships/oleObject" Target="../embeddings/oleObject30.bin"/><Relationship Id="rId32" Type="http://schemas.openxmlformats.org/officeDocument/2006/relationships/oleObject" Target="../embeddings/oleObject34.bin"/><Relationship Id="rId37" Type="http://schemas.openxmlformats.org/officeDocument/2006/relationships/image" Target="../media/image39.wmf"/><Relationship Id="rId40" Type="http://schemas.openxmlformats.org/officeDocument/2006/relationships/oleObject" Target="../embeddings/oleObject38.bin"/><Relationship Id="rId5" Type="http://schemas.openxmlformats.org/officeDocument/2006/relationships/image" Target="../media/image23.wmf"/><Relationship Id="rId15" Type="http://schemas.openxmlformats.org/officeDocument/2006/relationships/image" Target="../media/image28.wmf"/><Relationship Id="rId23" Type="http://schemas.openxmlformats.org/officeDocument/2006/relationships/image" Target="../media/image32.wmf"/><Relationship Id="rId28" Type="http://schemas.openxmlformats.org/officeDocument/2006/relationships/oleObject" Target="../embeddings/oleObject32.bin"/><Relationship Id="rId36" Type="http://schemas.openxmlformats.org/officeDocument/2006/relationships/oleObject" Target="../embeddings/oleObject36.bin"/><Relationship Id="rId10" Type="http://schemas.openxmlformats.org/officeDocument/2006/relationships/oleObject" Target="../embeddings/oleObject23.bin"/><Relationship Id="rId19" Type="http://schemas.openxmlformats.org/officeDocument/2006/relationships/image" Target="../media/image30.wmf"/><Relationship Id="rId31" Type="http://schemas.openxmlformats.org/officeDocument/2006/relationships/image" Target="../media/image36.wmf"/><Relationship Id="rId4" Type="http://schemas.openxmlformats.org/officeDocument/2006/relationships/oleObject" Target="../embeddings/oleObject20.bin"/><Relationship Id="rId9" Type="http://schemas.openxmlformats.org/officeDocument/2006/relationships/image" Target="../media/image25.wmf"/><Relationship Id="rId14" Type="http://schemas.openxmlformats.org/officeDocument/2006/relationships/oleObject" Target="../embeddings/oleObject25.bin"/><Relationship Id="rId22" Type="http://schemas.openxmlformats.org/officeDocument/2006/relationships/oleObject" Target="../embeddings/oleObject29.bin"/><Relationship Id="rId27" Type="http://schemas.openxmlformats.org/officeDocument/2006/relationships/image" Target="../media/image34.wmf"/><Relationship Id="rId30" Type="http://schemas.openxmlformats.org/officeDocument/2006/relationships/oleObject" Target="../embeddings/oleObject33.bin"/><Relationship Id="rId35" Type="http://schemas.openxmlformats.org/officeDocument/2006/relationships/image" Target="../media/image38.wmf"/><Relationship Id="rId8" Type="http://schemas.openxmlformats.org/officeDocument/2006/relationships/oleObject" Target="../embeddings/oleObject22.bin"/><Relationship Id="rId3" Type="http://schemas.openxmlformats.org/officeDocument/2006/relationships/audio" Target="../media/audio1.wav"/><Relationship Id="rId12" Type="http://schemas.openxmlformats.org/officeDocument/2006/relationships/oleObject" Target="../embeddings/oleObject24.bin"/><Relationship Id="rId17" Type="http://schemas.openxmlformats.org/officeDocument/2006/relationships/image" Target="../media/image29.wmf"/><Relationship Id="rId25" Type="http://schemas.openxmlformats.org/officeDocument/2006/relationships/image" Target="../media/image33.wmf"/><Relationship Id="rId33" Type="http://schemas.openxmlformats.org/officeDocument/2006/relationships/image" Target="../media/image37.wmf"/><Relationship Id="rId38" Type="http://schemas.openxmlformats.org/officeDocument/2006/relationships/oleObject" Target="../embeddings/oleObject3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41.wmf"/></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2.wmf"/><Relationship Id="rId4"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7.bin"/><Relationship Id="rId18" Type="http://schemas.openxmlformats.org/officeDocument/2006/relationships/image" Target="../media/image49.wmf"/><Relationship Id="rId3" Type="http://schemas.openxmlformats.org/officeDocument/2006/relationships/notesSlide" Target="../notesSlides/notesSlide3.xml"/><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6.wmf"/><Relationship Id="rId17" Type="http://schemas.openxmlformats.org/officeDocument/2006/relationships/oleObject" Target="../embeddings/oleObject49.bin"/><Relationship Id="rId2" Type="http://schemas.openxmlformats.org/officeDocument/2006/relationships/slideLayout" Target="../slideLayouts/slideLayout7.xml"/><Relationship Id="rId16" Type="http://schemas.openxmlformats.org/officeDocument/2006/relationships/image" Target="../media/image48.wmf"/><Relationship Id="rId20" Type="http://schemas.openxmlformats.org/officeDocument/2006/relationships/image" Target="../media/image50.wmf"/><Relationship Id="rId1" Type="http://schemas.openxmlformats.org/officeDocument/2006/relationships/vmlDrawing" Target="../drawings/vmlDrawing14.vml"/><Relationship Id="rId6" Type="http://schemas.openxmlformats.org/officeDocument/2006/relationships/image" Target="../media/image43.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45.wmf"/><Relationship Id="rId19" Type="http://schemas.openxmlformats.org/officeDocument/2006/relationships/oleObject" Target="../embeddings/oleObject50.bin"/><Relationship Id="rId4" Type="http://schemas.openxmlformats.org/officeDocument/2006/relationships/audio" Target="../media/audio1.wav"/><Relationship Id="rId9" Type="http://schemas.openxmlformats.org/officeDocument/2006/relationships/oleObject" Target="../embeddings/oleObject45.bin"/><Relationship Id="rId14" Type="http://schemas.openxmlformats.org/officeDocument/2006/relationships/image" Target="../media/image47.wmf"/><Relationship Id="rId22" Type="http://schemas.openxmlformats.org/officeDocument/2006/relationships/image" Target="../media/image51.wmf"/></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52.wmf"/><Relationship Id="rId4"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4.emf"/><Relationship Id="rId5" Type="http://schemas.openxmlformats.org/officeDocument/2006/relationships/oleObject" Target="../embeddings/oleObject54.bin"/><Relationship Id="rId4" Type="http://schemas.openxmlformats.org/officeDocument/2006/relationships/image" Target="../media/image5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5.wmf"/></Relationships>
</file>

<file path=ppt/slides/_rels/slide25.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7.emf"/><Relationship Id="rId5" Type="http://schemas.openxmlformats.org/officeDocument/2006/relationships/oleObject" Target="../embeddings/oleObject57.bin"/><Relationship Id="rId10" Type="http://schemas.openxmlformats.org/officeDocument/2006/relationships/image" Target="../media/image53.wmf"/><Relationship Id="rId4" Type="http://schemas.openxmlformats.org/officeDocument/2006/relationships/image" Target="../media/image56.emf"/><Relationship Id="rId9" Type="http://schemas.openxmlformats.org/officeDocument/2006/relationships/oleObject" Target="../embeddings/oleObject59.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59.wmf"/></Relationships>
</file>

<file path=ppt/slides/_rels/slide27.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1.wmf"/><Relationship Id="rId5" Type="http://schemas.openxmlformats.org/officeDocument/2006/relationships/oleObject" Target="../embeddings/oleObject62.bin"/><Relationship Id="rId4" Type="http://schemas.openxmlformats.org/officeDocument/2006/relationships/image" Target="../media/image6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6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5.wmf"/><Relationship Id="rId5" Type="http://schemas.openxmlformats.org/officeDocument/2006/relationships/oleObject" Target="../embeddings/oleObject66.bin"/><Relationship Id="rId4" Type="http://schemas.openxmlformats.org/officeDocument/2006/relationships/image" Target="../media/image64.wmf"/></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5.jpeg"/><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8.jpeg"/><Relationship Id="rId5" Type="http://schemas.openxmlformats.org/officeDocument/2006/relationships/image" Target="../media/image66.wmf"/><Relationship Id="rId4" Type="http://schemas.openxmlformats.org/officeDocument/2006/relationships/oleObject" Target="../embeddings/oleObject67.bin"/></Relationships>
</file>

<file path=ppt/slides/_rels/slide31.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0.wmf"/><Relationship Id="rId5" Type="http://schemas.openxmlformats.org/officeDocument/2006/relationships/oleObject" Target="../embeddings/oleObject70.bin"/><Relationship Id="rId4" Type="http://schemas.openxmlformats.org/officeDocument/2006/relationships/image" Target="../media/image69.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oleObject" Target="../embeddings/oleObject72.bin"/><Relationship Id="rId7"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73.bin"/><Relationship Id="rId5" Type="http://schemas.openxmlformats.org/officeDocument/2006/relationships/image" Target="../media/image68.jpeg"/><Relationship Id="rId4" Type="http://schemas.openxmlformats.org/officeDocument/2006/relationships/image" Target="../media/image72.wmf"/><Relationship Id="rId9" Type="http://schemas.openxmlformats.org/officeDocument/2006/relationships/image" Target="../media/image74.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oleObject" Target="../embeddings/oleObject75.bin"/><Relationship Id="rId7"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76.bin"/><Relationship Id="rId5" Type="http://schemas.openxmlformats.org/officeDocument/2006/relationships/image" Target="../media/image68.jpeg"/><Relationship Id="rId4" Type="http://schemas.openxmlformats.org/officeDocument/2006/relationships/image" Target="../media/image75.wmf"/><Relationship Id="rId9" Type="http://schemas.openxmlformats.org/officeDocument/2006/relationships/image" Target="../media/image77.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78.wmf"/></Relationships>
</file>

<file path=ppt/slides/_rels/slide35.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80.wmf"/><Relationship Id="rId5" Type="http://schemas.openxmlformats.org/officeDocument/2006/relationships/oleObject" Target="../embeddings/oleObject80.bin"/><Relationship Id="rId4" Type="http://schemas.openxmlformats.org/officeDocument/2006/relationships/image" Target="../media/image7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82.wmf"/><Relationship Id="rId4" Type="http://schemas.openxmlformats.org/officeDocument/2006/relationships/oleObject" Target="../embeddings/oleObject82.bin"/></Relationships>
</file>

<file path=ppt/slides/_rels/slide3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83.wmf"/><Relationship Id="rId4" Type="http://schemas.openxmlformats.org/officeDocument/2006/relationships/oleObject" Target="../embeddings/oleObject8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84.wmf"/></Relationships>
</file>

<file path=ppt/slides/_rels/slide42.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9.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86.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8.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90.wmf"/><Relationship Id="rId5" Type="http://schemas.openxmlformats.org/officeDocument/2006/relationships/oleObject" Target="../embeddings/oleObject91.bin"/><Relationship Id="rId4" Type="http://schemas.openxmlformats.org/officeDocument/2006/relationships/image" Target="../media/image10.wmf"/></Relationships>
</file>

<file path=ppt/slides/_rels/slide45.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92.wmf"/><Relationship Id="rId5" Type="http://schemas.openxmlformats.org/officeDocument/2006/relationships/oleObject" Target="../embeddings/oleObject93.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95.bin"/></Relationships>
</file>

<file path=ppt/slides/_rels/slide46.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01.bin"/><Relationship Id="rId18" Type="http://schemas.openxmlformats.org/officeDocument/2006/relationships/image" Target="../media/image102.wmf"/><Relationship Id="rId3" Type="http://schemas.openxmlformats.org/officeDocument/2006/relationships/oleObject" Target="../embeddings/oleObject96.bin"/><Relationship Id="rId21" Type="http://schemas.openxmlformats.org/officeDocument/2006/relationships/oleObject" Target="../embeddings/oleObject105.bin"/><Relationship Id="rId7" Type="http://schemas.openxmlformats.org/officeDocument/2006/relationships/oleObject" Target="../embeddings/oleObject98.bin"/><Relationship Id="rId12" Type="http://schemas.openxmlformats.org/officeDocument/2006/relationships/image" Target="../media/image99.wmf"/><Relationship Id="rId17" Type="http://schemas.openxmlformats.org/officeDocument/2006/relationships/oleObject" Target="../embeddings/oleObject103.bin"/><Relationship Id="rId2" Type="http://schemas.openxmlformats.org/officeDocument/2006/relationships/slideLayout" Target="../slideLayouts/slideLayout7.xml"/><Relationship Id="rId16" Type="http://schemas.openxmlformats.org/officeDocument/2006/relationships/image" Target="../media/image101.wmf"/><Relationship Id="rId20" Type="http://schemas.openxmlformats.org/officeDocument/2006/relationships/image" Target="../media/image103.wmf"/><Relationship Id="rId1" Type="http://schemas.openxmlformats.org/officeDocument/2006/relationships/vmlDrawing" Target="../drawings/vmlDrawing35.vml"/><Relationship Id="rId6" Type="http://schemas.openxmlformats.org/officeDocument/2006/relationships/image" Target="../media/image96.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98.wmf"/><Relationship Id="rId19" Type="http://schemas.openxmlformats.org/officeDocument/2006/relationships/oleObject" Target="../embeddings/oleObject104.bin"/><Relationship Id="rId4" Type="http://schemas.openxmlformats.org/officeDocument/2006/relationships/image" Target="../media/image95.wmf"/><Relationship Id="rId9" Type="http://schemas.openxmlformats.org/officeDocument/2006/relationships/oleObject" Target="../embeddings/oleObject99.bin"/><Relationship Id="rId14" Type="http://schemas.openxmlformats.org/officeDocument/2006/relationships/image" Target="../media/image100.wmf"/><Relationship Id="rId22" Type="http://schemas.openxmlformats.org/officeDocument/2006/relationships/image" Target="../media/image104.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audio" Target="../media/audio2.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A6218955-B1E2-44EB-A68B-F6A626794E8E}"/>
              </a:ext>
            </a:extLst>
          </p:cNvPr>
          <p:cNvSpPr>
            <a:spLocks noChangeArrowheads="1"/>
          </p:cNvSpPr>
          <p:nvPr/>
        </p:nvSpPr>
        <p:spPr bwMode="auto">
          <a:xfrm>
            <a:off x="1042988" y="1268413"/>
            <a:ext cx="7453312"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65048" bIns="76176"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3600">
                <a:solidFill>
                  <a:schemeClr val="accent2"/>
                </a:solidFill>
                <a:latin typeface="Times New Roman" panose="02020603050405020304" pitchFamily="18" charset="0"/>
                <a:ea typeface="楷体_GB2312" pitchFamily="49" charset="-122"/>
              </a:rPr>
              <a:t>6.5  </a:t>
            </a:r>
            <a:r>
              <a:rPr lang="zh-CN" altLang="en-US" sz="3600">
                <a:solidFill>
                  <a:schemeClr val="accent2"/>
                </a:solidFill>
                <a:latin typeface="Times New Roman" panose="02020603050405020304" pitchFamily="18" charset="0"/>
                <a:ea typeface="楷体_GB2312" pitchFamily="49" charset="-122"/>
              </a:rPr>
              <a:t>若干典型的时序逻辑集成电路</a:t>
            </a:r>
          </a:p>
        </p:txBody>
      </p:sp>
      <p:sp>
        <p:nvSpPr>
          <p:cNvPr id="423941" name="Rectangle 5">
            <a:extLst>
              <a:ext uri="{FF2B5EF4-FFF2-40B4-BE49-F238E27FC236}">
                <a16:creationId xmlns:a16="http://schemas.microsoft.com/office/drawing/2014/main" id="{E343AB2A-A69B-4171-A29B-D5FCFF831A3C}"/>
              </a:ext>
            </a:extLst>
          </p:cNvPr>
          <p:cNvSpPr>
            <a:spLocks noChangeArrowheads="1"/>
          </p:cNvSpPr>
          <p:nvPr/>
        </p:nvSpPr>
        <p:spPr bwMode="auto">
          <a:xfrm>
            <a:off x="250825" y="2924175"/>
            <a:ext cx="6192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3200">
                <a:solidFill>
                  <a:srgbClr val="000066"/>
                </a:solidFill>
                <a:latin typeface="Times New Roman" panose="02020603050405020304" pitchFamily="18" charset="0"/>
                <a:hlinkClick r:id="rId2" action="ppaction://hlinksldjump"/>
              </a:rPr>
              <a:t>6.5.1  </a:t>
            </a:r>
            <a:r>
              <a:rPr lang="zh-CN" altLang="en-US" sz="3200">
                <a:solidFill>
                  <a:srgbClr val="000066"/>
                </a:solidFill>
                <a:latin typeface="Times New Roman" panose="02020603050405020304" pitchFamily="18" charset="0"/>
                <a:hlinkClick r:id="rId2" action="ppaction://hlinksldjump"/>
              </a:rPr>
              <a:t>寄存器和移位寄存器</a:t>
            </a:r>
            <a:endParaRPr lang="zh-CN" altLang="en-US" sz="3200">
              <a:solidFill>
                <a:srgbClr val="000066"/>
              </a:solidFill>
              <a:latin typeface="Times New Roman" panose="02020603050405020304" pitchFamily="18" charset="0"/>
            </a:endParaRPr>
          </a:p>
        </p:txBody>
      </p:sp>
      <p:sp>
        <p:nvSpPr>
          <p:cNvPr id="423942" name="Rectangle 6">
            <a:extLst>
              <a:ext uri="{FF2B5EF4-FFF2-40B4-BE49-F238E27FC236}">
                <a16:creationId xmlns:a16="http://schemas.microsoft.com/office/drawing/2014/main" id="{674A27E3-59C4-46D3-969C-FEB19C6A2F09}"/>
              </a:ext>
            </a:extLst>
          </p:cNvPr>
          <p:cNvSpPr>
            <a:spLocks noChangeArrowheads="1"/>
          </p:cNvSpPr>
          <p:nvPr/>
        </p:nvSpPr>
        <p:spPr bwMode="auto">
          <a:xfrm>
            <a:off x="-107950" y="4073525"/>
            <a:ext cx="4465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3200">
                <a:solidFill>
                  <a:srgbClr val="000066"/>
                </a:solidFill>
                <a:latin typeface="Times New Roman" panose="02020603050405020304" pitchFamily="18" charset="0"/>
                <a:hlinkClick r:id="rId3" action="ppaction://hlinksldjump"/>
              </a:rPr>
              <a:t>6.5.2  </a:t>
            </a:r>
            <a:r>
              <a:rPr lang="zh-CN" altLang="en-US" sz="3200">
                <a:solidFill>
                  <a:srgbClr val="000066"/>
                </a:solidFill>
                <a:latin typeface="Times New Roman" panose="02020603050405020304" pitchFamily="18" charset="0"/>
                <a:hlinkClick r:id="rId3" action="ppaction://hlinksldjump"/>
              </a:rPr>
              <a:t>计数器</a:t>
            </a:r>
            <a:endParaRPr lang="zh-CN" altLang="en-US" sz="3200">
              <a:solidFill>
                <a:srgbClr val="000066"/>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3941"/>
                                        </p:tgtEl>
                                        <p:attrNameLst>
                                          <p:attrName>style.visibility</p:attrName>
                                        </p:attrNameLst>
                                      </p:cBhvr>
                                      <p:to>
                                        <p:strVal val="visible"/>
                                      </p:to>
                                    </p:set>
                                    <p:animEffect transition="in" filter="strips(downRight)">
                                      <p:cBhvr>
                                        <p:cTn id="7" dur="500"/>
                                        <p:tgtEl>
                                          <p:spTgt spid="423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23942"/>
                                        </p:tgtEl>
                                        <p:attrNameLst>
                                          <p:attrName>style.visibility</p:attrName>
                                        </p:attrNameLst>
                                      </p:cBhvr>
                                      <p:to>
                                        <p:strVal val="visible"/>
                                      </p:to>
                                    </p:set>
                                    <p:animEffect transition="in" filter="strips(downRight)">
                                      <p:cBhvr>
                                        <p:cTn id="12" dur="500"/>
                                        <p:tgtEl>
                                          <p:spTgt spid="423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p:bldP spid="4239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4797" name="Object 13">
            <a:extLst>
              <a:ext uri="{FF2B5EF4-FFF2-40B4-BE49-F238E27FC236}">
                <a16:creationId xmlns:a16="http://schemas.microsoft.com/office/drawing/2014/main" id="{061FB8A6-A0E4-4EFE-B885-53F988220A02}"/>
              </a:ext>
            </a:extLst>
          </p:cNvPr>
          <p:cNvGraphicFramePr>
            <a:graphicFrameLocks noChangeAspect="1"/>
          </p:cNvGraphicFramePr>
          <p:nvPr/>
        </p:nvGraphicFramePr>
        <p:xfrm>
          <a:off x="1104900" y="1144588"/>
          <a:ext cx="5699125" cy="3603625"/>
        </p:xfrm>
        <a:graphic>
          <a:graphicData uri="http://schemas.openxmlformats.org/presentationml/2006/ole">
            <mc:AlternateContent xmlns:mc="http://schemas.openxmlformats.org/markup-compatibility/2006">
              <mc:Choice xmlns:v="urn:schemas-microsoft-com:vml" Requires="v">
                <p:oleObj spid="_x0000_s15370" name="图片" r:id="rId3" imgW="2859024" imgH="1847088" progId="Word.Picture.8">
                  <p:embed/>
                </p:oleObj>
              </mc:Choice>
              <mc:Fallback>
                <p:oleObj name="图片" r:id="rId3" imgW="2859024" imgH="1847088"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1144588"/>
                        <a:ext cx="5699125" cy="360362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4798" name="Object 14">
            <a:extLst>
              <a:ext uri="{FF2B5EF4-FFF2-40B4-BE49-F238E27FC236}">
                <a16:creationId xmlns:a16="http://schemas.microsoft.com/office/drawing/2014/main" id="{0D434C02-628C-48E8-B862-8812B8E67E22}"/>
              </a:ext>
            </a:extLst>
          </p:cNvPr>
          <p:cNvGraphicFramePr>
            <a:graphicFrameLocks noChangeAspect="1"/>
          </p:cNvGraphicFramePr>
          <p:nvPr/>
        </p:nvGraphicFramePr>
        <p:xfrm>
          <a:off x="1692275" y="2735263"/>
          <a:ext cx="5110163" cy="2228850"/>
        </p:xfrm>
        <a:graphic>
          <a:graphicData uri="http://schemas.openxmlformats.org/presentationml/2006/ole">
            <mc:AlternateContent xmlns:mc="http://schemas.openxmlformats.org/markup-compatibility/2006">
              <mc:Choice xmlns:v="urn:schemas-microsoft-com:vml" Requires="v">
                <p:oleObj spid="_x0000_s15371" name="图片" r:id="rId5" imgW="2563368" imgH="1143000" progId="Word.Picture.8">
                  <p:embed/>
                </p:oleObj>
              </mc:Choice>
              <mc:Fallback>
                <p:oleObj name="图片" r:id="rId5" imgW="2563368" imgH="1143000"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735263"/>
                        <a:ext cx="5110163"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4799" name="Text Box 15">
            <a:extLst>
              <a:ext uri="{FF2B5EF4-FFF2-40B4-BE49-F238E27FC236}">
                <a16:creationId xmlns:a16="http://schemas.microsoft.com/office/drawing/2014/main" id="{F06A5F17-75D6-49E8-9E9F-E8F26AF39488}"/>
              </a:ext>
            </a:extLst>
          </p:cNvPr>
          <p:cNvSpPr txBox="1">
            <a:spLocks noChangeArrowheads="1"/>
          </p:cNvSpPr>
          <p:nvPr/>
        </p:nvSpPr>
        <p:spPr bwMode="auto">
          <a:xfrm>
            <a:off x="827088" y="476250"/>
            <a:ext cx="622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i="1">
                <a:solidFill>
                  <a:srgbClr val="000099"/>
                </a:solidFill>
                <a:latin typeface="Times New Roman" panose="02020603050405020304" pitchFamily="18" charset="0"/>
                <a:ea typeface="楷体_GB2312" pitchFamily="49" charset="-122"/>
              </a:rPr>
              <a:t>D</a:t>
            </a:r>
            <a:r>
              <a:rPr kumimoji="1" lang="en-US" altLang="zh-CN" baseline="-25000">
                <a:solidFill>
                  <a:srgbClr val="000099"/>
                </a:solidFill>
                <a:latin typeface="Times New Roman" panose="02020603050405020304" pitchFamily="18" charset="0"/>
                <a:ea typeface="楷体_GB2312" pitchFamily="49" charset="-122"/>
              </a:rPr>
              <a:t>SI</a:t>
            </a:r>
            <a:r>
              <a:rPr kumimoji="1" lang="en-US" altLang="zh-CN">
                <a:solidFill>
                  <a:srgbClr val="000099"/>
                </a:solidFill>
                <a:latin typeface="Times New Roman" panose="02020603050405020304" pitchFamily="18" charset="0"/>
                <a:ea typeface="楷体_GB2312" pitchFamily="49" charset="-122"/>
              </a:rPr>
              <a:t> =11010000,</a:t>
            </a:r>
            <a:r>
              <a:rPr kumimoji="1" lang="zh-CN" altLang="en-US">
                <a:solidFill>
                  <a:srgbClr val="000099"/>
                </a:solidFill>
                <a:latin typeface="Times New Roman" panose="02020603050405020304" pitchFamily="18" charset="0"/>
                <a:ea typeface="楷体_GB2312" pitchFamily="49" charset="-122"/>
              </a:rPr>
              <a:t>从高位开始输入</a:t>
            </a:r>
          </a:p>
        </p:txBody>
      </p:sp>
      <p:graphicFrame>
        <p:nvGraphicFramePr>
          <p:cNvPr id="374800" name="Object 16">
            <a:extLst>
              <a:ext uri="{FF2B5EF4-FFF2-40B4-BE49-F238E27FC236}">
                <a16:creationId xmlns:a16="http://schemas.microsoft.com/office/drawing/2014/main" id="{F387D395-2D3E-4FB5-9A5A-09C20D39D736}"/>
              </a:ext>
            </a:extLst>
          </p:cNvPr>
          <p:cNvGraphicFramePr>
            <a:graphicFrameLocks noChangeAspect="1"/>
          </p:cNvGraphicFramePr>
          <p:nvPr/>
        </p:nvGraphicFramePr>
        <p:xfrm>
          <a:off x="7019925" y="4719638"/>
          <a:ext cx="1425575" cy="333375"/>
        </p:xfrm>
        <a:graphic>
          <a:graphicData uri="http://schemas.openxmlformats.org/presentationml/2006/ole">
            <mc:AlternateContent xmlns:mc="http://schemas.openxmlformats.org/markup-compatibility/2006">
              <mc:Choice xmlns:v="urn:schemas-microsoft-com:vml" Requires="v">
                <p:oleObj spid="_x0000_s15372" name="图片" r:id="rId7" imgW="713900" imgH="173159" progId="Word.Picture.8">
                  <p:embed/>
                </p:oleObj>
              </mc:Choice>
              <mc:Fallback>
                <p:oleObj name="图片" r:id="rId7" imgW="713900" imgH="173159" progId="Word.Picture.8">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925" y="4719638"/>
                        <a:ext cx="1425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4801" name="Object 17">
            <a:extLst>
              <a:ext uri="{FF2B5EF4-FFF2-40B4-BE49-F238E27FC236}">
                <a16:creationId xmlns:a16="http://schemas.microsoft.com/office/drawing/2014/main" id="{C9A86B78-580E-492E-A03C-DAC782B547CB}"/>
              </a:ext>
            </a:extLst>
          </p:cNvPr>
          <p:cNvGraphicFramePr>
            <a:graphicFrameLocks noChangeAspect="1"/>
          </p:cNvGraphicFramePr>
          <p:nvPr/>
        </p:nvGraphicFramePr>
        <p:xfrm>
          <a:off x="3970338" y="4792663"/>
          <a:ext cx="1538287" cy="723900"/>
        </p:xfrm>
        <a:graphic>
          <a:graphicData uri="http://schemas.openxmlformats.org/presentationml/2006/ole">
            <mc:AlternateContent xmlns:mc="http://schemas.openxmlformats.org/markup-compatibility/2006">
              <mc:Choice xmlns:v="urn:schemas-microsoft-com:vml" Requires="v">
                <p:oleObj spid="_x0000_s15373" name="图片" r:id="rId9" imgW="769065" imgH="372421" progId="Word.Picture.8">
                  <p:embed/>
                </p:oleObj>
              </mc:Choice>
              <mc:Fallback>
                <p:oleObj name="图片" r:id="rId9" imgW="769065" imgH="372421" progId="Word.Picture.8">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0338" y="4792663"/>
                        <a:ext cx="15382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4804" name="Rectangle 20">
            <a:extLst>
              <a:ext uri="{FF2B5EF4-FFF2-40B4-BE49-F238E27FC236}">
                <a16:creationId xmlns:a16="http://schemas.microsoft.com/office/drawing/2014/main" id="{89C99409-3F26-4AA4-96FA-C2977903D801}"/>
              </a:ext>
            </a:extLst>
          </p:cNvPr>
          <p:cNvSpPr>
            <a:spLocks noChangeArrowheads="1"/>
          </p:cNvSpPr>
          <p:nvPr/>
        </p:nvSpPr>
        <p:spPr bwMode="auto">
          <a:xfrm>
            <a:off x="539750" y="5691188"/>
            <a:ext cx="8093075" cy="8334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a:latin typeface="Times New Roman" panose="02020603050405020304" pitchFamily="18" charset="0"/>
                <a:ea typeface="黑体" panose="02010609060101010101" pitchFamily="49" charset="-122"/>
              </a:rPr>
              <a:t>    </a:t>
            </a:r>
            <a:r>
              <a:rPr lang="zh-CN" altLang="en-US">
                <a:solidFill>
                  <a:srgbClr val="000099"/>
                </a:solidFill>
                <a:latin typeface="Times New Roman" panose="02020603050405020304" pitchFamily="18" charset="0"/>
                <a:ea typeface="楷体_GB2312" pitchFamily="49" charset="-122"/>
              </a:rPr>
              <a:t>经过</a:t>
            </a:r>
            <a:r>
              <a:rPr lang="en-US" altLang="zh-CN">
                <a:solidFill>
                  <a:srgbClr val="000099"/>
                </a:solidFill>
                <a:latin typeface="Times New Roman" panose="02020603050405020304" pitchFamily="18" charset="0"/>
                <a:ea typeface="楷体_GB2312" pitchFamily="49" charset="-122"/>
              </a:rPr>
              <a:t>4</a:t>
            </a:r>
            <a:r>
              <a:rPr lang="zh-CN" altLang="en-US">
                <a:solidFill>
                  <a:srgbClr val="000099"/>
                </a:solidFill>
                <a:latin typeface="Times New Roman" panose="02020603050405020304" pitchFamily="18" charset="0"/>
                <a:ea typeface="楷体_GB2312" pitchFamily="49" charset="-122"/>
              </a:rPr>
              <a:t>个</a:t>
            </a:r>
            <a:r>
              <a:rPr lang="en-US" altLang="zh-CN">
                <a:solidFill>
                  <a:srgbClr val="000099"/>
                </a:solidFill>
                <a:latin typeface="Times New Roman" panose="02020603050405020304" pitchFamily="18" charset="0"/>
                <a:ea typeface="楷体_GB2312" pitchFamily="49" charset="-122"/>
              </a:rPr>
              <a:t>CP</a:t>
            </a:r>
            <a:r>
              <a:rPr lang="zh-CN" altLang="en-US">
                <a:solidFill>
                  <a:srgbClr val="000099"/>
                </a:solidFill>
                <a:latin typeface="Times New Roman" panose="02020603050405020304" pitchFamily="18" charset="0"/>
                <a:ea typeface="楷体_GB2312" pitchFamily="49" charset="-122"/>
              </a:rPr>
              <a:t>脉冲作用后，从</a:t>
            </a:r>
            <a:r>
              <a:rPr lang="en-US" altLang="zh-CN" i="1">
                <a:solidFill>
                  <a:srgbClr val="000099"/>
                </a:solidFill>
                <a:latin typeface="Times New Roman" panose="02020603050405020304" pitchFamily="18" charset="0"/>
                <a:ea typeface="楷体_GB2312" pitchFamily="49" charset="-122"/>
              </a:rPr>
              <a:t>D</a:t>
            </a:r>
            <a:r>
              <a:rPr lang="en-US" altLang="zh-CN" baseline="-25000">
                <a:solidFill>
                  <a:srgbClr val="000099"/>
                </a:solidFill>
                <a:latin typeface="Times New Roman" panose="02020603050405020304" pitchFamily="18" charset="0"/>
                <a:ea typeface="楷体_GB2312" pitchFamily="49" charset="-122"/>
              </a:rPr>
              <a:t>S I</a:t>
            </a:r>
            <a:r>
              <a:rPr lang="zh-CN" altLang="en-US">
                <a:solidFill>
                  <a:srgbClr val="000099"/>
                </a:solidFill>
                <a:latin typeface="Times New Roman" panose="02020603050405020304" pitchFamily="18" charset="0"/>
                <a:ea typeface="楷体_GB2312" pitchFamily="49" charset="-122"/>
              </a:rPr>
              <a:t>端串行输入的数码就可以从</a:t>
            </a:r>
            <a:r>
              <a:rPr lang="en-US" altLang="zh-CN" i="1">
                <a:solidFill>
                  <a:srgbClr val="000099"/>
                </a:solidFill>
                <a:latin typeface="Times New Roman" panose="02020603050405020304" pitchFamily="18" charset="0"/>
                <a:ea typeface="楷体_GB2312" pitchFamily="49" charset="-122"/>
              </a:rPr>
              <a:t>Q</a:t>
            </a:r>
            <a:r>
              <a:rPr lang="en-US" altLang="zh-CN" baseline="-25000">
                <a:solidFill>
                  <a:srgbClr val="000099"/>
                </a:solidFill>
                <a:latin typeface="Times New Roman" panose="02020603050405020304" pitchFamily="18" charset="0"/>
                <a:ea typeface="楷体_GB2312" pitchFamily="49" charset="-122"/>
              </a:rPr>
              <a:t>0 </a:t>
            </a:r>
            <a:r>
              <a:rPr lang="en-US" altLang="zh-CN" i="1">
                <a:solidFill>
                  <a:srgbClr val="000099"/>
                </a:solidFill>
                <a:latin typeface="Times New Roman" panose="02020603050405020304" pitchFamily="18" charset="0"/>
                <a:ea typeface="楷体_GB2312" pitchFamily="49" charset="-122"/>
              </a:rPr>
              <a:t>Q</a:t>
            </a:r>
            <a:r>
              <a:rPr lang="en-US" altLang="zh-CN" baseline="-25000">
                <a:solidFill>
                  <a:srgbClr val="000099"/>
                </a:solidFill>
                <a:latin typeface="Times New Roman" panose="02020603050405020304" pitchFamily="18" charset="0"/>
                <a:ea typeface="楷体_GB2312" pitchFamily="49" charset="-122"/>
              </a:rPr>
              <a:t>1 </a:t>
            </a:r>
            <a:r>
              <a:rPr lang="en-US" altLang="zh-CN" i="1">
                <a:solidFill>
                  <a:srgbClr val="000099"/>
                </a:solidFill>
                <a:latin typeface="Times New Roman" panose="02020603050405020304" pitchFamily="18" charset="0"/>
                <a:ea typeface="楷体_GB2312" pitchFamily="49" charset="-122"/>
              </a:rPr>
              <a:t>Q</a:t>
            </a:r>
            <a:r>
              <a:rPr lang="en-US" altLang="zh-CN" baseline="-25000">
                <a:solidFill>
                  <a:srgbClr val="000099"/>
                </a:solidFill>
                <a:latin typeface="Times New Roman" panose="02020603050405020304" pitchFamily="18" charset="0"/>
                <a:ea typeface="楷体_GB2312" pitchFamily="49" charset="-122"/>
              </a:rPr>
              <a:t>2 </a:t>
            </a:r>
            <a:r>
              <a:rPr lang="en-US" altLang="zh-CN" i="1">
                <a:solidFill>
                  <a:srgbClr val="000099"/>
                </a:solidFill>
                <a:latin typeface="Times New Roman" panose="02020603050405020304" pitchFamily="18" charset="0"/>
                <a:ea typeface="楷体_GB2312" pitchFamily="49" charset="-122"/>
              </a:rPr>
              <a:t>Q</a:t>
            </a:r>
            <a:r>
              <a:rPr lang="en-US" altLang="zh-CN" baseline="-25000">
                <a:solidFill>
                  <a:srgbClr val="000099"/>
                </a:solidFill>
                <a:latin typeface="Times New Roman" panose="02020603050405020304" pitchFamily="18" charset="0"/>
                <a:ea typeface="楷体_GB2312" pitchFamily="49" charset="-122"/>
              </a:rPr>
              <a:t>3</a:t>
            </a:r>
            <a:r>
              <a:rPr lang="zh-CN" altLang="en-US">
                <a:solidFill>
                  <a:srgbClr val="000099"/>
                </a:solidFill>
                <a:latin typeface="Times New Roman" panose="02020603050405020304" pitchFamily="18" charset="0"/>
                <a:ea typeface="楷体_GB2312" pitchFamily="49" charset="-122"/>
              </a:rPr>
              <a:t>并行</a:t>
            </a:r>
            <a:r>
              <a:rPr lang="zh-CN" altLang="en-US">
                <a:solidFill>
                  <a:srgbClr val="000099"/>
                </a:solidFill>
                <a:latin typeface="楷体_GB2312" pitchFamily="49" charset="-122"/>
                <a:ea typeface="楷体_GB2312" pitchFamily="49" charset="-122"/>
              </a:rPr>
              <a:t>输出。    串入</a:t>
            </a:r>
            <a:r>
              <a:rPr lang="zh-CN" altLang="en-US">
                <a:solidFill>
                  <a:srgbClr val="000099"/>
                </a:solidFill>
                <a:latin typeface="楷体_GB2312" pitchFamily="49" charset="-122"/>
                <a:ea typeface="楷体_GB2312" pitchFamily="49" charset="-122"/>
                <a:sym typeface="Symbol" panose="05050102010706020507" pitchFamily="18" charset="2"/>
              </a:rPr>
              <a:t></a:t>
            </a:r>
            <a:r>
              <a:rPr lang="zh-CN" altLang="en-US">
                <a:solidFill>
                  <a:srgbClr val="000099"/>
                </a:solidFill>
                <a:latin typeface="楷体_GB2312" pitchFamily="49" charset="-122"/>
                <a:ea typeface="楷体_GB2312" pitchFamily="49" charset="-122"/>
              </a:rPr>
              <a:t>并出</a:t>
            </a:r>
          </a:p>
        </p:txBody>
      </p:sp>
      <p:sp>
        <p:nvSpPr>
          <p:cNvPr id="374805" name="Rectangle 21">
            <a:extLst>
              <a:ext uri="{FF2B5EF4-FFF2-40B4-BE49-F238E27FC236}">
                <a16:creationId xmlns:a16="http://schemas.microsoft.com/office/drawing/2014/main" id="{8A45D808-45E0-4119-A461-E43CCFD33E1C}"/>
              </a:ext>
            </a:extLst>
          </p:cNvPr>
          <p:cNvSpPr>
            <a:spLocks noChangeArrowheads="1"/>
          </p:cNvSpPr>
          <p:nvPr/>
        </p:nvSpPr>
        <p:spPr bwMode="auto">
          <a:xfrm>
            <a:off x="539750" y="5697538"/>
            <a:ext cx="8093075" cy="8334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a:latin typeface="Times New Roman" panose="02020603050405020304" pitchFamily="18" charset="0"/>
                <a:ea typeface="黑体" panose="02010609060101010101" pitchFamily="49" charset="-122"/>
              </a:rPr>
              <a:t>    </a:t>
            </a:r>
            <a:r>
              <a:rPr lang="zh-CN" altLang="en-US">
                <a:solidFill>
                  <a:srgbClr val="000099"/>
                </a:solidFill>
                <a:latin typeface="Times New Roman" panose="02020603050405020304" pitchFamily="18" charset="0"/>
                <a:ea typeface="楷体_GB2312" pitchFamily="49" charset="-122"/>
              </a:rPr>
              <a:t>经过</a:t>
            </a:r>
            <a:r>
              <a:rPr lang="en-US" altLang="zh-CN">
                <a:solidFill>
                  <a:srgbClr val="000099"/>
                </a:solidFill>
                <a:latin typeface="Times New Roman" panose="02020603050405020304" pitchFamily="18" charset="0"/>
                <a:ea typeface="楷体_GB2312" pitchFamily="49" charset="-122"/>
              </a:rPr>
              <a:t>7</a:t>
            </a:r>
            <a:r>
              <a:rPr lang="zh-CN" altLang="en-US">
                <a:solidFill>
                  <a:srgbClr val="000099"/>
                </a:solidFill>
                <a:latin typeface="Times New Roman" panose="02020603050405020304" pitchFamily="18" charset="0"/>
                <a:ea typeface="楷体_GB2312" pitchFamily="49" charset="-122"/>
              </a:rPr>
              <a:t>个</a:t>
            </a:r>
            <a:r>
              <a:rPr lang="en-US" altLang="zh-CN">
                <a:solidFill>
                  <a:srgbClr val="000099"/>
                </a:solidFill>
                <a:latin typeface="Times New Roman" panose="02020603050405020304" pitchFamily="18" charset="0"/>
                <a:ea typeface="楷体_GB2312" pitchFamily="49" charset="-122"/>
              </a:rPr>
              <a:t>CP</a:t>
            </a:r>
            <a:r>
              <a:rPr lang="zh-CN" altLang="en-US">
                <a:solidFill>
                  <a:srgbClr val="000099"/>
                </a:solidFill>
                <a:latin typeface="Times New Roman" panose="02020603050405020304" pitchFamily="18" charset="0"/>
                <a:ea typeface="楷体_GB2312" pitchFamily="49" charset="-122"/>
              </a:rPr>
              <a:t>脉冲作用后，从</a:t>
            </a:r>
            <a:r>
              <a:rPr lang="en-US" altLang="zh-CN" i="1">
                <a:solidFill>
                  <a:srgbClr val="000099"/>
                </a:solidFill>
                <a:latin typeface="Times New Roman" panose="02020603050405020304" pitchFamily="18" charset="0"/>
                <a:ea typeface="楷体_GB2312" pitchFamily="49" charset="-122"/>
              </a:rPr>
              <a:t>D</a:t>
            </a:r>
            <a:r>
              <a:rPr lang="en-US" altLang="zh-CN" i="1" baseline="-25000">
                <a:solidFill>
                  <a:srgbClr val="000099"/>
                </a:solidFill>
                <a:latin typeface="Times New Roman" panose="02020603050405020304" pitchFamily="18" charset="0"/>
                <a:ea typeface="楷体_GB2312" pitchFamily="49" charset="-122"/>
              </a:rPr>
              <a:t>S</a:t>
            </a:r>
            <a:r>
              <a:rPr lang="en-US" altLang="zh-CN" baseline="-25000">
                <a:solidFill>
                  <a:srgbClr val="000099"/>
                </a:solidFill>
                <a:latin typeface="Times New Roman" panose="02020603050405020304" pitchFamily="18" charset="0"/>
                <a:ea typeface="楷体_GB2312" pitchFamily="49" charset="-122"/>
              </a:rPr>
              <a:t>I </a:t>
            </a:r>
            <a:r>
              <a:rPr lang="zh-CN" altLang="en-US">
                <a:solidFill>
                  <a:srgbClr val="000099"/>
                </a:solidFill>
                <a:latin typeface="Times New Roman" panose="02020603050405020304" pitchFamily="18" charset="0"/>
                <a:ea typeface="楷体_GB2312" pitchFamily="49" charset="-122"/>
              </a:rPr>
              <a:t>端串行输入的数码就可以从</a:t>
            </a:r>
            <a:r>
              <a:rPr lang="en-US" altLang="zh-CN" i="1">
                <a:solidFill>
                  <a:srgbClr val="000099"/>
                </a:solidFill>
                <a:latin typeface="Times New Roman" panose="02020603050405020304" pitchFamily="18" charset="0"/>
                <a:ea typeface="楷体_GB2312" pitchFamily="49" charset="-122"/>
              </a:rPr>
              <a:t>D</a:t>
            </a:r>
            <a:r>
              <a:rPr lang="en-US" altLang="zh-CN" baseline="-25000">
                <a:solidFill>
                  <a:srgbClr val="000099"/>
                </a:solidFill>
                <a:latin typeface="Times New Roman" panose="02020603050405020304" pitchFamily="18" charset="0"/>
                <a:ea typeface="楷体_GB2312" pitchFamily="49" charset="-122"/>
              </a:rPr>
              <a:t>O </a:t>
            </a:r>
            <a:r>
              <a:rPr lang="zh-CN" altLang="en-US">
                <a:solidFill>
                  <a:srgbClr val="000099"/>
                </a:solidFill>
                <a:latin typeface="Times New Roman" panose="02020603050405020304" pitchFamily="18" charset="0"/>
                <a:ea typeface="楷体_GB2312" pitchFamily="49" charset="-122"/>
              </a:rPr>
              <a:t>端串行输出。</a:t>
            </a:r>
            <a:r>
              <a:rPr lang="zh-CN" altLang="en-US">
                <a:solidFill>
                  <a:srgbClr val="000099"/>
                </a:solidFill>
                <a:latin typeface="楷体_GB2312" pitchFamily="49" charset="-122"/>
                <a:ea typeface="楷体_GB2312" pitchFamily="49" charset="-122"/>
              </a:rPr>
              <a:t>          串入</a:t>
            </a:r>
            <a:r>
              <a:rPr lang="zh-CN" altLang="en-US">
                <a:solidFill>
                  <a:srgbClr val="000099"/>
                </a:solidFill>
                <a:latin typeface="楷体_GB2312" pitchFamily="49" charset="-122"/>
                <a:ea typeface="楷体_GB2312" pitchFamily="49" charset="-122"/>
                <a:sym typeface="Symbol" panose="05050102010706020507" pitchFamily="18" charset="2"/>
              </a:rPr>
              <a:t></a:t>
            </a:r>
            <a:r>
              <a:rPr lang="zh-CN" altLang="en-US">
                <a:solidFill>
                  <a:srgbClr val="000099"/>
                </a:solidFill>
                <a:latin typeface="楷体_GB2312" pitchFamily="49" charset="-122"/>
                <a:ea typeface="楷体_GB2312" pitchFamily="49" charset="-122"/>
              </a:rPr>
              <a:t>串出</a:t>
            </a:r>
          </a:p>
        </p:txBody>
      </p:sp>
      <p:graphicFrame>
        <p:nvGraphicFramePr>
          <p:cNvPr id="374814" name="Object 30">
            <a:extLst>
              <a:ext uri="{FF2B5EF4-FFF2-40B4-BE49-F238E27FC236}">
                <a16:creationId xmlns:a16="http://schemas.microsoft.com/office/drawing/2014/main" id="{CAC081E1-006E-42DC-8CD4-6E8F673D6255}"/>
              </a:ext>
            </a:extLst>
          </p:cNvPr>
          <p:cNvGraphicFramePr>
            <a:graphicFrameLocks noChangeAspect="1"/>
          </p:cNvGraphicFramePr>
          <p:nvPr/>
        </p:nvGraphicFramePr>
        <p:xfrm>
          <a:off x="752475" y="2873375"/>
          <a:ext cx="1008063" cy="2414588"/>
        </p:xfrm>
        <a:graphic>
          <a:graphicData uri="http://schemas.openxmlformats.org/presentationml/2006/ole">
            <mc:AlternateContent xmlns:mc="http://schemas.openxmlformats.org/markup-compatibility/2006">
              <mc:Choice xmlns:v="urn:schemas-microsoft-com:vml" Requires="v">
                <p:oleObj spid="_x0000_s15374" name="图片" r:id="rId11" imgW="504287" imgH="1236415" progId="Word.Picture.8">
                  <p:embed/>
                </p:oleObj>
              </mc:Choice>
              <mc:Fallback>
                <p:oleObj name="图片" r:id="rId11" imgW="504287" imgH="1236415" progId="Word.Picture.8">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475" y="2873375"/>
                        <a:ext cx="1008063"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4799"/>
                                        </p:tgtEl>
                                        <p:attrNameLst>
                                          <p:attrName>style.visibility</p:attrName>
                                        </p:attrNameLst>
                                      </p:cBhvr>
                                      <p:to>
                                        <p:strVal val="visible"/>
                                      </p:to>
                                    </p:set>
                                    <p:animEffect transition="in" filter="strips(downRight)">
                                      <p:cBhvr>
                                        <p:cTn id="7" dur="500"/>
                                        <p:tgtEl>
                                          <p:spTgt spid="374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4797"/>
                                        </p:tgtEl>
                                        <p:attrNameLst>
                                          <p:attrName>style.visibility</p:attrName>
                                        </p:attrNameLst>
                                      </p:cBhvr>
                                      <p:to>
                                        <p:strVal val="visible"/>
                                      </p:to>
                                    </p:set>
                                    <p:animEffect transition="in" filter="wipe(up)">
                                      <p:cBhvr>
                                        <p:cTn id="12" dur="500"/>
                                        <p:tgtEl>
                                          <p:spTgt spid="374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4814"/>
                                        </p:tgtEl>
                                        <p:attrNameLst>
                                          <p:attrName>style.visibility</p:attrName>
                                        </p:attrNameLst>
                                      </p:cBhvr>
                                      <p:to>
                                        <p:strVal val="visible"/>
                                      </p:to>
                                    </p:set>
                                    <p:animEffect transition="in" filter="wipe(left)">
                                      <p:cBhvr>
                                        <p:cTn id="17" dur="500"/>
                                        <p:tgtEl>
                                          <p:spTgt spid="374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4798"/>
                                        </p:tgtEl>
                                        <p:attrNameLst>
                                          <p:attrName>style.visibility</p:attrName>
                                        </p:attrNameLst>
                                      </p:cBhvr>
                                      <p:to>
                                        <p:strVal val="visible"/>
                                      </p:to>
                                    </p:set>
                                    <p:animEffect transition="in" filter="wipe(left)">
                                      <p:cBhvr>
                                        <p:cTn id="22" dur="500"/>
                                        <p:tgtEl>
                                          <p:spTgt spid="374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74801"/>
                                        </p:tgtEl>
                                        <p:attrNameLst>
                                          <p:attrName>style.visibility</p:attrName>
                                        </p:attrNameLst>
                                      </p:cBhvr>
                                      <p:to>
                                        <p:strVal val="visible"/>
                                      </p:to>
                                    </p:set>
                                    <p:animEffect transition="in" filter="wipe(down)">
                                      <p:cBhvr>
                                        <p:cTn id="27" dur="500"/>
                                        <p:tgtEl>
                                          <p:spTgt spid="3748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74804"/>
                                        </p:tgtEl>
                                        <p:attrNameLst>
                                          <p:attrName>style.visibility</p:attrName>
                                        </p:attrNameLst>
                                      </p:cBhvr>
                                      <p:to>
                                        <p:strVal val="visible"/>
                                      </p:to>
                                    </p:set>
                                    <p:animEffect transition="in" filter="randombar(horizontal)">
                                      <p:cBhvr>
                                        <p:cTn id="32" dur="500"/>
                                        <p:tgtEl>
                                          <p:spTgt spid="3748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74800"/>
                                        </p:tgtEl>
                                        <p:attrNameLst>
                                          <p:attrName>style.visibility</p:attrName>
                                        </p:attrNameLst>
                                      </p:cBhvr>
                                      <p:to>
                                        <p:strVal val="visible"/>
                                      </p:to>
                                    </p:set>
                                    <p:animEffect transition="in" filter="wipe(right)">
                                      <p:cBhvr>
                                        <p:cTn id="37" dur="500"/>
                                        <p:tgtEl>
                                          <p:spTgt spid="3748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74805"/>
                                        </p:tgtEl>
                                        <p:attrNameLst>
                                          <p:attrName>style.visibility</p:attrName>
                                        </p:attrNameLst>
                                      </p:cBhvr>
                                      <p:to>
                                        <p:strVal val="visible"/>
                                      </p:to>
                                    </p:set>
                                    <p:animEffect transition="in" filter="randombar(horizontal)">
                                      <p:cBhvr>
                                        <p:cTn id="42" dur="500"/>
                                        <p:tgtEl>
                                          <p:spTgt spid="37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9" grpId="0" autoUpdateAnimBg="0"/>
      <p:bldP spid="374804" grpId="0" animBg="1" autoUpdateAnimBg="0"/>
      <p:bldP spid="37480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
            <a:extLst>
              <a:ext uri="{FF2B5EF4-FFF2-40B4-BE49-F238E27FC236}">
                <a16:creationId xmlns:a16="http://schemas.microsoft.com/office/drawing/2014/main" id="{E545DB61-7CB1-4C61-BCF2-12511FEB073B}"/>
              </a:ext>
            </a:extLst>
          </p:cNvPr>
          <p:cNvSpPr>
            <a:spLocks noChangeArrowheads="1"/>
          </p:cNvSpPr>
          <p:nvPr/>
        </p:nvSpPr>
        <p:spPr bwMode="auto">
          <a:xfrm>
            <a:off x="647700" y="512763"/>
            <a:ext cx="375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ea typeface="楷体_GB2312" pitchFamily="49" charset="-122"/>
              </a:rPr>
              <a:t>( 2) </a:t>
            </a:r>
            <a:r>
              <a:rPr lang="zh-CN" altLang="en-US">
                <a:solidFill>
                  <a:srgbClr val="000066"/>
                </a:solidFill>
                <a:latin typeface="Times New Roman" panose="02020603050405020304" pitchFamily="18" charset="0"/>
                <a:ea typeface="楷体_GB2312" pitchFamily="49" charset="-122"/>
              </a:rPr>
              <a:t>多功能双向移位寄存器</a:t>
            </a:r>
          </a:p>
        </p:txBody>
      </p:sp>
      <p:grpSp>
        <p:nvGrpSpPr>
          <p:cNvPr id="377877" name="Group 21">
            <a:extLst>
              <a:ext uri="{FF2B5EF4-FFF2-40B4-BE49-F238E27FC236}">
                <a16:creationId xmlns:a16="http://schemas.microsoft.com/office/drawing/2014/main" id="{D9290C2C-387E-48CD-AE4D-C78523B1CEC4}"/>
              </a:ext>
            </a:extLst>
          </p:cNvPr>
          <p:cNvGrpSpPr>
            <a:grpSpLocks/>
          </p:cNvGrpSpPr>
          <p:nvPr/>
        </p:nvGrpSpPr>
        <p:grpSpPr bwMode="auto">
          <a:xfrm>
            <a:off x="0" y="2492375"/>
            <a:ext cx="9144000" cy="3300413"/>
            <a:chOff x="0" y="1570"/>
            <a:chExt cx="5760" cy="2079"/>
          </a:xfrm>
        </p:grpSpPr>
        <p:sp>
          <p:nvSpPr>
            <p:cNvPr id="16392" name="Rectangle 22">
              <a:extLst>
                <a:ext uri="{FF2B5EF4-FFF2-40B4-BE49-F238E27FC236}">
                  <a16:creationId xmlns:a16="http://schemas.microsoft.com/office/drawing/2014/main" id="{E673F8FD-DEF5-482A-847D-F735D2A85930}"/>
                </a:ext>
              </a:extLst>
            </p:cNvPr>
            <p:cNvSpPr>
              <a:spLocks noChangeArrowheads="1"/>
            </p:cNvSpPr>
            <p:nvPr/>
          </p:nvSpPr>
          <p:spPr bwMode="auto">
            <a:xfrm>
              <a:off x="0" y="1764"/>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endParaRPr lang="en-GB" altLang="zh-CN" sz="1800" b="0">
                <a:latin typeface="Arial" panose="020B0604020202020204" pitchFamily="34" charset="0"/>
              </a:endParaRPr>
            </a:p>
          </p:txBody>
        </p:sp>
        <p:graphicFrame>
          <p:nvGraphicFramePr>
            <p:cNvPr id="16393" name="Object 23">
              <a:extLst>
                <a:ext uri="{FF2B5EF4-FFF2-40B4-BE49-F238E27FC236}">
                  <a16:creationId xmlns:a16="http://schemas.microsoft.com/office/drawing/2014/main" id="{5B831A00-4A0F-4AB3-8BF6-178CE91029F7}"/>
                </a:ext>
              </a:extLst>
            </p:cNvPr>
            <p:cNvGraphicFramePr>
              <a:graphicFrameLocks noChangeAspect="1"/>
            </p:cNvGraphicFramePr>
            <p:nvPr/>
          </p:nvGraphicFramePr>
          <p:xfrm>
            <a:off x="136" y="1933"/>
            <a:ext cx="5437" cy="1716"/>
          </p:xfrm>
          <a:graphic>
            <a:graphicData uri="http://schemas.openxmlformats.org/presentationml/2006/ole">
              <mc:AlternateContent xmlns:mc="http://schemas.openxmlformats.org/markup-compatibility/2006">
                <mc:Choice xmlns:v="urn:schemas-microsoft-com:vml" Requires="v">
                  <p:oleObj spid="_x0000_s16395" name="图片" r:id="rId4" imgW="4064000" imgH="1435100" progId="Word.Picture.8">
                    <p:embed/>
                  </p:oleObj>
                </mc:Choice>
                <mc:Fallback>
                  <p:oleObj name="图片" r:id="rId4" imgW="4064000" imgH="1435100" progId="Word.Picture.8">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 y="1933"/>
                          <a:ext cx="5437" cy="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Rectangle 24">
              <a:extLst>
                <a:ext uri="{FF2B5EF4-FFF2-40B4-BE49-F238E27FC236}">
                  <a16:creationId xmlns:a16="http://schemas.microsoft.com/office/drawing/2014/main" id="{288CDE64-CC7D-49E1-995D-0AF58F8A742A}"/>
                </a:ext>
              </a:extLst>
            </p:cNvPr>
            <p:cNvSpPr>
              <a:spLocks noChangeArrowheads="1"/>
            </p:cNvSpPr>
            <p:nvPr/>
          </p:nvSpPr>
          <p:spPr bwMode="auto">
            <a:xfrm>
              <a:off x="1406" y="1570"/>
              <a:ext cx="28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latin typeface="Times New Roman" panose="02020603050405020304" pitchFamily="18" charset="0"/>
                  <a:ea typeface="楷体_GB2312" pitchFamily="49" charset="-122"/>
                  <a:cs typeface="Arial" panose="020B0604020202020204" pitchFamily="34" charset="0"/>
                </a:rPr>
                <a:t>多功能移位寄存器工作模式简图</a:t>
              </a:r>
            </a:p>
          </p:txBody>
        </p:sp>
      </p:grpSp>
      <p:sp>
        <p:nvSpPr>
          <p:cNvPr id="16388" name="Rectangle 25">
            <a:extLst>
              <a:ext uri="{FF2B5EF4-FFF2-40B4-BE49-F238E27FC236}">
                <a16:creationId xmlns:a16="http://schemas.microsoft.com/office/drawing/2014/main" id="{7F9B0D44-52FD-40BA-B5AA-49753E732A2A}"/>
              </a:ext>
            </a:extLst>
          </p:cNvPr>
          <p:cNvSpPr>
            <a:spLocks noChangeArrowheads="1"/>
          </p:cNvSpPr>
          <p:nvPr/>
        </p:nvSpPr>
        <p:spPr bwMode="auto">
          <a:xfrm>
            <a:off x="1187450" y="1089025"/>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latin typeface="Times New Roman" panose="02020603050405020304" pitchFamily="18" charset="0"/>
                <a:ea typeface="楷体_GB2312" pitchFamily="49" charset="-122"/>
              </a:rPr>
              <a:t>（</a:t>
            </a:r>
            <a:r>
              <a:rPr lang="en-US" altLang="zh-CN">
                <a:solidFill>
                  <a:srgbClr val="000066"/>
                </a:solidFill>
                <a:latin typeface="Times New Roman" panose="02020603050405020304" pitchFamily="18" charset="0"/>
                <a:ea typeface="楷体_GB2312" pitchFamily="49" charset="-122"/>
              </a:rPr>
              <a:t>a</a:t>
            </a:r>
            <a:r>
              <a:rPr lang="zh-CN" altLang="en-US">
                <a:solidFill>
                  <a:srgbClr val="000066"/>
                </a:solidFill>
                <a:latin typeface="Times New Roman" panose="02020603050405020304" pitchFamily="18" charset="0"/>
                <a:ea typeface="楷体_GB2312" pitchFamily="49" charset="-122"/>
              </a:rPr>
              <a:t>）工作原理</a:t>
            </a:r>
          </a:p>
        </p:txBody>
      </p:sp>
      <p:grpSp>
        <p:nvGrpSpPr>
          <p:cNvPr id="377882" name="Group 26">
            <a:extLst>
              <a:ext uri="{FF2B5EF4-FFF2-40B4-BE49-F238E27FC236}">
                <a16:creationId xmlns:a16="http://schemas.microsoft.com/office/drawing/2014/main" id="{DAE4C331-AB3C-468B-8316-567D9B2ECCB6}"/>
              </a:ext>
            </a:extLst>
          </p:cNvPr>
          <p:cNvGrpSpPr>
            <a:grpSpLocks/>
          </p:cNvGrpSpPr>
          <p:nvPr/>
        </p:nvGrpSpPr>
        <p:grpSpPr bwMode="auto">
          <a:xfrm>
            <a:off x="863600" y="1773238"/>
            <a:ext cx="6678613" cy="492125"/>
            <a:chOff x="544" y="1117"/>
            <a:chExt cx="4207" cy="310"/>
          </a:xfrm>
        </p:grpSpPr>
        <p:sp>
          <p:nvSpPr>
            <p:cNvPr id="16390" name="Rectangle 27">
              <a:extLst>
                <a:ext uri="{FF2B5EF4-FFF2-40B4-BE49-F238E27FC236}">
                  <a16:creationId xmlns:a16="http://schemas.microsoft.com/office/drawing/2014/main" id="{C2E6E328-57DF-4915-B82C-523C1EDAE919}"/>
                </a:ext>
              </a:extLst>
            </p:cNvPr>
            <p:cNvSpPr>
              <a:spLocks noChangeArrowheads="1"/>
            </p:cNvSpPr>
            <p:nvPr/>
          </p:nvSpPr>
          <p:spPr bwMode="auto">
            <a:xfrm>
              <a:off x="544" y="1117"/>
              <a:ext cx="19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latin typeface="Times New Roman" panose="02020603050405020304" pitchFamily="18" charset="0"/>
                  <a:ea typeface="楷体_GB2312" pitchFamily="49" charset="-122"/>
                  <a:cs typeface="Arial" panose="020B0604020202020204" pitchFamily="34" charset="0"/>
                </a:rPr>
                <a:t>高位移向低位</a:t>
              </a:r>
              <a:r>
                <a:rPr lang="en-US" altLang="zh-CN">
                  <a:solidFill>
                    <a:srgbClr val="000066"/>
                  </a:solidFill>
                  <a:latin typeface="Times New Roman" panose="02020603050405020304" pitchFamily="18" charset="0"/>
                  <a:ea typeface="楷体_GB2312" pitchFamily="49" charset="-122"/>
                  <a:cs typeface="Arial" panose="020B0604020202020204" pitchFamily="34" charset="0"/>
                </a:rPr>
                <a:t>----</a:t>
              </a:r>
              <a:r>
                <a:rPr lang="zh-CN" altLang="en-US">
                  <a:solidFill>
                    <a:srgbClr val="000066"/>
                  </a:solidFill>
                  <a:latin typeface="Times New Roman" panose="02020603050405020304" pitchFamily="18" charset="0"/>
                  <a:ea typeface="楷体_GB2312" pitchFamily="49" charset="-122"/>
                  <a:cs typeface="Arial" panose="020B0604020202020204" pitchFamily="34" charset="0"/>
                </a:rPr>
                <a:t>左移</a:t>
              </a:r>
            </a:p>
          </p:txBody>
        </p:sp>
        <p:sp>
          <p:nvSpPr>
            <p:cNvPr id="16391" name="Rectangle 28">
              <a:extLst>
                <a:ext uri="{FF2B5EF4-FFF2-40B4-BE49-F238E27FC236}">
                  <a16:creationId xmlns:a16="http://schemas.microsoft.com/office/drawing/2014/main" id="{56D0FB19-B901-43E9-965E-671C98AD4B0C}"/>
                </a:ext>
              </a:extLst>
            </p:cNvPr>
            <p:cNvSpPr>
              <a:spLocks noChangeArrowheads="1"/>
            </p:cNvSpPr>
            <p:nvPr/>
          </p:nvSpPr>
          <p:spPr bwMode="auto">
            <a:xfrm>
              <a:off x="2835" y="1139"/>
              <a:ext cx="19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latin typeface="Times New Roman" panose="02020603050405020304" pitchFamily="18" charset="0"/>
                  <a:ea typeface="楷体_GB2312" pitchFamily="49" charset="-122"/>
                  <a:cs typeface="Arial" panose="020B0604020202020204" pitchFamily="34" charset="0"/>
                </a:rPr>
                <a:t>低位移向高位</a:t>
              </a:r>
              <a:r>
                <a:rPr lang="en-US" altLang="zh-CN">
                  <a:solidFill>
                    <a:srgbClr val="000066"/>
                  </a:solidFill>
                  <a:latin typeface="Times New Roman" panose="02020603050405020304" pitchFamily="18" charset="0"/>
                  <a:ea typeface="楷体_GB2312" pitchFamily="49" charset="-122"/>
                  <a:cs typeface="Arial" panose="020B0604020202020204" pitchFamily="34" charset="0"/>
                </a:rPr>
                <a:t>----</a:t>
              </a:r>
              <a:r>
                <a:rPr lang="zh-CN" altLang="en-US">
                  <a:solidFill>
                    <a:srgbClr val="000066"/>
                  </a:solidFill>
                  <a:latin typeface="Times New Roman" panose="02020603050405020304" pitchFamily="18" charset="0"/>
                  <a:ea typeface="楷体_GB2312" pitchFamily="49" charset="-122"/>
                  <a:cs typeface="Arial" panose="020B0604020202020204" pitchFamily="34" charset="0"/>
                </a:rPr>
                <a:t>右移</a:t>
              </a:r>
            </a:p>
          </p:txBody>
        </p:sp>
      </p:gr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7882"/>
                                        </p:tgtEl>
                                        <p:attrNameLst>
                                          <p:attrName>style.visibility</p:attrName>
                                        </p:attrNameLst>
                                      </p:cBhvr>
                                      <p:to>
                                        <p:strVal val="visible"/>
                                      </p:to>
                                    </p:set>
                                    <p:animEffect transition="in" filter="wipe(left)">
                                      <p:cBhvr>
                                        <p:cTn id="7" dur="500"/>
                                        <p:tgtEl>
                                          <p:spTgt spid="377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7877"/>
                                        </p:tgtEl>
                                        <p:attrNameLst>
                                          <p:attrName>style.visibility</p:attrName>
                                        </p:attrNameLst>
                                      </p:cBhvr>
                                      <p:to>
                                        <p:strVal val="visible"/>
                                      </p:to>
                                    </p:set>
                                    <p:animEffect transition="in" filter="wipe(up)">
                                      <p:cBhvr>
                                        <p:cTn id="12" dur="500"/>
                                        <p:tgtEl>
                                          <p:spTgt spid="37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5">
            <a:extLst>
              <a:ext uri="{FF2B5EF4-FFF2-40B4-BE49-F238E27FC236}">
                <a16:creationId xmlns:a16="http://schemas.microsoft.com/office/drawing/2014/main" id="{9428EF71-FE41-4289-B801-E929F6019B74}"/>
              </a:ext>
            </a:extLst>
          </p:cNvPr>
          <p:cNvGraphicFramePr>
            <a:graphicFrameLocks noChangeAspect="1"/>
          </p:cNvGraphicFramePr>
          <p:nvPr/>
        </p:nvGraphicFramePr>
        <p:xfrm>
          <a:off x="971550" y="2852738"/>
          <a:ext cx="7416800" cy="3559175"/>
        </p:xfrm>
        <a:graphic>
          <a:graphicData uri="http://schemas.openxmlformats.org/presentationml/2006/ole">
            <mc:AlternateContent xmlns:mc="http://schemas.openxmlformats.org/markup-compatibility/2006">
              <mc:Choice xmlns:v="urn:schemas-microsoft-com:vml" Requires="v">
                <p:oleObj spid="_x0000_s17425" name="图片" r:id="rId4" imgW="4620768" imgH="2575560" progId="Word.Picture.8">
                  <p:embed/>
                </p:oleObj>
              </mc:Choice>
              <mc:Fallback>
                <p:oleObj name="图片" r:id="rId4" imgW="4620768" imgH="2575560" progId="Word.Picture.8">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52738"/>
                        <a:ext cx="7416800" cy="3559175"/>
                      </a:xfrm>
                      <a:prstGeom prst="rect">
                        <a:avLst/>
                      </a:prstGeom>
                      <a:solidFill>
                        <a:schemeClr val="bg1"/>
                      </a:solidFill>
                      <a:ln w="9525">
                        <a:solidFill>
                          <a:schemeClr val="accent1"/>
                        </a:solidFill>
                        <a:miter lim="800000"/>
                        <a:headEnd/>
                        <a:tailEnd/>
                      </a:ln>
                    </p:spPr>
                  </p:pic>
                </p:oleObj>
              </mc:Fallback>
            </mc:AlternateContent>
          </a:graphicData>
        </a:graphic>
      </p:graphicFrame>
      <p:sp>
        <p:nvSpPr>
          <p:cNvPr id="17411" name="Rectangle 26">
            <a:extLst>
              <a:ext uri="{FF2B5EF4-FFF2-40B4-BE49-F238E27FC236}">
                <a16:creationId xmlns:a16="http://schemas.microsoft.com/office/drawing/2014/main" id="{1B97D946-ED87-40AB-AE96-91E9094E5B8B}"/>
              </a:ext>
            </a:extLst>
          </p:cNvPr>
          <p:cNvSpPr>
            <a:spLocks noChangeArrowheads="1"/>
          </p:cNvSpPr>
          <p:nvPr/>
        </p:nvSpPr>
        <p:spPr bwMode="auto">
          <a:xfrm>
            <a:off x="539750" y="476250"/>
            <a:ext cx="774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latin typeface="楷体_GB2312" pitchFamily="49" charset="-122"/>
                <a:ea typeface="楷体_GB2312" pitchFamily="49" charset="-122"/>
                <a:cs typeface="Times New Roman" panose="02020603050405020304" pitchFamily="18" charset="0"/>
              </a:rPr>
              <a:t>实现多种功能双向移位寄存器的一种方案</a:t>
            </a:r>
            <a:r>
              <a:rPr lang="en-US" altLang="zh-CN">
                <a:solidFill>
                  <a:srgbClr val="000066"/>
                </a:solidFill>
                <a:latin typeface="楷体_GB2312" pitchFamily="49" charset="-122"/>
                <a:ea typeface="楷体_GB2312" pitchFamily="49" charset="-122"/>
                <a:cs typeface="Times New Roman" panose="02020603050405020304" pitchFamily="18" charset="0"/>
              </a:rPr>
              <a:t>(</a:t>
            </a:r>
            <a:r>
              <a:rPr lang="zh-CN" altLang="en-US">
                <a:solidFill>
                  <a:srgbClr val="000066"/>
                </a:solidFill>
                <a:latin typeface="楷体_GB2312" pitchFamily="49" charset="-122"/>
                <a:ea typeface="楷体_GB2312" pitchFamily="49" charset="-122"/>
                <a:cs typeface="Times New Roman" panose="02020603050405020304" pitchFamily="18" charset="0"/>
              </a:rPr>
              <a:t>仅以</a:t>
            </a:r>
            <a:r>
              <a:rPr lang="en-US" altLang="zh-CN">
                <a:solidFill>
                  <a:srgbClr val="CC0099"/>
                </a:solidFill>
                <a:latin typeface="Times New Roman" panose="02020603050405020304" pitchFamily="18" charset="0"/>
                <a:ea typeface="楷体_GB2312" pitchFamily="49" charset="-122"/>
                <a:cs typeface="Times New Roman" panose="02020603050405020304" pitchFamily="18" charset="0"/>
              </a:rPr>
              <a:t>FF</a:t>
            </a:r>
            <a:r>
              <a:rPr lang="en-US" altLang="zh-CN" baseline="-25000">
                <a:solidFill>
                  <a:srgbClr val="CC0099"/>
                </a:solidFill>
                <a:latin typeface="Times New Roman" panose="02020603050405020304" pitchFamily="18" charset="0"/>
                <a:ea typeface="楷体_GB2312" pitchFamily="49" charset="-122"/>
                <a:cs typeface="Times New Roman" panose="02020603050405020304" pitchFamily="18" charset="0"/>
              </a:rPr>
              <a:t>m</a:t>
            </a:r>
            <a:r>
              <a:rPr lang="zh-CN" altLang="en-US">
                <a:solidFill>
                  <a:srgbClr val="000066"/>
                </a:solidFill>
                <a:latin typeface="楷体_GB2312" pitchFamily="49" charset="-122"/>
                <a:ea typeface="楷体_GB2312" pitchFamily="49" charset="-122"/>
                <a:cs typeface="Times New Roman" panose="02020603050405020304" pitchFamily="18" charset="0"/>
              </a:rPr>
              <a:t>为例</a:t>
            </a:r>
            <a:r>
              <a:rPr lang="en-US" altLang="zh-CN">
                <a:solidFill>
                  <a:srgbClr val="000066"/>
                </a:solidFill>
                <a:latin typeface="楷体_GB2312" pitchFamily="49" charset="-122"/>
                <a:ea typeface="楷体_GB2312" pitchFamily="49" charset="-122"/>
                <a:cs typeface="Times New Roman" panose="02020603050405020304" pitchFamily="18" charset="0"/>
              </a:rPr>
              <a:t>)</a:t>
            </a:r>
          </a:p>
        </p:txBody>
      </p:sp>
      <p:graphicFrame>
        <p:nvGraphicFramePr>
          <p:cNvPr id="378907" name="Object 27">
            <a:extLst>
              <a:ext uri="{FF2B5EF4-FFF2-40B4-BE49-F238E27FC236}">
                <a16:creationId xmlns:a16="http://schemas.microsoft.com/office/drawing/2014/main" id="{0BFBC275-5849-4E53-BAFB-FA2827643A21}"/>
              </a:ext>
            </a:extLst>
          </p:cNvPr>
          <p:cNvGraphicFramePr>
            <a:graphicFrameLocks noChangeAspect="1"/>
          </p:cNvGraphicFramePr>
          <p:nvPr/>
        </p:nvGraphicFramePr>
        <p:xfrm>
          <a:off x="1403350" y="2162175"/>
          <a:ext cx="1763713" cy="485775"/>
        </p:xfrm>
        <a:graphic>
          <a:graphicData uri="http://schemas.openxmlformats.org/presentationml/2006/ole">
            <mc:AlternateContent xmlns:mc="http://schemas.openxmlformats.org/markup-compatibility/2006">
              <mc:Choice xmlns:v="urn:schemas-microsoft-com:vml" Requires="v">
                <p:oleObj spid="_x0000_s17426" name="公式" r:id="rId6" imgW="1040948" imgH="330057" progId="Equation.3">
                  <p:embed/>
                </p:oleObj>
              </mc:Choice>
              <mc:Fallback>
                <p:oleObj name="公式" r:id="rId6" imgW="1040948" imgH="330057"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162175"/>
                        <a:ext cx="1763713" cy="48577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08" name="Object 28">
            <a:extLst>
              <a:ext uri="{FF2B5EF4-FFF2-40B4-BE49-F238E27FC236}">
                <a16:creationId xmlns:a16="http://schemas.microsoft.com/office/drawing/2014/main" id="{293463B3-F3C9-4F8E-8049-0D1D631E7539}"/>
              </a:ext>
            </a:extLst>
          </p:cNvPr>
          <p:cNvGraphicFramePr>
            <a:graphicFrameLocks noChangeAspect="1"/>
          </p:cNvGraphicFramePr>
          <p:nvPr/>
        </p:nvGraphicFramePr>
        <p:xfrm>
          <a:off x="6048375" y="1301750"/>
          <a:ext cx="1727200" cy="468313"/>
        </p:xfrm>
        <a:graphic>
          <a:graphicData uri="http://schemas.openxmlformats.org/presentationml/2006/ole">
            <mc:AlternateContent xmlns:mc="http://schemas.openxmlformats.org/markup-compatibility/2006">
              <mc:Choice xmlns:v="urn:schemas-microsoft-com:vml" Requires="v">
                <p:oleObj spid="_x0000_s17427" name="公式" r:id="rId8" imgW="1040948" imgH="330057" progId="Equation.3">
                  <p:embed/>
                </p:oleObj>
              </mc:Choice>
              <mc:Fallback>
                <p:oleObj name="公式" r:id="rId8" imgW="1040948" imgH="330057"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48375" y="1301750"/>
                        <a:ext cx="1727200" cy="468313"/>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09" name="Object 29">
            <a:extLst>
              <a:ext uri="{FF2B5EF4-FFF2-40B4-BE49-F238E27FC236}">
                <a16:creationId xmlns:a16="http://schemas.microsoft.com/office/drawing/2014/main" id="{0E767E70-B42D-486B-A788-3825511EB3CF}"/>
              </a:ext>
            </a:extLst>
          </p:cNvPr>
          <p:cNvGraphicFramePr>
            <a:graphicFrameLocks noChangeAspect="1"/>
          </p:cNvGraphicFramePr>
          <p:nvPr/>
        </p:nvGraphicFramePr>
        <p:xfrm>
          <a:off x="6119813" y="2173288"/>
          <a:ext cx="1655762" cy="468312"/>
        </p:xfrm>
        <a:graphic>
          <a:graphicData uri="http://schemas.openxmlformats.org/presentationml/2006/ole">
            <mc:AlternateContent xmlns:mc="http://schemas.openxmlformats.org/markup-compatibility/2006">
              <mc:Choice xmlns:v="urn:schemas-microsoft-com:vml" Requires="v">
                <p:oleObj spid="_x0000_s17428" name="公式" r:id="rId10" imgW="952087" imgH="330057" progId="Equation.3">
                  <p:embed/>
                </p:oleObj>
              </mc:Choice>
              <mc:Fallback>
                <p:oleObj name="公式" r:id="rId10" imgW="952087" imgH="330057"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9813" y="2173288"/>
                        <a:ext cx="1655762" cy="468312"/>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14" name="Rectangle 34">
            <a:extLst>
              <a:ext uri="{FF2B5EF4-FFF2-40B4-BE49-F238E27FC236}">
                <a16:creationId xmlns:a16="http://schemas.microsoft.com/office/drawing/2014/main" id="{268FC39D-4B8D-4E22-9C2C-7EC44B2E3D6C}"/>
              </a:ext>
            </a:extLst>
          </p:cNvPr>
          <p:cNvSpPr>
            <a:spLocks noChangeArrowheads="1"/>
          </p:cNvSpPr>
          <p:nvPr/>
        </p:nvSpPr>
        <p:spPr bwMode="auto">
          <a:xfrm>
            <a:off x="144463" y="1281113"/>
            <a:ext cx="1727200" cy="466725"/>
          </a:xfrm>
          <a:prstGeom prst="rect">
            <a:avLst/>
          </a:prstGeom>
          <a:solidFill>
            <a:schemeClr val="bg1">
              <a:alpha val="0"/>
            </a:schemeClr>
          </a:solidFill>
          <a:ln w="9525">
            <a:solidFill>
              <a:srgbClr val="FFFFFF">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S</a:t>
            </a:r>
            <a:r>
              <a:rPr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1</a:t>
            </a:r>
            <a:r>
              <a:rPr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S</a:t>
            </a:r>
            <a:r>
              <a:rPr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0</a:t>
            </a:r>
            <a:r>
              <a:rPr lang="en-US" altLang="zh-CN">
                <a:solidFill>
                  <a:srgbClr val="000066"/>
                </a:solidFill>
                <a:latin typeface="Times New Roman" panose="02020603050405020304" pitchFamily="18" charset="0"/>
                <a:ea typeface="楷体_GB2312" pitchFamily="49" charset="-122"/>
                <a:cs typeface="Times New Roman" panose="02020603050405020304" pitchFamily="18" charset="0"/>
              </a:rPr>
              <a:t>=00</a:t>
            </a:r>
          </a:p>
        </p:txBody>
      </p:sp>
      <p:sp>
        <p:nvSpPr>
          <p:cNvPr id="378915" name="Rectangle 35">
            <a:extLst>
              <a:ext uri="{FF2B5EF4-FFF2-40B4-BE49-F238E27FC236}">
                <a16:creationId xmlns:a16="http://schemas.microsoft.com/office/drawing/2014/main" id="{BC128855-9541-4AD9-8156-18AB75FEF962}"/>
              </a:ext>
            </a:extLst>
          </p:cNvPr>
          <p:cNvSpPr>
            <a:spLocks noChangeArrowheads="1"/>
          </p:cNvSpPr>
          <p:nvPr/>
        </p:nvSpPr>
        <p:spPr bwMode="auto">
          <a:xfrm>
            <a:off x="107950" y="2144713"/>
            <a:ext cx="1511300" cy="466725"/>
          </a:xfrm>
          <a:prstGeom prst="rect">
            <a:avLst/>
          </a:prstGeom>
          <a:solidFill>
            <a:schemeClr val="bg1">
              <a:alpha val="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S</a:t>
            </a:r>
            <a:r>
              <a:rPr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1</a:t>
            </a:r>
            <a:r>
              <a:rPr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S</a:t>
            </a:r>
            <a:r>
              <a:rPr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0</a:t>
            </a:r>
            <a:r>
              <a:rPr lang="en-US" altLang="zh-CN">
                <a:solidFill>
                  <a:srgbClr val="000066"/>
                </a:solidFill>
                <a:latin typeface="Times New Roman" panose="02020603050405020304" pitchFamily="18" charset="0"/>
                <a:ea typeface="楷体_GB2312" pitchFamily="49" charset="-122"/>
                <a:cs typeface="Times New Roman" panose="02020603050405020304" pitchFamily="18" charset="0"/>
              </a:rPr>
              <a:t>=01</a:t>
            </a:r>
          </a:p>
        </p:txBody>
      </p:sp>
      <p:sp>
        <p:nvSpPr>
          <p:cNvPr id="378920" name="Rectangle 40">
            <a:extLst>
              <a:ext uri="{FF2B5EF4-FFF2-40B4-BE49-F238E27FC236}">
                <a16:creationId xmlns:a16="http://schemas.microsoft.com/office/drawing/2014/main" id="{6B30D137-0A15-4045-A8BC-432C3CCF20F7}"/>
              </a:ext>
            </a:extLst>
          </p:cNvPr>
          <p:cNvSpPr>
            <a:spLocks noChangeArrowheads="1"/>
          </p:cNvSpPr>
          <p:nvPr/>
        </p:nvSpPr>
        <p:spPr bwMode="auto">
          <a:xfrm>
            <a:off x="7780338" y="1052513"/>
            <a:ext cx="1112837" cy="831850"/>
          </a:xfrm>
          <a:prstGeom prst="rect">
            <a:avLst/>
          </a:prstGeom>
          <a:noFill/>
          <a:ln w="9525">
            <a:solidFill>
              <a:srgbClr val="FF9900">
                <a:alpha val="0"/>
              </a:srgbClr>
            </a:solidFill>
            <a:miter lim="800000"/>
            <a:headEnd/>
            <a:tailEnd/>
          </a:ln>
          <a:effectLst/>
          <a:extLst>
            <a:ext uri="{909E8E84-426E-40DD-AFC4-6F175D3DCCD1}">
              <a14:hiddenFill xmlns:a14="http://schemas.microsoft.com/office/drawing/2010/main">
                <a:solidFill>
                  <a:schemeClr val="accent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ahoma" panose="020B0604030504040204" pitchFamily="34" charset="0"/>
                <a:ea typeface="楷体_GB2312" pitchFamily="49" charset="-122"/>
              </a:rPr>
              <a:t>高位移</a:t>
            </a:r>
          </a:p>
          <a:p>
            <a:pPr algn="l" eaLnBrk="1" hangingPunct="1"/>
            <a:r>
              <a:rPr lang="zh-CN" altLang="en-US">
                <a:solidFill>
                  <a:srgbClr val="000066"/>
                </a:solidFill>
                <a:latin typeface="Tahoma" panose="020B0604030504040204" pitchFamily="34" charset="0"/>
                <a:ea typeface="楷体_GB2312" pitchFamily="49" charset="-122"/>
              </a:rPr>
              <a:t>向低位</a:t>
            </a:r>
          </a:p>
        </p:txBody>
      </p:sp>
      <p:sp>
        <p:nvSpPr>
          <p:cNvPr id="378921" name="Rectangle 41">
            <a:extLst>
              <a:ext uri="{FF2B5EF4-FFF2-40B4-BE49-F238E27FC236}">
                <a16:creationId xmlns:a16="http://schemas.microsoft.com/office/drawing/2014/main" id="{EB84C940-2A44-420C-BB84-B861FDC4B402}"/>
              </a:ext>
            </a:extLst>
          </p:cNvPr>
          <p:cNvSpPr>
            <a:spLocks noChangeArrowheads="1"/>
          </p:cNvSpPr>
          <p:nvPr/>
        </p:nvSpPr>
        <p:spPr bwMode="auto">
          <a:xfrm>
            <a:off x="4752975" y="1296988"/>
            <a:ext cx="1476375" cy="466725"/>
          </a:xfrm>
          <a:prstGeom prst="rect">
            <a:avLst/>
          </a:prstGeom>
          <a:solidFill>
            <a:schemeClr val="bg1">
              <a:alpha val="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S</a:t>
            </a:r>
            <a:r>
              <a:rPr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1</a:t>
            </a:r>
            <a:r>
              <a:rPr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S</a:t>
            </a:r>
            <a:r>
              <a:rPr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0</a:t>
            </a:r>
            <a:r>
              <a:rPr lang="en-US" altLang="zh-CN">
                <a:solidFill>
                  <a:srgbClr val="000066"/>
                </a:solidFill>
                <a:latin typeface="Times New Roman" panose="02020603050405020304" pitchFamily="18" charset="0"/>
                <a:ea typeface="楷体_GB2312" pitchFamily="49" charset="-122"/>
                <a:cs typeface="Times New Roman" panose="02020603050405020304" pitchFamily="18" charset="0"/>
              </a:rPr>
              <a:t>=10</a:t>
            </a:r>
          </a:p>
        </p:txBody>
      </p:sp>
      <p:sp>
        <p:nvSpPr>
          <p:cNvPr id="378927" name="Rectangle 47">
            <a:extLst>
              <a:ext uri="{FF2B5EF4-FFF2-40B4-BE49-F238E27FC236}">
                <a16:creationId xmlns:a16="http://schemas.microsoft.com/office/drawing/2014/main" id="{3B1BE43A-277C-4149-858F-236DC93CFA63}"/>
              </a:ext>
            </a:extLst>
          </p:cNvPr>
          <p:cNvSpPr>
            <a:spLocks noChangeArrowheads="1"/>
          </p:cNvSpPr>
          <p:nvPr/>
        </p:nvSpPr>
        <p:spPr bwMode="auto">
          <a:xfrm>
            <a:off x="4860925" y="2097088"/>
            <a:ext cx="1439863" cy="466725"/>
          </a:xfrm>
          <a:prstGeom prst="rect">
            <a:avLst/>
          </a:prstGeom>
          <a:solidFill>
            <a:schemeClr val="bg1">
              <a:alpha val="0"/>
            </a:schemeClr>
          </a:solidFill>
          <a:ln w="9525">
            <a:solidFill>
              <a:srgbClr val="FFFFFF">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S</a:t>
            </a:r>
            <a:r>
              <a:rPr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1</a:t>
            </a:r>
            <a:r>
              <a:rPr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S</a:t>
            </a:r>
            <a:r>
              <a:rPr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0</a:t>
            </a:r>
            <a:r>
              <a:rPr lang="en-US" altLang="zh-CN">
                <a:solidFill>
                  <a:srgbClr val="000066"/>
                </a:solidFill>
                <a:latin typeface="Times New Roman" panose="02020603050405020304" pitchFamily="18" charset="0"/>
                <a:ea typeface="楷体_GB2312" pitchFamily="49" charset="-122"/>
                <a:cs typeface="Times New Roman" panose="02020603050405020304" pitchFamily="18" charset="0"/>
              </a:rPr>
              <a:t>=11</a:t>
            </a:r>
          </a:p>
        </p:txBody>
      </p:sp>
      <p:graphicFrame>
        <p:nvGraphicFramePr>
          <p:cNvPr id="378928" name="Object 48">
            <a:extLst>
              <a:ext uri="{FF2B5EF4-FFF2-40B4-BE49-F238E27FC236}">
                <a16:creationId xmlns:a16="http://schemas.microsoft.com/office/drawing/2014/main" id="{5C6057D7-3B01-4403-B074-30CCBEEB9039}"/>
              </a:ext>
            </a:extLst>
          </p:cNvPr>
          <p:cNvGraphicFramePr>
            <a:graphicFrameLocks noChangeAspect="1"/>
          </p:cNvGraphicFramePr>
          <p:nvPr/>
        </p:nvGraphicFramePr>
        <p:xfrm>
          <a:off x="1403350" y="1309688"/>
          <a:ext cx="1690688" cy="479425"/>
        </p:xfrm>
        <a:graphic>
          <a:graphicData uri="http://schemas.openxmlformats.org/presentationml/2006/ole">
            <mc:AlternateContent xmlns:mc="http://schemas.openxmlformats.org/markup-compatibility/2006">
              <mc:Choice xmlns:v="urn:schemas-microsoft-com:vml" Requires="v">
                <p:oleObj spid="_x0000_s17429" name="公式" r:id="rId12" imgW="939392" imgH="330057" progId="Equation.3">
                  <p:embed/>
                </p:oleObj>
              </mc:Choice>
              <mc:Fallback>
                <p:oleObj name="公式" r:id="rId12" imgW="939392" imgH="330057" progId="Equation.3">
                  <p:embed/>
                  <p:pic>
                    <p:nvPicPr>
                      <p:cNvPr id="0"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3350" y="1309688"/>
                        <a:ext cx="1690688" cy="479425"/>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0" name="Rectangle 50">
            <a:extLst>
              <a:ext uri="{FF2B5EF4-FFF2-40B4-BE49-F238E27FC236}">
                <a16:creationId xmlns:a16="http://schemas.microsoft.com/office/drawing/2014/main" id="{B19700AD-EE37-42DC-9A23-392F6D16AF9D}"/>
              </a:ext>
            </a:extLst>
          </p:cNvPr>
          <p:cNvSpPr>
            <a:spLocks noChangeArrowheads="1"/>
          </p:cNvSpPr>
          <p:nvPr/>
        </p:nvSpPr>
        <p:spPr bwMode="auto">
          <a:xfrm>
            <a:off x="7804150" y="2065338"/>
            <a:ext cx="806450" cy="466725"/>
          </a:xfrm>
          <a:prstGeom prst="rect">
            <a:avLst/>
          </a:prstGeom>
          <a:noFill/>
          <a:ln w="9525">
            <a:solidFill>
              <a:srgbClr val="009900">
                <a:alpha val="0"/>
              </a:srgbClr>
            </a:solidFill>
            <a:miter lim="800000"/>
            <a:headEnd/>
            <a:tailEnd/>
          </a:ln>
          <a:effectLst/>
          <a:extLst>
            <a:ext uri="{909E8E84-426E-40DD-AFC4-6F175D3DCCD1}">
              <a14:hiddenFill xmlns:a14="http://schemas.microsoft.com/office/drawing/2010/main">
                <a:solidFill>
                  <a:schemeClr val="accent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ahoma" panose="020B0604030504040204" pitchFamily="34" charset="0"/>
                <a:ea typeface="楷体_GB2312" pitchFamily="49" charset="-122"/>
              </a:rPr>
              <a:t>并入</a:t>
            </a:r>
          </a:p>
        </p:txBody>
      </p:sp>
      <p:sp>
        <p:nvSpPr>
          <p:cNvPr id="378931" name="Rectangle 51">
            <a:extLst>
              <a:ext uri="{FF2B5EF4-FFF2-40B4-BE49-F238E27FC236}">
                <a16:creationId xmlns:a16="http://schemas.microsoft.com/office/drawing/2014/main" id="{3157BC6C-5525-4A74-A21A-BE891A6B31A8}"/>
              </a:ext>
            </a:extLst>
          </p:cNvPr>
          <p:cNvSpPr>
            <a:spLocks noChangeArrowheads="1"/>
          </p:cNvSpPr>
          <p:nvPr/>
        </p:nvSpPr>
        <p:spPr bwMode="auto">
          <a:xfrm>
            <a:off x="3240088" y="1311275"/>
            <a:ext cx="806450" cy="466725"/>
          </a:xfrm>
          <a:prstGeom prst="rect">
            <a:avLst/>
          </a:prstGeom>
          <a:solidFill>
            <a:schemeClr val="bg1">
              <a:alpha val="0"/>
            </a:schemeClr>
          </a:solidFill>
          <a:ln w="9525">
            <a:solidFill>
              <a:srgbClr val="FF3399">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ahoma" panose="020B0604030504040204" pitchFamily="34" charset="0"/>
                <a:ea typeface="楷体_GB2312" pitchFamily="49" charset="-122"/>
              </a:rPr>
              <a:t>不变</a:t>
            </a:r>
          </a:p>
        </p:txBody>
      </p:sp>
      <p:sp>
        <p:nvSpPr>
          <p:cNvPr id="378932" name="Rectangle 52">
            <a:extLst>
              <a:ext uri="{FF2B5EF4-FFF2-40B4-BE49-F238E27FC236}">
                <a16:creationId xmlns:a16="http://schemas.microsoft.com/office/drawing/2014/main" id="{F40B7C91-CDFE-43B0-91B1-7F54CF0C18A4}"/>
              </a:ext>
            </a:extLst>
          </p:cNvPr>
          <p:cNvSpPr>
            <a:spLocks noChangeArrowheads="1"/>
          </p:cNvSpPr>
          <p:nvPr/>
        </p:nvSpPr>
        <p:spPr bwMode="auto">
          <a:xfrm>
            <a:off x="4787900" y="4510088"/>
            <a:ext cx="792163" cy="863600"/>
          </a:xfrm>
          <a:prstGeom prst="rect">
            <a:avLst/>
          </a:prstGeom>
          <a:solidFill>
            <a:srgbClr val="6666FF">
              <a:alpha val="25098"/>
            </a:srgb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78933" name="Rectangle 53">
            <a:extLst>
              <a:ext uri="{FF2B5EF4-FFF2-40B4-BE49-F238E27FC236}">
                <a16:creationId xmlns:a16="http://schemas.microsoft.com/office/drawing/2014/main" id="{6654B991-31CC-40B3-A686-49B2917281F2}"/>
              </a:ext>
            </a:extLst>
          </p:cNvPr>
          <p:cNvSpPr>
            <a:spLocks noChangeArrowheads="1"/>
          </p:cNvSpPr>
          <p:nvPr/>
        </p:nvSpPr>
        <p:spPr bwMode="auto">
          <a:xfrm>
            <a:off x="3132138" y="1989138"/>
            <a:ext cx="1112837" cy="831850"/>
          </a:xfrm>
          <a:prstGeom prst="rect">
            <a:avLst/>
          </a:prstGeom>
          <a:noFill/>
          <a:ln w="9525">
            <a:solidFill>
              <a:srgbClr val="FF9900">
                <a:alpha val="0"/>
              </a:srgbClr>
            </a:solidFill>
            <a:miter lim="800000"/>
            <a:headEnd/>
            <a:tailEnd/>
          </a:ln>
          <a:effectLst/>
          <a:extLst>
            <a:ext uri="{909E8E84-426E-40DD-AFC4-6F175D3DCCD1}">
              <a14:hiddenFill xmlns:a14="http://schemas.microsoft.com/office/drawing/2010/main">
                <a:solidFill>
                  <a:schemeClr val="accent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ahoma" panose="020B0604030504040204" pitchFamily="34" charset="0"/>
                <a:ea typeface="楷体_GB2312" pitchFamily="49" charset="-122"/>
              </a:rPr>
              <a:t>低位移</a:t>
            </a:r>
          </a:p>
          <a:p>
            <a:pPr algn="l" eaLnBrk="1" hangingPunct="1"/>
            <a:r>
              <a:rPr lang="zh-CN" altLang="en-US">
                <a:solidFill>
                  <a:srgbClr val="000066"/>
                </a:solidFill>
                <a:latin typeface="Tahoma" panose="020B0604030504040204" pitchFamily="34" charset="0"/>
                <a:ea typeface="楷体_GB2312" pitchFamily="49" charset="-122"/>
              </a:rPr>
              <a:t>向高位</a:t>
            </a:r>
          </a:p>
        </p:txBody>
      </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8932"/>
                                        </p:tgtEl>
                                        <p:attrNameLst>
                                          <p:attrName>style.visibility</p:attrName>
                                        </p:attrNameLst>
                                      </p:cBhvr>
                                      <p:to>
                                        <p:strVal val="visible"/>
                                      </p:to>
                                    </p:set>
                                    <p:animEffect transition="in" filter="box(in)">
                                      <p:cBhvr>
                                        <p:cTn id="7" dur="500"/>
                                        <p:tgtEl>
                                          <p:spTgt spid="378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891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378928"/>
                                        </p:tgtEl>
                                        <p:attrNameLst>
                                          <p:attrName>style.visibility</p:attrName>
                                        </p:attrNameLst>
                                      </p:cBhvr>
                                      <p:to>
                                        <p:strVal val="visible"/>
                                      </p:to>
                                    </p:set>
                                    <p:animEffect transition="in" filter="strips(downRight)">
                                      <p:cBhvr>
                                        <p:cTn id="16" dur="500"/>
                                        <p:tgtEl>
                                          <p:spTgt spid="3789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893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89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378907"/>
                                        </p:tgtEl>
                                        <p:attrNameLst>
                                          <p:attrName>style.visibility</p:attrName>
                                        </p:attrNameLst>
                                      </p:cBhvr>
                                      <p:to>
                                        <p:strVal val="visible"/>
                                      </p:to>
                                    </p:set>
                                    <p:animEffect transition="in" filter="strips(downRight)">
                                      <p:cBhvr>
                                        <p:cTn id="29" dur="500"/>
                                        <p:tgtEl>
                                          <p:spTgt spid="37890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7893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7892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378908"/>
                                        </p:tgtEl>
                                        <p:attrNameLst>
                                          <p:attrName>style.visibility</p:attrName>
                                        </p:attrNameLst>
                                      </p:cBhvr>
                                      <p:to>
                                        <p:strVal val="visible"/>
                                      </p:to>
                                    </p:set>
                                    <p:animEffect transition="in" filter="strips(downRight)">
                                      <p:cBhvr>
                                        <p:cTn id="42" dur="500"/>
                                        <p:tgtEl>
                                          <p:spTgt spid="3789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892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378927"/>
                                        </p:tgtEl>
                                        <p:attrNameLst>
                                          <p:attrName>style.visibility</p:attrName>
                                        </p:attrNameLst>
                                      </p:cBhvr>
                                      <p:to>
                                        <p:strVal val="visible"/>
                                      </p:to>
                                    </p:set>
                                    <p:animEffect transition="in" filter="strips(downRight)">
                                      <p:cBhvr>
                                        <p:cTn id="51" dur="500"/>
                                        <p:tgtEl>
                                          <p:spTgt spid="3789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nodeType="clickEffect">
                                  <p:stCondLst>
                                    <p:cond delay="0"/>
                                  </p:stCondLst>
                                  <p:childTnLst>
                                    <p:set>
                                      <p:cBhvr>
                                        <p:cTn id="55" dur="1" fill="hold">
                                          <p:stCondLst>
                                            <p:cond delay="0"/>
                                          </p:stCondLst>
                                        </p:cTn>
                                        <p:tgtEl>
                                          <p:spTgt spid="378909"/>
                                        </p:tgtEl>
                                        <p:attrNameLst>
                                          <p:attrName>style.visibility</p:attrName>
                                        </p:attrNameLst>
                                      </p:cBhvr>
                                      <p:to>
                                        <p:strVal val="visible"/>
                                      </p:to>
                                    </p:set>
                                    <p:animEffect transition="in" filter="strips(downRight)">
                                      <p:cBhvr>
                                        <p:cTn id="56" dur="500"/>
                                        <p:tgtEl>
                                          <p:spTgt spid="37890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8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4" grpId="0" animBg="1"/>
      <p:bldP spid="378915" grpId="0" animBg="1"/>
      <p:bldP spid="378920" grpId="0" animBg="1"/>
      <p:bldP spid="378921" grpId="0" animBg="1"/>
      <p:bldP spid="378927" grpId="0" animBg="1"/>
      <p:bldP spid="378930" grpId="0" animBg="1"/>
      <p:bldP spid="378931" grpId="0" animBg="1"/>
      <p:bldP spid="3789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5">
            <a:extLst>
              <a:ext uri="{FF2B5EF4-FFF2-40B4-BE49-F238E27FC236}">
                <a16:creationId xmlns:a16="http://schemas.microsoft.com/office/drawing/2014/main" id="{706C671E-BFDA-4B14-AE3E-24B89A7EF6DA}"/>
              </a:ext>
            </a:extLst>
          </p:cNvPr>
          <p:cNvSpPr>
            <a:spLocks noChangeArrowheads="1"/>
          </p:cNvSpPr>
          <p:nvPr/>
        </p:nvSpPr>
        <p:spPr bwMode="auto">
          <a:xfrm>
            <a:off x="611188" y="439738"/>
            <a:ext cx="58181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45000"/>
              </a:lnSpc>
            </a:pPr>
            <a:r>
              <a:rPr lang="zh-CN" altLang="en-US">
                <a:solidFill>
                  <a:srgbClr val="000066"/>
                </a:solidFill>
                <a:latin typeface="Times New Roman" panose="02020603050405020304" pitchFamily="18" charset="0"/>
                <a:ea typeface="楷体_GB2312" pitchFamily="49" charset="-122"/>
              </a:rPr>
              <a:t>（</a:t>
            </a:r>
            <a:r>
              <a:rPr lang="en-US" altLang="zh-CN">
                <a:solidFill>
                  <a:srgbClr val="000066"/>
                </a:solidFill>
                <a:latin typeface="Times New Roman" panose="02020603050405020304" pitchFamily="18" charset="0"/>
                <a:ea typeface="楷体_GB2312" pitchFamily="49" charset="-122"/>
              </a:rPr>
              <a:t>b</a:t>
            </a:r>
            <a:r>
              <a:rPr lang="zh-CN" altLang="en-US">
                <a:solidFill>
                  <a:srgbClr val="000066"/>
                </a:solidFill>
                <a:latin typeface="Times New Roman" panose="02020603050405020304" pitchFamily="18" charset="0"/>
                <a:ea typeface="楷体_GB2312" pitchFamily="49" charset="-122"/>
              </a:rPr>
              <a:t>）典型集成电路</a:t>
            </a:r>
          </a:p>
          <a:p>
            <a:pPr algn="l" eaLnBrk="1" hangingPunct="1">
              <a:lnSpc>
                <a:spcPct val="145000"/>
              </a:lnSpc>
            </a:pPr>
            <a:r>
              <a:rPr lang="en-US" altLang="zh-CN">
                <a:solidFill>
                  <a:srgbClr val="000066"/>
                </a:solidFill>
                <a:latin typeface="Times New Roman" panose="02020603050405020304" pitchFamily="18" charset="0"/>
                <a:ea typeface="楷体_GB2312" pitchFamily="49" charset="-122"/>
              </a:rPr>
              <a:t>CMOS 4</a:t>
            </a:r>
            <a:r>
              <a:rPr lang="zh-CN" altLang="en-US">
                <a:solidFill>
                  <a:srgbClr val="000066"/>
                </a:solidFill>
                <a:latin typeface="Times New Roman" panose="02020603050405020304" pitchFamily="18" charset="0"/>
                <a:ea typeface="楷体_GB2312" pitchFamily="49" charset="-122"/>
              </a:rPr>
              <a:t>位双向移位寄存器</a:t>
            </a:r>
            <a:r>
              <a:rPr lang="en-US" altLang="zh-CN">
                <a:solidFill>
                  <a:srgbClr val="000066"/>
                </a:solidFill>
                <a:latin typeface="Times New Roman" panose="02020603050405020304" pitchFamily="18" charset="0"/>
                <a:ea typeface="楷体_GB2312" pitchFamily="49" charset="-122"/>
              </a:rPr>
              <a:t>74HC/HCT194 </a:t>
            </a:r>
          </a:p>
        </p:txBody>
      </p:sp>
      <p:sp>
        <p:nvSpPr>
          <p:cNvPr id="18435" name="Rectangle 36">
            <a:extLst>
              <a:ext uri="{FF2B5EF4-FFF2-40B4-BE49-F238E27FC236}">
                <a16:creationId xmlns:a16="http://schemas.microsoft.com/office/drawing/2014/main" id="{C42E25DE-D9B4-48E5-8D1E-82003A8B58BE}"/>
              </a:ext>
            </a:extLst>
          </p:cNvPr>
          <p:cNvSpPr>
            <a:spLocks noChangeArrowheads="1"/>
          </p:cNvSpPr>
          <p:nvPr/>
        </p:nvSpPr>
        <p:spPr bwMode="auto">
          <a:xfrm>
            <a:off x="0" y="15081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endParaRPr lang="zh-CN" altLang="zh-CN" sz="1800" b="0">
              <a:latin typeface="Arial" panose="020B0604020202020204" pitchFamily="34" charset="0"/>
            </a:endParaRPr>
          </a:p>
        </p:txBody>
      </p:sp>
      <p:graphicFrame>
        <p:nvGraphicFramePr>
          <p:cNvPr id="379941" name="Object 37">
            <a:extLst>
              <a:ext uri="{FF2B5EF4-FFF2-40B4-BE49-F238E27FC236}">
                <a16:creationId xmlns:a16="http://schemas.microsoft.com/office/drawing/2014/main" id="{79B5AEC8-31C6-426C-B2F8-132A5423BD1A}"/>
              </a:ext>
            </a:extLst>
          </p:cNvPr>
          <p:cNvGraphicFramePr>
            <a:graphicFrameLocks noChangeAspect="1"/>
          </p:cNvGraphicFramePr>
          <p:nvPr/>
        </p:nvGraphicFramePr>
        <p:xfrm>
          <a:off x="496888" y="1550988"/>
          <a:ext cx="7935912" cy="5010150"/>
        </p:xfrm>
        <a:graphic>
          <a:graphicData uri="http://schemas.openxmlformats.org/presentationml/2006/ole">
            <mc:AlternateContent xmlns:mc="http://schemas.openxmlformats.org/markup-compatibility/2006">
              <mc:Choice xmlns:v="urn:schemas-microsoft-com:vml" Requires="v">
                <p:oleObj spid="_x0000_s18444" name="图片" r:id="rId3" imgW="5087112" imgH="3192780" progId="Word.Picture.8">
                  <p:embed/>
                </p:oleObj>
              </mc:Choice>
              <mc:Fallback>
                <p:oleObj name="图片" r:id="rId3" imgW="5087112" imgH="3192780" progId="Word.Picture.8">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88" y="1550988"/>
                        <a:ext cx="7935912"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79942" name="Group 38">
            <a:extLst>
              <a:ext uri="{FF2B5EF4-FFF2-40B4-BE49-F238E27FC236}">
                <a16:creationId xmlns:a16="http://schemas.microsoft.com/office/drawing/2014/main" id="{79FCCEE8-4EA8-4EBA-A8BE-8D60F15E16E0}"/>
              </a:ext>
            </a:extLst>
          </p:cNvPr>
          <p:cNvGrpSpPr>
            <a:grpSpLocks/>
          </p:cNvGrpSpPr>
          <p:nvPr/>
        </p:nvGrpSpPr>
        <p:grpSpPr bwMode="auto">
          <a:xfrm>
            <a:off x="1547813" y="3290888"/>
            <a:ext cx="6516687" cy="828675"/>
            <a:chOff x="975" y="2160"/>
            <a:chExt cx="4105" cy="522"/>
          </a:xfrm>
        </p:grpSpPr>
        <p:sp>
          <p:nvSpPr>
            <p:cNvPr id="18440" name="AutoShape 39">
              <a:extLst>
                <a:ext uri="{FF2B5EF4-FFF2-40B4-BE49-F238E27FC236}">
                  <a16:creationId xmlns:a16="http://schemas.microsoft.com/office/drawing/2014/main" id="{3519FDB5-5A6B-4B6B-9F33-139DBC01282A}"/>
                </a:ext>
              </a:extLst>
            </p:cNvPr>
            <p:cNvSpPr>
              <a:spLocks noChangeArrowheads="1"/>
            </p:cNvSpPr>
            <p:nvPr/>
          </p:nvSpPr>
          <p:spPr bwMode="auto">
            <a:xfrm>
              <a:off x="975" y="2160"/>
              <a:ext cx="1022" cy="499"/>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b="0">
                <a:solidFill>
                  <a:srgbClr val="000066"/>
                </a:solidFill>
                <a:latin typeface="Tahoma" panose="020B0604030504040204" pitchFamily="34" charset="0"/>
                <a:ea typeface="楷体_GB2312" pitchFamily="49" charset="-122"/>
              </a:endParaRPr>
            </a:p>
          </p:txBody>
        </p:sp>
        <p:sp>
          <p:nvSpPr>
            <p:cNvPr id="18441" name="AutoShape 40">
              <a:extLst>
                <a:ext uri="{FF2B5EF4-FFF2-40B4-BE49-F238E27FC236}">
                  <a16:creationId xmlns:a16="http://schemas.microsoft.com/office/drawing/2014/main" id="{0955B86D-96DE-42A4-A4C0-89295BE8D94A}"/>
                </a:ext>
              </a:extLst>
            </p:cNvPr>
            <p:cNvSpPr>
              <a:spLocks noChangeArrowheads="1"/>
            </p:cNvSpPr>
            <p:nvPr/>
          </p:nvSpPr>
          <p:spPr bwMode="auto">
            <a:xfrm>
              <a:off x="2086" y="2183"/>
              <a:ext cx="930" cy="499"/>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b="0">
                <a:solidFill>
                  <a:srgbClr val="000066"/>
                </a:solidFill>
                <a:latin typeface="Tahoma" panose="020B0604030504040204" pitchFamily="34" charset="0"/>
                <a:ea typeface="楷体_GB2312" pitchFamily="49" charset="-122"/>
              </a:endParaRPr>
            </a:p>
          </p:txBody>
        </p:sp>
        <p:sp>
          <p:nvSpPr>
            <p:cNvPr id="18442" name="AutoShape 41">
              <a:extLst>
                <a:ext uri="{FF2B5EF4-FFF2-40B4-BE49-F238E27FC236}">
                  <a16:creationId xmlns:a16="http://schemas.microsoft.com/office/drawing/2014/main" id="{19CF1C5F-9E53-4EB6-B940-D6C1B255A122}"/>
                </a:ext>
              </a:extLst>
            </p:cNvPr>
            <p:cNvSpPr>
              <a:spLocks noChangeArrowheads="1"/>
            </p:cNvSpPr>
            <p:nvPr/>
          </p:nvSpPr>
          <p:spPr bwMode="auto">
            <a:xfrm>
              <a:off x="3129" y="2183"/>
              <a:ext cx="930" cy="499"/>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b="0">
                <a:solidFill>
                  <a:srgbClr val="000066"/>
                </a:solidFill>
                <a:latin typeface="Tahoma" panose="020B0604030504040204" pitchFamily="34" charset="0"/>
                <a:ea typeface="楷体_GB2312" pitchFamily="49" charset="-122"/>
              </a:endParaRPr>
            </a:p>
          </p:txBody>
        </p:sp>
        <p:sp>
          <p:nvSpPr>
            <p:cNvPr id="18443" name="AutoShape 42">
              <a:extLst>
                <a:ext uri="{FF2B5EF4-FFF2-40B4-BE49-F238E27FC236}">
                  <a16:creationId xmlns:a16="http://schemas.microsoft.com/office/drawing/2014/main" id="{E7D8FC02-929F-4CD7-9374-A5CC3A5CBCD1}"/>
                </a:ext>
              </a:extLst>
            </p:cNvPr>
            <p:cNvSpPr>
              <a:spLocks noChangeArrowheads="1"/>
            </p:cNvSpPr>
            <p:nvPr/>
          </p:nvSpPr>
          <p:spPr bwMode="auto">
            <a:xfrm>
              <a:off x="4150" y="2183"/>
              <a:ext cx="930" cy="499"/>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b="0">
                <a:solidFill>
                  <a:srgbClr val="000066"/>
                </a:solidFill>
                <a:latin typeface="Tahoma" panose="020B0604030504040204" pitchFamily="34" charset="0"/>
                <a:ea typeface="楷体_GB2312" pitchFamily="49" charset="-122"/>
              </a:endParaRPr>
            </a:p>
          </p:txBody>
        </p:sp>
      </p:grpSp>
      <p:sp>
        <p:nvSpPr>
          <p:cNvPr id="379947" name="AutoShape 43">
            <a:extLst>
              <a:ext uri="{FF2B5EF4-FFF2-40B4-BE49-F238E27FC236}">
                <a16:creationId xmlns:a16="http://schemas.microsoft.com/office/drawing/2014/main" id="{9FFCA00E-C7AF-49B6-BDCC-1A7AF1204B1D}"/>
              </a:ext>
            </a:extLst>
          </p:cNvPr>
          <p:cNvSpPr>
            <a:spLocks noChangeArrowheads="1"/>
          </p:cNvSpPr>
          <p:nvPr/>
        </p:nvSpPr>
        <p:spPr bwMode="auto">
          <a:xfrm>
            <a:off x="431800" y="2066925"/>
            <a:ext cx="468313" cy="819150"/>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b="0">
              <a:solidFill>
                <a:srgbClr val="000066"/>
              </a:solidFill>
              <a:latin typeface="Tahoma" panose="020B0604030504040204" pitchFamily="34" charset="0"/>
              <a:ea typeface="楷体_GB2312" pitchFamily="49" charset="-122"/>
            </a:endParaRPr>
          </a:p>
        </p:txBody>
      </p:sp>
      <p:sp>
        <p:nvSpPr>
          <p:cNvPr id="379948" name="AutoShape 44">
            <a:extLst>
              <a:ext uri="{FF2B5EF4-FFF2-40B4-BE49-F238E27FC236}">
                <a16:creationId xmlns:a16="http://schemas.microsoft.com/office/drawing/2014/main" id="{3A5553C6-95C0-42AC-9D28-F4EE0FFC6D3C}"/>
              </a:ext>
            </a:extLst>
          </p:cNvPr>
          <p:cNvSpPr>
            <a:spLocks noChangeArrowheads="1"/>
          </p:cNvSpPr>
          <p:nvPr/>
        </p:nvSpPr>
        <p:spPr bwMode="auto">
          <a:xfrm>
            <a:off x="1763713" y="4154488"/>
            <a:ext cx="6516687" cy="1296987"/>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b="0">
              <a:solidFill>
                <a:srgbClr val="000066"/>
              </a:solidFill>
              <a:latin typeface="Tahoma" panose="020B0604030504040204" pitchFamily="34"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9941"/>
                                        </p:tgtEl>
                                        <p:attrNameLst>
                                          <p:attrName>style.visibility</p:attrName>
                                        </p:attrNameLst>
                                      </p:cBhvr>
                                      <p:to>
                                        <p:strVal val="visible"/>
                                      </p:to>
                                    </p:set>
                                    <p:animEffect transition="in" filter="wipe(left)">
                                      <p:cBhvr>
                                        <p:cTn id="7" dur="500"/>
                                        <p:tgtEl>
                                          <p:spTgt spid="37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9948"/>
                                        </p:tgtEl>
                                        <p:attrNameLst>
                                          <p:attrName>style.visibility</p:attrName>
                                        </p:attrNameLst>
                                      </p:cBhvr>
                                      <p:to>
                                        <p:strVal val="visible"/>
                                      </p:to>
                                    </p:set>
                                    <p:animEffect transition="in" filter="box(out)">
                                      <p:cBhvr>
                                        <p:cTn id="12" dur="500"/>
                                        <p:tgtEl>
                                          <p:spTgt spid="379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7994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79947"/>
                                        </p:tgtEl>
                                        <p:attrNameLst>
                                          <p:attrName>style.visibility</p:attrName>
                                        </p:attrNameLst>
                                      </p:cBhvr>
                                      <p:to>
                                        <p:strVal val="visible"/>
                                      </p:to>
                                    </p:set>
                                    <p:animEffect transition="in" filter="box(out)">
                                      <p:cBhvr>
                                        <p:cTn id="21" dur="500"/>
                                        <p:tgtEl>
                                          <p:spTgt spid="37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47" grpId="0" animBg="1"/>
      <p:bldP spid="3799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9">
            <a:extLst>
              <a:ext uri="{FF2B5EF4-FFF2-40B4-BE49-F238E27FC236}">
                <a16:creationId xmlns:a16="http://schemas.microsoft.com/office/drawing/2014/main" id="{B14A63B0-AF79-4AED-8EE9-61AF3A36F1E3}"/>
              </a:ext>
            </a:extLst>
          </p:cNvPr>
          <p:cNvSpPr>
            <a:spLocks noChangeArrowheads="1"/>
          </p:cNvSpPr>
          <p:nvPr/>
        </p:nvSpPr>
        <p:spPr bwMode="auto">
          <a:xfrm>
            <a:off x="2771775" y="620713"/>
            <a:ext cx="3103563"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99"/>
                </a:solidFill>
                <a:latin typeface="Times New Roman" panose="02020603050405020304" pitchFamily="18" charset="0"/>
              </a:rPr>
              <a:t>74HCT194 </a:t>
            </a:r>
            <a:r>
              <a:rPr lang="zh-CN" altLang="en-US" sz="2400">
                <a:solidFill>
                  <a:srgbClr val="000099"/>
                </a:solidFill>
                <a:latin typeface="Times New Roman" panose="02020603050405020304" pitchFamily="18" charset="0"/>
              </a:rPr>
              <a:t>的功能表</a:t>
            </a:r>
            <a:r>
              <a:rPr lang="zh-CN" altLang="en-US" sz="2400" b="0">
                <a:solidFill>
                  <a:srgbClr val="A50021"/>
                </a:solidFill>
                <a:latin typeface="Times New Roman" panose="02020603050405020304" pitchFamily="18" charset="0"/>
              </a:rPr>
              <a:t> </a:t>
            </a:r>
          </a:p>
        </p:txBody>
      </p:sp>
      <p:sp>
        <p:nvSpPr>
          <p:cNvPr id="19459" name="Line 20">
            <a:extLst>
              <a:ext uri="{FF2B5EF4-FFF2-40B4-BE49-F238E27FC236}">
                <a16:creationId xmlns:a16="http://schemas.microsoft.com/office/drawing/2014/main" id="{155A9C47-12CE-4A64-94E3-2C5635F1A46F}"/>
              </a:ext>
            </a:extLst>
          </p:cNvPr>
          <p:cNvSpPr>
            <a:spLocks noChangeShapeType="1"/>
          </p:cNvSpPr>
          <p:nvPr/>
        </p:nvSpPr>
        <p:spPr bwMode="auto">
          <a:xfrm>
            <a:off x="341313" y="1166813"/>
            <a:ext cx="0" cy="56911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0" name="Line 21">
            <a:extLst>
              <a:ext uri="{FF2B5EF4-FFF2-40B4-BE49-F238E27FC236}">
                <a16:creationId xmlns:a16="http://schemas.microsoft.com/office/drawing/2014/main" id="{09125F01-FFCD-4EBA-884F-A7D88BE502DD}"/>
              </a:ext>
            </a:extLst>
          </p:cNvPr>
          <p:cNvSpPr>
            <a:spLocks noChangeShapeType="1"/>
          </p:cNvSpPr>
          <p:nvPr/>
        </p:nvSpPr>
        <p:spPr bwMode="auto">
          <a:xfrm>
            <a:off x="8893175" y="1166813"/>
            <a:ext cx="0" cy="56911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461" name="Group 32">
            <a:extLst>
              <a:ext uri="{FF2B5EF4-FFF2-40B4-BE49-F238E27FC236}">
                <a16:creationId xmlns:a16="http://schemas.microsoft.com/office/drawing/2014/main" id="{7502EB91-2B88-4F2E-BDE1-9049F0543ABB}"/>
              </a:ext>
            </a:extLst>
          </p:cNvPr>
          <p:cNvGrpSpPr>
            <a:grpSpLocks/>
          </p:cNvGrpSpPr>
          <p:nvPr/>
        </p:nvGrpSpPr>
        <p:grpSpPr bwMode="auto">
          <a:xfrm>
            <a:off x="0" y="1268413"/>
            <a:ext cx="9144000" cy="4903787"/>
            <a:chOff x="-23" y="1044"/>
            <a:chExt cx="5760" cy="3089"/>
          </a:xfrm>
        </p:grpSpPr>
        <p:graphicFrame>
          <p:nvGraphicFramePr>
            <p:cNvPr id="19462" name="Object 33">
              <a:extLst>
                <a:ext uri="{FF2B5EF4-FFF2-40B4-BE49-F238E27FC236}">
                  <a16:creationId xmlns:a16="http://schemas.microsoft.com/office/drawing/2014/main" id="{91B3FFE4-B597-49F2-A7C4-066FCB093B6B}"/>
                </a:ext>
              </a:extLst>
            </p:cNvPr>
            <p:cNvGraphicFramePr>
              <a:graphicFrameLocks noChangeAspect="1"/>
            </p:cNvGraphicFramePr>
            <p:nvPr/>
          </p:nvGraphicFramePr>
          <p:xfrm>
            <a:off x="3742" y="1774"/>
            <a:ext cx="479" cy="326"/>
          </p:xfrm>
          <a:graphic>
            <a:graphicData uri="http://schemas.openxmlformats.org/presentationml/2006/ole">
              <mc:AlternateContent xmlns:mc="http://schemas.openxmlformats.org/markup-compatibility/2006">
                <mc:Choice xmlns:v="urn:schemas-microsoft-com:vml" Requires="v">
                  <p:oleObj spid="_x0000_s19627" name="公式" r:id="rId4" imgW="304536" imgH="215713" progId="Equation.3">
                    <p:embed/>
                  </p:oleObj>
                </mc:Choice>
                <mc:Fallback>
                  <p:oleObj name="公式" r:id="rId4" imgW="304536" imgH="215713" progId="Equation.3">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1774"/>
                          <a:ext cx="47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3" name="Object 34">
              <a:extLst>
                <a:ext uri="{FF2B5EF4-FFF2-40B4-BE49-F238E27FC236}">
                  <a16:creationId xmlns:a16="http://schemas.microsoft.com/office/drawing/2014/main" id="{CC91C6F2-00F8-4E51-89AB-D775984222B2}"/>
                </a:ext>
              </a:extLst>
            </p:cNvPr>
            <p:cNvGraphicFramePr>
              <a:graphicFrameLocks noChangeAspect="1"/>
            </p:cNvGraphicFramePr>
            <p:nvPr/>
          </p:nvGraphicFramePr>
          <p:xfrm>
            <a:off x="4195" y="1752"/>
            <a:ext cx="434" cy="312"/>
          </p:xfrm>
          <a:graphic>
            <a:graphicData uri="http://schemas.openxmlformats.org/presentationml/2006/ole">
              <mc:AlternateContent xmlns:mc="http://schemas.openxmlformats.org/markup-compatibility/2006">
                <mc:Choice xmlns:v="urn:schemas-microsoft-com:vml" Requires="v">
                  <p:oleObj spid="_x0000_s19628" name="公式" r:id="rId6" imgW="304536" imgH="215713" progId="Equation.3">
                    <p:embed/>
                  </p:oleObj>
                </mc:Choice>
                <mc:Fallback>
                  <p:oleObj name="公式" r:id="rId6" imgW="304536" imgH="215713"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5" y="1752"/>
                          <a:ext cx="43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4" name="Object 35">
              <a:extLst>
                <a:ext uri="{FF2B5EF4-FFF2-40B4-BE49-F238E27FC236}">
                  <a16:creationId xmlns:a16="http://schemas.microsoft.com/office/drawing/2014/main" id="{8BB1A05E-BC35-42AC-A0F0-3E1EF837BDE6}"/>
                </a:ext>
              </a:extLst>
            </p:cNvPr>
            <p:cNvGraphicFramePr>
              <a:graphicFrameLocks noChangeAspect="1"/>
            </p:cNvGraphicFramePr>
            <p:nvPr/>
          </p:nvGraphicFramePr>
          <p:xfrm>
            <a:off x="4558" y="1768"/>
            <a:ext cx="477" cy="343"/>
          </p:xfrm>
          <a:graphic>
            <a:graphicData uri="http://schemas.openxmlformats.org/presentationml/2006/ole">
              <mc:AlternateContent xmlns:mc="http://schemas.openxmlformats.org/markup-compatibility/2006">
                <mc:Choice xmlns:v="urn:schemas-microsoft-com:vml" Requires="v">
                  <p:oleObj spid="_x0000_s19629" name="公式" r:id="rId8" imgW="304536" imgH="215713" progId="Equation.3">
                    <p:embed/>
                  </p:oleObj>
                </mc:Choice>
                <mc:Fallback>
                  <p:oleObj name="公式" r:id="rId8" imgW="304536" imgH="215713" progId="Equation.3">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8" y="1768"/>
                          <a:ext cx="47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5" name="Object 36">
              <a:extLst>
                <a:ext uri="{FF2B5EF4-FFF2-40B4-BE49-F238E27FC236}">
                  <a16:creationId xmlns:a16="http://schemas.microsoft.com/office/drawing/2014/main" id="{02CDE5AE-4E56-45A9-98C8-BFF0CC69ED58}"/>
                </a:ext>
              </a:extLst>
            </p:cNvPr>
            <p:cNvGraphicFramePr>
              <a:graphicFrameLocks noChangeAspect="1"/>
            </p:cNvGraphicFramePr>
            <p:nvPr/>
          </p:nvGraphicFramePr>
          <p:xfrm>
            <a:off x="4921" y="1797"/>
            <a:ext cx="479" cy="344"/>
          </p:xfrm>
          <a:graphic>
            <a:graphicData uri="http://schemas.openxmlformats.org/presentationml/2006/ole">
              <mc:AlternateContent xmlns:mc="http://schemas.openxmlformats.org/markup-compatibility/2006">
                <mc:Choice xmlns:v="urn:schemas-microsoft-com:vml" Requires="v">
                  <p:oleObj spid="_x0000_s19630" name="公式" r:id="rId10" imgW="304536" imgH="215713" progId="Equation.3">
                    <p:embed/>
                  </p:oleObj>
                </mc:Choice>
                <mc:Fallback>
                  <p:oleObj name="公式" r:id="rId10" imgW="304536" imgH="215713" progId="Equation.3">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1" y="1797"/>
                          <a:ext cx="47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Object 37">
              <a:extLst>
                <a:ext uri="{FF2B5EF4-FFF2-40B4-BE49-F238E27FC236}">
                  <a16:creationId xmlns:a16="http://schemas.microsoft.com/office/drawing/2014/main" id="{10A2327C-07DE-43E8-8883-F85279B028BF}"/>
                </a:ext>
              </a:extLst>
            </p:cNvPr>
            <p:cNvGraphicFramePr>
              <a:graphicFrameLocks noChangeAspect="1"/>
            </p:cNvGraphicFramePr>
            <p:nvPr/>
          </p:nvGraphicFramePr>
          <p:xfrm>
            <a:off x="25" y="1856"/>
            <a:ext cx="285" cy="280"/>
          </p:xfrm>
          <a:graphic>
            <a:graphicData uri="http://schemas.openxmlformats.org/presentationml/2006/ole">
              <mc:AlternateContent xmlns:mc="http://schemas.openxmlformats.org/markup-compatibility/2006">
                <mc:Choice xmlns:v="urn:schemas-microsoft-com:vml" Requires="v">
                  <p:oleObj spid="_x0000_s19631" name="公式" r:id="rId12" imgW="215713" imgH="203024" progId="Equation.3">
                    <p:embed/>
                  </p:oleObj>
                </mc:Choice>
                <mc:Fallback>
                  <p:oleObj name="公式" r:id="rId12" imgW="215713" imgH="203024" progId="Equation.3">
                    <p:embed/>
                    <p:pic>
                      <p:nvPicPr>
                        <p:cNvPr id="0" name="Object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 y="1856"/>
                          <a:ext cx="28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7" name="Object 38">
              <a:extLst>
                <a:ext uri="{FF2B5EF4-FFF2-40B4-BE49-F238E27FC236}">
                  <a16:creationId xmlns:a16="http://schemas.microsoft.com/office/drawing/2014/main" id="{EC07F393-95BD-4D9F-9C2C-15D94CF5B36A}"/>
                </a:ext>
              </a:extLst>
            </p:cNvPr>
            <p:cNvGraphicFramePr>
              <a:graphicFrameLocks noChangeAspect="1"/>
            </p:cNvGraphicFramePr>
            <p:nvPr/>
          </p:nvGraphicFramePr>
          <p:xfrm>
            <a:off x="4218" y="2817"/>
            <a:ext cx="301" cy="318"/>
          </p:xfrm>
          <a:graphic>
            <a:graphicData uri="http://schemas.openxmlformats.org/presentationml/2006/ole">
              <mc:AlternateContent xmlns:mc="http://schemas.openxmlformats.org/markup-compatibility/2006">
                <mc:Choice xmlns:v="urn:schemas-microsoft-com:vml" Requires="v">
                  <p:oleObj spid="_x0000_s19632" name="公式" r:id="rId14" imgW="203024" imgH="215713" progId="Equation.3">
                    <p:embed/>
                  </p:oleObj>
                </mc:Choice>
                <mc:Fallback>
                  <p:oleObj name="公式" r:id="rId14" imgW="203024" imgH="215713" progId="Equation.3">
                    <p:embed/>
                    <p:pic>
                      <p:nvPicPr>
                        <p:cNvPr id="0"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18" y="2817"/>
                          <a:ext cx="30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8" name="Object 39">
              <a:extLst>
                <a:ext uri="{FF2B5EF4-FFF2-40B4-BE49-F238E27FC236}">
                  <a16:creationId xmlns:a16="http://schemas.microsoft.com/office/drawing/2014/main" id="{2E98FA4B-2696-4C04-B534-45EB576DA873}"/>
                </a:ext>
              </a:extLst>
            </p:cNvPr>
            <p:cNvGraphicFramePr>
              <a:graphicFrameLocks noChangeAspect="1"/>
            </p:cNvGraphicFramePr>
            <p:nvPr/>
          </p:nvGraphicFramePr>
          <p:xfrm>
            <a:off x="4239" y="2568"/>
            <a:ext cx="319" cy="338"/>
          </p:xfrm>
          <a:graphic>
            <a:graphicData uri="http://schemas.openxmlformats.org/presentationml/2006/ole">
              <mc:AlternateContent xmlns:mc="http://schemas.openxmlformats.org/markup-compatibility/2006">
                <mc:Choice xmlns:v="urn:schemas-microsoft-com:vml" Requires="v">
                  <p:oleObj spid="_x0000_s19633" name="公式" r:id="rId16" imgW="203024" imgH="215713" progId="Equation.3">
                    <p:embed/>
                  </p:oleObj>
                </mc:Choice>
                <mc:Fallback>
                  <p:oleObj name="公式" r:id="rId16" imgW="203024" imgH="215713" progId="Equation.3">
                    <p:embed/>
                    <p:pic>
                      <p:nvPicPr>
                        <p:cNvPr id="0" name="Object 3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9" y="2568"/>
                          <a:ext cx="31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9" name="Object 40">
              <a:extLst>
                <a:ext uri="{FF2B5EF4-FFF2-40B4-BE49-F238E27FC236}">
                  <a16:creationId xmlns:a16="http://schemas.microsoft.com/office/drawing/2014/main" id="{7843CD88-6C91-44C1-A483-D8313FF2857A}"/>
                </a:ext>
              </a:extLst>
            </p:cNvPr>
            <p:cNvGraphicFramePr>
              <a:graphicFrameLocks noChangeAspect="1"/>
            </p:cNvGraphicFramePr>
            <p:nvPr/>
          </p:nvGraphicFramePr>
          <p:xfrm>
            <a:off x="4215" y="3339"/>
            <a:ext cx="298" cy="315"/>
          </p:xfrm>
          <a:graphic>
            <a:graphicData uri="http://schemas.openxmlformats.org/presentationml/2006/ole">
              <mc:AlternateContent xmlns:mc="http://schemas.openxmlformats.org/markup-compatibility/2006">
                <mc:Choice xmlns:v="urn:schemas-microsoft-com:vml" Requires="v">
                  <p:oleObj spid="_x0000_s19634" name="公式" r:id="rId18" imgW="203024" imgH="215713" progId="Equation.3">
                    <p:embed/>
                  </p:oleObj>
                </mc:Choice>
                <mc:Fallback>
                  <p:oleObj name="公式" r:id="rId18" imgW="203024" imgH="215713" progId="Equation.3">
                    <p:embed/>
                    <p:pic>
                      <p:nvPicPr>
                        <p:cNvPr id="0"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15" y="3339"/>
                          <a:ext cx="2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0" name="Object 41">
              <a:extLst>
                <a:ext uri="{FF2B5EF4-FFF2-40B4-BE49-F238E27FC236}">
                  <a16:creationId xmlns:a16="http://schemas.microsoft.com/office/drawing/2014/main" id="{CF7BFE30-BB88-4A38-9608-BE327E3F3520}"/>
                </a:ext>
              </a:extLst>
            </p:cNvPr>
            <p:cNvGraphicFramePr>
              <a:graphicFrameLocks noChangeAspect="1"/>
            </p:cNvGraphicFramePr>
            <p:nvPr/>
          </p:nvGraphicFramePr>
          <p:xfrm>
            <a:off x="4626" y="3339"/>
            <a:ext cx="316" cy="335"/>
          </p:xfrm>
          <a:graphic>
            <a:graphicData uri="http://schemas.openxmlformats.org/presentationml/2006/ole">
              <mc:AlternateContent xmlns:mc="http://schemas.openxmlformats.org/markup-compatibility/2006">
                <mc:Choice xmlns:v="urn:schemas-microsoft-com:vml" Requires="v">
                  <p:oleObj spid="_x0000_s19635" name="公式" r:id="rId20" imgW="203024" imgH="215713" progId="Equation.3">
                    <p:embed/>
                  </p:oleObj>
                </mc:Choice>
                <mc:Fallback>
                  <p:oleObj name="公式" r:id="rId20" imgW="203024" imgH="215713" progId="Equation.3">
                    <p:embed/>
                    <p:pic>
                      <p:nvPicPr>
                        <p:cNvPr id="0" name="Object 4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26" y="3339"/>
                          <a:ext cx="31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1" name="Object 42">
              <a:extLst>
                <a:ext uri="{FF2B5EF4-FFF2-40B4-BE49-F238E27FC236}">
                  <a16:creationId xmlns:a16="http://schemas.microsoft.com/office/drawing/2014/main" id="{0D79BDC4-839A-456C-B07F-598F34B45702}"/>
                </a:ext>
              </a:extLst>
            </p:cNvPr>
            <p:cNvGraphicFramePr>
              <a:graphicFrameLocks noChangeAspect="1"/>
            </p:cNvGraphicFramePr>
            <p:nvPr/>
          </p:nvGraphicFramePr>
          <p:xfrm>
            <a:off x="3853" y="3317"/>
            <a:ext cx="297" cy="317"/>
          </p:xfrm>
          <a:graphic>
            <a:graphicData uri="http://schemas.openxmlformats.org/presentationml/2006/ole">
              <mc:AlternateContent xmlns:mc="http://schemas.openxmlformats.org/markup-compatibility/2006">
                <mc:Choice xmlns:v="urn:schemas-microsoft-com:vml" Requires="v">
                  <p:oleObj spid="_x0000_s19636" name="公式" r:id="rId22" imgW="203024" imgH="215713" progId="Equation.3">
                    <p:embed/>
                  </p:oleObj>
                </mc:Choice>
                <mc:Fallback>
                  <p:oleObj name="公式" r:id="rId22" imgW="203024" imgH="215713" progId="Equation.3">
                    <p:embed/>
                    <p:pic>
                      <p:nvPicPr>
                        <p:cNvPr id="0"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53" y="3317"/>
                          <a:ext cx="29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2" name="Object 43">
              <a:extLst>
                <a:ext uri="{FF2B5EF4-FFF2-40B4-BE49-F238E27FC236}">
                  <a16:creationId xmlns:a16="http://schemas.microsoft.com/office/drawing/2014/main" id="{45AE4EFC-F95D-40EA-AD67-B39E7AA257CC}"/>
                </a:ext>
              </a:extLst>
            </p:cNvPr>
            <p:cNvGraphicFramePr>
              <a:graphicFrameLocks noChangeAspect="1"/>
            </p:cNvGraphicFramePr>
            <p:nvPr/>
          </p:nvGraphicFramePr>
          <p:xfrm>
            <a:off x="4212" y="3612"/>
            <a:ext cx="324" cy="343"/>
          </p:xfrm>
          <a:graphic>
            <a:graphicData uri="http://schemas.openxmlformats.org/presentationml/2006/ole">
              <mc:AlternateContent xmlns:mc="http://schemas.openxmlformats.org/markup-compatibility/2006">
                <mc:Choice xmlns:v="urn:schemas-microsoft-com:vml" Requires="v">
                  <p:oleObj spid="_x0000_s19637" name="公式" r:id="rId24" imgW="203024" imgH="215713" progId="Equation.3">
                    <p:embed/>
                  </p:oleObj>
                </mc:Choice>
                <mc:Fallback>
                  <p:oleObj name="公式" r:id="rId24" imgW="203024" imgH="215713" progId="Equation.3">
                    <p:embed/>
                    <p:pic>
                      <p:nvPicPr>
                        <p:cNvPr id="0" name="Object 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12" y="3612"/>
                          <a:ext cx="32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3" name="Object 44">
              <a:extLst>
                <a:ext uri="{FF2B5EF4-FFF2-40B4-BE49-F238E27FC236}">
                  <a16:creationId xmlns:a16="http://schemas.microsoft.com/office/drawing/2014/main" id="{433619B2-FD38-4521-9502-CE27AF6D2020}"/>
                </a:ext>
              </a:extLst>
            </p:cNvPr>
            <p:cNvGraphicFramePr>
              <a:graphicFrameLocks noChangeAspect="1"/>
            </p:cNvGraphicFramePr>
            <p:nvPr/>
          </p:nvGraphicFramePr>
          <p:xfrm>
            <a:off x="3810" y="2591"/>
            <a:ext cx="303" cy="306"/>
          </p:xfrm>
          <a:graphic>
            <a:graphicData uri="http://schemas.openxmlformats.org/presentationml/2006/ole">
              <mc:AlternateContent xmlns:mc="http://schemas.openxmlformats.org/markup-compatibility/2006">
                <mc:Choice xmlns:v="urn:schemas-microsoft-com:vml" Requires="v">
                  <p:oleObj spid="_x0000_s19638" name="公式" r:id="rId26" imgW="203024" imgH="215713" progId="Equation.3">
                    <p:embed/>
                  </p:oleObj>
                </mc:Choice>
                <mc:Fallback>
                  <p:oleObj name="公式" r:id="rId26" imgW="203024" imgH="215713" progId="Equation.3">
                    <p:embed/>
                    <p:pic>
                      <p:nvPicPr>
                        <p:cNvPr id="0" name="Object 4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10" y="2591"/>
                          <a:ext cx="30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4" name="Object 45">
              <a:extLst>
                <a:ext uri="{FF2B5EF4-FFF2-40B4-BE49-F238E27FC236}">
                  <a16:creationId xmlns:a16="http://schemas.microsoft.com/office/drawing/2014/main" id="{D81B720A-C2D2-4D75-98AE-75545D523009}"/>
                </a:ext>
              </a:extLst>
            </p:cNvPr>
            <p:cNvGraphicFramePr>
              <a:graphicFrameLocks noChangeAspect="1"/>
            </p:cNvGraphicFramePr>
            <p:nvPr/>
          </p:nvGraphicFramePr>
          <p:xfrm>
            <a:off x="3833" y="3634"/>
            <a:ext cx="300" cy="314"/>
          </p:xfrm>
          <a:graphic>
            <a:graphicData uri="http://schemas.openxmlformats.org/presentationml/2006/ole">
              <mc:AlternateContent xmlns:mc="http://schemas.openxmlformats.org/markup-compatibility/2006">
                <mc:Choice xmlns:v="urn:schemas-microsoft-com:vml" Requires="v">
                  <p:oleObj spid="_x0000_s19639" name="公式" r:id="rId28" imgW="203024" imgH="215713" progId="Equation.3">
                    <p:embed/>
                  </p:oleObj>
                </mc:Choice>
                <mc:Fallback>
                  <p:oleObj name="公式" r:id="rId28" imgW="203024" imgH="215713" progId="Equation.3">
                    <p:embed/>
                    <p:pic>
                      <p:nvPicPr>
                        <p:cNvPr id="0" name="Object 4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33" y="3634"/>
                          <a:ext cx="30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5" name="Object 46">
              <a:extLst>
                <a:ext uri="{FF2B5EF4-FFF2-40B4-BE49-F238E27FC236}">
                  <a16:creationId xmlns:a16="http://schemas.microsoft.com/office/drawing/2014/main" id="{994F1CC3-2AAD-4CBA-90D9-D1393CA9EAB9}"/>
                </a:ext>
              </a:extLst>
            </p:cNvPr>
            <p:cNvGraphicFramePr>
              <a:graphicFrameLocks noChangeAspect="1"/>
            </p:cNvGraphicFramePr>
            <p:nvPr/>
          </p:nvGraphicFramePr>
          <p:xfrm>
            <a:off x="4647" y="2591"/>
            <a:ext cx="297" cy="315"/>
          </p:xfrm>
          <a:graphic>
            <a:graphicData uri="http://schemas.openxmlformats.org/presentationml/2006/ole">
              <mc:AlternateContent xmlns:mc="http://schemas.openxmlformats.org/markup-compatibility/2006">
                <mc:Choice xmlns:v="urn:schemas-microsoft-com:vml" Requires="v">
                  <p:oleObj spid="_x0000_s19640" name="公式" r:id="rId30" imgW="203024" imgH="215713" progId="Equation.3">
                    <p:embed/>
                  </p:oleObj>
                </mc:Choice>
                <mc:Fallback>
                  <p:oleObj name="公式" r:id="rId30" imgW="203024" imgH="215713" progId="Equation.3">
                    <p:embed/>
                    <p:pic>
                      <p:nvPicPr>
                        <p:cNvPr id="0" name="Object 4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47" y="2591"/>
                          <a:ext cx="29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6" name="Object 47">
              <a:extLst>
                <a:ext uri="{FF2B5EF4-FFF2-40B4-BE49-F238E27FC236}">
                  <a16:creationId xmlns:a16="http://schemas.microsoft.com/office/drawing/2014/main" id="{7750A4C7-B192-43AA-AA36-8D7254FCA9C1}"/>
                </a:ext>
              </a:extLst>
            </p:cNvPr>
            <p:cNvGraphicFramePr>
              <a:graphicFrameLocks noChangeAspect="1"/>
            </p:cNvGraphicFramePr>
            <p:nvPr/>
          </p:nvGraphicFramePr>
          <p:xfrm>
            <a:off x="5080" y="2594"/>
            <a:ext cx="317" cy="317"/>
          </p:xfrm>
          <a:graphic>
            <a:graphicData uri="http://schemas.openxmlformats.org/presentationml/2006/ole">
              <mc:AlternateContent xmlns:mc="http://schemas.openxmlformats.org/markup-compatibility/2006">
                <mc:Choice xmlns:v="urn:schemas-microsoft-com:vml" Requires="v">
                  <p:oleObj spid="_x0000_s19641" name="公式" r:id="rId32" imgW="203024" imgH="215713" progId="Equation.3">
                    <p:embed/>
                  </p:oleObj>
                </mc:Choice>
                <mc:Fallback>
                  <p:oleObj name="公式" r:id="rId32" imgW="203024" imgH="215713" progId="Equation.3">
                    <p:embed/>
                    <p:pic>
                      <p:nvPicPr>
                        <p:cNvPr id="0" name="Object 4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080" y="2594"/>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7" name="Object 48">
              <a:extLst>
                <a:ext uri="{FF2B5EF4-FFF2-40B4-BE49-F238E27FC236}">
                  <a16:creationId xmlns:a16="http://schemas.microsoft.com/office/drawing/2014/main" id="{86711F76-EDD1-41F1-A7A7-BB52A5B61F2D}"/>
                </a:ext>
              </a:extLst>
            </p:cNvPr>
            <p:cNvGraphicFramePr>
              <a:graphicFrameLocks noChangeAspect="1"/>
            </p:cNvGraphicFramePr>
            <p:nvPr/>
          </p:nvGraphicFramePr>
          <p:xfrm>
            <a:off x="4633" y="2840"/>
            <a:ext cx="290" cy="309"/>
          </p:xfrm>
          <a:graphic>
            <a:graphicData uri="http://schemas.openxmlformats.org/presentationml/2006/ole">
              <mc:AlternateContent xmlns:mc="http://schemas.openxmlformats.org/markup-compatibility/2006">
                <mc:Choice xmlns:v="urn:schemas-microsoft-com:vml" Requires="v">
                  <p:oleObj spid="_x0000_s19642" name="公式" r:id="rId34" imgW="203024" imgH="215713" progId="Equation.3">
                    <p:embed/>
                  </p:oleObj>
                </mc:Choice>
                <mc:Fallback>
                  <p:oleObj name="公式" r:id="rId34" imgW="203024" imgH="215713" progId="Equation.3">
                    <p:embed/>
                    <p:pic>
                      <p:nvPicPr>
                        <p:cNvPr id="0" name="Object 4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33" y="2840"/>
                          <a:ext cx="29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49">
              <a:extLst>
                <a:ext uri="{FF2B5EF4-FFF2-40B4-BE49-F238E27FC236}">
                  <a16:creationId xmlns:a16="http://schemas.microsoft.com/office/drawing/2014/main" id="{FF57C8E3-61D7-4EC1-8A82-940E25D53F26}"/>
                </a:ext>
              </a:extLst>
            </p:cNvPr>
            <p:cNvGraphicFramePr>
              <a:graphicFrameLocks noChangeAspect="1"/>
            </p:cNvGraphicFramePr>
            <p:nvPr/>
          </p:nvGraphicFramePr>
          <p:xfrm>
            <a:off x="5057" y="2840"/>
            <a:ext cx="295" cy="318"/>
          </p:xfrm>
          <a:graphic>
            <a:graphicData uri="http://schemas.openxmlformats.org/presentationml/2006/ole">
              <mc:AlternateContent xmlns:mc="http://schemas.openxmlformats.org/markup-compatibility/2006">
                <mc:Choice xmlns:v="urn:schemas-microsoft-com:vml" Requires="v">
                  <p:oleObj spid="_x0000_s19643" name="公式" r:id="rId36" imgW="203024" imgH="215713" progId="Equation.3">
                    <p:embed/>
                  </p:oleObj>
                </mc:Choice>
                <mc:Fallback>
                  <p:oleObj name="公式" r:id="rId36" imgW="203024" imgH="215713" progId="Equation.3">
                    <p:embed/>
                    <p:pic>
                      <p:nvPicPr>
                        <p:cNvPr id="0" name="Object 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057" y="2840"/>
                          <a:ext cx="29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9" name="Object 50">
              <a:extLst>
                <a:ext uri="{FF2B5EF4-FFF2-40B4-BE49-F238E27FC236}">
                  <a16:creationId xmlns:a16="http://schemas.microsoft.com/office/drawing/2014/main" id="{C0B86BCE-E41A-4B6C-809E-5144D1A01ACF}"/>
                </a:ext>
              </a:extLst>
            </p:cNvPr>
            <p:cNvGraphicFramePr>
              <a:graphicFrameLocks noChangeAspect="1"/>
            </p:cNvGraphicFramePr>
            <p:nvPr/>
          </p:nvGraphicFramePr>
          <p:xfrm>
            <a:off x="4626" y="3605"/>
            <a:ext cx="306" cy="324"/>
          </p:xfrm>
          <a:graphic>
            <a:graphicData uri="http://schemas.openxmlformats.org/presentationml/2006/ole">
              <mc:AlternateContent xmlns:mc="http://schemas.openxmlformats.org/markup-compatibility/2006">
                <mc:Choice xmlns:v="urn:schemas-microsoft-com:vml" Requires="v">
                  <p:oleObj spid="_x0000_s19644" name="公式" r:id="rId38" imgW="203024" imgH="215713" progId="Equation.3">
                    <p:embed/>
                  </p:oleObj>
                </mc:Choice>
                <mc:Fallback>
                  <p:oleObj name="公式" r:id="rId38" imgW="203024" imgH="215713" progId="Equation.3">
                    <p:embed/>
                    <p:pic>
                      <p:nvPicPr>
                        <p:cNvPr id="0" name="Object 5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626" y="3605"/>
                          <a:ext cx="30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80" name="Rectangle 51">
              <a:extLst>
                <a:ext uri="{FF2B5EF4-FFF2-40B4-BE49-F238E27FC236}">
                  <a16:creationId xmlns:a16="http://schemas.microsoft.com/office/drawing/2014/main" id="{A5E86EDA-525E-487C-84DD-FBA720094CF5}"/>
                </a:ext>
              </a:extLst>
            </p:cNvPr>
            <p:cNvSpPr>
              <a:spLocks noChangeArrowheads="1"/>
            </p:cNvSpPr>
            <p:nvPr/>
          </p:nvSpPr>
          <p:spPr bwMode="auto">
            <a:xfrm>
              <a:off x="5430" y="3861"/>
              <a:ext cx="3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latin typeface="Times New Roman" panose="02020603050405020304" pitchFamily="18" charset="0"/>
                  <a:ea typeface="楷体_GB2312" pitchFamily="49" charset="-122"/>
                  <a:cs typeface="Times New Roman" panose="02020603050405020304" pitchFamily="18" charset="0"/>
                </a:rPr>
                <a:t>7</a:t>
              </a:r>
            </a:p>
          </p:txBody>
        </p:sp>
        <p:sp>
          <p:nvSpPr>
            <p:cNvPr id="19481" name="Rectangle 52">
              <a:extLst>
                <a:ext uri="{FF2B5EF4-FFF2-40B4-BE49-F238E27FC236}">
                  <a16:creationId xmlns:a16="http://schemas.microsoft.com/office/drawing/2014/main" id="{68ABE98F-E1A4-435C-AAB7-CD8CF031473C}"/>
                </a:ext>
              </a:extLst>
            </p:cNvPr>
            <p:cNvSpPr>
              <a:spLocks noChangeArrowheads="1"/>
            </p:cNvSpPr>
            <p:nvPr/>
          </p:nvSpPr>
          <p:spPr bwMode="auto">
            <a:xfrm>
              <a:off x="5006" y="3861"/>
              <a:ext cx="4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a:t>
              </a:r>
              <a:r>
                <a:rPr lang="en-US" altLang="zh-CN" sz="2000" baseline="-30000">
                  <a:latin typeface="Times New Roman" panose="02020603050405020304" pitchFamily="18" charset="0"/>
                  <a:ea typeface="楷体_GB2312" pitchFamily="49" charset="-122"/>
                  <a:cs typeface="Times New Roman" panose="02020603050405020304" pitchFamily="18" charset="0"/>
                </a:rPr>
                <a:t>3</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482" name="Rectangle 53">
              <a:extLst>
                <a:ext uri="{FF2B5EF4-FFF2-40B4-BE49-F238E27FC236}">
                  <a16:creationId xmlns:a16="http://schemas.microsoft.com/office/drawing/2014/main" id="{462F647D-452C-421B-A906-5321E4C874DE}"/>
                </a:ext>
              </a:extLst>
            </p:cNvPr>
            <p:cNvSpPr>
              <a:spLocks noChangeArrowheads="1"/>
            </p:cNvSpPr>
            <p:nvPr/>
          </p:nvSpPr>
          <p:spPr bwMode="auto">
            <a:xfrm>
              <a:off x="4584" y="3861"/>
              <a:ext cx="4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a:t>
              </a:r>
              <a:r>
                <a:rPr lang="en-US" altLang="zh-CN" sz="2000" baseline="-30000">
                  <a:latin typeface="Times New Roman" panose="02020603050405020304" pitchFamily="18" charset="0"/>
                  <a:ea typeface="楷体_GB2312" pitchFamily="49" charset="-122"/>
                  <a:cs typeface="Times New Roman" panose="02020603050405020304" pitchFamily="18" charset="0"/>
                </a:rPr>
                <a:t>2</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483" name="Rectangle 54">
              <a:extLst>
                <a:ext uri="{FF2B5EF4-FFF2-40B4-BE49-F238E27FC236}">
                  <a16:creationId xmlns:a16="http://schemas.microsoft.com/office/drawing/2014/main" id="{BB9A3E29-B381-4E23-A2EB-C9F6284FC57C}"/>
                </a:ext>
              </a:extLst>
            </p:cNvPr>
            <p:cNvSpPr>
              <a:spLocks noChangeArrowheads="1"/>
            </p:cNvSpPr>
            <p:nvPr/>
          </p:nvSpPr>
          <p:spPr bwMode="auto">
            <a:xfrm>
              <a:off x="4150" y="3861"/>
              <a:ext cx="4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a:t>
              </a:r>
              <a:r>
                <a:rPr lang="en-US" altLang="zh-CN" sz="2000" baseline="-30000">
                  <a:latin typeface="Times New Roman" panose="02020603050405020304" pitchFamily="18" charset="0"/>
                  <a:ea typeface="楷体_GB2312" pitchFamily="49" charset="-122"/>
                  <a:cs typeface="Times New Roman" panose="02020603050405020304" pitchFamily="18" charset="0"/>
                </a:rPr>
                <a:t>1</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484" name="Rectangle 55">
              <a:extLst>
                <a:ext uri="{FF2B5EF4-FFF2-40B4-BE49-F238E27FC236}">
                  <a16:creationId xmlns:a16="http://schemas.microsoft.com/office/drawing/2014/main" id="{F15FB7BE-6FC1-4C1A-A6FC-C53EE4C5EE50}"/>
                </a:ext>
              </a:extLst>
            </p:cNvPr>
            <p:cNvSpPr>
              <a:spLocks noChangeArrowheads="1"/>
            </p:cNvSpPr>
            <p:nvPr/>
          </p:nvSpPr>
          <p:spPr bwMode="auto">
            <a:xfrm>
              <a:off x="3735" y="3861"/>
              <a:ext cx="4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a:t>
              </a:r>
              <a:r>
                <a:rPr lang="en-US" altLang="zh-CN" sz="2000" baseline="-30000">
                  <a:latin typeface="Times New Roman" panose="02020603050405020304" pitchFamily="18" charset="0"/>
                  <a:ea typeface="楷体_GB2312" pitchFamily="49" charset="-122"/>
                  <a:cs typeface="Times New Roman" panose="02020603050405020304" pitchFamily="18" charset="0"/>
                </a:rPr>
                <a:t>0</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485" name="Rectangle 56">
              <a:extLst>
                <a:ext uri="{FF2B5EF4-FFF2-40B4-BE49-F238E27FC236}">
                  <a16:creationId xmlns:a16="http://schemas.microsoft.com/office/drawing/2014/main" id="{7089D3C1-3B78-4F4A-9117-44DA5BAE7698}"/>
                </a:ext>
              </a:extLst>
            </p:cNvPr>
            <p:cNvSpPr>
              <a:spLocks noChangeArrowheads="1"/>
            </p:cNvSpPr>
            <p:nvPr/>
          </p:nvSpPr>
          <p:spPr bwMode="auto">
            <a:xfrm>
              <a:off x="3365" y="3861"/>
              <a:ext cx="4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DI</a:t>
              </a:r>
              <a:r>
                <a:rPr lang="en-US" altLang="zh-CN" sz="2000" baseline="-30000">
                  <a:latin typeface="Times New Roman" panose="02020603050405020304" pitchFamily="18" charset="0"/>
                  <a:ea typeface="楷体_GB2312" pitchFamily="49" charset="-122"/>
                  <a:cs typeface="Times New Roman" panose="02020603050405020304" pitchFamily="18" charset="0"/>
                </a:rPr>
                <a:t>3</a:t>
              </a:r>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486" name="Rectangle 57">
              <a:extLst>
                <a:ext uri="{FF2B5EF4-FFF2-40B4-BE49-F238E27FC236}">
                  <a16:creationId xmlns:a16="http://schemas.microsoft.com/office/drawing/2014/main" id="{25C55014-7239-49B7-9324-A4B5A831F1B6}"/>
                </a:ext>
              </a:extLst>
            </p:cNvPr>
            <p:cNvSpPr>
              <a:spLocks noChangeArrowheads="1"/>
            </p:cNvSpPr>
            <p:nvPr/>
          </p:nvSpPr>
          <p:spPr bwMode="auto">
            <a:xfrm>
              <a:off x="2996" y="3861"/>
              <a:ext cx="47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DI</a:t>
              </a:r>
              <a:r>
                <a:rPr lang="en-US" altLang="zh-CN" sz="2000" baseline="-30000">
                  <a:latin typeface="Times New Roman" panose="02020603050405020304" pitchFamily="18" charset="0"/>
                  <a:ea typeface="楷体_GB2312" pitchFamily="49" charset="-122"/>
                  <a:cs typeface="Times New Roman" panose="02020603050405020304" pitchFamily="18" charset="0"/>
                </a:rPr>
                <a:t>2</a:t>
              </a:r>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487" name="Rectangle 58">
              <a:extLst>
                <a:ext uri="{FF2B5EF4-FFF2-40B4-BE49-F238E27FC236}">
                  <a16:creationId xmlns:a16="http://schemas.microsoft.com/office/drawing/2014/main" id="{0B3F0DCB-0FB7-44B0-A346-95BAA0762F2E}"/>
                </a:ext>
              </a:extLst>
            </p:cNvPr>
            <p:cNvSpPr>
              <a:spLocks noChangeArrowheads="1"/>
            </p:cNvSpPr>
            <p:nvPr/>
          </p:nvSpPr>
          <p:spPr bwMode="auto">
            <a:xfrm>
              <a:off x="2625" y="3861"/>
              <a:ext cx="52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DI</a:t>
              </a:r>
              <a:r>
                <a:rPr lang="en-US" altLang="zh-CN" sz="2000" baseline="-30000">
                  <a:latin typeface="Times New Roman" panose="02020603050405020304" pitchFamily="18" charset="0"/>
                  <a:ea typeface="楷体_GB2312" pitchFamily="49" charset="-122"/>
                  <a:cs typeface="Times New Roman" panose="02020603050405020304" pitchFamily="18" charset="0"/>
                </a:rPr>
                <a:t>1</a:t>
              </a:r>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488" name="Rectangle 59">
              <a:extLst>
                <a:ext uri="{FF2B5EF4-FFF2-40B4-BE49-F238E27FC236}">
                  <a16:creationId xmlns:a16="http://schemas.microsoft.com/office/drawing/2014/main" id="{DDCE8CFC-7DE2-4D88-8F0C-7820E19B058A}"/>
                </a:ext>
              </a:extLst>
            </p:cNvPr>
            <p:cNvSpPr>
              <a:spLocks noChangeArrowheads="1"/>
            </p:cNvSpPr>
            <p:nvPr/>
          </p:nvSpPr>
          <p:spPr bwMode="auto">
            <a:xfrm>
              <a:off x="2245" y="3861"/>
              <a:ext cx="4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DI</a:t>
              </a:r>
              <a:r>
                <a:rPr lang="en-US" altLang="zh-CN" sz="2000" baseline="-30000">
                  <a:latin typeface="Times New Roman" panose="02020603050405020304" pitchFamily="18" charset="0"/>
                  <a:ea typeface="楷体_GB2312" pitchFamily="49" charset="-122"/>
                  <a:cs typeface="Times New Roman" panose="02020603050405020304" pitchFamily="18" charset="0"/>
                </a:rPr>
                <a:t>0</a:t>
              </a:r>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489" name="Rectangle 60">
              <a:extLst>
                <a:ext uri="{FF2B5EF4-FFF2-40B4-BE49-F238E27FC236}">
                  <a16:creationId xmlns:a16="http://schemas.microsoft.com/office/drawing/2014/main" id="{60E32D60-0F15-495E-8865-E7188DC08BD3}"/>
                </a:ext>
              </a:extLst>
            </p:cNvPr>
            <p:cNvSpPr>
              <a:spLocks noChangeArrowheads="1"/>
            </p:cNvSpPr>
            <p:nvPr/>
          </p:nvSpPr>
          <p:spPr bwMode="auto">
            <a:xfrm>
              <a:off x="1820" y="3861"/>
              <a:ext cx="43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490" name="Rectangle 61">
              <a:extLst>
                <a:ext uri="{FF2B5EF4-FFF2-40B4-BE49-F238E27FC236}">
                  <a16:creationId xmlns:a16="http://schemas.microsoft.com/office/drawing/2014/main" id="{E80CA9BD-5544-46D6-BB74-AED509A1B41C}"/>
                </a:ext>
              </a:extLst>
            </p:cNvPr>
            <p:cNvSpPr>
              <a:spLocks noChangeArrowheads="1"/>
            </p:cNvSpPr>
            <p:nvPr/>
          </p:nvSpPr>
          <p:spPr bwMode="auto">
            <a:xfrm>
              <a:off x="1449" y="3861"/>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491" name="Rectangle 62">
              <a:extLst>
                <a:ext uri="{FF2B5EF4-FFF2-40B4-BE49-F238E27FC236}">
                  <a16:creationId xmlns:a16="http://schemas.microsoft.com/office/drawing/2014/main" id="{F754E006-06CD-4B88-BB10-C29C059BA16E}"/>
                </a:ext>
              </a:extLst>
            </p:cNvPr>
            <p:cNvSpPr>
              <a:spLocks noChangeArrowheads="1"/>
            </p:cNvSpPr>
            <p:nvPr/>
          </p:nvSpPr>
          <p:spPr bwMode="auto">
            <a:xfrm>
              <a:off x="1078" y="3861"/>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492" name="Rectangle 63">
              <a:extLst>
                <a:ext uri="{FF2B5EF4-FFF2-40B4-BE49-F238E27FC236}">
                  <a16:creationId xmlns:a16="http://schemas.microsoft.com/office/drawing/2014/main" id="{6DA7F01E-3BDC-411D-B343-37EA753CB1CE}"/>
                </a:ext>
              </a:extLst>
            </p:cNvPr>
            <p:cNvSpPr>
              <a:spLocks noChangeArrowheads="1"/>
            </p:cNvSpPr>
            <p:nvPr/>
          </p:nvSpPr>
          <p:spPr bwMode="auto">
            <a:xfrm>
              <a:off x="727" y="3861"/>
              <a:ext cx="35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493" name="Rectangle 64">
              <a:extLst>
                <a:ext uri="{FF2B5EF4-FFF2-40B4-BE49-F238E27FC236}">
                  <a16:creationId xmlns:a16="http://schemas.microsoft.com/office/drawing/2014/main" id="{9195A04C-5749-4214-A677-3EEF5B59B60F}"/>
                </a:ext>
              </a:extLst>
            </p:cNvPr>
            <p:cNvSpPr>
              <a:spLocks noChangeArrowheads="1"/>
            </p:cNvSpPr>
            <p:nvPr/>
          </p:nvSpPr>
          <p:spPr bwMode="auto">
            <a:xfrm>
              <a:off x="373" y="3861"/>
              <a:ext cx="35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494" name="Rectangle 65">
              <a:extLst>
                <a:ext uri="{FF2B5EF4-FFF2-40B4-BE49-F238E27FC236}">
                  <a16:creationId xmlns:a16="http://schemas.microsoft.com/office/drawing/2014/main" id="{0DD6B48C-439B-4F12-8EFD-D08277F7FDD9}"/>
                </a:ext>
              </a:extLst>
            </p:cNvPr>
            <p:cNvSpPr>
              <a:spLocks noChangeArrowheads="1"/>
            </p:cNvSpPr>
            <p:nvPr/>
          </p:nvSpPr>
          <p:spPr bwMode="auto">
            <a:xfrm>
              <a:off x="-23" y="3861"/>
              <a:ext cx="3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495" name="Rectangle 66">
              <a:extLst>
                <a:ext uri="{FF2B5EF4-FFF2-40B4-BE49-F238E27FC236}">
                  <a16:creationId xmlns:a16="http://schemas.microsoft.com/office/drawing/2014/main" id="{CECEA837-4CB0-4B66-93EA-219C98538EE6}"/>
                </a:ext>
              </a:extLst>
            </p:cNvPr>
            <p:cNvSpPr>
              <a:spLocks noChangeArrowheads="1"/>
            </p:cNvSpPr>
            <p:nvPr/>
          </p:nvSpPr>
          <p:spPr bwMode="auto">
            <a:xfrm>
              <a:off x="5430" y="3612"/>
              <a:ext cx="3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latin typeface="Times New Roman" panose="02020603050405020304" pitchFamily="18" charset="0"/>
                  <a:ea typeface="楷体_GB2312" pitchFamily="49" charset="-122"/>
                  <a:cs typeface="Times New Roman" panose="02020603050405020304" pitchFamily="18" charset="0"/>
                </a:rPr>
                <a:t>6</a:t>
              </a:r>
            </a:p>
          </p:txBody>
        </p:sp>
        <p:sp>
          <p:nvSpPr>
            <p:cNvPr id="19496" name="Rectangle 67">
              <a:extLst>
                <a:ext uri="{FF2B5EF4-FFF2-40B4-BE49-F238E27FC236}">
                  <a16:creationId xmlns:a16="http://schemas.microsoft.com/office/drawing/2014/main" id="{104A00B2-6235-48D8-AF51-D408327032F0}"/>
                </a:ext>
              </a:extLst>
            </p:cNvPr>
            <p:cNvSpPr>
              <a:spLocks noChangeArrowheads="1"/>
            </p:cNvSpPr>
            <p:nvPr/>
          </p:nvSpPr>
          <p:spPr bwMode="auto">
            <a:xfrm>
              <a:off x="5006" y="3612"/>
              <a:ext cx="4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 </a:t>
              </a:r>
            </a:p>
          </p:txBody>
        </p:sp>
        <p:sp>
          <p:nvSpPr>
            <p:cNvPr id="19497" name="Rectangle 68">
              <a:extLst>
                <a:ext uri="{FF2B5EF4-FFF2-40B4-BE49-F238E27FC236}">
                  <a16:creationId xmlns:a16="http://schemas.microsoft.com/office/drawing/2014/main" id="{54987E5B-7C2E-4F06-81ED-03DB54C38E9A}"/>
                </a:ext>
              </a:extLst>
            </p:cNvPr>
            <p:cNvSpPr>
              <a:spLocks noChangeArrowheads="1"/>
            </p:cNvSpPr>
            <p:nvPr/>
          </p:nvSpPr>
          <p:spPr bwMode="auto">
            <a:xfrm>
              <a:off x="4150" y="3612"/>
              <a:ext cx="4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498" name="Rectangle 69">
              <a:extLst>
                <a:ext uri="{FF2B5EF4-FFF2-40B4-BE49-F238E27FC236}">
                  <a16:creationId xmlns:a16="http://schemas.microsoft.com/office/drawing/2014/main" id="{E1440268-243C-424F-8BEF-5B34E37A3DCC}"/>
                </a:ext>
              </a:extLst>
            </p:cNvPr>
            <p:cNvSpPr>
              <a:spLocks noChangeArrowheads="1"/>
            </p:cNvSpPr>
            <p:nvPr/>
          </p:nvSpPr>
          <p:spPr bwMode="auto">
            <a:xfrm>
              <a:off x="3735" y="3612"/>
              <a:ext cx="4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499" name="Rectangle 70">
              <a:extLst>
                <a:ext uri="{FF2B5EF4-FFF2-40B4-BE49-F238E27FC236}">
                  <a16:creationId xmlns:a16="http://schemas.microsoft.com/office/drawing/2014/main" id="{9FF3A496-16A0-4A54-A0BC-D4F4EAB8613E}"/>
                </a:ext>
              </a:extLst>
            </p:cNvPr>
            <p:cNvSpPr>
              <a:spLocks noChangeArrowheads="1"/>
            </p:cNvSpPr>
            <p:nvPr/>
          </p:nvSpPr>
          <p:spPr bwMode="auto">
            <a:xfrm>
              <a:off x="3365" y="3612"/>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00" name="Rectangle 71">
              <a:extLst>
                <a:ext uri="{FF2B5EF4-FFF2-40B4-BE49-F238E27FC236}">
                  <a16:creationId xmlns:a16="http://schemas.microsoft.com/office/drawing/2014/main" id="{1078B755-B85A-4C30-8C62-1601950261F6}"/>
                </a:ext>
              </a:extLst>
            </p:cNvPr>
            <p:cNvSpPr>
              <a:spLocks noChangeArrowheads="1"/>
            </p:cNvSpPr>
            <p:nvPr/>
          </p:nvSpPr>
          <p:spPr bwMode="auto">
            <a:xfrm>
              <a:off x="2996" y="3612"/>
              <a:ext cx="36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01" name="Rectangle 72">
              <a:extLst>
                <a:ext uri="{FF2B5EF4-FFF2-40B4-BE49-F238E27FC236}">
                  <a16:creationId xmlns:a16="http://schemas.microsoft.com/office/drawing/2014/main" id="{88D75159-EB19-47FE-BC61-F13E9FC557F8}"/>
                </a:ext>
              </a:extLst>
            </p:cNvPr>
            <p:cNvSpPr>
              <a:spLocks noChangeArrowheads="1"/>
            </p:cNvSpPr>
            <p:nvPr/>
          </p:nvSpPr>
          <p:spPr bwMode="auto">
            <a:xfrm>
              <a:off x="2625" y="3612"/>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02" name="Rectangle 73">
              <a:extLst>
                <a:ext uri="{FF2B5EF4-FFF2-40B4-BE49-F238E27FC236}">
                  <a16:creationId xmlns:a16="http://schemas.microsoft.com/office/drawing/2014/main" id="{B782D88B-0712-478A-A325-333609414A70}"/>
                </a:ext>
              </a:extLst>
            </p:cNvPr>
            <p:cNvSpPr>
              <a:spLocks noChangeArrowheads="1"/>
            </p:cNvSpPr>
            <p:nvPr/>
          </p:nvSpPr>
          <p:spPr bwMode="auto">
            <a:xfrm>
              <a:off x="2255" y="3612"/>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03" name="Rectangle 74">
              <a:extLst>
                <a:ext uri="{FF2B5EF4-FFF2-40B4-BE49-F238E27FC236}">
                  <a16:creationId xmlns:a16="http://schemas.microsoft.com/office/drawing/2014/main" id="{D32DD6DF-2AEA-4C56-8FC9-9F235386E3D0}"/>
                </a:ext>
              </a:extLst>
            </p:cNvPr>
            <p:cNvSpPr>
              <a:spLocks noChangeArrowheads="1"/>
            </p:cNvSpPr>
            <p:nvPr/>
          </p:nvSpPr>
          <p:spPr bwMode="auto">
            <a:xfrm>
              <a:off x="1820" y="3612"/>
              <a:ext cx="43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04" name="Rectangle 75">
              <a:extLst>
                <a:ext uri="{FF2B5EF4-FFF2-40B4-BE49-F238E27FC236}">
                  <a16:creationId xmlns:a16="http://schemas.microsoft.com/office/drawing/2014/main" id="{D39819D3-CBD0-4E58-B096-0E2A0F1AC835}"/>
                </a:ext>
              </a:extLst>
            </p:cNvPr>
            <p:cNvSpPr>
              <a:spLocks noChangeArrowheads="1"/>
            </p:cNvSpPr>
            <p:nvPr/>
          </p:nvSpPr>
          <p:spPr bwMode="auto">
            <a:xfrm>
              <a:off x="1449" y="3612"/>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05" name="Rectangle 76">
              <a:extLst>
                <a:ext uri="{FF2B5EF4-FFF2-40B4-BE49-F238E27FC236}">
                  <a16:creationId xmlns:a16="http://schemas.microsoft.com/office/drawing/2014/main" id="{7286F2A8-0AA6-4246-BA93-FB9A88645265}"/>
                </a:ext>
              </a:extLst>
            </p:cNvPr>
            <p:cNvSpPr>
              <a:spLocks noChangeArrowheads="1"/>
            </p:cNvSpPr>
            <p:nvPr/>
          </p:nvSpPr>
          <p:spPr bwMode="auto">
            <a:xfrm>
              <a:off x="1078" y="3612"/>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06" name="Rectangle 77">
              <a:extLst>
                <a:ext uri="{FF2B5EF4-FFF2-40B4-BE49-F238E27FC236}">
                  <a16:creationId xmlns:a16="http://schemas.microsoft.com/office/drawing/2014/main" id="{4AC7FA2E-92C3-4C6A-AC35-C921FB1F09EF}"/>
                </a:ext>
              </a:extLst>
            </p:cNvPr>
            <p:cNvSpPr>
              <a:spLocks noChangeArrowheads="1"/>
            </p:cNvSpPr>
            <p:nvPr/>
          </p:nvSpPr>
          <p:spPr bwMode="auto">
            <a:xfrm>
              <a:off x="727" y="3612"/>
              <a:ext cx="35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07" name="Rectangle 78">
              <a:extLst>
                <a:ext uri="{FF2B5EF4-FFF2-40B4-BE49-F238E27FC236}">
                  <a16:creationId xmlns:a16="http://schemas.microsoft.com/office/drawing/2014/main" id="{E6BD6336-21CB-4C18-9753-F523A0472259}"/>
                </a:ext>
              </a:extLst>
            </p:cNvPr>
            <p:cNvSpPr>
              <a:spLocks noChangeArrowheads="1"/>
            </p:cNvSpPr>
            <p:nvPr/>
          </p:nvSpPr>
          <p:spPr bwMode="auto">
            <a:xfrm>
              <a:off x="373" y="3612"/>
              <a:ext cx="35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08" name="Rectangle 79">
              <a:extLst>
                <a:ext uri="{FF2B5EF4-FFF2-40B4-BE49-F238E27FC236}">
                  <a16:creationId xmlns:a16="http://schemas.microsoft.com/office/drawing/2014/main" id="{EA1E85D0-2ADB-49DA-BE8E-209934DA5F17}"/>
                </a:ext>
              </a:extLst>
            </p:cNvPr>
            <p:cNvSpPr>
              <a:spLocks noChangeArrowheads="1"/>
            </p:cNvSpPr>
            <p:nvPr/>
          </p:nvSpPr>
          <p:spPr bwMode="auto">
            <a:xfrm>
              <a:off x="-23" y="3612"/>
              <a:ext cx="3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09" name="Rectangle 80">
              <a:extLst>
                <a:ext uri="{FF2B5EF4-FFF2-40B4-BE49-F238E27FC236}">
                  <a16:creationId xmlns:a16="http://schemas.microsoft.com/office/drawing/2014/main" id="{5BF3FB8F-2704-4D73-A478-4F17099EF529}"/>
                </a:ext>
              </a:extLst>
            </p:cNvPr>
            <p:cNvSpPr>
              <a:spLocks noChangeArrowheads="1"/>
            </p:cNvSpPr>
            <p:nvPr/>
          </p:nvSpPr>
          <p:spPr bwMode="auto">
            <a:xfrm>
              <a:off x="5430" y="3363"/>
              <a:ext cx="3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latin typeface="Times New Roman" panose="02020603050405020304" pitchFamily="18" charset="0"/>
                  <a:ea typeface="楷体_GB2312" pitchFamily="49" charset="-122"/>
                  <a:cs typeface="Times New Roman" panose="02020603050405020304" pitchFamily="18" charset="0"/>
                </a:rPr>
                <a:t>5</a:t>
              </a:r>
            </a:p>
          </p:txBody>
        </p:sp>
        <p:sp>
          <p:nvSpPr>
            <p:cNvPr id="19510" name="Rectangle 81">
              <a:extLst>
                <a:ext uri="{FF2B5EF4-FFF2-40B4-BE49-F238E27FC236}">
                  <a16:creationId xmlns:a16="http://schemas.microsoft.com/office/drawing/2014/main" id="{D09573C4-C6D0-444B-A642-EDAB746F9187}"/>
                </a:ext>
              </a:extLst>
            </p:cNvPr>
            <p:cNvSpPr>
              <a:spLocks noChangeArrowheads="1"/>
            </p:cNvSpPr>
            <p:nvPr/>
          </p:nvSpPr>
          <p:spPr bwMode="auto">
            <a:xfrm>
              <a:off x="5006" y="3363"/>
              <a:ext cx="4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11" name="Rectangle 82">
              <a:extLst>
                <a:ext uri="{FF2B5EF4-FFF2-40B4-BE49-F238E27FC236}">
                  <a16:creationId xmlns:a16="http://schemas.microsoft.com/office/drawing/2014/main" id="{D2282401-34ED-44E2-B454-F0E9F5746674}"/>
                </a:ext>
              </a:extLst>
            </p:cNvPr>
            <p:cNvSpPr>
              <a:spLocks noChangeArrowheads="1"/>
            </p:cNvSpPr>
            <p:nvPr/>
          </p:nvSpPr>
          <p:spPr bwMode="auto">
            <a:xfrm>
              <a:off x="4150" y="3363"/>
              <a:ext cx="4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12" name="Rectangle 83">
              <a:extLst>
                <a:ext uri="{FF2B5EF4-FFF2-40B4-BE49-F238E27FC236}">
                  <a16:creationId xmlns:a16="http://schemas.microsoft.com/office/drawing/2014/main" id="{91EC93FF-3DA2-4FC3-B0C6-9816BDBCA24C}"/>
                </a:ext>
              </a:extLst>
            </p:cNvPr>
            <p:cNvSpPr>
              <a:spLocks noChangeArrowheads="1"/>
            </p:cNvSpPr>
            <p:nvPr/>
          </p:nvSpPr>
          <p:spPr bwMode="auto">
            <a:xfrm>
              <a:off x="3735" y="3363"/>
              <a:ext cx="4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13" name="Rectangle 84">
              <a:extLst>
                <a:ext uri="{FF2B5EF4-FFF2-40B4-BE49-F238E27FC236}">
                  <a16:creationId xmlns:a16="http://schemas.microsoft.com/office/drawing/2014/main" id="{BB135E7F-52C1-4F8A-9298-8B6875539AC4}"/>
                </a:ext>
              </a:extLst>
            </p:cNvPr>
            <p:cNvSpPr>
              <a:spLocks noChangeArrowheads="1"/>
            </p:cNvSpPr>
            <p:nvPr/>
          </p:nvSpPr>
          <p:spPr bwMode="auto">
            <a:xfrm>
              <a:off x="3365" y="3363"/>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14" name="Rectangle 85">
              <a:extLst>
                <a:ext uri="{FF2B5EF4-FFF2-40B4-BE49-F238E27FC236}">
                  <a16:creationId xmlns:a16="http://schemas.microsoft.com/office/drawing/2014/main" id="{631E0252-8EAE-463B-AF49-C6ED38C5DFE5}"/>
                </a:ext>
              </a:extLst>
            </p:cNvPr>
            <p:cNvSpPr>
              <a:spLocks noChangeArrowheads="1"/>
            </p:cNvSpPr>
            <p:nvPr/>
          </p:nvSpPr>
          <p:spPr bwMode="auto">
            <a:xfrm>
              <a:off x="2996" y="3363"/>
              <a:ext cx="36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15" name="Rectangle 86">
              <a:extLst>
                <a:ext uri="{FF2B5EF4-FFF2-40B4-BE49-F238E27FC236}">
                  <a16:creationId xmlns:a16="http://schemas.microsoft.com/office/drawing/2014/main" id="{AFAE4E6B-29E6-443D-A7B5-4E16767DB0E2}"/>
                </a:ext>
              </a:extLst>
            </p:cNvPr>
            <p:cNvSpPr>
              <a:spLocks noChangeArrowheads="1"/>
            </p:cNvSpPr>
            <p:nvPr/>
          </p:nvSpPr>
          <p:spPr bwMode="auto">
            <a:xfrm>
              <a:off x="2625" y="3363"/>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16" name="Rectangle 87">
              <a:extLst>
                <a:ext uri="{FF2B5EF4-FFF2-40B4-BE49-F238E27FC236}">
                  <a16:creationId xmlns:a16="http://schemas.microsoft.com/office/drawing/2014/main" id="{0F18F59E-16B5-469B-9C99-C7548D5F4576}"/>
                </a:ext>
              </a:extLst>
            </p:cNvPr>
            <p:cNvSpPr>
              <a:spLocks noChangeArrowheads="1"/>
            </p:cNvSpPr>
            <p:nvPr/>
          </p:nvSpPr>
          <p:spPr bwMode="auto">
            <a:xfrm>
              <a:off x="2255" y="3363"/>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17" name="Rectangle 88">
              <a:extLst>
                <a:ext uri="{FF2B5EF4-FFF2-40B4-BE49-F238E27FC236}">
                  <a16:creationId xmlns:a16="http://schemas.microsoft.com/office/drawing/2014/main" id="{821448D6-8774-4152-9BB0-EE80DF373455}"/>
                </a:ext>
              </a:extLst>
            </p:cNvPr>
            <p:cNvSpPr>
              <a:spLocks noChangeArrowheads="1"/>
            </p:cNvSpPr>
            <p:nvPr/>
          </p:nvSpPr>
          <p:spPr bwMode="auto">
            <a:xfrm>
              <a:off x="1820" y="3363"/>
              <a:ext cx="43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18" name="Rectangle 89">
              <a:extLst>
                <a:ext uri="{FF2B5EF4-FFF2-40B4-BE49-F238E27FC236}">
                  <a16:creationId xmlns:a16="http://schemas.microsoft.com/office/drawing/2014/main" id="{678B843D-6D15-4871-B8C3-D3880C731E41}"/>
                </a:ext>
              </a:extLst>
            </p:cNvPr>
            <p:cNvSpPr>
              <a:spLocks noChangeArrowheads="1"/>
            </p:cNvSpPr>
            <p:nvPr/>
          </p:nvSpPr>
          <p:spPr bwMode="auto">
            <a:xfrm>
              <a:off x="1449" y="3363"/>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19" name="Rectangle 90">
              <a:extLst>
                <a:ext uri="{FF2B5EF4-FFF2-40B4-BE49-F238E27FC236}">
                  <a16:creationId xmlns:a16="http://schemas.microsoft.com/office/drawing/2014/main" id="{C640FCA5-17BD-4B3E-A46B-9FFC73FEC330}"/>
                </a:ext>
              </a:extLst>
            </p:cNvPr>
            <p:cNvSpPr>
              <a:spLocks noChangeArrowheads="1"/>
            </p:cNvSpPr>
            <p:nvPr/>
          </p:nvSpPr>
          <p:spPr bwMode="auto">
            <a:xfrm>
              <a:off x="1078" y="3363"/>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20" name="Rectangle 91">
              <a:extLst>
                <a:ext uri="{FF2B5EF4-FFF2-40B4-BE49-F238E27FC236}">
                  <a16:creationId xmlns:a16="http://schemas.microsoft.com/office/drawing/2014/main" id="{D879F5FE-8CEB-4550-9E07-59A96A1C2C5D}"/>
                </a:ext>
              </a:extLst>
            </p:cNvPr>
            <p:cNvSpPr>
              <a:spLocks noChangeArrowheads="1"/>
            </p:cNvSpPr>
            <p:nvPr/>
          </p:nvSpPr>
          <p:spPr bwMode="auto">
            <a:xfrm>
              <a:off x="727" y="3363"/>
              <a:ext cx="35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21" name="Rectangle 92">
              <a:extLst>
                <a:ext uri="{FF2B5EF4-FFF2-40B4-BE49-F238E27FC236}">
                  <a16:creationId xmlns:a16="http://schemas.microsoft.com/office/drawing/2014/main" id="{FD12F20D-AC40-4B3F-9293-C65BCE2AFC93}"/>
                </a:ext>
              </a:extLst>
            </p:cNvPr>
            <p:cNvSpPr>
              <a:spLocks noChangeArrowheads="1"/>
            </p:cNvSpPr>
            <p:nvPr/>
          </p:nvSpPr>
          <p:spPr bwMode="auto">
            <a:xfrm>
              <a:off x="373" y="3363"/>
              <a:ext cx="35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22" name="Rectangle 93">
              <a:extLst>
                <a:ext uri="{FF2B5EF4-FFF2-40B4-BE49-F238E27FC236}">
                  <a16:creationId xmlns:a16="http://schemas.microsoft.com/office/drawing/2014/main" id="{D81A4CF9-0DDE-4F5E-B195-BD5C3E04D823}"/>
                </a:ext>
              </a:extLst>
            </p:cNvPr>
            <p:cNvSpPr>
              <a:spLocks noChangeArrowheads="1"/>
            </p:cNvSpPr>
            <p:nvPr/>
          </p:nvSpPr>
          <p:spPr bwMode="auto">
            <a:xfrm>
              <a:off x="-23" y="3363"/>
              <a:ext cx="3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23" name="Rectangle 94">
              <a:extLst>
                <a:ext uri="{FF2B5EF4-FFF2-40B4-BE49-F238E27FC236}">
                  <a16:creationId xmlns:a16="http://schemas.microsoft.com/office/drawing/2014/main" id="{4F63A502-C3AB-432A-9F0E-260A16E4EBA8}"/>
                </a:ext>
              </a:extLst>
            </p:cNvPr>
            <p:cNvSpPr>
              <a:spLocks noChangeArrowheads="1"/>
            </p:cNvSpPr>
            <p:nvPr/>
          </p:nvSpPr>
          <p:spPr bwMode="auto">
            <a:xfrm>
              <a:off x="5430" y="3114"/>
              <a:ext cx="3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latin typeface="Times New Roman" panose="02020603050405020304" pitchFamily="18" charset="0"/>
                  <a:ea typeface="楷体_GB2312" pitchFamily="49" charset="-122"/>
                  <a:cs typeface="Times New Roman" panose="02020603050405020304" pitchFamily="18" charset="0"/>
                </a:rPr>
                <a:t>4</a:t>
              </a:r>
            </a:p>
          </p:txBody>
        </p:sp>
        <p:sp>
          <p:nvSpPr>
            <p:cNvPr id="19524" name="Rectangle 95">
              <a:extLst>
                <a:ext uri="{FF2B5EF4-FFF2-40B4-BE49-F238E27FC236}">
                  <a16:creationId xmlns:a16="http://schemas.microsoft.com/office/drawing/2014/main" id="{D98B3AB2-BB68-4F93-BDFB-FB333253B5D3}"/>
                </a:ext>
              </a:extLst>
            </p:cNvPr>
            <p:cNvSpPr>
              <a:spLocks noChangeArrowheads="1"/>
            </p:cNvSpPr>
            <p:nvPr/>
          </p:nvSpPr>
          <p:spPr bwMode="auto">
            <a:xfrm>
              <a:off x="5006" y="3114"/>
              <a:ext cx="4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25" name="Rectangle 96">
              <a:extLst>
                <a:ext uri="{FF2B5EF4-FFF2-40B4-BE49-F238E27FC236}">
                  <a16:creationId xmlns:a16="http://schemas.microsoft.com/office/drawing/2014/main" id="{C0C6010B-21DF-400B-864F-E3C64173D2F4}"/>
                </a:ext>
              </a:extLst>
            </p:cNvPr>
            <p:cNvSpPr>
              <a:spLocks noChangeArrowheads="1"/>
            </p:cNvSpPr>
            <p:nvPr/>
          </p:nvSpPr>
          <p:spPr bwMode="auto">
            <a:xfrm>
              <a:off x="4584" y="3114"/>
              <a:ext cx="4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26" name="Rectangle 97">
              <a:extLst>
                <a:ext uri="{FF2B5EF4-FFF2-40B4-BE49-F238E27FC236}">
                  <a16:creationId xmlns:a16="http://schemas.microsoft.com/office/drawing/2014/main" id="{1F0FEF6B-2586-4477-AD1A-CF94C974ADB1}"/>
                </a:ext>
              </a:extLst>
            </p:cNvPr>
            <p:cNvSpPr>
              <a:spLocks noChangeArrowheads="1"/>
            </p:cNvSpPr>
            <p:nvPr/>
          </p:nvSpPr>
          <p:spPr bwMode="auto">
            <a:xfrm>
              <a:off x="4150" y="3114"/>
              <a:ext cx="4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27" name="Rectangle 98">
              <a:extLst>
                <a:ext uri="{FF2B5EF4-FFF2-40B4-BE49-F238E27FC236}">
                  <a16:creationId xmlns:a16="http://schemas.microsoft.com/office/drawing/2014/main" id="{80619C8E-3AAF-43F6-BCD0-F8A3236E81C3}"/>
                </a:ext>
              </a:extLst>
            </p:cNvPr>
            <p:cNvSpPr>
              <a:spLocks noChangeArrowheads="1"/>
            </p:cNvSpPr>
            <p:nvPr/>
          </p:nvSpPr>
          <p:spPr bwMode="auto">
            <a:xfrm>
              <a:off x="3735" y="3114"/>
              <a:ext cx="4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28" name="Rectangle 99">
              <a:extLst>
                <a:ext uri="{FF2B5EF4-FFF2-40B4-BE49-F238E27FC236}">
                  <a16:creationId xmlns:a16="http://schemas.microsoft.com/office/drawing/2014/main" id="{7B1423F4-DEA3-4B81-ACE1-EE72ACA7DD29}"/>
                </a:ext>
              </a:extLst>
            </p:cNvPr>
            <p:cNvSpPr>
              <a:spLocks noChangeArrowheads="1"/>
            </p:cNvSpPr>
            <p:nvPr/>
          </p:nvSpPr>
          <p:spPr bwMode="auto">
            <a:xfrm>
              <a:off x="3365" y="3114"/>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29" name="Rectangle 100">
              <a:extLst>
                <a:ext uri="{FF2B5EF4-FFF2-40B4-BE49-F238E27FC236}">
                  <a16:creationId xmlns:a16="http://schemas.microsoft.com/office/drawing/2014/main" id="{40352013-E798-4A5A-A944-98CD3D2A70C2}"/>
                </a:ext>
              </a:extLst>
            </p:cNvPr>
            <p:cNvSpPr>
              <a:spLocks noChangeArrowheads="1"/>
            </p:cNvSpPr>
            <p:nvPr/>
          </p:nvSpPr>
          <p:spPr bwMode="auto">
            <a:xfrm>
              <a:off x="2996" y="3114"/>
              <a:ext cx="36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30" name="Rectangle 101">
              <a:extLst>
                <a:ext uri="{FF2B5EF4-FFF2-40B4-BE49-F238E27FC236}">
                  <a16:creationId xmlns:a16="http://schemas.microsoft.com/office/drawing/2014/main" id="{4FA680A6-862E-4EED-8028-2F41CE9CE38B}"/>
                </a:ext>
              </a:extLst>
            </p:cNvPr>
            <p:cNvSpPr>
              <a:spLocks noChangeArrowheads="1"/>
            </p:cNvSpPr>
            <p:nvPr/>
          </p:nvSpPr>
          <p:spPr bwMode="auto">
            <a:xfrm>
              <a:off x="2625" y="3114"/>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31" name="Rectangle 102">
              <a:extLst>
                <a:ext uri="{FF2B5EF4-FFF2-40B4-BE49-F238E27FC236}">
                  <a16:creationId xmlns:a16="http://schemas.microsoft.com/office/drawing/2014/main" id="{7D255790-AF10-41AD-ACF5-E32FE1DB385A}"/>
                </a:ext>
              </a:extLst>
            </p:cNvPr>
            <p:cNvSpPr>
              <a:spLocks noChangeArrowheads="1"/>
            </p:cNvSpPr>
            <p:nvPr/>
          </p:nvSpPr>
          <p:spPr bwMode="auto">
            <a:xfrm>
              <a:off x="2255" y="3114"/>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32" name="Rectangle 103">
              <a:extLst>
                <a:ext uri="{FF2B5EF4-FFF2-40B4-BE49-F238E27FC236}">
                  <a16:creationId xmlns:a16="http://schemas.microsoft.com/office/drawing/2014/main" id="{98733078-C945-4E9A-9BBD-F48F3AF0CE4F}"/>
                </a:ext>
              </a:extLst>
            </p:cNvPr>
            <p:cNvSpPr>
              <a:spLocks noChangeArrowheads="1"/>
            </p:cNvSpPr>
            <p:nvPr/>
          </p:nvSpPr>
          <p:spPr bwMode="auto">
            <a:xfrm>
              <a:off x="1820" y="3114"/>
              <a:ext cx="43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33" name="Rectangle 104">
              <a:extLst>
                <a:ext uri="{FF2B5EF4-FFF2-40B4-BE49-F238E27FC236}">
                  <a16:creationId xmlns:a16="http://schemas.microsoft.com/office/drawing/2014/main" id="{F9F1A192-2D24-4D11-9A10-58C6DD54EF31}"/>
                </a:ext>
              </a:extLst>
            </p:cNvPr>
            <p:cNvSpPr>
              <a:spLocks noChangeArrowheads="1"/>
            </p:cNvSpPr>
            <p:nvPr/>
          </p:nvSpPr>
          <p:spPr bwMode="auto">
            <a:xfrm>
              <a:off x="1449" y="3114"/>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34" name="Rectangle 105">
              <a:extLst>
                <a:ext uri="{FF2B5EF4-FFF2-40B4-BE49-F238E27FC236}">
                  <a16:creationId xmlns:a16="http://schemas.microsoft.com/office/drawing/2014/main" id="{06F38D47-8BFD-4865-B8D4-CF8B73B0F099}"/>
                </a:ext>
              </a:extLst>
            </p:cNvPr>
            <p:cNvSpPr>
              <a:spLocks noChangeArrowheads="1"/>
            </p:cNvSpPr>
            <p:nvPr/>
          </p:nvSpPr>
          <p:spPr bwMode="auto">
            <a:xfrm>
              <a:off x="1078" y="3114"/>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35" name="Rectangle 106">
              <a:extLst>
                <a:ext uri="{FF2B5EF4-FFF2-40B4-BE49-F238E27FC236}">
                  <a16:creationId xmlns:a16="http://schemas.microsoft.com/office/drawing/2014/main" id="{406A7789-071A-4582-9159-83820A5E9E85}"/>
                </a:ext>
              </a:extLst>
            </p:cNvPr>
            <p:cNvSpPr>
              <a:spLocks noChangeArrowheads="1"/>
            </p:cNvSpPr>
            <p:nvPr/>
          </p:nvSpPr>
          <p:spPr bwMode="auto">
            <a:xfrm>
              <a:off x="727" y="3114"/>
              <a:ext cx="35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36" name="Rectangle 107">
              <a:extLst>
                <a:ext uri="{FF2B5EF4-FFF2-40B4-BE49-F238E27FC236}">
                  <a16:creationId xmlns:a16="http://schemas.microsoft.com/office/drawing/2014/main" id="{9301C325-8A31-49EA-AD55-F5FA786271DD}"/>
                </a:ext>
              </a:extLst>
            </p:cNvPr>
            <p:cNvSpPr>
              <a:spLocks noChangeArrowheads="1"/>
            </p:cNvSpPr>
            <p:nvPr/>
          </p:nvSpPr>
          <p:spPr bwMode="auto">
            <a:xfrm>
              <a:off x="373" y="3114"/>
              <a:ext cx="35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37" name="Rectangle 108">
              <a:extLst>
                <a:ext uri="{FF2B5EF4-FFF2-40B4-BE49-F238E27FC236}">
                  <a16:creationId xmlns:a16="http://schemas.microsoft.com/office/drawing/2014/main" id="{BBAEB575-EFEA-43AB-BB4F-7248A5FE142B}"/>
                </a:ext>
              </a:extLst>
            </p:cNvPr>
            <p:cNvSpPr>
              <a:spLocks noChangeArrowheads="1"/>
            </p:cNvSpPr>
            <p:nvPr/>
          </p:nvSpPr>
          <p:spPr bwMode="auto">
            <a:xfrm>
              <a:off x="-23" y="3114"/>
              <a:ext cx="3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38" name="Rectangle 109">
              <a:extLst>
                <a:ext uri="{FF2B5EF4-FFF2-40B4-BE49-F238E27FC236}">
                  <a16:creationId xmlns:a16="http://schemas.microsoft.com/office/drawing/2014/main" id="{4598F4FF-EACB-4FAA-9453-4F670FEB9BE6}"/>
                </a:ext>
              </a:extLst>
            </p:cNvPr>
            <p:cNvSpPr>
              <a:spLocks noChangeArrowheads="1"/>
            </p:cNvSpPr>
            <p:nvPr/>
          </p:nvSpPr>
          <p:spPr bwMode="auto">
            <a:xfrm>
              <a:off x="5430" y="2865"/>
              <a:ext cx="3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latin typeface="Times New Roman" panose="02020603050405020304" pitchFamily="18" charset="0"/>
                  <a:ea typeface="楷体_GB2312" pitchFamily="49" charset="-122"/>
                  <a:cs typeface="Times New Roman" panose="02020603050405020304" pitchFamily="18" charset="0"/>
                </a:rPr>
                <a:t>3</a:t>
              </a:r>
            </a:p>
          </p:txBody>
        </p:sp>
        <p:sp>
          <p:nvSpPr>
            <p:cNvPr id="19539" name="Rectangle 110">
              <a:extLst>
                <a:ext uri="{FF2B5EF4-FFF2-40B4-BE49-F238E27FC236}">
                  <a16:creationId xmlns:a16="http://schemas.microsoft.com/office/drawing/2014/main" id="{982E85CC-EED6-4112-B488-B5FB58AE30B4}"/>
                </a:ext>
              </a:extLst>
            </p:cNvPr>
            <p:cNvSpPr>
              <a:spLocks noChangeArrowheads="1"/>
            </p:cNvSpPr>
            <p:nvPr/>
          </p:nvSpPr>
          <p:spPr bwMode="auto">
            <a:xfrm>
              <a:off x="5006" y="2865"/>
              <a:ext cx="4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40" name="Rectangle 111">
              <a:extLst>
                <a:ext uri="{FF2B5EF4-FFF2-40B4-BE49-F238E27FC236}">
                  <a16:creationId xmlns:a16="http://schemas.microsoft.com/office/drawing/2014/main" id="{3693348D-F004-4648-80EE-50A7781E8932}"/>
                </a:ext>
              </a:extLst>
            </p:cNvPr>
            <p:cNvSpPr>
              <a:spLocks noChangeArrowheads="1"/>
            </p:cNvSpPr>
            <p:nvPr/>
          </p:nvSpPr>
          <p:spPr bwMode="auto">
            <a:xfrm>
              <a:off x="4584" y="2865"/>
              <a:ext cx="4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41" name="Rectangle 112">
              <a:extLst>
                <a:ext uri="{FF2B5EF4-FFF2-40B4-BE49-F238E27FC236}">
                  <a16:creationId xmlns:a16="http://schemas.microsoft.com/office/drawing/2014/main" id="{526FC639-97E6-4084-BB7D-E4A0C1B66B67}"/>
                </a:ext>
              </a:extLst>
            </p:cNvPr>
            <p:cNvSpPr>
              <a:spLocks noChangeArrowheads="1"/>
            </p:cNvSpPr>
            <p:nvPr/>
          </p:nvSpPr>
          <p:spPr bwMode="auto">
            <a:xfrm>
              <a:off x="4150" y="2865"/>
              <a:ext cx="4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42" name="Rectangle 113">
              <a:extLst>
                <a:ext uri="{FF2B5EF4-FFF2-40B4-BE49-F238E27FC236}">
                  <a16:creationId xmlns:a16="http://schemas.microsoft.com/office/drawing/2014/main" id="{D5A3A82B-84B1-4C73-B9F0-527D52DBAD56}"/>
                </a:ext>
              </a:extLst>
            </p:cNvPr>
            <p:cNvSpPr>
              <a:spLocks noChangeArrowheads="1"/>
            </p:cNvSpPr>
            <p:nvPr/>
          </p:nvSpPr>
          <p:spPr bwMode="auto">
            <a:xfrm>
              <a:off x="3735" y="2865"/>
              <a:ext cx="4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43" name="Rectangle 114">
              <a:extLst>
                <a:ext uri="{FF2B5EF4-FFF2-40B4-BE49-F238E27FC236}">
                  <a16:creationId xmlns:a16="http://schemas.microsoft.com/office/drawing/2014/main" id="{DA441A14-9CA6-4369-B211-CF3DADECA0AD}"/>
                </a:ext>
              </a:extLst>
            </p:cNvPr>
            <p:cNvSpPr>
              <a:spLocks noChangeArrowheads="1"/>
            </p:cNvSpPr>
            <p:nvPr/>
          </p:nvSpPr>
          <p:spPr bwMode="auto">
            <a:xfrm>
              <a:off x="3365" y="2865"/>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44" name="Rectangle 115">
              <a:extLst>
                <a:ext uri="{FF2B5EF4-FFF2-40B4-BE49-F238E27FC236}">
                  <a16:creationId xmlns:a16="http://schemas.microsoft.com/office/drawing/2014/main" id="{89E57D56-B3D0-4833-B51C-6491484C5939}"/>
                </a:ext>
              </a:extLst>
            </p:cNvPr>
            <p:cNvSpPr>
              <a:spLocks noChangeArrowheads="1"/>
            </p:cNvSpPr>
            <p:nvPr/>
          </p:nvSpPr>
          <p:spPr bwMode="auto">
            <a:xfrm>
              <a:off x="2996" y="2865"/>
              <a:ext cx="36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45" name="Rectangle 116">
              <a:extLst>
                <a:ext uri="{FF2B5EF4-FFF2-40B4-BE49-F238E27FC236}">
                  <a16:creationId xmlns:a16="http://schemas.microsoft.com/office/drawing/2014/main" id="{DAC980DD-069D-4E44-B1BF-F6536A89D050}"/>
                </a:ext>
              </a:extLst>
            </p:cNvPr>
            <p:cNvSpPr>
              <a:spLocks noChangeArrowheads="1"/>
            </p:cNvSpPr>
            <p:nvPr/>
          </p:nvSpPr>
          <p:spPr bwMode="auto">
            <a:xfrm>
              <a:off x="2625" y="2865"/>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46" name="Rectangle 117">
              <a:extLst>
                <a:ext uri="{FF2B5EF4-FFF2-40B4-BE49-F238E27FC236}">
                  <a16:creationId xmlns:a16="http://schemas.microsoft.com/office/drawing/2014/main" id="{CF3A67A3-453F-4258-B568-E8376F9942AF}"/>
                </a:ext>
              </a:extLst>
            </p:cNvPr>
            <p:cNvSpPr>
              <a:spLocks noChangeArrowheads="1"/>
            </p:cNvSpPr>
            <p:nvPr/>
          </p:nvSpPr>
          <p:spPr bwMode="auto">
            <a:xfrm>
              <a:off x="2255" y="2865"/>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47" name="Rectangle 118">
              <a:extLst>
                <a:ext uri="{FF2B5EF4-FFF2-40B4-BE49-F238E27FC236}">
                  <a16:creationId xmlns:a16="http://schemas.microsoft.com/office/drawing/2014/main" id="{ADE09776-822D-4B3B-B17D-B9366E452CF8}"/>
                </a:ext>
              </a:extLst>
            </p:cNvPr>
            <p:cNvSpPr>
              <a:spLocks noChangeArrowheads="1"/>
            </p:cNvSpPr>
            <p:nvPr/>
          </p:nvSpPr>
          <p:spPr bwMode="auto">
            <a:xfrm>
              <a:off x="1820" y="2865"/>
              <a:ext cx="43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48" name="Rectangle 119">
              <a:extLst>
                <a:ext uri="{FF2B5EF4-FFF2-40B4-BE49-F238E27FC236}">
                  <a16:creationId xmlns:a16="http://schemas.microsoft.com/office/drawing/2014/main" id="{FACC8512-60EB-4A03-B568-934FA2448DB0}"/>
                </a:ext>
              </a:extLst>
            </p:cNvPr>
            <p:cNvSpPr>
              <a:spLocks noChangeArrowheads="1"/>
            </p:cNvSpPr>
            <p:nvPr/>
          </p:nvSpPr>
          <p:spPr bwMode="auto">
            <a:xfrm>
              <a:off x="1449" y="2865"/>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49" name="Rectangle 120">
              <a:extLst>
                <a:ext uri="{FF2B5EF4-FFF2-40B4-BE49-F238E27FC236}">
                  <a16:creationId xmlns:a16="http://schemas.microsoft.com/office/drawing/2014/main" id="{734FD49C-F59E-4DC5-9027-1EA66B4EA49D}"/>
                </a:ext>
              </a:extLst>
            </p:cNvPr>
            <p:cNvSpPr>
              <a:spLocks noChangeArrowheads="1"/>
            </p:cNvSpPr>
            <p:nvPr/>
          </p:nvSpPr>
          <p:spPr bwMode="auto">
            <a:xfrm>
              <a:off x="1078" y="2865"/>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50" name="Rectangle 121">
              <a:extLst>
                <a:ext uri="{FF2B5EF4-FFF2-40B4-BE49-F238E27FC236}">
                  <a16:creationId xmlns:a16="http://schemas.microsoft.com/office/drawing/2014/main" id="{69C5F115-A132-447B-B1BC-BCC04E340633}"/>
                </a:ext>
              </a:extLst>
            </p:cNvPr>
            <p:cNvSpPr>
              <a:spLocks noChangeArrowheads="1"/>
            </p:cNvSpPr>
            <p:nvPr/>
          </p:nvSpPr>
          <p:spPr bwMode="auto">
            <a:xfrm>
              <a:off x="727" y="2865"/>
              <a:ext cx="35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51" name="Rectangle 122">
              <a:extLst>
                <a:ext uri="{FF2B5EF4-FFF2-40B4-BE49-F238E27FC236}">
                  <a16:creationId xmlns:a16="http://schemas.microsoft.com/office/drawing/2014/main" id="{0BBE7700-7ADB-4AE3-A0CC-64876CEDFF03}"/>
                </a:ext>
              </a:extLst>
            </p:cNvPr>
            <p:cNvSpPr>
              <a:spLocks noChangeArrowheads="1"/>
            </p:cNvSpPr>
            <p:nvPr/>
          </p:nvSpPr>
          <p:spPr bwMode="auto">
            <a:xfrm>
              <a:off x="373" y="2865"/>
              <a:ext cx="35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52" name="Rectangle 123">
              <a:extLst>
                <a:ext uri="{FF2B5EF4-FFF2-40B4-BE49-F238E27FC236}">
                  <a16:creationId xmlns:a16="http://schemas.microsoft.com/office/drawing/2014/main" id="{E85AB7FA-BCE8-4ED6-9915-005233C9415C}"/>
                </a:ext>
              </a:extLst>
            </p:cNvPr>
            <p:cNvSpPr>
              <a:spLocks noChangeArrowheads="1"/>
            </p:cNvSpPr>
            <p:nvPr/>
          </p:nvSpPr>
          <p:spPr bwMode="auto">
            <a:xfrm>
              <a:off x="-23" y="2865"/>
              <a:ext cx="3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53" name="Rectangle 124">
              <a:extLst>
                <a:ext uri="{FF2B5EF4-FFF2-40B4-BE49-F238E27FC236}">
                  <a16:creationId xmlns:a16="http://schemas.microsoft.com/office/drawing/2014/main" id="{D3B69CCB-9FCB-430A-980C-36E1804298D9}"/>
                </a:ext>
              </a:extLst>
            </p:cNvPr>
            <p:cNvSpPr>
              <a:spLocks noChangeArrowheads="1"/>
            </p:cNvSpPr>
            <p:nvPr/>
          </p:nvSpPr>
          <p:spPr bwMode="auto">
            <a:xfrm>
              <a:off x="5430" y="2616"/>
              <a:ext cx="3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latin typeface="Times New Roman" panose="02020603050405020304" pitchFamily="18" charset="0"/>
                  <a:ea typeface="楷体_GB2312" pitchFamily="49" charset="-122"/>
                  <a:cs typeface="Times New Roman" panose="02020603050405020304" pitchFamily="18" charset="0"/>
                </a:rPr>
                <a:t>2</a:t>
              </a:r>
            </a:p>
          </p:txBody>
        </p:sp>
        <p:sp>
          <p:nvSpPr>
            <p:cNvPr id="19554" name="Rectangle 125">
              <a:extLst>
                <a:ext uri="{FF2B5EF4-FFF2-40B4-BE49-F238E27FC236}">
                  <a16:creationId xmlns:a16="http://schemas.microsoft.com/office/drawing/2014/main" id="{2D87C190-A0D9-4D49-8040-00DBAE0AD7D8}"/>
                </a:ext>
              </a:extLst>
            </p:cNvPr>
            <p:cNvSpPr>
              <a:spLocks noChangeArrowheads="1"/>
            </p:cNvSpPr>
            <p:nvPr/>
          </p:nvSpPr>
          <p:spPr bwMode="auto">
            <a:xfrm>
              <a:off x="5006" y="2616"/>
              <a:ext cx="4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55" name="Rectangle 126">
              <a:extLst>
                <a:ext uri="{FF2B5EF4-FFF2-40B4-BE49-F238E27FC236}">
                  <a16:creationId xmlns:a16="http://schemas.microsoft.com/office/drawing/2014/main" id="{C33368B1-A589-4DB8-82C5-087E4D3B9B9B}"/>
                </a:ext>
              </a:extLst>
            </p:cNvPr>
            <p:cNvSpPr>
              <a:spLocks noChangeArrowheads="1"/>
            </p:cNvSpPr>
            <p:nvPr/>
          </p:nvSpPr>
          <p:spPr bwMode="auto">
            <a:xfrm>
              <a:off x="4584" y="2616"/>
              <a:ext cx="4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56" name="Rectangle 127">
              <a:extLst>
                <a:ext uri="{FF2B5EF4-FFF2-40B4-BE49-F238E27FC236}">
                  <a16:creationId xmlns:a16="http://schemas.microsoft.com/office/drawing/2014/main" id="{A1AD0599-B869-4A16-966C-D34B4B397F5A}"/>
                </a:ext>
              </a:extLst>
            </p:cNvPr>
            <p:cNvSpPr>
              <a:spLocks noChangeArrowheads="1"/>
            </p:cNvSpPr>
            <p:nvPr/>
          </p:nvSpPr>
          <p:spPr bwMode="auto">
            <a:xfrm>
              <a:off x="4150" y="2616"/>
              <a:ext cx="4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57" name="Rectangle 128">
              <a:extLst>
                <a:ext uri="{FF2B5EF4-FFF2-40B4-BE49-F238E27FC236}">
                  <a16:creationId xmlns:a16="http://schemas.microsoft.com/office/drawing/2014/main" id="{8B67497A-5A82-4389-BD0F-CE6FEA24DD9C}"/>
                </a:ext>
              </a:extLst>
            </p:cNvPr>
            <p:cNvSpPr>
              <a:spLocks noChangeArrowheads="1"/>
            </p:cNvSpPr>
            <p:nvPr/>
          </p:nvSpPr>
          <p:spPr bwMode="auto">
            <a:xfrm>
              <a:off x="3735" y="2616"/>
              <a:ext cx="4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58" name="Rectangle 129">
              <a:extLst>
                <a:ext uri="{FF2B5EF4-FFF2-40B4-BE49-F238E27FC236}">
                  <a16:creationId xmlns:a16="http://schemas.microsoft.com/office/drawing/2014/main" id="{5A16D737-4A94-4B97-9785-6161AED7E61F}"/>
                </a:ext>
              </a:extLst>
            </p:cNvPr>
            <p:cNvSpPr>
              <a:spLocks noChangeArrowheads="1"/>
            </p:cNvSpPr>
            <p:nvPr/>
          </p:nvSpPr>
          <p:spPr bwMode="auto">
            <a:xfrm>
              <a:off x="3365" y="2616"/>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59" name="Rectangle 130">
              <a:extLst>
                <a:ext uri="{FF2B5EF4-FFF2-40B4-BE49-F238E27FC236}">
                  <a16:creationId xmlns:a16="http://schemas.microsoft.com/office/drawing/2014/main" id="{F234E245-FA7E-450D-8380-2EFFBE47EDD5}"/>
                </a:ext>
              </a:extLst>
            </p:cNvPr>
            <p:cNvSpPr>
              <a:spLocks noChangeArrowheads="1"/>
            </p:cNvSpPr>
            <p:nvPr/>
          </p:nvSpPr>
          <p:spPr bwMode="auto">
            <a:xfrm>
              <a:off x="2996" y="2616"/>
              <a:ext cx="36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60" name="Rectangle 131">
              <a:extLst>
                <a:ext uri="{FF2B5EF4-FFF2-40B4-BE49-F238E27FC236}">
                  <a16:creationId xmlns:a16="http://schemas.microsoft.com/office/drawing/2014/main" id="{42CB6870-1561-4035-BE0E-CAACF3A555F6}"/>
                </a:ext>
              </a:extLst>
            </p:cNvPr>
            <p:cNvSpPr>
              <a:spLocks noChangeArrowheads="1"/>
            </p:cNvSpPr>
            <p:nvPr/>
          </p:nvSpPr>
          <p:spPr bwMode="auto">
            <a:xfrm>
              <a:off x="2625" y="2616"/>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61" name="Rectangle 132">
              <a:extLst>
                <a:ext uri="{FF2B5EF4-FFF2-40B4-BE49-F238E27FC236}">
                  <a16:creationId xmlns:a16="http://schemas.microsoft.com/office/drawing/2014/main" id="{6FC47C65-4C1E-4EFF-AF24-2773F23E4509}"/>
                </a:ext>
              </a:extLst>
            </p:cNvPr>
            <p:cNvSpPr>
              <a:spLocks noChangeArrowheads="1"/>
            </p:cNvSpPr>
            <p:nvPr/>
          </p:nvSpPr>
          <p:spPr bwMode="auto">
            <a:xfrm>
              <a:off x="2255" y="2616"/>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62" name="Rectangle 133">
              <a:extLst>
                <a:ext uri="{FF2B5EF4-FFF2-40B4-BE49-F238E27FC236}">
                  <a16:creationId xmlns:a16="http://schemas.microsoft.com/office/drawing/2014/main" id="{3A4B6F76-B596-4AE0-A7A2-6C04BFA65A8E}"/>
                </a:ext>
              </a:extLst>
            </p:cNvPr>
            <p:cNvSpPr>
              <a:spLocks noChangeArrowheads="1"/>
            </p:cNvSpPr>
            <p:nvPr/>
          </p:nvSpPr>
          <p:spPr bwMode="auto">
            <a:xfrm>
              <a:off x="1820" y="2616"/>
              <a:ext cx="43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63" name="Rectangle 134">
              <a:extLst>
                <a:ext uri="{FF2B5EF4-FFF2-40B4-BE49-F238E27FC236}">
                  <a16:creationId xmlns:a16="http://schemas.microsoft.com/office/drawing/2014/main" id="{C5C8574C-ED71-4C99-B52F-052FDC63CD57}"/>
                </a:ext>
              </a:extLst>
            </p:cNvPr>
            <p:cNvSpPr>
              <a:spLocks noChangeArrowheads="1"/>
            </p:cNvSpPr>
            <p:nvPr/>
          </p:nvSpPr>
          <p:spPr bwMode="auto">
            <a:xfrm>
              <a:off x="1449" y="2616"/>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64" name="Rectangle 135">
              <a:extLst>
                <a:ext uri="{FF2B5EF4-FFF2-40B4-BE49-F238E27FC236}">
                  <a16:creationId xmlns:a16="http://schemas.microsoft.com/office/drawing/2014/main" id="{EDC62D52-A35B-4D42-857B-8F64DE7ABD6A}"/>
                </a:ext>
              </a:extLst>
            </p:cNvPr>
            <p:cNvSpPr>
              <a:spLocks noChangeArrowheads="1"/>
            </p:cNvSpPr>
            <p:nvPr/>
          </p:nvSpPr>
          <p:spPr bwMode="auto">
            <a:xfrm>
              <a:off x="1078" y="2616"/>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65" name="Rectangle 136">
              <a:extLst>
                <a:ext uri="{FF2B5EF4-FFF2-40B4-BE49-F238E27FC236}">
                  <a16:creationId xmlns:a16="http://schemas.microsoft.com/office/drawing/2014/main" id="{441C93C9-F0F6-4C5B-AA5A-7B220D599E5C}"/>
                </a:ext>
              </a:extLst>
            </p:cNvPr>
            <p:cNvSpPr>
              <a:spLocks noChangeArrowheads="1"/>
            </p:cNvSpPr>
            <p:nvPr/>
          </p:nvSpPr>
          <p:spPr bwMode="auto">
            <a:xfrm>
              <a:off x="727" y="2616"/>
              <a:ext cx="35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66" name="Rectangle 137">
              <a:extLst>
                <a:ext uri="{FF2B5EF4-FFF2-40B4-BE49-F238E27FC236}">
                  <a16:creationId xmlns:a16="http://schemas.microsoft.com/office/drawing/2014/main" id="{8A82A419-319E-4F27-B9AD-0D09BCDDC85F}"/>
                </a:ext>
              </a:extLst>
            </p:cNvPr>
            <p:cNvSpPr>
              <a:spLocks noChangeArrowheads="1"/>
            </p:cNvSpPr>
            <p:nvPr/>
          </p:nvSpPr>
          <p:spPr bwMode="auto">
            <a:xfrm>
              <a:off x="373" y="2616"/>
              <a:ext cx="35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67" name="Rectangle 138">
              <a:extLst>
                <a:ext uri="{FF2B5EF4-FFF2-40B4-BE49-F238E27FC236}">
                  <a16:creationId xmlns:a16="http://schemas.microsoft.com/office/drawing/2014/main" id="{AB67076B-0041-46FC-8B98-AC0CF258E8CB}"/>
                </a:ext>
              </a:extLst>
            </p:cNvPr>
            <p:cNvSpPr>
              <a:spLocks noChangeArrowheads="1"/>
            </p:cNvSpPr>
            <p:nvPr/>
          </p:nvSpPr>
          <p:spPr bwMode="auto">
            <a:xfrm>
              <a:off x="-23" y="2616"/>
              <a:ext cx="3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H</a:t>
              </a:r>
            </a:p>
          </p:txBody>
        </p:sp>
        <p:sp>
          <p:nvSpPr>
            <p:cNvPr id="19568" name="Rectangle 139">
              <a:extLst>
                <a:ext uri="{FF2B5EF4-FFF2-40B4-BE49-F238E27FC236}">
                  <a16:creationId xmlns:a16="http://schemas.microsoft.com/office/drawing/2014/main" id="{64FD55BD-5C83-4610-BDB9-7D0ED0FCE870}"/>
                </a:ext>
              </a:extLst>
            </p:cNvPr>
            <p:cNvSpPr>
              <a:spLocks noChangeArrowheads="1"/>
            </p:cNvSpPr>
            <p:nvPr/>
          </p:nvSpPr>
          <p:spPr bwMode="auto">
            <a:xfrm>
              <a:off x="5430" y="2367"/>
              <a:ext cx="3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latin typeface="Times New Roman" panose="02020603050405020304" pitchFamily="18" charset="0"/>
                  <a:ea typeface="楷体_GB2312" pitchFamily="49" charset="-122"/>
                  <a:cs typeface="Times New Roman" panose="02020603050405020304" pitchFamily="18" charset="0"/>
                </a:rPr>
                <a:t>1</a:t>
              </a:r>
            </a:p>
          </p:txBody>
        </p:sp>
        <p:sp>
          <p:nvSpPr>
            <p:cNvPr id="19569" name="Rectangle 140">
              <a:extLst>
                <a:ext uri="{FF2B5EF4-FFF2-40B4-BE49-F238E27FC236}">
                  <a16:creationId xmlns:a16="http://schemas.microsoft.com/office/drawing/2014/main" id="{561A2A05-2B6F-451D-940F-EE5AC3491293}"/>
                </a:ext>
              </a:extLst>
            </p:cNvPr>
            <p:cNvSpPr>
              <a:spLocks noChangeArrowheads="1"/>
            </p:cNvSpPr>
            <p:nvPr/>
          </p:nvSpPr>
          <p:spPr bwMode="auto">
            <a:xfrm>
              <a:off x="5006" y="2367"/>
              <a:ext cx="4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70" name="Rectangle 141">
              <a:extLst>
                <a:ext uri="{FF2B5EF4-FFF2-40B4-BE49-F238E27FC236}">
                  <a16:creationId xmlns:a16="http://schemas.microsoft.com/office/drawing/2014/main" id="{1D2871CB-E9AF-41C1-8C01-EBBFB7C2A220}"/>
                </a:ext>
              </a:extLst>
            </p:cNvPr>
            <p:cNvSpPr>
              <a:spLocks noChangeArrowheads="1"/>
            </p:cNvSpPr>
            <p:nvPr/>
          </p:nvSpPr>
          <p:spPr bwMode="auto">
            <a:xfrm>
              <a:off x="4584" y="2367"/>
              <a:ext cx="4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71" name="Rectangle 142">
              <a:extLst>
                <a:ext uri="{FF2B5EF4-FFF2-40B4-BE49-F238E27FC236}">
                  <a16:creationId xmlns:a16="http://schemas.microsoft.com/office/drawing/2014/main" id="{1C32C1FE-33E9-49D8-90B0-6E9A564191F3}"/>
                </a:ext>
              </a:extLst>
            </p:cNvPr>
            <p:cNvSpPr>
              <a:spLocks noChangeArrowheads="1"/>
            </p:cNvSpPr>
            <p:nvPr/>
          </p:nvSpPr>
          <p:spPr bwMode="auto">
            <a:xfrm>
              <a:off x="4150" y="2367"/>
              <a:ext cx="4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72" name="Rectangle 143">
              <a:extLst>
                <a:ext uri="{FF2B5EF4-FFF2-40B4-BE49-F238E27FC236}">
                  <a16:creationId xmlns:a16="http://schemas.microsoft.com/office/drawing/2014/main" id="{A3FFC8B8-8223-41E5-B425-D5BDF318F075}"/>
                </a:ext>
              </a:extLst>
            </p:cNvPr>
            <p:cNvSpPr>
              <a:spLocks noChangeArrowheads="1"/>
            </p:cNvSpPr>
            <p:nvPr/>
          </p:nvSpPr>
          <p:spPr bwMode="auto">
            <a:xfrm>
              <a:off x="3735" y="2367"/>
              <a:ext cx="4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73" name="Rectangle 144">
              <a:extLst>
                <a:ext uri="{FF2B5EF4-FFF2-40B4-BE49-F238E27FC236}">
                  <a16:creationId xmlns:a16="http://schemas.microsoft.com/office/drawing/2014/main" id="{E75B7DF1-9230-46FD-B9C4-1F0CA3734C2E}"/>
                </a:ext>
              </a:extLst>
            </p:cNvPr>
            <p:cNvSpPr>
              <a:spLocks noChangeArrowheads="1"/>
            </p:cNvSpPr>
            <p:nvPr/>
          </p:nvSpPr>
          <p:spPr bwMode="auto">
            <a:xfrm>
              <a:off x="3365" y="2367"/>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74" name="Rectangle 145">
              <a:extLst>
                <a:ext uri="{FF2B5EF4-FFF2-40B4-BE49-F238E27FC236}">
                  <a16:creationId xmlns:a16="http://schemas.microsoft.com/office/drawing/2014/main" id="{2E698994-83C3-40F3-9E77-4A9D68BA202A}"/>
                </a:ext>
              </a:extLst>
            </p:cNvPr>
            <p:cNvSpPr>
              <a:spLocks noChangeArrowheads="1"/>
            </p:cNvSpPr>
            <p:nvPr/>
          </p:nvSpPr>
          <p:spPr bwMode="auto">
            <a:xfrm>
              <a:off x="2996" y="2367"/>
              <a:ext cx="36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75" name="Rectangle 146">
              <a:extLst>
                <a:ext uri="{FF2B5EF4-FFF2-40B4-BE49-F238E27FC236}">
                  <a16:creationId xmlns:a16="http://schemas.microsoft.com/office/drawing/2014/main" id="{91D58498-0DFF-4564-B913-11B996783F1D}"/>
                </a:ext>
              </a:extLst>
            </p:cNvPr>
            <p:cNvSpPr>
              <a:spLocks noChangeArrowheads="1"/>
            </p:cNvSpPr>
            <p:nvPr/>
          </p:nvSpPr>
          <p:spPr bwMode="auto">
            <a:xfrm>
              <a:off x="2625" y="2367"/>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76" name="Rectangle 147">
              <a:extLst>
                <a:ext uri="{FF2B5EF4-FFF2-40B4-BE49-F238E27FC236}">
                  <a16:creationId xmlns:a16="http://schemas.microsoft.com/office/drawing/2014/main" id="{B3878D64-3F31-4508-A2C1-CF6049E06F16}"/>
                </a:ext>
              </a:extLst>
            </p:cNvPr>
            <p:cNvSpPr>
              <a:spLocks noChangeArrowheads="1"/>
            </p:cNvSpPr>
            <p:nvPr/>
          </p:nvSpPr>
          <p:spPr bwMode="auto">
            <a:xfrm>
              <a:off x="2255" y="2367"/>
              <a:ext cx="3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77" name="Rectangle 148">
              <a:extLst>
                <a:ext uri="{FF2B5EF4-FFF2-40B4-BE49-F238E27FC236}">
                  <a16:creationId xmlns:a16="http://schemas.microsoft.com/office/drawing/2014/main" id="{20EA8F25-4BB0-4878-A078-002C11605909}"/>
                </a:ext>
              </a:extLst>
            </p:cNvPr>
            <p:cNvSpPr>
              <a:spLocks noChangeArrowheads="1"/>
            </p:cNvSpPr>
            <p:nvPr/>
          </p:nvSpPr>
          <p:spPr bwMode="auto">
            <a:xfrm>
              <a:off x="1820" y="2367"/>
              <a:ext cx="43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78" name="Rectangle 149">
              <a:extLst>
                <a:ext uri="{FF2B5EF4-FFF2-40B4-BE49-F238E27FC236}">
                  <a16:creationId xmlns:a16="http://schemas.microsoft.com/office/drawing/2014/main" id="{DA041A61-9CE3-4918-BB37-59BA89609C9F}"/>
                </a:ext>
              </a:extLst>
            </p:cNvPr>
            <p:cNvSpPr>
              <a:spLocks noChangeArrowheads="1"/>
            </p:cNvSpPr>
            <p:nvPr/>
          </p:nvSpPr>
          <p:spPr bwMode="auto">
            <a:xfrm>
              <a:off x="1449" y="2367"/>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79" name="Rectangle 150">
              <a:extLst>
                <a:ext uri="{FF2B5EF4-FFF2-40B4-BE49-F238E27FC236}">
                  <a16:creationId xmlns:a16="http://schemas.microsoft.com/office/drawing/2014/main" id="{33BA0346-0EF1-457D-8C80-085C67961AE9}"/>
                </a:ext>
              </a:extLst>
            </p:cNvPr>
            <p:cNvSpPr>
              <a:spLocks noChangeArrowheads="1"/>
            </p:cNvSpPr>
            <p:nvPr/>
          </p:nvSpPr>
          <p:spPr bwMode="auto">
            <a:xfrm>
              <a:off x="1078" y="2367"/>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80" name="Rectangle 151">
              <a:extLst>
                <a:ext uri="{FF2B5EF4-FFF2-40B4-BE49-F238E27FC236}">
                  <a16:creationId xmlns:a16="http://schemas.microsoft.com/office/drawing/2014/main" id="{9DDD0F05-CD95-48FD-A275-15B34D4D405A}"/>
                </a:ext>
              </a:extLst>
            </p:cNvPr>
            <p:cNvSpPr>
              <a:spLocks noChangeArrowheads="1"/>
            </p:cNvSpPr>
            <p:nvPr/>
          </p:nvSpPr>
          <p:spPr bwMode="auto">
            <a:xfrm>
              <a:off x="727" y="2367"/>
              <a:ext cx="35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81" name="Rectangle 152">
              <a:extLst>
                <a:ext uri="{FF2B5EF4-FFF2-40B4-BE49-F238E27FC236}">
                  <a16:creationId xmlns:a16="http://schemas.microsoft.com/office/drawing/2014/main" id="{92DB8012-8C5B-442E-A6D2-0A1FE315D2F5}"/>
                </a:ext>
              </a:extLst>
            </p:cNvPr>
            <p:cNvSpPr>
              <a:spLocks noChangeArrowheads="1"/>
            </p:cNvSpPr>
            <p:nvPr/>
          </p:nvSpPr>
          <p:spPr bwMode="auto">
            <a:xfrm>
              <a:off x="373" y="2367"/>
              <a:ext cx="35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a:t>
              </a:r>
            </a:p>
          </p:txBody>
        </p:sp>
        <p:sp>
          <p:nvSpPr>
            <p:cNvPr id="19582" name="Rectangle 153">
              <a:extLst>
                <a:ext uri="{FF2B5EF4-FFF2-40B4-BE49-F238E27FC236}">
                  <a16:creationId xmlns:a16="http://schemas.microsoft.com/office/drawing/2014/main" id="{557F979D-D447-4FE4-A566-F29F98DB8794}"/>
                </a:ext>
              </a:extLst>
            </p:cNvPr>
            <p:cNvSpPr>
              <a:spLocks noChangeArrowheads="1"/>
            </p:cNvSpPr>
            <p:nvPr/>
          </p:nvSpPr>
          <p:spPr bwMode="auto">
            <a:xfrm>
              <a:off x="-23" y="2367"/>
              <a:ext cx="3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Times New Roman" panose="02020603050405020304" pitchFamily="18" charset="0"/>
                  <a:ea typeface="楷体_GB2312" pitchFamily="49" charset="-122"/>
                  <a:cs typeface="Times New Roman" panose="02020603050405020304" pitchFamily="18" charset="0"/>
                </a:rPr>
                <a:t>L</a:t>
              </a:r>
            </a:p>
          </p:txBody>
        </p:sp>
        <p:sp>
          <p:nvSpPr>
            <p:cNvPr id="19583" name="Rectangle 154">
              <a:extLst>
                <a:ext uri="{FF2B5EF4-FFF2-40B4-BE49-F238E27FC236}">
                  <a16:creationId xmlns:a16="http://schemas.microsoft.com/office/drawing/2014/main" id="{A4514D55-3328-4E0C-9A81-5DD323ED8379}"/>
                </a:ext>
              </a:extLst>
            </p:cNvPr>
            <p:cNvSpPr>
              <a:spLocks noChangeArrowheads="1"/>
            </p:cNvSpPr>
            <p:nvPr/>
          </p:nvSpPr>
          <p:spPr bwMode="auto">
            <a:xfrm>
              <a:off x="3365" y="1734"/>
              <a:ext cx="37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DI</a:t>
              </a:r>
              <a:r>
                <a:rPr lang="en-US" altLang="zh-CN" sz="2000" baseline="-30000">
                  <a:latin typeface="Times New Roman" panose="02020603050405020304" pitchFamily="18" charset="0"/>
                  <a:ea typeface="楷体_GB2312" pitchFamily="49" charset="-122"/>
                  <a:cs typeface="Times New Roman" panose="02020603050405020304" pitchFamily="18" charset="0"/>
                </a:rPr>
                <a:t>3</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584" name="Rectangle 155">
              <a:extLst>
                <a:ext uri="{FF2B5EF4-FFF2-40B4-BE49-F238E27FC236}">
                  <a16:creationId xmlns:a16="http://schemas.microsoft.com/office/drawing/2014/main" id="{312B009C-C0E1-43C7-AAE8-3E7FFDDAB794}"/>
                </a:ext>
              </a:extLst>
            </p:cNvPr>
            <p:cNvSpPr>
              <a:spLocks noChangeArrowheads="1"/>
            </p:cNvSpPr>
            <p:nvPr/>
          </p:nvSpPr>
          <p:spPr bwMode="auto">
            <a:xfrm>
              <a:off x="2996" y="1734"/>
              <a:ext cx="36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DI</a:t>
              </a:r>
              <a:r>
                <a:rPr lang="en-US" altLang="zh-CN" sz="2000" baseline="-30000">
                  <a:latin typeface="Times New Roman" panose="02020603050405020304" pitchFamily="18" charset="0"/>
                  <a:ea typeface="楷体_GB2312" pitchFamily="49" charset="-122"/>
                  <a:cs typeface="Times New Roman" panose="02020603050405020304" pitchFamily="18" charset="0"/>
                </a:rPr>
                <a:t>2</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585" name="Rectangle 156">
              <a:extLst>
                <a:ext uri="{FF2B5EF4-FFF2-40B4-BE49-F238E27FC236}">
                  <a16:creationId xmlns:a16="http://schemas.microsoft.com/office/drawing/2014/main" id="{18A6A7B0-35D8-47DB-8BBE-8B5392AE484C}"/>
                </a:ext>
              </a:extLst>
            </p:cNvPr>
            <p:cNvSpPr>
              <a:spLocks noChangeArrowheads="1"/>
            </p:cNvSpPr>
            <p:nvPr/>
          </p:nvSpPr>
          <p:spPr bwMode="auto">
            <a:xfrm>
              <a:off x="2625" y="1734"/>
              <a:ext cx="3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DI</a:t>
              </a:r>
              <a:r>
                <a:rPr lang="en-US" altLang="zh-CN" sz="2000" baseline="-30000">
                  <a:latin typeface="Times New Roman" panose="02020603050405020304" pitchFamily="18" charset="0"/>
                  <a:ea typeface="楷体_GB2312" pitchFamily="49" charset="-122"/>
                  <a:cs typeface="Times New Roman" panose="02020603050405020304" pitchFamily="18" charset="0"/>
                </a:rPr>
                <a:t>1</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586" name="Rectangle 157">
              <a:extLst>
                <a:ext uri="{FF2B5EF4-FFF2-40B4-BE49-F238E27FC236}">
                  <a16:creationId xmlns:a16="http://schemas.microsoft.com/office/drawing/2014/main" id="{916EC043-6168-4745-BBD8-9E531C0EA1EF}"/>
                </a:ext>
              </a:extLst>
            </p:cNvPr>
            <p:cNvSpPr>
              <a:spLocks noChangeArrowheads="1"/>
            </p:cNvSpPr>
            <p:nvPr/>
          </p:nvSpPr>
          <p:spPr bwMode="auto">
            <a:xfrm>
              <a:off x="2255" y="1734"/>
              <a:ext cx="37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DI</a:t>
              </a:r>
              <a:r>
                <a:rPr lang="en-US" altLang="zh-CN" sz="2000" baseline="-30000">
                  <a:latin typeface="Times New Roman" panose="02020603050405020304" pitchFamily="18" charset="0"/>
                  <a:ea typeface="楷体_GB2312" pitchFamily="49" charset="-122"/>
                  <a:cs typeface="Times New Roman" panose="02020603050405020304" pitchFamily="18" charset="0"/>
                </a:rPr>
                <a:t>0</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587" name="Rectangle 158">
              <a:extLst>
                <a:ext uri="{FF2B5EF4-FFF2-40B4-BE49-F238E27FC236}">
                  <a16:creationId xmlns:a16="http://schemas.microsoft.com/office/drawing/2014/main" id="{08EC59C4-126E-4BD0-B1A6-39F3945E588F}"/>
                </a:ext>
              </a:extLst>
            </p:cNvPr>
            <p:cNvSpPr>
              <a:spLocks noChangeArrowheads="1"/>
            </p:cNvSpPr>
            <p:nvPr/>
          </p:nvSpPr>
          <p:spPr bwMode="auto">
            <a:xfrm>
              <a:off x="1449" y="1734"/>
              <a:ext cx="3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latin typeface="Times New Roman" panose="02020603050405020304" pitchFamily="18" charset="0"/>
                  <a:ea typeface="楷体_GB2312" pitchFamily="49" charset="-122"/>
                  <a:cs typeface="Times New Roman" panose="02020603050405020304" pitchFamily="18" charset="0"/>
                </a:rPr>
                <a:t>左移</a:t>
              </a:r>
              <a:r>
                <a:rPr lang="en-US" altLang="zh-CN" sz="2000" i="1">
                  <a:latin typeface="Times New Roman" panose="02020603050405020304" pitchFamily="18" charset="0"/>
                  <a:ea typeface="楷体_GB2312" pitchFamily="49" charset="-122"/>
                  <a:cs typeface="Times New Roman" panose="02020603050405020304" pitchFamily="18" charset="0"/>
                </a:rPr>
                <a:t>D</a:t>
              </a:r>
              <a:r>
                <a:rPr lang="en-US" altLang="zh-CN" sz="2000" baseline="-30000">
                  <a:latin typeface="Times New Roman" panose="02020603050405020304" pitchFamily="18" charset="0"/>
                  <a:ea typeface="楷体_GB2312" pitchFamily="49" charset="-122"/>
                  <a:cs typeface="Times New Roman" panose="02020603050405020304" pitchFamily="18" charset="0"/>
                </a:rPr>
                <a:t>SL</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588" name="Rectangle 159">
              <a:extLst>
                <a:ext uri="{FF2B5EF4-FFF2-40B4-BE49-F238E27FC236}">
                  <a16:creationId xmlns:a16="http://schemas.microsoft.com/office/drawing/2014/main" id="{6729014B-0AA9-46C4-B0D0-42B9E6199BD8}"/>
                </a:ext>
              </a:extLst>
            </p:cNvPr>
            <p:cNvSpPr>
              <a:spLocks noChangeArrowheads="1"/>
            </p:cNvSpPr>
            <p:nvPr/>
          </p:nvSpPr>
          <p:spPr bwMode="auto">
            <a:xfrm>
              <a:off x="1078" y="1734"/>
              <a:ext cx="3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latin typeface="Times New Roman" panose="02020603050405020304" pitchFamily="18" charset="0"/>
                  <a:ea typeface="楷体_GB2312" pitchFamily="49" charset="-122"/>
                  <a:cs typeface="Times New Roman" panose="02020603050405020304" pitchFamily="18" charset="0"/>
                </a:rPr>
                <a:t>右移</a:t>
              </a:r>
              <a:r>
                <a:rPr lang="en-US" altLang="zh-CN" sz="2000" i="1">
                  <a:latin typeface="Times New Roman" panose="02020603050405020304" pitchFamily="18" charset="0"/>
                  <a:ea typeface="楷体_GB2312" pitchFamily="49" charset="-122"/>
                  <a:cs typeface="Times New Roman" panose="02020603050405020304" pitchFamily="18" charset="0"/>
                </a:rPr>
                <a:t>D</a:t>
              </a:r>
              <a:r>
                <a:rPr lang="en-US" altLang="zh-CN" sz="2000" baseline="-30000">
                  <a:latin typeface="Times New Roman" panose="02020603050405020304" pitchFamily="18" charset="0"/>
                  <a:ea typeface="楷体_GB2312" pitchFamily="49" charset="-122"/>
                  <a:cs typeface="Times New Roman" panose="02020603050405020304" pitchFamily="18" charset="0"/>
                </a:rPr>
                <a:t>SR</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589" name="Rectangle 160">
              <a:extLst>
                <a:ext uri="{FF2B5EF4-FFF2-40B4-BE49-F238E27FC236}">
                  <a16:creationId xmlns:a16="http://schemas.microsoft.com/office/drawing/2014/main" id="{5DDBFF8E-B945-4C75-9B68-3CDEC7494A07}"/>
                </a:ext>
              </a:extLst>
            </p:cNvPr>
            <p:cNvSpPr>
              <a:spLocks noChangeArrowheads="1"/>
            </p:cNvSpPr>
            <p:nvPr/>
          </p:nvSpPr>
          <p:spPr bwMode="auto">
            <a:xfrm>
              <a:off x="727" y="1734"/>
              <a:ext cx="35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S</a:t>
              </a:r>
              <a:r>
                <a:rPr lang="en-US" altLang="zh-CN" sz="2000" baseline="-30000">
                  <a:latin typeface="Times New Roman" panose="02020603050405020304" pitchFamily="18" charset="0"/>
                  <a:ea typeface="楷体_GB2312" pitchFamily="49" charset="-122"/>
                  <a:cs typeface="Times New Roman" panose="02020603050405020304" pitchFamily="18" charset="0"/>
                </a:rPr>
                <a:t>0</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590" name="Rectangle 161">
              <a:extLst>
                <a:ext uri="{FF2B5EF4-FFF2-40B4-BE49-F238E27FC236}">
                  <a16:creationId xmlns:a16="http://schemas.microsoft.com/office/drawing/2014/main" id="{4730FCFA-23D7-4211-B2DC-CE14033D0DFD}"/>
                </a:ext>
              </a:extLst>
            </p:cNvPr>
            <p:cNvSpPr>
              <a:spLocks noChangeArrowheads="1"/>
            </p:cNvSpPr>
            <p:nvPr/>
          </p:nvSpPr>
          <p:spPr bwMode="auto">
            <a:xfrm>
              <a:off x="373" y="1734"/>
              <a:ext cx="354"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ea typeface="楷体_GB2312" pitchFamily="49" charset="-122"/>
                  <a:cs typeface="Times New Roman" panose="02020603050405020304" pitchFamily="18" charset="0"/>
                </a:rPr>
                <a:t>S</a:t>
              </a:r>
              <a:r>
                <a:rPr lang="en-US" altLang="zh-CN" sz="2000" baseline="-30000">
                  <a:latin typeface="Times New Roman" panose="02020603050405020304" pitchFamily="18" charset="0"/>
                  <a:ea typeface="楷体_GB2312" pitchFamily="49" charset="-122"/>
                  <a:cs typeface="Times New Roman" panose="02020603050405020304" pitchFamily="18" charset="0"/>
                </a:rPr>
                <a:t>1</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591" name="Rectangle 162">
              <a:extLst>
                <a:ext uri="{FF2B5EF4-FFF2-40B4-BE49-F238E27FC236}">
                  <a16:creationId xmlns:a16="http://schemas.microsoft.com/office/drawing/2014/main" id="{F21FA80F-D559-42FD-ABD9-A36E348E6207}"/>
                </a:ext>
              </a:extLst>
            </p:cNvPr>
            <p:cNvSpPr>
              <a:spLocks noChangeArrowheads="1"/>
            </p:cNvSpPr>
            <p:nvPr/>
          </p:nvSpPr>
          <p:spPr bwMode="auto">
            <a:xfrm>
              <a:off x="5430" y="1293"/>
              <a:ext cx="307"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sz="2000">
                  <a:latin typeface="Times New Roman" panose="02020603050405020304" pitchFamily="18" charset="0"/>
                  <a:ea typeface="楷体_GB2312" pitchFamily="49" charset="-122"/>
                  <a:cs typeface="Times New Roman" panose="02020603050405020304" pitchFamily="18" charset="0"/>
                </a:rPr>
                <a:t>行</a:t>
              </a:r>
            </a:p>
          </p:txBody>
        </p:sp>
        <p:sp>
          <p:nvSpPr>
            <p:cNvPr id="19592" name="Rectangle 163">
              <a:extLst>
                <a:ext uri="{FF2B5EF4-FFF2-40B4-BE49-F238E27FC236}">
                  <a16:creationId xmlns:a16="http://schemas.microsoft.com/office/drawing/2014/main" id="{D51DA96E-58F7-4BEF-B725-83A41A89175A}"/>
                </a:ext>
              </a:extLst>
            </p:cNvPr>
            <p:cNvSpPr>
              <a:spLocks noChangeArrowheads="1"/>
            </p:cNvSpPr>
            <p:nvPr/>
          </p:nvSpPr>
          <p:spPr bwMode="auto">
            <a:xfrm>
              <a:off x="5006" y="1293"/>
              <a:ext cx="424"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93" name="Rectangle 164">
              <a:extLst>
                <a:ext uri="{FF2B5EF4-FFF2-40B4-BE49-F238E27FC236}">
                  <a16:creationId xmlns:a16="http://schemas.microsoft.com/office/drawing/2014/main" id="{43BAEB68-01F2-476B-8711-17DD243FDACE}"/>
                </a:ext>
              </a:extLst>
            </p:cNvPr>
            <p:cNvSpPr>
              <a:spLocks noChangeArrowheads="1"/>
            </p:cNvSpPr>
            <p:nvPr/>
          </p:nvSpPr>
          <p:spPr bwMode="auto">
            <a:xfrm>
              <a:off x="4584" y="1293"/>
              <a:ext cx="422"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94" name="Rectangle 165">
              <a:extLst>
                <a:ext uri="{FF2B5EF4-FFF2-40B4-BE49-F238E27FC236}">
                  <a16:creationId xmlns:a16="http://schemas.microsoft.com/office/drawing/2014/main" id="{352359F8-B587-4073-B30D-A2B37A0A7C48}"/>
                </a:ext>
              </a:extLst>
            </p:cNvPr>
            <p:cNvSpPr>
              <a:spLocks noChangeArrowheads="1"/>
            </p:cNvSpPr>
            <p:nvPr/>
          </p:nvSpPr>
          <p:spPr bwMode="auto">
            <a:xfrm>
              <a:off x="4150" y="1293"/>
              <a:ext cx="434"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95" name="Rectangle 166">
              <a:extLst>
                <a:ext uri="{FF2B5EF4-FFF2-40B4-BE49-F238E27FC236}">
                  <a16:creationId xmlns:a16="http://schemas.microsoft.com/office/drawing/2014/main" id="{385D3199-CC6C-4D90-9CBF-07E3C3AF4CCC}"/>
                </a:ext>
              </a:extLst>
            </p:cNvPr>
            <p:cNvSpPr>
              <a:spLocks noChangeArrowheads="1"/>
            </p:cNvSpPr>
            <p:nvPr/>
          </p:nvSpPr>
          <p:spPr bwMode="auto">
            <a:xfrm>
              <a:off x="3735" y="1293"/>
              <a:ext cx="41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596" name="Rectangle 167">
              <a:extLst>
                <a:ext uri="{FF2B5EF4-FFF2-40B4-BE49-F238E27FC236}">
                  <a16:creationId xmlns:a16="http://schemas.microsoft.com/office/drawing/2014/main" id="{2F68F8DB-71A1-4455-B3BA-B46CE7E0E9D1}"/>
                </a:ext>
              </a:extLst>
            </p:cNvPr>
            <p:cNvSpPr>
              <a:spLocks noChangeArrowheads="1"/>
            </p:cNvSpPr>
            <p:nvPr/>
          </p:nvSpPr>
          <p:spPr bwMode="auto">
            <a:xfrm>
              <a:off x="2255" y="1293"/>
              <a:ext cx="1480"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latin typeface="Times New Roman" panose="02020603050405020304" pitchFamily="18" charset="0"/>
                  <a:ea typeface="楷体_GB2312" pitchFamily="49" charset="-122"/>
                  <a:cs typeface="Times New Roman" panose="02020603050405020304" pitchFamily="18" charset="0"/>
                </a:rPr>
                <a:t>并行输入</a:t>
              </a:r>
            </a:p>
          </p:txBody>
        </p:sp>
        <p:sp>
          <p:nvSpPr>
            <p:cNvPr id="19597" name="Rectangle 168">
              <a:extLst>
                <a:ext uri="{FF2B5EF4-FFF2-40B4-BE49-F238E27FC236}">
                  <a16:creationId xmlns:a16="http://schemas.microsoft.com/office/drawing/2014/main" id="{88D1885D-189E-4753-BDB4-18D858583768}"/>
                </a:ext>
              </a:extLst>
            </p:cNvPr>
            <p:cNvSpPr>
              <a:spLocks noChangeArrowheads="1"/>
            </p:cNvSpPr>
            <p:nvPr/>
          </p:nvSpPr>
          <p:spPr bwMode="auto">
            <a:xfrm>
              <a:off x="1820" y="1293"/>
              <a:ext cx="43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latin typeface="Times New Roman" panose="02020603050405020304" pitchFamily="18" charset="0"/>
                  <a:ea typeface="楷体_GB2312" pitchFamily="49" charset="-122"/>
                  <a:cs typeface="Times New Roman" panose="02020603050405020304" pitchFamily="18" charset="0"/>
                </a:rPr>
                <a:t>时钟</a:t>
              </a:r>
            </a:p>
            <a:p>
              <a:r>
                <a:rPr lang="en-US" altLang="zh-CN" sz="2000" i="1">
                  <a:latin typeface="Times New Roman" panose="02020603050405020304" pitchFamily="18" charset="0"/>
                  <a:ea typeface="楷体_GB2312" pitchFamily="49" charset="-122"/>
                  <a:cs typeface="Times New Roman" panose="02020603050405020304" pitchFamily="18" charset="0"/>
                </a:rPr>
                <a:t>CP</a:t>
              </a:r>
              <a:endParaRPr lang="en-US" altLang="zh-CN" sz="2000">
                <a:latin typeface="Times New Roman" panose="02020603050405020304" pitchFamily="18" charset="0"/>
                <a:ea typeface="楷体_GB2312" pitchFamily="49" charset="-122"/>
                <a:cs typeface="Times New Roman" panose="02020603050405020304" pitchFamily="18" charset="0"/>
              </a:endParaRPr>
            </a:p>
          </p:txBody>
        </p:sp>
        <p:sp>
          <p:nvSpPr>
            <p:cNvPr id="19598" name="Rectangle 169">
              <a:extLst>
                <a:ext uri="{FF2B5EF4-FFF2-40B4-BE49-F238E27FC236}">
                  <a16:creationId xmlns:a16="http://schemas.microsoft.com/office/drawing/2014/main" id="{BEF30CE7-345D-46A2-8759-A2751ECD6D37}"/>
                </a:ext>
              </a:extLst>
            </p:cNvPr>
            <p:cNvSpPr>
              <a:spLocks noChangeArrowheads="1"/>
            </p:cNvSpPr>
            <p:nvPr/>
          </p:nvSpPr>
          <p:spPr bwMode="auto">
            <a:xfrm>
              <a:off x="1078" y="1293"/>
              <a:ext cx="742"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latin typeface="Times New Roman" panose="02020603050405020304" pitchFamily="18" charset="0"/>
                  <a:ea typeface="楷体_GB2312" pitchFamily="49" charset="-122"/>
                  <a:cs typeface="Times New Roman" panose="02020603050405020304" pitchFamily="18" charset="0"/>
                </a:rPr>
                <a:t>串行输入</a:t>
              </a:r>
            </a:p>
          </p:txBody>
        </p:sp>
        <p:sp>
          <p:nvSpPr>
            <p:cNvPr id="19599" name="Rectangle 170">
              <a:extLst>
                <a:ext uri="{FF2B5EF4-FFF2-40B4-BE49-F238E27FC236}">
                  <a16:creationId xmlns:a16="http://schemas.microsoft.com/office/drawing/2014/main" id="{CAB9F395-11FF-44BE-BB2A-22059CB638FA}"/>
                </a:ext>
              </a:extLst>
            </p:cNvPr>
            <p:cNvSpPr>
              <a:spLocks noChangeArrowheads="1"/>
            </p:cNvSpPr>
            <p:nvPr/>
          </p:nvSpPr>
          <p:spPr bwMode="auto">
            <a:xfrm>
              <a:off x="373" y="1293"/>
              <a:ext cx="705"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latin typeface="Times New Roman" panose="02020603050405020304" pitchFamily="18" charset="0"/>
                  <a:ea typeface="楷体_GB2312" pitchFamily="49" charset="-122"/>
                  <a:cs typeface="Arial" panose="020B0604020202020204" pitchFamily="34" charset="0"/>
                </a:rPr>
                <a:t>控制信号</a:t>
              </a:r>
            </a:p>
          </p:txBody>
        </p:sp>
        <p:sp>
          <p:nvSpPr>
            <p:cNvPr id="19600" name="Rectangle 171">
              <a:extLst>
                <a:ext uri="{FF2B5EF4-FFF2-40B4-BE49-F238E27FC236}">
                  <a16:creationId xmlns:a16="http://schemas.microsoft.com/office/drawing/2014/main" id="{D452862E-CFE2-4EBF-BB03-BB5174A53846}"/>
                </a:ext>
              </a:extLst>
            </p:cNvPr>
            <p:cNvSpPr>
              <a:spLocks noChangeArrowheads="1"/>
            </p:cNvSpPr>
            <p:nvPr/>
          </p:nvSpPr>
          <p:spPr bwMode="auto">
            <a:xfrm>
              <a:off x="-23" y="1293"/>
              <a:ext cx="396"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latin typeface="Times New Roman" panose="02020603050405020304" pitchFamily="18" charset="0"/>
                  <a:ea typeface="楷体_GB2312" pitchFamily="49" charset="-122"/>
                  <a:cs typeface="Times New Roman" panose="02020603050405020304" pitchFamily="18" charset="0"/>
                </a:rPr>
                <a:t>清零</a:t>
              </a:r>
            </a:p>
          </p:txBody>
        </p:sp>
        <p:sp>
          <p:nvSpPr>
            <p:cNvPr id="19601" name="Rectangle 172">
              <a:extLst>
                <a:ext uri="{FF2B5EF4-FFF2-40B4-BE49-F238E27FC236}">
                  <a16:creationId xmlns:a16="http://schemas.microsoft.com/office/drawing/2014/main" id="{33EA032C-3403-4D48-AA43-3C35036774F5}"/>
                </a:ext>
              </a:extLst>
            </p:cNvPr>
            <p:cNvSpPr>
              <a:spLocks noChangeArrowheads="1"/>
            </p:cNvSpPr>
            <p:nvPr/>
          </p:nvSpPr>
          <p:spPr bwMode="auto">
            <a:xfrm>
              <a:off x="5430" y="1044"/>
              <a:ext cx="3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602" name="Rectangle 173">
              <a:extLst>
                <a:ext uri="{FF2B5EF4-FFF2-40B4-BE49-F238E27FC236}">
                  <a16:creationId xmlns:a16="http://schemas.microsoft.com/office/drawing/2014/main" id="{0E540838-7648-43DA-B7D1-6B6CCFF98357}"/>
                </a:ext>
              </a:extLst>
            </p:cNvPr>
            <p:cNvSpPr>
              <a:spLocks noChangeArrowheads="1"/>
            </p:cNvSpPr>
            <p:nvPr/>
          </p:nvSpPr>
          <p:spPr bwMode="auto">
            <a:xfrm>
              <a:off x="3735" y="1044"/>
              <a:ext cx="16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latin typeface="Times New Roman" panose="02020603050405020304" pitchFamily="18" charset="0"/>
                  <a:ea typeface="楷体_GB2312" pitchFamily="49" charset="-122"/>
                  <a:cs typeface="Times New Roman" panose="02020603050405020304" pitchFamily="18" charset="0"/>
                </a:rPr>
                <a:t>输    出</a:t>
              </a:r>
            </a:p>
          </p:txBody>
        </p:sp>
        <p:sp>
          <p:nvSpPr>
            <p:cNvPr id="19603" name="Rectangle 174">
              <a:extLst>
                <a:ext uri="{FF2B5EF4-FFF2-40B4-BE49-F238E27FC236}">
                  <a16:creationId xmlns:a16="http://schemas.microsoft.com/office/drawing/2014/main" id="{BD52973C-64EF-44AB-9B10-64A8A1ADEAC8}"/>
                </a:ext>
              </a:extLst>
            </p:cNvPr>
            <p:cNvSpPr>
              <a:spLocks noChangeArrowheads="1"/>
            </p:cNvSpPr>
            <p:nvPr/>
          </p:nvSpPr>
          <p:spPr bwMode="auto">
            <a:xfrm>
              <a:off x="-23" y="1044"/>
              <a:ext cx="375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latin typeface="Times New Roman" panose="02020603050405020304" pitchFamily="18" charset="0"/>
                  <a:ea typeface="楷体_GB2312" pitchFamily="49" charset="-122"/>
                  <a:cs typeface="Times New Roman" panose="02020603050405020304" pitchFamily="18" charset="0"/>
                </a:rPr>
                <a:t>输    入</a:t>
              </a:r>
            </a:p>
          </p:txBody>
        </p:sp>
        <p:sp>
          <p:nvSpPr>
            <p:cNvPr id="19604" name="Line 175">
              <a:extLst>
                <a:ext uri="{FF2B5EF4-FFF2-40B4-BE49-F238E27FC236}">
                  <a16:creationId xmlns:a16="http://schemas.microsoft.com/office/drawing/2014/main" id="{FED21AD6-A0CA-4F59-8240-67475FC5A54E}"/>
                </a:ext>
              </a:extLst>
            </p:cNvPr>
            <p:cNvSpPr>
              <a:spLocks noChangeShapeType="1"/>
            </p:cNvSpPr>
            <p:nvPr/>
          </p:nvSpPr>
          <p:spPr bwMode="auto">
            <a:xfrm>
              <a:off x="-23" y="1044"/>
              <a:ext cx="5760"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05" name="Line 176">
              <a:extLst>
                <a:ext uri="{FF2B5EF4-FFF2-40B4-BE49-F238E27FC236}">
                  <a16:creationId xmlns:a16="http://schemas.microsoft.com/office/drawing/2014/main" id="{1298E62F-F53E-4E18-B348-7D22D024FFC4}"/>
                </a:ext>
              </a:extLst>
            </p:cNvPr>
            <p:cNvSpPr>
              <a:spLocks noChangeShapeType="1"/>
            </p:cNvSpPr>
            <p:nvPr/>
          </p:nvSpPr>
          <p:spPr bwMode="auto">
            <a:xfrm>
              <a:off x="-23" y="4110"/>
              <a:ext cx="5760"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06" name="Line 177">
              <a:extLst>
                <a:ext uri="{FF2B5EF4-FFF2-40B4-BE49-F238E27FC236}">
                  <a16:creationId xmlns:a16="http://schemas.microsoft.com/office/drawing/2014/main" id="{70CEE354-1188-4092-B6B9-3969E0B5EA05}"/>
                </a:ext>
              </a:extLst>
            </p:cNvPr>
            <p:cNvSpPr>
              <a:spLocks noChangeShapeType="1"/>
            </p:cNvSpPr>
            <p:nvPr/>
          </p:nvSpPr>
          <p:spPr bwMode="auto">
            <a:xfrm>
              <a:off x="-23" y="1044"/>
              <a:ext cx="0" cy="306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07" name="Line 178">
              <a:extLst>
                <a:ext uri="{FF2B5EF4-FFF2-40B4-BE49-F238E27FC236}">
                  <a16:creationId xmlns:a16="http://schemas.microsoft.com/office/drawing/2014/main" id="{6F06E911-E310-4C00-B3D0-50432CF89BE3}"/>
                </a:ext>
              </a:extLst>
            </p:cNvPr>
            <p:cNvSpPr>
              <a:spLocks noChangeShapeType="1"/>
            </p:cNvSpPr>
            <p:nvPr/>
          </p:nvSpPr>
          <p:spPr bwMode="auto">
            <a:xfrm>
              <a:off x="5737" y="1044"/>
              <a:ext cx="0" cy="2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08" name="Line 179">
              <a:extLst>
                <a:ext uri="{FF2B5EF4-FFF2-40B4-BE49-F238E27FC236}">
                  <a16:creationId xmlns:a16="http://schemas.microsoft.com/office/drawing/2014/main" id="{07D94BE8-9724-4039-BA94-28D03F9E7FCF}"/>
                </a:ext>
              </a:extLst>
            </p:cNvPr>
            <p:cNvSpPr>
              <a:spLocks noChangeShapeType="1"/>
            </p:cNvSpPr>
            <p:nvPr/>
          </p:nvSpPr>
          <p:spPr bwMode="auto">
            <a:xfrm>
              <a:off x="-23" y="1293"/>
              <a:ext cx="545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09" name="Line 180">
              <a:extLst>
                <a:ext uri="{FF2B5EF4-FFF2-40B4-BE49-F238E27FC236}">
                  <a16:creationId xmlns:a16="http://schemas.microsoft.com/office/drawing/2014/main" id="{AF55CB2E-4762-40DD-A890-A67ACE1BAFA2}"/>
                </a:ext>
              </a:extLst>
            </p:cNvPr>
            <p:cNvSpPr>
              <a:spLocks noChangeShapeType="1"/>
            </p:cNvSpPr>
            <p:nvPr/>
          </p:nvSpPr>
          <p:spPr bwMode="auto">
            <a:xfrm>
              <a:off x="3735" y="1044"/>
              <a:ext cx="0" cy="306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0" name="Line 181">
              <a:extLst>
                <a:ext uri="{FF2B5EF4-FFF2-40B4-BE49-F238E27FC236}">
                  <a16:creationId xmlns:a16="http://schemas.microsoft.com/office/drawing/2014/main" id="{DC62E65D-B4DB-47B3-B997-A82FF350021D}"/>
                </a:ext>
              </a:extLst>
            </p:cNvPr>
            <p:cNvSpPr>
              <a:spLocks noChangeShapeType="1"/>
            </p:cNvSpPr>
            <p:nvPr/>
          </p:nvSpPr>
          <p:spPr bwMode="auto">
            <a:xfrm>
              <a:off x="5430" y="1044"/>
              <a:ext cx="0" cy="306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1" name="Line 182">
              <a:extLst>
                <a:ext uri="{FF2B5EF4-FFF2-40B4-BE49-F238E27FC236}">
                  <a16:creationId xmlns:a16="http://schemas.microsoft.com/office/drawing/2014/main" id="{E0249E06-7D34-4687-8E65-A019ED0BA986}"/>
                </a:ext>
              </a:extLst>
            </p:cNvPr>
            <p:cNvSpPr>
              <a:spLocks noChangeShapeType="1"/>
            </p:cNvSpPr>
            <p:nvPr/>
          </p:nvSpPr>
          <p:spPr bwMode="auto">
            <a:xfrm>
              <a:off x="-23" y="1734"/>
              <a:ext cx="184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2" name="Line 183">
              <a:extLst>
                <a:ext uri="{FF2B5EF4-FFF2-40B4-BE49-F238E27FC236}">
                  <a16:creationId xmlns:a16="http://schemas.microsoft.com/office/drawing/2014/main" id="{BF6C483E-BA16-4581-8885-587F6CDFEB6E}"/>
                </a:ext>
              </a:extLst>
            </p:cNvPr>
            <p:cNvSpPr>
              <a:spLocks noChangeShapeType="1"/>
            </p:cNvSpPr>
            <p:nvPr/>
          </p:nvSpPr>
          <p:spPr bwMode="auto">
            <a:xfrm>
              <a:off x="373" y="1293"/>
              <a:ext cx="0" cy="281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3" name="Line 184">
              <a:extLst>
                <a:ext uri="{FF2B5EF4-FFF2-40B4-BE49-F238E27FC236}">
                  <a16:creationId xmlns:a16="http://schemas.microsoft.com/office/drawing/2014/main" id="{3A24BE79-92EB-4935-AF4D-9C249266B29C}"/>
                </a:ext>
              </a:extLst>
            </p:cNvPr>
            <p:cNvSpPr>
              <a:spLocks noChangeShapeType="1"/>
            </p:cNvSpPr>
            <p:nvPr/>
          </p:nvSpPr>
          <p:spPr bwMode="auto">
            <a:xfrm>
              <a:off x="1078" y="1293"/>
              <a:ext cx="0" cy="281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4" name="Line 185">
              <a:extLst>
                <a:ext uri="{FF2B5EF4-FFF2-40B4-BE49-F238E27FC236}">
                  <a16:creationId xmlns:a16="http://schemas.microsoft.com/office/drawing/2014/main" id="{368EADE5-419A-4EE5-882D-55F188838631}"/>
                </a:ext>
              </a:extLst>
            </p:cNvPr>
            <p:cNvSpPr>
              <a:spLocks noChangeShapeType="1"/>
            </p:cNvSpPr>
            <p:nvPr/>
          </p:nvSpPr>
          <p:spPr bwMode="auto">
            <a:xfrm>
              <a:off x="1820" y="1293"/>
              <a:ext cx="0" cy="281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5" name="Line 186">
              <a:extLst>
                <a:ext uri="{FF2B5EF4-FFF2-40B4-BE49-F238E27FC236}">
                  <a16:creationId xmlns:a16="http://schemas.microsoft.com/office/drawing/2014/main" id="{365CD142-7A41-4A62-B592-B0CDE46D2A5E}"/>
                </a:ext>
              </a:extLst>
            </p:cNvPr>
            <p:cNvSpPr>
              <a:spLocks noChangeShapeType="1"/>
            </p:cNvSpPr>
            <p:nvPr/>
          </p:nvSpPr>
          <p:spPr bwMode="auto">
            <a:xfrm>
              <a:off x="2255" y="1293"/>
              <a:ext cx="0" cy="281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6" name="Line 187">
              <a:extLst>
                <a:ext uri="{FF2B5EF4-FFF2-40B4-BE49-F238E27FC236}">
                  <a16:creationId xmlns:a16="http://schemas.microsoft.com/office/drawing/2014/main" id="{20E43007-C86E-4C7C-9B3D-766FC0900690}"/>
                </a:ext>
              </a:extLst>
            </p:cNvPr>
            <p:cNvSpPr>
              <a:spLocks noChangeShapeType="1"/>
            </p:cNvSpPr>
            <p:nvPr/>
          </p:nvSpPr>
          <p:spPr bwMode="auto">
            <a:xfrm>
              <a:off x="5737" y="1049"/>
              <a:ext cx="0" cy="30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7" name="Line 188">
              <a:extLst>
                <a:ext uri="{FF2B5EF4-FFF2-40B4-BE49-F238E27FC236}">
                  <a16:creationId xmlns:a16="http://schemas.microsoft.com/office/drawing/2014/main" id="{AA9CFC2C-C8EC-4213-A483-6B792F373EE6}"/>
                </a:ext>
              </a:extLst>
            </p:cNvPr>
            <p:cNvSpPr>
              <a:spLocks noChangeShapeType="1"/>
            </p:cNvSpPr>
            <p:nvPr/>
          </p:nvSpPr>
          <p:spPr bwMode="auto">
            <a:xfrm>
              <a:off x="5737" y="2367"/>
              <a:ext cx="0" cy="174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8" name="Line 189">
              <a:extLst>
                <a:ext uri="{FF2B5EF4-FFF2-40B4-BE49-F238E27FC236}">
                  <a16:creationId xmlns:a16="http://schemas.microsoft.com/office/drawing/2014/main" id="{2B63E8A3-0A39-491E-8A40-05215FC488E8}"/>
                </a:ext>
              </a:extLst>
            </p:cNvPr>
            <p:cNvSpPr>
              <a:spLocks noChangeShapeType="1"/>
            </p:cNvSpPr>
            <p:nvPr/>
          </p:nvSpPr>
          <p:spPr bwMode="auto">
            <a:xfrm>
              <a:off x="1449" y="1734"/>
              <a:ext cx="0" cy="633"/>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19" name="Line 190">
              <a:extLst>
                <a:ext uri="{FF2B5EF4-FFF2-40B4-BE49-F238E27FC236}">
                  <a16:creationId xmlns:a16="http://schemas.microsoft.com/office/drawing/2014/main" id="{D2ACF90F-7BDC-4CE3-9898-A1F1E7E20721}"/>
                </a:ext>
              </a:extLst>
            </p:cNvPr>
            <p:cNvSpPr>
              <a:spLocks noChangeShapeType="1"/>
            </p:cNvSpPr>
            <p:nvPr/>
          </p:nvSpPr>
          <p:spPr bwMode="auto">
            <a:xfrm>
              <a:off x="2255" y="1734"/>
              <a:ext cx="148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20" name="Line 191">
              <a:extLst>
                <a:ext uri="{FF2B5EF4-FFF2-40B4-BE49-F238E27FC236}">
                  <a16:creationId xmlns:a16="http://schemas.microsoft.com/office/drawing/2014/main" id="{8506F888-45EB-4563-8F20-479D09386691}"/>
                </a:ext>
              </a:extLst>
            </p:cNvPr>
            <p:cNvSpPr>
              <a:spLocks noChangeShapeType="1"/>
            </p:cNvSpPr>
            <p:nvPr/>
          </p:nvSpPr>
          <p:spPr bwMode="auto">
            <a:xfrm>
              <a:off x="-23" y="2367"/>
              <a:ext cx="576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621" name="Object 192">
              <a:extLst>
                <a:ext uri="{FF2B5EF4-FFF2-40B4-BE49-F238E27FC236}">
                  <a16:creationId xmlns:a16="http://schemas.microsoft.com/office/drawing/2014/main" id="{B2068BE6-1C0D-4925-AEAA-CBC7E568786C}"/>
                </a:ext>
              </a:extLst>
            </p:cNvPr>
            <p:cNvGraphicFramePr>
              <a:graphicFrameLocks noChangeAspect="1"/>
            </p:cNvGraphicFramePr>
            <p:nvPr/>
          </p:nvGraphicFramePr>
          <p:xfrm>
            <a:off x="4195" y="3045"/>
            <a:ext cx="301" cy="318"/>
          </p:xfrm>
          <a:graphic>
            <a:graphicData uri="http://schemas.openxmlformats.org/presentationml/2006/ole">
              <mc:AlternateContent xmlns:mc="http://schemas.openxmlformats.org/markup-compatibility/2006">
                <mc:Choice xmlns:v="urn:schemas-microsoft-com:vml" Requires="v">
                  <p:oleObj spid="_x0000_s19645" name="公式" r:id="rId40" imgW="203024" imgH="215713" progId="Equation.3">
                    <p:embed/>
                  </p:oleObj>
                </mc:Choice>
                <mc:Fallback>
                  <p:oleObj name="公式" r:id="rId40" imgW="203024" imgH="215713" progId="Equation.3">
                    <p:embed/>
                    <p:pic>
                      <p:nvPicPr>
                        <p:cNvPr id="0" name="Object 19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5" y="3045"/>
                          <a:ext cx="30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22" name="Object 193">
              <a:extLst>
                <a:ext uri="{FF2B5EF4-FFF2-40B4-BE49-F238E27FC236}">
                  <a16:creationId xmlns:a16="http://schemas.microsoft.com/office/drawing/2014/main" id="{295A4B56-DBEF-4FB8-9921-850B0DD8A588}"/>
                </a:ext>
              </a:extLst>
            </p:cNvPr>
            <p:cNvGraphicFramePr>
              <a:graphicFrameLocks noChangeAspect="1"/>
            </p:cNvGraphicFramePr>
            <p:nvPr/>
          </p:nvGraphicFramePr>
          <p:xfrm>
            <a:off x="4610" y="3068"/>
            <a:ext cx="290" cy="309"/>
          </p:xfrm>
          <a:graphic>
            <a:graphicData uri="http://schemas.openxmlformats.org/presentationml/2006/ole">
              <mc:AlternateContent xmlns:mc="http://schemas.openxmlformats.org/markup-compatibility/2006">
                <mc:Choice xmlns:v="urn:schemas-microsoft-com:vml" Requires="v">
                  <p:oleObj spid="_x0000_s19646" name="公式" r:id="rId41" imgW="203024" imgH="215713" progId="Equation.3">
                    <p:embed/>
                  </p:oleObj>
                </mc:Choice>
                <mc:Fallback>
                  <p:oleObj name="公式" r:id="rId41" imgW="203024" imgH="215713" progId="Equation.3">
                    <p:embed/>
                    <p:pic>
                      <p:nvPicPr>
                        <p:cNvPr id="0" name="Object 19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10" y="3068"/>
                          <a:ext cx="29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23" name="Object 194">
              <a:extLst>
                <a:ext uri="{FF2B5EF4-FFF2-40B4-BE49-F238E27FC236}">
                  <a16:creationId xmlns:a16="http://schemas.microsoft.com/office/drawing/2014/main" id="{A4DE7114-DF3B-4007-9CD5-14597D4002A0}"/>
                </a:ext>
              </a:extLst>
            </p:cNvPr>
            <p:cNvGraphicFramePr>
              <a:graphicFrameLocks noChangeAspect="1"/>
            </p:cNvGraphicFramePr>
            <p:nvPr/>
          </p:nvGraphicFramePr>
          <p:xfrm>
            <a:off x="5034" y="3089"/>
            <a:ext cx="295" cy="318"/>
          </p:xfrm>
          <a:graphic>
            <a:graphicData uri="http://schemas.openxmlformats.org/presentationml/2006/ole">
              <mc:AlternateContent xmlns:mc="http://schemas.openxmlformats.org/markup-compatibility/2006">
                <mc:Choice xmlns:v="urn:schemas-microsoft-com:vml" Requires="v">
                  <p:oleObj spid="_x0000_s19647" name="公式" r:id="rId42" imgW="203024" imgH="215713" progId="Equation.3">
                    <p:embed/>
                  </p:oleObj>
                </mc:Choice>
                <mc:Fallback>
                  <p:oleObj name="公式" r:id="rId42" imgW="203024" imgH="215713" progId="Equation.3">
                    <p:embed/>
                    <p:pic>
                      <p:nvPicPr>
                        <p:cNvPr id="0" name="Object 19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034" y="3089"/>
                          <a:ext cx="29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24" name="Rectangle 195">
              <a:extLst>
                <a:ext uri="{FF2B5EF4-FFF2-40B4-BE49-F238E27FC236}">
                  <a16:creationId xmlns:a16="http://schemas.microsoft.com/office/drawing/2014/main" id="{0116CE30-0A46-4ABA-9283-23FA656ED048}"/>
                </a:ext>
              </a:extLst>
            </p:cNvPr>
            <p:cNvSpPr>
              <a:spLocks noChangeArrowheads="1"/>
            </p:cNvSpPr>
            <p:nvPr/>
          </p:nvSpPr>
          <p:spPr bwMode="auto">
            <a:xfrm>
              <a:off x="4983" y="3093"/>
              <a:ext cx="4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625" name="Rectangle 196">
              <a:extLst>
                <a:ext uri="{FF2B5EF4-FFF2-40B4-BE49-F238E27FC236}">
                  <a16:creationId xmlns:a16="http://schemas.microsoft.com/office/drawing/2014/main" id="{B125BB3D-5C6A-4074-9AF7-086EF444931B}"/>
                </a:ext>
              </a:extLst>
            </p:cNvPr>
            <p:cNvSpPr>
              <a:spLocks noChangeArrowheads="1"/>
            </p:cNvSpPr>
            <p:nvPr/>
          </p:nvSpPr>
          <p:spPr bwMode="auto">
            <a:xfrm>
              <a:off x="4561" y="3113"/>
              <a:ext cx="4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sp>
          <p:nvSpPr>
            <p:cNvPr id="19626" name="Rectangle 197">
              <a:extLst>
                <a:ext uri="{FF2B5EF4-FFF2-40B4-BE49-F238E27FC236}">
                  <a16:creationId xmlns:a16="http://schemas.microsoft.com/office/drawing/2014/main" id="{978C17E5-6652-487C-8771-B9BC91735B6C}"/>
                </a:ext>
              </a:extLst>
            </p:cNvPr>
            <p:cNvSpPr>
              <a:spLocks noChangeArrowheads="1"/>
            </p:cNvSpPr>
            <p:nvPr/>
          </p:nvSpPr>
          <p:spPr bwMode="auto">
            <a:xfrm>
              <a:off x="4127" y="3113"/>
              <a:ext cx="4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471488"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000" b="0">
                <a:latin typeface="Times New Roman" panose="02020603050405020304" pitchFamily="18" charset="0"/>
              </a:endParaRPr>
            </a:p>
          </p:txBody>
        </p:sp>
      </p:grpSp>
    </p:spTree>
  </p:cSld>
  <p:clrMapOvr>
    <a:masterClrMapping/>
  </p:clrMapOvr>
  <p:transition>
    <p:wipe dir="r"/>
    <p:sndAc>
      <p:stSnd>
        <p:snd r:embed="rId3" name="PROJCTOR.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a:extLst>
              <a:ext uri="{FF2B5EF4-FFF2-40B4-BE49-F238E27FC236}">
                <a16:creationId xmlns:a16="http://schemas.microsoft.com/office/drawing/2014/main" id="{1157136F-3571-4F68-AE3F-AD7D3E1021EB}"/>
              </a:ext>
            </a:extLst>
          </p:cNvPr>
          <p:cNvSpPr>
            <a:spLocks noChangeArrowheads="1"/>
          </p:cNvSpPr>
          <p:nvPr/>
        </p:nvSpPr>
        <p:spPr bwMode="auto">
          <a:xfrm>
            <a:off x="395288" y="260350"/>
            <a:ext cx="85852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76176"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a:solidFill>
                  <a:srgbClr val="000099"/>
                </a:solidFill>
                <a:latin typeface="Times New Roman" panose="02020603050405020304" pitchFamily="18" charset="0"/>
                <a:ea typeface="楷体_GB2312" pitchFamily="49" charset="-122"/>
              </a:rPr>
              <a:t>例</a:t>
            </a:r>
            <a:r>
              <a:rPr kumimoji="1" lang="en-US" altLang="zh-CN">
                <a:solidFill>
                  <a:srgbClr val="000099"/>
                </a:solidFill>
                <a:latin typeface="Times New Roman" panose="02020603050405020304" pitchFamily="18" charset="0"/>
                <a:ea typeface="楷体_GB2312" pitchFamily="49" charset="-122"/>
              </a:rPr>
              <a:t>:   </a:t>
            </a:r>
            <a:r>
              <a:rPr kumimoji="1" lang="zh-CN" altLang="en-US">
                <a:solidFill>
                  <a:srgbClr val="000099"/>
                </a:solidFill>
                <a:latin typeface="Times New Roman" panose="02020603050405020304" pitchFamily="18" charset="0"/>
                <a:ea typeface="楷体_GB2312" pitchFamily="49" charset="-122"/>
              </a:rPr>
              <a:t>时序脉冲产生器。电路如图所示。画出 </a:t>
            </a:r>
            <a:r>
              <a:rPr kumimoji="1" lang="en-US" altLang="zh-CN">
                <a:solidFill>
                  <a:srgbClr val="000099"/>
                </a:solidFill>
                <a:latin typeface="Times New Roman" panose="02020603050405020304" pitchFamily="18" charset="0"/>
                <a:ea typeface="楷体_GB2312" pitchFamily="49" charset="-122"/>
              </a:rPr>
              <a:t>Q</a:t>
            </a:r>
            <a:r>
              <a:rPr kumimoji="1" lang="en-US" altLang="zh-CN" baseline="-25000">
                <a:solidFill>
                  <a:srgbClr val="000099"/>
                </a:solidFill>
                <a:latin typeface="Times New Roman" panose="02020603050405020304" pitchFamily="18" charset="0"/>
                <a:ea typeface="楷体_GB2312" pitchFamily="49" charset="-122"/>
              </a:rPr>
              <a:t>0</a:t>
            </a:r>
            <a:r>
              <a:rPr kumimoji="1" lang="en-US" altLang="zh-CN">
                <a:solidFill>
                  <a:srgbClr val="000099"/>
                </a:solidFill>
                <a:latin typeface="Times New Roman" panose="02020603050405020304" pitchFamily="18" charset="0"/>
                <a:ea typeface="楷体_GB2312" pitchFamily="49" charset="-122"/>
              </a:rPr>
              <a:t>—Q</a:t>
            </a:r>
            <a:r>
              <a:rPr kumimoji="1" lang="en-US" altLang="zh-CN" baseline="-25000">
                <a:solidFill>
                  <a:srgbClr val="000099"/>
                </a:solidFill>
                <a:latin typeface="Times New Roman" panose="02020603050405020304" pitchFamily="18" charset="0"/>
                <a:ea typeface="楷体_GB2312" pitchFamily="49" charset="-122"/>
              </a:rPr>
              <a:t>3</a:t>
            </a:r>
            <a:r>
              <a:rPr kumimoji="1" lang="zh-CN" altLang="en-US">
                <a:solidFill>
                  <a:srgbClr val="000099"/>
                </a:solidFill>
                <a:latin typeface="Times New Roman" panose="02020603050405020304" pitchFamily="18" charset="0"/>
                <a:ea typeface="楷体_GB2312" pitchFamily="49" charset="-122"/>
              </a:rPr>
              <a:t>波形，分析逻辑功能。</a:t>
            </a:r>
          </a:p>
        </p:txBody>
      </p:sp>
      <p:sp>
        <p:nvSpPr>
          <p:cNvPr id="428037" name="Text Box 5">
            <a:extLst>
              <a:ext uri="{FF2B5EF4-FFF2-40B4-BE49-F238E27FC236}">
                <a16:creationId xmlns:a16="http://schemas.microsoft.com/office/drawing/2014/main" id="{1638E9DB-91F5-4A57-AB59-F84AC1AE5ED2}"/>
              </a:ext>
            </a:extLst>
          </p:cNvPr>
          <p:cNvSpPr txBox="1">
            <a:spLocks noChangeArrowheads="1"/>
          </p:cNvSpPr>
          <p:nvPr/>
        </p:nvSpPr>
        <p:spPr bwMode="auto">
          <a:xfrm>
            <a:off x="323850" y="1412875"/>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Times New Roman" panose="02020603050405020304" pitchFamily="18" charset="0"/>
                <a:ea typeface="楷体_GB2312" pitchFamily="49" charset="-122"/>
              </a:rPr>
              <a:t>解：</a:t>
            </a:r>
          </a:p>
        </p:txBody>
      </p:sp>
      <p:sp>
        <p:nvSpPr>
          <p:cNvPr id="428038" name="Text Box 6">
            <a:extLst>
              <a:ext uri="{FF2B5EF4-FFF2-40B4-BE49-F238E27FC236}">
                <a16:creationId xmlns:a16="http://schemas.microsoft.com/office/drawing/2014/main" id="{3E8A266B-977B-4DD3-8063-B5ADF3560C93}"/>
              </a:ext>
            </a:extLst>
          </p:cNvPr>
          <p:cNvSpPr txBox="1">
            <a:spLocks noChangeArrowheads="1"/>
          </p:cNvSpPr>
          <p:nvPr/>
        </p:nvSpPr>
        <p:spPr bwMode="auto">
          <a:xfrm>
            <a:off x="1042988" y="1412875"/>
            <a:ext cx="761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Times New Roman" panose="02020603050405020304" pitchFamily="18" charset="0"/>
                <a:ea typeface="楷体_GB2312" pitchFamily="49" charset="-122"/>
              </a:rPr>
              <a:t>启动信号为</a:t>
            </a:r>
            <a:r>
              <a:rPr kumimoji="1" lang="en-US" altLang="zh-CN">
                <a:solidFill>
                  <a:srgbClr val="000099"/>
                </a:solidFill>
                <a:latin typeface="Times New Roman" panose="02020603050405020304" pitchFamily="18" charset="0"/>
                <a:ea typeface="楷体_GB2312" pitchFamily="49" charset="-122"/>
              </a:rPr>
              <a:t>0:    S</a:t>
            </a:r>
            <a:r>
              <a:rPr kumimoji="1" lang="en-US" altLang="zh-CN" sz="1600">
                <a:solidFill>
                  <a:srgbClr val="000099"/>
                </a:solidFill>
                <a:latin typeface="Times New Roman" panose="02020603050405020304" pitchFamily="18" charset="0"/>
                <a:ea typeface="楷体_GB2312" pitchFamily="49" charset="-122"/>
              </a:rPr>
              <a:t>1</a:t>
            </a:r>
            <a:r>
              <a:rPr kumimoji="1" lang="en-US" altLang="zh-CN">
                <a:solidFill>
                  <a:srgbClr val="000099"/>
                </a:solidFill>
                <a:latin typeface="Times New Roman" panose="02020603050405020304" pitchFamily="18" charset="0"/>
                <a:ea typeface="楷体_GB2312" pitchFamily="49" charset="-122"/>
              </a:rPr>
              <a:t>=1   S</a:t>
            </a:r>
            <a:r>
              <a:rPr kumimoji="1" lang="en-US" altLang="zh-CN" sz="1600">
                <a:solidFill>
                  <a:srgbClr val="000099"/>
                </a:solidFill>
                <a:latin typeface="Times New Roman" panose="02020603050405020304" pitchFamily="18" charset="0"/>
                <a:ea typeface="楷体_GB2312" pitchFamily="49" charset="-122"/>
              </a:rPr>
              <a:t>0</a:t>
            </a:r>
            <a:r>
              <a:rPr kumimoji="1" lang="en-US" altLang="zh-CN">
                <a:solidFill>
                  <a:srgbClr val="000099"/>
                </a:solidFill>
                <a:latin typeface="Times New Roman" panose="02020603050405020304" pitchFamily="18" charset="0"/>
                <a:ea typeface="楷体_GB2312" pitchFamily="49" charset="-122"/>
              </a:rPr>
              <a:t>=1,</a:t>
            </a:r>
            <a:r>
              <a:rPr kumimoji="1" lang="zh-CN" altLang="en-US">
                <a:solidFill>
                  <a:srgbClr val="000099"/>
                </a:solidFill>
                <a:latin typeface="Times New Roman" panose="02020603050405020304" pitchFamily="18" charset="0"/>
                <a:ea typeface="楷体_GB2312" pitchFamily="49" charset="-122"/>
              </a:rPr>
              <a:t>同步置数</a:t>
            </a:r>
            <a:r>
              <a:rPr kumimoji="1" lang="en-US" altLang="zh-CN">
                <a:solidFill>
                  <a:srgbClr val="000099"/>
                </a:solidFill>
                <a:latin typeface="Times New Roman" panose="02020603050405020304" pitchFamily="18" charset="0"/>
                <a:ea typeface="楷体_GB2312" pitchFamily="49" charset="-122"/>
              </a:rPr>
              <a:t>Q</a:t>
            </a:r>
            <a:r>
              <a:rPr kumimoji="1" lang="en-US" altLang="zh-CN" baseline="-25000">
                <a:solidFill>
                  <a:srgbClr val="000099"/>
                </a:solidFill>
                <a:latin typeface="Times New Roman" panose="02020603050405020304" pitchFamily="18" charset="0"/>
                <a:ea typeface="楷体_GB2312" pitchFamily="49" charset="-122"/>
              </a:rPr>
              <a:t>A</a:t>
            </a:r>
            <a:r>
              <a:rPr kumimoji="1" lang="en-US" altLang="zh-CN">
                <a:solidFill>
                  <a:srgbClr val="000099"/>
                </a:solidFill>
                <a:latin typeface="Times New Roman" panose="02020603050405020304" pitchFamily="18" charset="0"/>
                <a:ea typeface="楷体_GB2312" pitchFamily="49" charset="-122"/>
              </a:rPr>
              <a:t>~Q</a:t>
            </a:r>
            <a:r>
              <a:rPr kumimoji="1" lang="en-US" altLang="zh-CN" baseline="-25000">
                <a:solidFill>
                  <a:srgbClr val="000099"/>
                </a:solidFill>
                <a:latin typeface="Times New Roman" panose="02020603050405020304" pitchFamily="18" charset="0"/>
                <a:ea typeface="楷体_GB2312" pitchFamily="49" charset="-122"/>
              </a:rPr>
              <a:t>D</a:t>
            </a:r>
            <a:r>
              <a:rPr kumimoji="1" lang="en-US" altLang="zh-CN">
                <a:solidFill>
                  <a:srgbClr val="000099"/>
                </a:solidFill>
                <a:latin typeface="Times New Roman" panose="02020603050405020304" pitchFamily="18" charset="0"/>
                <a:ea typeface="楷体_GB2312" pitchFamily="49" charset="-122"/>
              </a:rPr>
              <a:t>=0111</a:t>
            </a:r>
          </a:p>
        </p:txBody>
      </p:sp>
      <p:sp>
        <p:nvSpPr>
          <p:cNvPr id="428039" name="Text Box 7">
            <a:extLst>
              <a:ext uri="{FF2B5EF4-FFF2-40B4-BE49-F238E27FC236}">
                <a16:creationId xmlns:a16="http://schemas.microsoft.com/office/drawing/2014/main" id="{AADDF9FE-1F91-45BF-B4FA-B50ABAE63F5F}"/>
              </a:ext>
            </a:extLst>
          </p:cNvPr>
          <p:cNvSpPr txBox="1">
            <a:spLocks noChangeArrowheads="1"/>
          </p:cNvSpPr>
          <p:nvPr/>
        </p:nvSpPr>
        <p:spPr bwMode="auto">
          <a:xfrm>
            <a:off x="5076825" y="3128963"/>
            <a:ext cx="4067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Times New Roman" panose="02020603050405020304" pitchFamily="18" charset="0"/>
                <a:ea typeface="楷体_GB2312" pitchFamily="49" charset="-122"/>
              </a:rPr>
              <a:t>因为</a:t>
            </a:r>
            <a:r>
              <a:rPr kumimoji="1" lang="en-US" altLang="zh-CN">
                <a:solidFill>
                  <a:srgbClr val="000099"/>
                </a:solidFill>
                <a:latin typeface="Times New Roman" panose="02020603050405020304" pitchFamily="18" charset="0"/>
                <a:ea typeface="楷体_GB2312" pitchFamily="49" charset="-122"/>
              </a:rPr>
              <a:t>Q</a:t>
            </a:r>
            <a:r>
              <a:rPr kumimoji="1" lang="en-US" altLang="zh-CN" sz="1600">
                <a:solidFill>
                  <a:srgbClr val="000099"/>
                </a:solidFill>
                <a:latin typeface="Times New Roman" panose="02020603050405020304" pitchFamily="18" charset="0"/>
                <a:ea typeface="楷体_GB2312" pitchFamily="49" charset="-122"/>
              </a:rPr>
              <a:t>0</a:t>
            </a:r>
            <a:r>
              <a:rPr kumimoji="1" lang="en-US" altLang="zh-CN">
                <a:solidFill>
                  <a:srgbClr val="000099"/>
                </a:solidFill>
                <a:latin typeface="Times New Roman" panose="02020603050405020304" pitchFamily="18" charset="0"/>
                <a:ea typeface="楷体_GB2312" pitchFamily="49" charset="-122"/>
              </a:rPr>
              <a:t>~Q</a:t>
            </a:r>
            <a:r>
              <a:rPr kumimoji="1" lang="en-US" altLang="zh-CN" sz="1600">
                <a:solidFill>
                  <a:srgbClr val="000099"/>
                </a:solidFill>
                <a:latin typeface="Times New Roman" panose="02020603050405020304" pitchFamily="18" charset="0"/>
                <a:ea typeface="楷体_GB2312" pitchFamily="49" charset="-122"/>
              </a:rPr>
              <a:t>3</a:t>
            </a:r>
            <a:r>
              <a:rPr kumimoji="1" lang="zh-CN" altLang="en-US">
                <a:solidFill>
                  <a:srgbClr val="000099"/>
                </a:solidFill>
                <a:latin typeface="Times New Roman" panose="02020603050405020304" pitchFamily="18" charset="0"/>
                <a:ea typeface="楷体_GB2312" pitchFamily="49" charset="-122"/>
              </a:rPr>
              <a:t>总有一个为</a:t>
            </a:r>
            <a:r>
              <a:rPr kumimoji="1" lang="en-US" altLang="zh-CN">
                <a:solidFill>
                  <a:srgbClr val="000099"/>
                </a:solidFill>
                <a:latin typeface="Times New Roman" panose="02020603050405020304" pitchFamily="18" charset="0"/>
                <a:ea typeface="楷体_GB2312" pitchFamily="49" charset="-122"/>
              </a:rPr>
              <a:t>0</a:t>
            </a:r>
            <a:r>
              <a:rPr kumimoji="1" lang="zh-CN" altLang="en-US">
                <a:solidFill>
                  <a:srgbClr val="000099"/>
                </a:solidFill>
                <a:latin typeface="Times New Roman" panose="02020603050405020304" pitchFamily="18" charset="0"/>
                <a:ea typeface="楷体_GB2312" pitchFamily="49" charset="-122"/>
              </a:rPr>
              <a:t>，</a:t>
            </a:r>
            <a:r>
              <a:rPr kumimoji="1" lang="en-US" altLang="zh-CN">
                <a:solidFill>
                  <a:srgbClr val="000099"/>
                </a:solidFill>
                <a:latin typeface="Times New Roman" panose="02020603050405020304" pitchFamily="18" charset="0"/>
                <a:ea typeface="楷体_GB2312" pitchFamily="49" charset="-122"/>
              </a:rPr>
              <a:t>S</a:t>
            </a:r>
            <a:r>
              <a:rPr kumimoji="1" lang="en-US" altLang="zh-CN" sz="1600">
                <a:solidFill>
                  <a:srgbClr val="000099"/>
                </a:solidFill>
                <a:latin typeface="Times New Roman" panose="02020603050405020304" pitchFamily="18" charset="0"/>
                <a:ea typeface="楷体_GB2312" pitchFamily="49" charset="-122"/>
              </a:rPr>
              <a:t>1</a:t>
            </a:r>
            <a:r>
              <a:rPr kumimoji="1" lang="en-US" altLang="zh-CN">
                <a:solidFill>
                  <a:srgbClr val="000099"/>
                </a:solidFill>
                <a:latin typeface="Times New Roman" panose="02020603050405020304" pitchFamily="18" charset="0"/>
                <a:ea typeface="楷体_GB2312" pitchFamily="49" charset="-122"/>
              </a:rPr>
              <a:t>S</a:t>
            </a:r>
            <a:r>
              <a:rPr kumimoji="1" lang="en-US" altLang="zh-CN" sz="1800">
                <a:solidFill>
                  <a:srgbClr val="000099"/>
                </a:solidFill>
                <a:latin typeface="Times New Roman" panose="02020603050405020304" pitchFamily="18" charset="0"/>
                <a:ea typeface="楷体_GB2312" pitchFamily="49" charset="-122"/>
              </a:rPr>
              <a:t>0</a:t>
            </a:r>
            <a:r>
              <a:rPr kumimoji="1" lang="en-US" altLang="zh-CN">
                <a:solidFill>
                  <a:srgbClr val="000099"/>
                </a:solidFill>
                <a:latin typeface="Times New Roman" panose="02020603050405020304" pitchFamily="18" charset="0"/>
                <a:ea typeface="楷体_GB2312" pitchFamily="49" charset="-122"/>
              </a:rPr>
              <a:t>=01</a:t>
            </a:r>
            <a:r>
              <a:rPr kumimoji="1" lang="zh-CN" altLang="en-US">
                <a:solidFill>
                  <a:srgbClr val="000099"/>
                </a:solidFill>
                <a:latin typeface="Times New Roman" panose="02020603050405020304" pitchFamily="18" charset="0"/>
                <a:ea typeface="楷体_GB2312" pitchFamily="49" charset="-122"/>
              </a:rPr>
              <a:t>，则</a:t>
            </a:r>
            <a:r>
              <a:rPr kumimoji="1" lang="en-US" altLang="zh-CN">
                <a:solidFill>
                  <a:srgbClr val="000099"/>
                </a:solidFill>
                <a:latin typeface="Times New Roman" panose="02020603050405020304" pitchFamily="18" charset="0"/>
                <a:ea typeface="楷体_GB2312" pitchFamily="49" charset="-122"/>
              </a:rPr>
              <a:t>74194</a:t>
            </a:r>
            <a:r>
              <a:rPr kumimoji="1" lang="zh-CN" altLang="en-US">
                <a:solidFill>
                  <a:srgbClr val="000099"/>
                </a:solidFill>
                <a:latin typeface="Times New Roman" panose="02020603050405020304" pitchFamily="18" charset="0"/>
                <a:ea typeface="楷体_GB2312" pitchFamily="49" charset="-122"/>
              </a:rPr>
              <a:t>始终工作在低位向高位移动循环移位的状态。</a:t>
            </a:r>
          </a:p>
        </p:txBody>
      </p:sp>
      <p:sp>
        <p:nvSpPr>
          <p:cNvPr id="428042" name="Text Box 10">
            <a:extLst>
              <a:ext uri="{FF2B5EF4-FFF2-40B4-BE49-F238E27FC236}">
                <a16:creationId xmlns:a16="http://schemas.microsoft.com/office/drawing/2014/main" id="{73A17AA4-1CA3-447B-A76A-F94D384E2C76}"/>
              </a:ext>
            </a:extLst>
          </p:cNvPr>
          <p:cNvSpPr txBox="1">
            <a:spLocks noChangeArrowheads="1"/>
          </p:cNvSpPr>
          <p:nvPr/>
        </p:nvSpPr>
        <p:spPr bwMode="auto">
          <a:xfrm>
            <a:off x="1044575" y="2098675"/>
            <a:ext cx="8323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Times New Roman" panose="02020603050405020304" pitchFamily="18" charset="0"/>
                <a:ea typeface="楷体_GB2312" pitchFamily="49" charset="-122"/>
              </a:rPr>
              <a:t>启动信号为</a:t>
            </a:r>
            <a:r>
              <a:rPr kumimoji="1" lang="en-US" altLang="zh-CN">
                <a:solidFill>
                  <a:srgbClr val="000099"/>
                </a:solidFill>
                <a:latin typeface="Times New Roman" panose="02020603050405020304" pitchFamily="18" charset="0"/>
                <a:ea typeface="楷体_GB2312" pitchFamily="49" charset="-122"/>
              </a:rPr>
              <a:t>1</a:t>
            </a:r>
            <a:r>
              <a:rPr kumimoji="1" lang="zh-CN" altLang="en-US">
                <a:solidFill>
                  <a:srgbClr val="000099"/>
                </a:solidFill>
                <a:latin typeface="Times New Roman" panose="02020603050405020304" pitchFamily="18" charset="0"/>
                <a:ea typeface="楷体_GB2312" pitchFamily="49" charset="-122"/>
              </a:rPr>
              <a:t>后</a:t>
            </a:r>
            <a:r>
              <a:rPr kumimoji="1" lang="en-US" altLang="zh-CN">
                <a:solidFill>
                  <a:srgbClr val="000099"/>
                </a:solidFill>
                <a:latin typeface="Times New Roman" panose="02020603050405020304" pitchFamily="18" charset="0"/>
                <a:ea typeface="楷体_GB2312" pitchFamily="49" charset="-122"/>
              </a:rPr>
              <a:t>:    S</a:t>
            </a:r>
            <a:r>
              <a:rPr kumimoji="1" lang="en-US" altLang="zh-CN" sz="1600">
                <a:solidFill>
                  <a:srgbClr val="000099"/>
                </a:solidFill>
                <a:latin typeface="Times New Roman" panose="02020603050405020304" pitchFamily="18" charset="0"/>
                <a:ea typeface="楷体_GB2312" pitchFamily="49" charset="-122"/>
              </a:rPr>
              <a:t>1</a:t>
            </a:r>
            <a:r>
              <a:rPr kumimoji="1" lang="en-US" altLang="zh-CN">
                <a:solidFill>
                  <a:srgbClr val="000099"/>
                </a:solidFill>
                <a:latin typeface="Times New Roman" panose="02020603050405020304" pitchFamily="18" charset="0"/>
                <a:ea typeface="楷体_GB2312" pitchFamily="49" charset="-122"/>
              </a:rPr>
              <a:t>=0 S</a:t>
            </a:r>
            <a:r>
              <a:rPr kumimoji="1" lang="en-US" altLang="zh-CN" sz="1800">
                <a:solidFill>
                  <a:srgbClr val="000099"/>
                </a:solidFill>
                <a:latin typeface="Times New Roman" panose="02020603050405020304" pitchFamily="18" charset="0"/>
                <a:ea typeface="楷体_GB2312" pitchFamily="49" charset="-122"/>
              </a:rPr>
              <a:t>0</a:t>
            </a:r>
            <a:r>
              <a:rPr kumimoji="1" lang="en-US" altLang="zh-CN">
                <a:solidFill>
                  <a:srgbClr val="000099"/>
                </a:solidFill>
                <a:latin typeface="Times New Roman" panose="02020603050405020304" pitchFamily="18" charset="0"/>
                <a:ea typeface="楷体_GB2312" pitchFamily="49" charset="-122"/>
              </a:rPr>
              <a:t>=1, </a:t>
            </a:r>
            <a:r>
              <a:rPr kumimoji="1" lang="zh-CN" altLang="en-US">
                <a:solidFill>
                  <a:srgbClr val="000099"/>
                </a:solidFill>
                <a:latin typeface="Times New Roman" panose="02020603050405020304" pitchFamily="18" charset="0"/>
                <a:ea typeface="楷体_GB2312" pitchFamily="49" charset="-122"/>
              </a:rPr>
              <a:t>低位移向高位状态</a:t>
            </a:r>
            <a:r>
              <a:rPr kumimoji="1" lang="en-US" altLang="zh-CN">
                <a:solidFill>
                  <a:srgbClr val="000099"/>
                </a:solidFill>
                <a:latin typeface="Times New Roman" panose="02020603050405020304" pitchFamily="18" charset="0"/>
                <a:ea typeface="楷体_GB2312" pitchFamily="49" charset="-122"/>
              </a:rPr>
              <a:t>, Q</a:t>
            </a:r>
            <a:r>
              <a:rPr kumimoji="1" lang="en-US" altLang="zh-CN" sz="1600">
                <a:solidFill>
                  <a:srgbClr val="000099"/>
                </a:solidFill>
                <a:latin typeface="Times New Roman" panose="02020603050405020304" pitchFamily="18" charset="0"/>
                <a:ea typeface="楷体_GB2312" pitchFamily="49" charset="-122"/>
              </a:rPr>
              <a:t>3</a:t>
            </a:r>
            <a:r>
              <a:rPr kumimoji="1" lang="en-US" altLang="zh-CN">
                <a:solidFill>
                  <a:srgbClr val="000099"/>
                </a:solidFill>
                <a:latin typeface="Times New Roman" panose="02020603050405020304" pitchFamily="18" charset="0"/>
                <a:ea typeface="楷体_GB2312" pitchFamily="49" charset="-122"/>
              </a:rPr>
              <a:t> = D</a:t>
            </a:r>
            <a:r>
              <a:rPr kumimoji="1" lang="en-US" altLang="zh-CN" sz="1600">
                <a:solidFill>
                  <a:srgbClr val="000099"/>
                </a:solidFill>
                <a:latin typeface="Times New Roman" panose="02020603050405020304" pitchFamily="18" charset="0"/>
                <a:ea typeface="楷体_GB2312" pitchFamily="49" charset="-122"/>
              </a:rPr>
              <a:t>SR</a:t>
            </a:r>
          </a:p>
        </p:txBody>
      </p:sp>
      <p:grpSp>
        <p:nvGrpSpPr>
          <p:cNvPr id="20487" name="Group 164">
            <a:extLst>
              <a:ext uri="{FF2B5EF4-FFF2-40B4-BE49-F238E27FC236}">
                <a16:creationId xmlns:a16="http://schemas.microsoft.com/office/drawing/2014/main" id="{A6716D8B-ECEC-444F-A0D4-2DE5956AF08D}"/>
              </a:ext>
            </a:extLst>
          </p:cNvPr>
          <p:cNvGrpSpPr>
            <a:grpSpLocks/>
          </p:cNvGrpSpPr>
          <p:nvPr/>
        </p:nvGrpSpPr>
        <p:grpSpPr bwMode="auto">
          <a:xfrm>
            <a:off x="0" y="2692400"/>
            <a:ext cx="5051425" cy="3302000"/>
            <a:chOff x="0" y="1696"/>
            <a:chExt cx="3182" cy="2080"/>
          </a:xfrm>
        </p:grpSpPr>
        <p:sp>
          <p:nvSpPr>
            <p:cNvPr id="20488" name="AutoShape 2">
              <a:extLst>
                <a:ext uri="{FF2B5EF4-FFF2-40B4-BE49-F238E27FC236}">
                  <a16:creationId xmlns:a16="http://schemas.microsoft.com/office/drawing/2014/main" id="{A429296F-1D5A-4DC7-A348-C11A5ED51265}"/>
                </a:ext>
              </a:extLst>
            </p:cNvPr>
            <p:cNvSpPr>
              <a:spLocks noChangeArrowheads="1"/>
            </p:cNvSpPr>
            <p:nvPr/>
          </p:nvSpPr>
          <p:spPr bwMode="auto">
            <a:xfrm>
              <a:off x="0" y="1696"/>
              <a:ext cx="3080" cy="2080"/>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0489" name="Text Box 4">
              <a:extLst>
                <a:ext uri="{FF2B5EF4-FFF2-40B4-BE49-F238E27FC236}">
                  <a16:creationId xmlns:a16="http://schemas.microsoft.com/office/drawing/2014/main" id="{419E78DE-2CF7-4F4D-BAFA-EC0B2D374A6D}"/>
                </a:ext>
              </a:extLst>
            </p:cNvPr>
            <p:cNvSpPr txBox="1">
              <a:spLocks noChangeArrowheads="1"/>
            </p:cNvSpPr>
            <p:nvPr/>
          </p:nvSpPr>
          <p:spPr bwMode="auto">
            <a:xfrm>
              <a:off x="0" y="244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latin typeface="Times New Roman" panose="02020603050405020304" pitchFamily="18" charset="0"/>
                  <a:ea typeface="楷体_GB2312" pitchFamily="49" charset="-122"/>
                </a:rPr>
                <a:t>启动</a:t>
              </a:r>
            </a:p>
          </p:txBody>
        </p:sp>
        <p:sp>
          <p:nvSpPr>
            <p:cNvPr id="20490" name="Rectangle 8">
              <a:extLst>
                <a:ext uri="{FF2B5EF4-FFF2-40B4-BE49-F238E27FC236}">
                  <a16:creationId xmlns:a16="http://schemas.microsoft.com/office/drawing/2014/main" id="{20D67886-8ABD-403F-8BD8-22A802992269}"/>
                </a:ext>
              </a:extLst>
            </p:cNvPr>
            <p:cNvSpPr>
              <a:spLocks noChangeArrowheads="1"/>
            </p:cNvSpPr>
            <p:nvPr/>
          </p:nvSpPr>
          <p:spPr bwMode="auto">
            <a:xfrm>
              <a:off x="1315" y="2115"/>
              <a:ext cx="8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FF0000"/>
                  </a:solidFill>
                  <a:latin typeface="Times New Roman" panose="02020603050405020304" pitchFamily="18" charset="0"/>
                  <a:ea typeface="楷体_GB2312" pitchFamily="49" charset="-122"/>
                </a:rPr>
                <a:t>0  1   1  1</a:t>
              </a:r>
            </a:p>
          </p:txBody>
        </p:sp>
        <p:sp>
          <p:nvSpPr>
            <p:cNvPr id="20491" name="Rectangle 9">
              <a:extLst>
                <a:ext uri="{FF2B5EF4-FFF2-40B4-BE49-F238E27FC236}">
                  <a16:creationId xmlns:a16="http://schemas.microsoft.com/office/drawing/2014/main" id="{E0223116-BD34-4A18-AD91-CA456CB8B57B}"/>
                </a:ext>
              </a:extLst>
            </p:cNvPr>
            <p:cNvSpPr>
              <a:spLocks noChangeArrowheads="1"/>
            </p:cNvSpPr>
            <p:nvPr/>
          </p:nvSpPr>
          <p:spPr bwMode="auto">
            <a:xfrm>
              <a:off x="1556" y="3478"/>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FF0000"/>
                  </a:solidFill>
                  <a:latin typeface="Times New Roman" panose="02020603050405020304" pitchFamily="18" charset="0"/>
                  <a:ea typeface="楷体_GB2312" pitchFamily="49" charset="-122"/>
                </a:rPr>
                <a:t>0  1  1  1</a:t>
              </a:r>
            </a:p>
          </p:txBody>
        </p:sp>
        <p:sp>
          <p:nvSpPr>
            <p:cNvPr id="20492" name="Rectangle 12">
              <a:extLst>
                <a:ext uri="{FF2B5EF4-FFF2-40B4-BE49-F238E27FC236}">
                  <a16:creationId xmlns:a16="http://schemas.microsoft.com/office/drawing/2014/main" id="{B6C10918-4430-4FF9-AED4-39E1BA44D370}"/>
                </a:ext>
              </a:extLst>
            </p:cNvPr>
            <p:cNvSpPr>
              <a:spLocks noChangeArrowheads="1"/>
            </p:cNvSpPr>
            <p:nvPr/>
          </p:nvSpPr>
          <p:spPr bwMode="auto">
            <a:xfrm>
              <a:off x="1144" y="2371"/>
              <a:ext cx="1302" cy="81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0493" name="Line 14">
              <a:extLst>
                <a:ext uri="{FF2B5EF4-FFF2-40B4-BE49-F238E27FC236}">
                  <a16:creationId xmlns:a16="http://schemas.microsoft.com/office/drawing/2014/main" id="{69608042-27B8-4104-9CE6-DE24359FB365}"/>
                </a:ext>
              </a:extLst>
            </p:cNvPr>
            <p:cNvSpPr>
              <a:spLocks noChangeShapeType="1"/>
            </p:cNvSpPr>
            <p:nvPr/>
          </p:nvSpPr>
          <p:spPr bwMode="auto">
            <a:xfrm flipV="1">
              <a:off x="429" y="2620"/>
              <a:ext cx="221" cy="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494" name="Line 15">
              <a:extLst>
                <a:ext uri="{FF2B5EF4-FFF2-40B4-BE49-F238E27FC236}">
                  <a16:creationId xmlns:a16="http://schemas.microsoft.com/office/drawing/2014/main" id="{B02229D6-251E-46E1-A9E1-A3EA4D091E79}"/>
                </a:ext>
              </a:extLst>
            </p:cNvPr>
            <p:cNvSpPr>
              <a:spLocks noChangeShapeType="1"/>
            </p:cNvSpPr>
            <p:nvPr/>
          </p:nvSpPr>
          <p:spPr bwMode="auto">
            <a:xfrm>
              <a:off x="399" y="2487"/>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495" name="Line 17">
              <a:extLst>
                <a:ext uri="{FF2B5EF4-FFF2-40B4-BE49-F238E27FC236}">
                  <a16:creationId xmlns:a16="http://schemas.microsoft.com/office/drawing/2014/main" id="{DA4C8889-EB6E-40D4-83DF-C725606B392A}"/>
                </a:ext>
              </a:extLst>
            </p:cNvPr>
            <p:cNvSpPr>
              <a:spLocks noChangeShapeType="1"/>
            </p:cNvSpPr>
            <p:nvPr/>
          </p:nvSpPr>
          <p:spPr bwMode="auto">
            <a:xfrm flipV="1">
              <a:off x="944" y="2553"/>
              <a:ext cx="20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496" name="Line 20">
              <a:extLst>
                <a:ext uri="{FF2B5EF4-FFF2-40B4-BE49-F238E27FC236}">
                  <a16:creationId xmlns:a16="http://schemas.microsoft.com/office/drawing/2014/main" id="{B5CF6CA3-53F6-4ACC-B670-67DA11A44384}"/>
                </a:ext>
              </a:extLst>
            </p:cNvPr>
            <p:cNvSpPr>
              <a:spLocks noChangeShapeType="1"/>
            </p:cNvSpPr>
            <p:nvPr/>
          </p:nvSpPr>
          <p:spPr bwMode="auto">
            <a:xfrm flipV="1">
              <a:off x="1369" y="2119"/>
              <a:ext cx="176"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497" name="Line 21">
              <a:extLst>
                <a:ext uri="{FF2B5EF4-FFF2-40B4-BE49-F238E27FC236}">
                  <a16:creationId xmlns:a16="http://schemas.microsoft.com/office/drawing/2014/main" id="{54B57052-25B1-45C4-B8D1-E97F7575E43B}"/>
                </a:ext>
              </a:extLst>
            </p:cNvPr>
            <p:cNvSpPr>
              <a:spLocks noChangeShapeType="1"/>
            </p:cNvSpPr>
            <p:nvPr/>
          </p:nvSpPr>
          <p:spPr bwMode="auto">
            <a:xfrm flipV="1">
              <a:off x="1346" y="2047"/>
              <a:ext cx="44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498" name="Line 22">
              <a:extLst>
                <a:ext uri="{FF2B5EF4-FFF2-40B4-BE49-F238E27FC236}">
                  <a16:creationId xmlns:a16="http://schemas.microsoft.com/office/drawing/2014/main" id="{CC5064FB-31CC-4891-ADA7-E4DB14FF3ED7}"/>
                </a:ext>
              </a:extLst>
            </p:cNvPr>
            <p:cNvSpPr>
              <a:spLocks noChangeShapeType="1"/>
            </p:cNvSpPr>
            <p:nvPr/>
          </p:nvSpPr>
          <p:spPr bwMode="auto">
            <a:xfrm flipV="1">
              <a:off x="1360" y="1991"/>
              <a:ext cx="572"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499" name="Line 23">
              <a:extLst>
                <a:ext uri="{FF2B5EF4-FFF2-40B4-BE49-F238E27FC236}">
                  <a16:creationId xmlns:a16="http://schemas.microsoft.com/office/drawing/2014/main" id="{21A055C8-FA18-463C-AD60-3E4FA44D9743}"/>
                </a:ext>
              </a:extLst>
            </p:cNvPr>
            <p:cNvSpPr>
              <a:spLocks noChangeShapeType="1"/>
            </p:cNvSpPr>
            <p:nvPr/>
          </p:nvSpPr>
          <p:spPr bwMode="auto">
            <a:xfrm flipV="1">
              <a:off x="1360" y="1896"/>
              <a:ext cx="1275" cy="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00" name="Line 24">
              <a:extLst>
                <a:ext uri="{FF2B5EF4-FFF2-40B4-BE49-F238E27FC236}">
                  <a16:creationId xmlns:a16="http://schemas.microsoft.com/office/drawing/2014/main" id="{CA3667CF-5623-49B9-9E33-D34498DA2C93}"/>
                </a:ext>
              </a:extLst>
            </p:cNvPr>
            <p:cNvSpPr>
              <a:spLocks noChangeShapeType="1"/>
            </p:cNvSpPr>
            <p:nvPr/>
          </p:nvSpPr>
          <p:spPr bwMode="auto">
            <a:xfrm>
              <a:off x="1536" y="2112"/>
              <a:ext cx="0" cy="25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01" name="Line 25">
              <a:extLst>
                <a:ext uri="{FF2B5EF4-FFF2-40B4-BE49-F238E27FC236}">
                  <a16:creationId xmlns:a16="http://schemas.microsoft.com/office/drawing/2014/main" id="{AB284E4C-E0F4-472E-8D2A-09DAB125DE0D}"/>
                </a:ext>
              </a:extLst>
            </p:cNvPr>
            <p:cNvSpPr>
              <a:spLocks noChangeShapeType="1"/>
            </p:cNvSpPr>
            <p:nvPr/>
          </p:nvSpPr>
          <p:spPr bwMode="auto">
            <a:xfrm>
              <a:off x="1769" y="2042"/>
              <a:ext cx="0" cy="3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02" name="Line 26">
              <a:extLst>
                <a:ext uri="{FF2B5EF4-FFF2-40B4-BE49-F238E27FC236}">
                  <a16:creationId xmlns:a16="http://schemas.microsoft.com/office/drawing/2014/main" id="{232D1D50-BD99-499C-AEDE-795018BFDDE4}"/>
                </a:ext>
              </a:extLst>
            </p:cNvPr>
            <p:cNvSpPr>
              <a:spLocks noChangeShapeType="1"/>
            </p:cNvSpPr>
            <p:nvPr/>
          </p:nvSpPr>
          <p:spPr bwMode="auto">
            <a:xfrm flipH="1">
              <a:off x="1942" y="1983"/>
              <a:ext cx="6" cy="4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03" name="Line 27">
              <a:extLst>
                <a:ext uri="{FF2B5EF4-FFF2-40B4-BE49-F238E27FC236}">
                  <a16:creationId xmlns:a16="http://schemas.microsoft.com/office/drawing/2014/main" id="{D17B07AC-9A3A-4F59-8807-30F50106EB25}"/>
                </a:ext>
              </a:extLst>
            </p:cNvPr>
            <p:cNvSpPr>
              <a:spLocks noChangeShapeType="1"/>
            </p:cNvSpPr>
            <p:nvPr/>
          </p:nvSpPr>
          <p:spPr bwMode="auto">
            <a:xfrm>
              <a:off x="2115" y="1887"/>
              <a:ext cx="9"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04" name="Line 28">
              <a:extLst>
                <a:ext uri="{FF2B5EF4-FFF2-40B4-BE49-F238E27FC236}">
                  <a16:creationId xmlns:a16="http://schemas.microsoft.com/office/drawing/2014/main" id="{905A6936-B752-41F0-8D90-3EFB434BB87C}"/>
                </a:ext>
              </a:extLst>
            </p:cNvPr>
            <p:cNvSpPr>
              <a:spLocks noChangeShapeType="1"/>
            </p:cNvSpPr>
            <p:nvPr/>
          </p:nvSpPr>
          <p:spPr bwMode="auto">
            <a:xfrm flipV="1">
              <a:off x="399" y="2037"/>
              <a:ext cx="668" cy="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05" name="Line 29">
              <a:extLst>
                <a:ext uri="{FF2B5EF4-FFF2-40B4-BE49-F238E27FC236}">
                  <a16:creationId xmlns:a16="http://schemas.microsoft.com/office/drawing/2014/main" id="{4E407263-F7E9-4C08-9251-2A2E92F7C021}"/>
                </a:ext>
              </a:extLst>
            </p:cNvPr>
            <p:cNvSpPr>
              <a:spLocks noChangeShapeType="1"/>
            </p:cNvSpPr>
            <p:nvPr/>
          </p:nvSpPr>
          <p:spPr bwMode="auto">
            <a:xfrm>
              <a:off x="390" y="2040"/>
              <a:ext cx="6" cy="4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06" name="Text Box 32">
              <a:extLst>
                <a:ext uri="{FF2B5EF4-FFF2-40B4-BE49-F238E27FC236}">
                  <a16:creationId xmlns:a16="http://schemas.microsoft.com/office/drawing/2014/main" id="{078AD3C3-5196-4980-8365-8AE41D827807}"/>
                </a:ext>
              </a:extLst>
            </p:cNvPr>
            <p:cNvSpPr txBox="1">
              <a:spLocks noChangeArrowheads="1"/>
            </p:cNvSpPr>
            <p:nvPr/>
          </p:nvSpPr>
          <p:spPr bwMode="auto">
            <a:xfrm>
              <a:off x="2792" y="2832"/>
              <a:ext cx="3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latin typeface="Times New Roman" panose="02020603050405020304" pitchFamily="18" charset="0"/>
                  <a:ea typeface="楷体_GB2312" pitchFamily="49" charset="-122"/>
                </a:rPr>
                <a:t>CP</a:t>
              </a:r>
            </a:p>
          </p:txBody>
        </p:sp>
        <p:sp>
          <p:nvSpPr>
            <p:cNvPr id="20507" name="Text Box 33">
              <a:extLst>
                <a:ext uri="{FF2B5EF4-FFF2-40B4-BE49-F238E27FC236}">
                  <a16:creationId xmlns:a16="http://schemas.microsoft.com/office/drawing/2014/main" id="{991AB03F-55C8-4503-9E38-FA74F4DCF370}"/>
                </a:ext>
              </a:extLst>
            </p:cNvPr>
            <p:cNvSpPr txBox="1">
              <a:spLocks noChangeArrowheads="1"/>
            </p:cNvSpPr>
            <p:nvPr/>
          </p:nvSpPr>
          <p:spPr bwMode="auto">
            <a:xfrm>
              <a:off x="1400" y="2346"/>
              <a:ext cx="10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latin typeface="Times New Roman" panose="02020603050405020304" pitchFamily="18" charset="0"/>
                  <a:ea typeface="楷体_GB2312" pitchFamily="49" charset="-122"/>
                </a:rPr>
                <a:t>Q</a:t>
              </a:r>
              <a:r>
                <a:rPr kumimoji="1" lang="en-US" altLang="zh-CN" sz="2000" baseline="-25000">
                  <a:latin typeface="Times New Roman" panose="02020603050405020304" pitchFamily="18" charset="0"/>
                  <a:ea typeface="楷体_GB2312" pitchFamily="49" charset="-122"/>
                </a:rPr>
                <a:t>0</a:t>
              </a:r>
              <a:r>
                <a:rPr kumimoji="1" lang="en-US" altLang="zh-CN" sz="2000">
                  <a:latin typeface="Times New Roman" panose="02020603050405020304" pitchFamily="18" charset="0"/>
                  <a:ea typeface="楷体_GB2312" pitchFamily="49" charset="-122"/>
                </a:rPr>
                <a:t> Q</a:t>
              </a:r>
              <a:r>
                <a:rPr kumimoji="1" lang="en-US" altLang="zh-CN" sz="2000" baseline="-25000">
                  <a:latin typeface="Times New Roman" panose="02020603050405020304" pitchFamily="18" charset="0"/>
                  <a:ea typeface="楷体_GB2312" pitchFamily="49" charset="-122"/>
                </a:rPr>
                <a:t>1</a:t>
              </a:r>
              <a:r>
                <a:rPr kumimoji="1" lang="en-US" altLang="zh-CN" sz="2000">
                  <a:latin typeface="Times New Roman" panose="02020603050405020304" pitchFamily="18" charset="0"/>
                  <a:ea typeface="楷体_GB2312" pitchFamily="49" charset="-122"/>
                </a:rPr>
                <a:t>Q</a:t>
              </a:r>
              <a:r>
                <a:rPr kumimoji="1" lang="en-US" altLang="zh-CN" sz="2000" baseline="-25000">
                  <a:latin typeface="Times New Roman" panose="02020603050405020304" pitchFamily="18" charset="0"/>
                  <a:ea typeface="楷体_GB2312" pitchFamily="49" charset="-122"/>
                </a:rPr>
                <a:t>2 </a:t>
              </a:r>
              <a:r>
                <a:rPr kumimoji="1" lang="en-US" altLang="zh-CN" sz="2000">
                  <a:latin typeface="Times New Roman" panose="02020603050405020304" pitchFamily="18" charset="0"/>
                  <a:ea typeface="楷体_GB2312" pitchFamily="49" charset="-122"/>
                </a:rPr>
                <a:t>Q</a:t>
              </a:r>
              <a:r>
                <a:rPr kumimoji="1" lang="en-US" altLang="zh-CN" sz="2000" baseline="-25000">
                  <a:latin typeface="Times New Roman" panose="02020603050405020304" pitchFamily="18" charset="0"/>
                  <a:ea typeface="楷体_GB2312" pitchFamily="49" charset="-122"/>
                </a:rPr>
                <a:t>3</a:t>
              </a:r>
            </a:p>
          </p:txBody>
        </p:sp>
        <p:sp>
          <p:nvSpPr>
            <p:cNvPr id="20508" name="Line 34">
              <a:extLst>
                <a:ext uri="{FF2B5EF4-FFF2-40B4-BE49-F238E27FC236}">
                  <a16:creationId xmlns:a16="http://schemas.microsoft.com/office/drawing/2014/main" id="{E9CED386-D666-4B77-81C4-94659187FD77}"/>
                </a:ext>
              </a:extLst>
            </p:cNvPr>
            <p:cNvSpPr>
              <a:spLocks noChangeShapeType="1"/>
            </p:cNvSpPr>
            <p:nvPr/>
          </p:nvSpPr>
          <p:spPr bwMode="auto">
            <a:xfrm flipV="1">
              <a:off x="2451" y="2966"/>
              <a:ext cx="317" cy="1"/>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09" name="Text Box 35">
              <a:extLst>
                <a:ext uri="{FF2B5EF4-FFF2-40B4-BE49-F238E27FC236}">
                  <a16:creationId xmlns:a16="http://schemas.microsoft.com/office/drawing/2014/main" id="{9771FA23-0368-4E60-B372-E616F85926D0}"/>
                </a:ext>
              </a:extLst>
            </p:cNvPr>
            <p:cNvSpPr txBox="1">
              <a:spLocks noChangeArrowheads="1"/>
            </p:cNvSpPr>
            <p:nvPr/>
          </p:nvSpPr>
          <p:spPr bwMode="auto">
            <a:xfrm>
              <a:off x="1156" y="2387"/>
              <a:ext cx="454" cy="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75000"/>
                </a:lnSpc>
                <a:spcBef>
                  <a:spcPct val="50000"/>
                </a:spcBef>
              </a:pPr>
              <a:r>
                <a:rPr kumimoji="1" lang="en-US" altLang="zh-CN" sz="2000">
                  <a:latin typeface="Times New Roman" panose="02020603050405020304" pitchFamily="18" charset="0"/>
                  <a:ea typeface="楷体_GB2312" pitchFamily="49" charset="-122"/>
                </a:rPr>
                <a:t>S</a:t>
              </a:r>
              <a:r>
                <a:rPr kumimoji="1" lang="en-US" altLang="zh-CN" sz="1400">
                  <a:latin typeface="Times New Roman" panose="02020603050405020304" pitchFamily="18" charset="0"/>
                  <a:ea typeface="楷体_GB2312" pitchFamily="49" charset="-122"/>
                </a:rPr>
                <a:t>1</a:t>
              </a:r>
            </a:p>
            <a:p>
              <a:pPr algn="l" eaLnBrk="1" hangingPunct="1">
                <a:lnSpc>
                  <a:spcPct val="75000"/>
                </a:lnSpc>
                <a:spcBef>
                  <a:spcPct val="50000"/>
                </a:spcBef>
              </a:pPr>
              <a:r>
                <a:rPr kumimoji="1" lang="en-US" altLang="zh-CN" sz="2000">
                  <a:latin typeface="Times New Roman" panose="02020603050405020304" pitchFamily="18" charset="0"/>
                  <a:ea typeface="楷体_GB2312" pitchFamily="49" charset="-122"/>
                </a:rPr>
                <a:t>S</a:t>
              </a:r>
              <a:r>
                <a:rPr kumimoji="1" lang="en-US" altLang="zh-CN" sz="1400">
                  <a:latin typeface="Times New Roman" panose="02020603050405020304" pitchFamily="18" charset="0"/>
                  <a:ea typeface="楷体_GB2312" pitchFamily="49" charset="-122"/>
                </a:rPr>
                <a:t>0</a:t>
              </a:r>
            </a:p>
            <a:p>
              <a:pPr algn="l" eaLnBrk="1" hangingPunct="1">
                <a:lnSpc>
                  <a:spcPct val="75000"/>
                </a:lnSpc>
                <a:spcBef>
                  <a:spcPct val="50000"/>
                </a:spcBef>
              </a:pPr>
              <a:endParaRPr kumimoji="1" lang="en-US" altLang="zh-CN" sz="2000">
                <a:latin typeface="Times New Roman" panose="02020603050405020304" pitchFamily="18" charset="0"/>
                <a:ea typeface="楷体_GB2312" pitchFamily="49" charset="-122"/>
              </a:endParaRPr>
            </a:p>
          </p:txBody>
        </p:sp>
        <p:sp>
          <p:nvSpPr>
            <p:cNvPr id="20510" name="Text Box 36">
              <a:extLst>
                <a:ext uri="{FF2B5EF4-FFF2-40B4-BE49-F238E27FC236}">
                  <a16:creationId xmlns:a16="http://schemas.microsoft.com/office/drawing/2014/main" id="{4B1C30B3-E3AC-4473-93A8-595905D30AFC}"/>
                </a:ext>
              </a:extLst>
            </p:cNvPr>
            <p:cNvSpPr txBox="1">
              <a:spLocks noChangeArrowheads="1"/>
            </p:cNvSpPr>
            <p:nvPr/>
          </p:nvSpPr>
          <p:spPr bwMode="auto">
            <a:xfrm>
              <a:off x="1156" y="2954"/>
              <a:ext cx="5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latin typeface="Times New Roman" panose="02020603050405020304" pitchFamily="18" charset="0"/>
                  <a:ea typeface="楷体_GB2312" pitchFamily="49" charset="-122"/>
                </a:rPr>
                <a:t>D</a:t>
              </a:r>
              <a:r>
                <a:rPr kumimoji="1" lang="en-US" altLang="zh-CN" sz="1200">
                  <a:latin typeface="Times New Roman" panose="02020603050405020304" pitchFamily="18" charset="0"/>
                  <a:ea typeface="楷体_GB2312" pitchFamily="49" charset="-122"/>
                </a:rPr>
                <a:t>SR</a:t>
              </a:r>
            </a:p>
          </p:txBody>
        </p:sp>
        <p:sp>
          <p:nvSpPr>
            <p:cNvPr id="20511" name="Text Box 37">
              <a:extLst>
                <a:ext uri="{FF2B5EF4-FFF2-40B4-BE49-F238E27FC236}">
                  <a16:creationId xmlns:a16="http://schemas.microsoft.com/office/drawing/2014/main" id="{49B2F55A-E1A1-4E91-ABDF-F33D467D8B3A}"/>
                </a:ext>
              </a:extLst>
            </p:cNvPr>
            <p:cNvSpPr txBox="1">
              <a:spLocks noChangeArrowheads="1"/>
            </p:cNvSpPr>
            <p:nvPr/>
          </p:nvSpPr>
          <p:spPr bwMode="auto">
            <a:xfrm>
              <a:off x="1655" y="2682"/>
              <a:ext cx="6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solidFill>
                    <a:srgbClr val="CC3300"/>
                  </a:solidFill>
                  <a:latin typeface="Times New Roman" panose="02020603050405020304" pitchFamily="18" charset="0"/>
                  <a:ea typeface="楷体_GB2312" pitchFamily="49" charset="-122"/>
                </a:rPr>
                <a:t>74194</a:t>
              </a:r>
            </a:p>
          </p:txBody>
        </p:sp>
        <p:sp>
          <p:nvSpPr>
            <p:cNvPr id="20512" name="Text Box 38">
              <a:extLst>
                <a:ext uri="{FF2B5EF4-FFF2-40B4-BE49-F238E27FC236}">
                  <a16:creationId xmlns:a16="http://schemas.microsoft.com/office/drawing/2014/main" id="{A01BB0A3-84CC-44FF-B3BA-6A2C0EF919CE}"/>
                </a:ext>
              </a:extLst>
            </p:cNvPr>
            <p:cNvSpPr txBox="1">
              <a:spLocks noChangeArrowheads="1"/>
            </p:cNvSpPr>
            <p:nvPr/>
          </p:nvSpPr>
          <p:spPr bwMode="auto">
            <a:xfrm>
              <a:off x="1538" y="2922"/>
              <a:ext cx="9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latin typeface="Times New Roman" panose="02020603050405020304" pitchFamily="18" charset="0"/>
                  <a:ea typeface="楷体_GB2312" pitchFamily="49" charset="-122"/>
                </a:rPr>
                <a:t>A  B  C  D</a:t>
              </a:r>
            </a:p>
          </p:txBody>
        </p:sp>
        <p:sp>
          <p:nvSpPr>
            <p:cNvPr id="20513" name="Line 39">
              <a:extLst>
                <a:ext uri="{FF2B5EF4-FFF2-40B4-BE49-F238E27FC236}">
                  <a16:creationId xmlns:a16="http://schemas.microsoft.com/office/drawing/2014/main" id="{50153AAC-8343-4411-AF91-D10D83F2CD24}"/>
                </a:ext>
              </a:extLst>
            </p:cNvPr>
            <p:cNvSpPr>
              <a:spLocks noChangeShapeType="1"/>
            </p:cNvSpPr>
            <p:nvPr/>
          </p:nvSpPr>
          <p:spPr bwMode="auto">
            <a:xfrm flipH="1">
              <a:off x="838" y="3369"/>
              <a:ext cx="1830" cy="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14" name="Line 40">
              <a:extLst>
                <a:ext uri="{FF2B5EF4-FFF2-40B4-BE49-F238E27FC236}">
                  <a16:creationId xmlns:a16="http://schemas.microsoft.com/office/drawing/2014/main" id="{9F0FC817-D800-4407-AFF3-353FA03FECD7}"/>
                </a:ext>
              </a:extLst>
            </p:cNvPr>
            <p:cNvSpPr>
              <a:spLocks noChangeShapeType="1"/>
            </p:cNvSpPr>
            <p:nvPr/>
          </p:nvSpPr>
          <p:spPr bwMode="auto">
            <a:xfrm flipV="1">
              <a:off x="825" y="3050"/>
              <a:ext cx="317"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15" name="Line 41">
              <a:extLst>
                <a:ext uri="{FF2B5EF4-FFF2-40B4-BE49-F238E27FC236}">
                  <a16:creationId xmlns:a16="http://schemas.microsoft.com/office/drawing/2014/main" id="{5A9D68B2-E318-4F27-ABAF-303FB3F3F495}"/>
                </a:ext>
              </a:extLst>
            </p:cNvPr>
            <p:cNvSpPr>
              <a:spLocks noChangeShapeType="1"/>
            </p:cNvSpPr>
            <p:nvPr/>
          </p:nvSpPr>
          <p:spPr bwMode="auto">
            <a:xfrm>
              <a:off x="2647" y="1877"/>
              <a:ext cx="11" cy="14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16" name="Line 42">
              <a:extLst>
                <a:ext uri="{FF2B5EF4-FFF2-40B4-BE49-F238E27FC236}">
                  <a16:creationId xmlns:a16="http://schemas.microsoft.com/office/drawing/2014/main" id="{0E3B4D28-25D6-4D44-808D-72485FF5133A}"/>
                </a:ext>
              </a:extLst>
            </p:cNvPr>
            <p:cNvSpPr>
              <a:spLocks noChangeShapeType="1"/>
            </p:cNvSpPr>
            <p:nvPr/>
          </p:nvSpPr>
          <p:spPr bwMode="auto">
            <a:xfrm>
              <a:off x="840" y="3058"/>
              <a:ext cx="0" cy="3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17" name="Line 43">
              <a:extLst>
                <a:ext uri="{FF2B5EF4-FFF2-40B4-BE49-F238E27FC236}">
                  <a16:creationId xmlns:a16="http://schemas.microsoft.com/office/drawing/2014/main" id="{ACE76470-8F43-4622-A692-0273E5A3801D}"/>
                </a:ext>
              </a:extLst>
            </p:cNvPr>
            <p:cNvSpPr>
              <a:spLocks noChangeShapeType="1"/>
            </p:cNvSpPr>
            <p:nvPr/>
          </p:nvSpPr>
          <p:spPr bwMode="auto">
            <a:xfrm flipV="1">
              <a:off x="927" y="2936"/>
              <a:ext cx="227" cy="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18" name="Line 44">
              <a:extLst>
                <a:ext uri="{FF2B5EF4-FFF2-40B4-BE49-F238E27FC236}">
                  <a16:creationId xmlns:a16="http://schemas.microsoft.com/office/drawing/2014/main" id="{DBE149E1-4763-41CA-82C5-0577A96689A3}"/>
                </a:ext>
              </a:extLst>
            </p:cNvPr>
            <p:cNvSpPr>
              <a:spLocks noChangeShapeType="1"/>
            </p:cNvSpPr>
            <p:nvPr/>
          </p:nvSpPr>
          <p:spPr bwMode="auto">
            <a:xfrm flipV="1">
              <a:off x="930" y="2750"/>
              <a:ext cx="197"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19" name="Text Box 45">
              <a:extLst>
                <a:ext uri="{FF2B5EF4-FFF2-40B4-BE49-F238E27FC236}">
                  <a16:creationId xmlns:a16="http://schemas.microsoft.com/office/drawing/2014/main" id="{5FD9A1E0-4E7E-4243-9EE8-A0A34C334D3D}"/>
                </a:ext>
              </a:extLst>
            </p:cNvPr>
            <p:cNvSpPr txBox="1">
              <a:spLocks noChangeArrowheads="1"/>
            </p:cNvSpPr>
            <p:nvPr/>
          </p:nvSpPr>
          <p:spPr bwMode="auto">
            <a:xfrm>
              <a:off x="740" y="2832"/>
              <a:ext cx="1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solidFill>
                    <a:srgbClr val="FF0000"/>
                  </a:solidFill>
                  <a:latin typeface="Times New Roman" panose="02020603050405020304" pitchFamily="18" charset="0"/>
                  <a:ea typeface="楷体_GB2312" pitchFamily="49" charset="-122"/>
                </a:rPr>
                <a:t>1</a:t>
              </a:r>
            </a:p>
          </p:txBody>
        </p:sp>
        <p:sp>
          <p:nvSpPr>
            <p:cNvPr id="20520" name="Text Box 46">
              <a:extLst>
                <a:ext uri="{FF2B5EF4-FFF2-40B4-BE49-F238E27FC236}">
                  <a16:creationId xmlns:a16="http://schemas.microsoft.com/office/drawing/2014/main" id="{6562BE37-0C80-40EB-AE44-E2359B447134}"/>
                </a:ext>
              </a:extLst>
            </p:cNvPr>
            <p:cNvSpPr txBox="1">
              <a:spLocks noChangeArrowheads="1"/>
            </p:cNvSpPr>
            <p:nvPr/>
          </p:nvSpPr>
          <p:spPr bwMode="auto">
            <a:xfrm>
              <a:off x="752" y="2676"/>
              <a:ext cx="1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solidFill>
                    <a:srgbClr val="FF0000"/>
                  </a:solidFill>
                  <a:latin typeface="Times New Roman" panose="02020603050405020304" pitchFamily="18" charset="0"/>
                  <a:ea typeface="楷体_GB2312" pitchFamily="49" charset="-122"/>
                </a:rPr>
                <a:t>1</a:t>
              </a:r>
            </a:p>
          </p:txBody>
        </p:sp>
        <p:sp>
          <p:nvSpPr>
            <p:cNvPr id="20521" name="Line 47">
              <a:extLst>
                <a:ext uri="{FF2B5EF4-FFF2-40B4-BE49-F238E27FC236}">
                  <a16:creationId xmlns:a16="http://schemas.microsoft.com/office/drawing/2014/main" id="{C6AD393A-2652-475A-8EBA-84B50CEBAE60}"/>
                </a:ext>
              </a:extLst>
            </p:cNvPr>
            <p:cNvSpPr>
              <a:spLocks noChangeShapeType="1"/>
            </p:cNvSpPr>
            <p:nvPr/>
          </p:nvSpPr>
          <p:spPr bwMode="auto">
            <a:xfrm>
              <a:off x="1680" y="3192"/>
              <a:ext cx="0" cy="3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22" name="Line 48">
              <a:extLst>
                <a:ext uri="{FF2B5EF4-FFF2-40B4-BE49-F238E27FC236}">
                  <a16:creationId xmlns:a16="http://schemas.microsoft.com/office/drawing/2014/main" id="{CA341B26-2E43-4440-B25E-CD6E10929B18}"/>
                </a:ext>
              </a:extLst>
            </p:cNvPr>
            <p:cNvSpPr>
              <a:spLocks noChangeShapeType="1"/>
            </p:cNvSpPr>
            <p:nvPr/>
          </p:nvSpPr>
          <p:spPr bwMode="auto">
            <a:xfrm>
              <a:off x="1854" y="3186"/>
              <a:ext cx="0" cy="3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23" name="Line 49">
              <a:extLst>
                <a:ext uri="{FF2B5EF4-FFF2-40B4-BE49-F238E27FC236}">
                  <a16:creationId xmlns:a16="http://schemas.microsoft.com/office/drawing/2014/main" id="{EC1894C5-ECD2-4121-9FA8-601D50851E33}"/>
                </a:ext>
              </a:extLst>
            </p:cNvPr>
            <p:cNvSpPr>
              <a:spLocks noChangeShapeType="1"/>
            </p:cNvSpPr>
            <p:nvPr/>
          </p:nvSpPr>
          <p:spPr bwMode="auto">
            <a:xfrm>
              <a:off x="2016" y="3180"/>
              <a:ext cx="0" cy="3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24" name="Line 50">
              <a:extLst>
                <a:ext uri="{FF2B5EF4-FFF2-40B4-BE49-F238E27FC236}">
                  <a16:creationId xmlns:a16="http://schemas.microsoft.com/office/drawing/2014/main" id="{9D9855B9-B057-48EC-8652-F2EA299CB34A}"/>
                </a:ext>
              </a:extLst>
            </p:cNvPr>
            <p:cNvSpPr>
              <a:spLocks noChangeShapeType="1"/>
            </p:cNvSpPr>
            <p:nvPr/>
          </p:nvSpPr>
          <p:spPr bwMode="auto">
            <a:xfrm>
              <a:off x="2196" y="3174"/>
              <a:ext cx="0" cy="3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25" name="Text Box 51">
              <a:extLst>
                <a:ext uri="{FF2B5EF4-FFF2-40B4-BE49-F238E27FC236}">
                  <a16:creationId xmlns:a16="http://schemas.microsoft.com/office/drawing/2014/main" id="{6A296857-55EF-489D-8588-736513E02208}"/>
                </a:ext>
              </a:extLst>
            </p:cNvPr>
            <p:cNvSpPr txBox="1">
              <a:spLocks noChangeArrowheads="1"/>
            </p:cNvSpPr>
            <p:nvPr/>
          </p:nvSpPr>
          <p:spPr bwMode="auto">
            <a:xfrm>
              <a:off x="1348" y="2152"/>
              <a:ext cx="9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endParaRPr kumimoji="1" lang="zh-CN" altLang="zh-CN" sz="2000">
                <a:solidFill>
                  <a:srgbClr val="FF0000"/>
                </a:solidFill>
                <a:latin typeface="Times New Roman" panose="02020603050405020304" pitchFamily="18" charset="0"/>
                <a:ea typeface="楷体_GB2312" pitchFamily="49" charset="-122"/>
              </a:endParaRPr>
            </a:p>
          </p:txBody>
        </p:sp>
        <p:sp>
          <p:nvSpPr>
            <p:cNvPr id="20526" name="Rectangle 52">
              <a:extLst>
                <a:ext uri="{FF2B5EF4-FFF2-40B4-BE49-F238E27FC236}">
                  <a16:creationId xmlns:a16="http://schemas.microsoft.com/office/drawing/2014/main" id="{0D6B3970-E845-4408-825A-E0A279329CA3}"/>
                </a:ext>
              </a:extLst>
            </p:cNvPr>
            <p:cNvSpPr>
              <a:spLocks noChangeArrowheads="1"/>
            </p:cNvSpPr>
            <p:nvPr/>
          </p:nvSpPr>
          <p:spPr bwMode="auto">
            <a:xfrm>
              <a:off x="1179" y="2795"/>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en-US" altLang="zh-CN" sz="1800">
                  <a:latin typeface="Times New Roman" panose="02020603050405020304" pitchFamily="18" charset="0"/>
                </a:rPr>
                <a:t>CR</a:t>
              </a:r>
            </a:p>
          </p:txBody>
        </p:sp>
        <p:grpSp>
          <p:nvGrpSpPr>
            <p:cNvPr id="20527" name="Group 53">
              <a:extLst>
                <a:ext uri="{FF2B5EF4-FFF2-40B4-BE49-F238E27FC236}">
                  <a16:creationId xmlns:a16="http://schemas.microsoft.com/office/drawing/2014/main" id="{6FE7726F-6174-4038-A91B-33E0DD91B0AD}"/>
                </a:ext>
              </a:extLst>
            </p:cNvPr>
            <p:cNvGrpSpPr>
              <a:grpSpLocks/>
            </p:cNvGrpSpPr>
            <p:nvPr/>
          </p:nvGrpSpPr>
          <p:grpSpPr bwMode="auto">
            <a:xfrm>
              <a:off x="113" y="2727"/>
              <a:ext cx="476" cy="226"/>
              <a:chOff x="1746" y="3952"/>
              <a:chExt cx="567" cy="226"/>
            </a:xfrm>
          </p:grpSpPr>
          <p:sp>
            <p:nvSpPr>
              <p:cNvPr id="20535" name="Line 54">
                <a:extLst>
                  <a:ext uri="{FF2B5EF4-FFF2-40B4-BE49-F238E27FC236}">
                    <a16:creationId xmlns:a16="http://schemas.microsoft.com/office/drawing/2014/main" id="{F90DDB1A-4AD2-41AA-A646-03D209839D7B}"/>
                  </a:ext>
                </a:extLst>
              </p:cNvPr>
              <p:cNvSpPr>
                <a:spLocks noChangeShapeType="1"/>
              </p:cNvSpPr>
              <p:nvPr/>
            </p:nvSpPr>
            <p:spPr bwMode="auto">
              <a:xfrm>
                <a:off x="1746" y="3974"/>
                <a:ext cx="1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6" name="Line 55">
                <a:extLst>
                  <a:ext uri="{FF2B5EF4-FFF2-40B4-BE49-F238E27FC236}">
                    <a16:creationId xmlns:a16="http://schemas.microsoft.com/office/drawing/2014/main" id="{1863DE3D-9CAA-4A63-9795-1565963D907B}"/>
                  </a:ext>
                </a:extLst>
              </p:cNvPr>
              <p:cNvSpPr>
                <a:spLocks noChangeShapeType="1"/>
              </p:cNvSpPr>
              <p:nvPr/>
            </p:nvSpPr>
            <p:spPr bwMode="auto">
              <a:xfrm>
                <a:off x="2123" y="3974"/>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7" name="Line 56">
                <a:extLst>
                  <a:ext uri="{FF2B5EF4-FFF2-40B4-BE49-F238E27FC236}">
                    <a16:creationId xmlns:a16="http://schemas.microsoft.com/office/drawing/2014/main" id="{1B22D8D0-8E52-4764-BD45-FEE3554915D9}"/>
                  </a:ext>
                </a:extLst>
              </p:cNvPr>
              <p:cNvSpPr>
                <a:spLocks noChangeShapeType="1"/>
              </p:cNvSpPr>
              <p:nvPr/>
            </p:nvSpPr>
            <p:spPr bwMode="auto">
              <a:xfrm>
                <a:off x="2104" y="3952"/>
                <a:ext cx="0" cy="22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8" name="Line 57">
                <a:extLst>
                  <a:ext uri="{FF2B5EF4-FFF2-40B4-BE49-F238E27FC236}">
                    <a16:creationId xmlns:a16="http://schemas.microsoft.com/office/drawing/2014/main" id="{E78F74C8-3AF4-4803-9D2E-FC6159A3DDFB}"/>
                  </a:ext>
                </a:extLst>
              </p:cNvPr>
              <p:cNvSpPr>
                <a:spLocks noChangeShapeType="1"/>
              </p:cNvSpPr>
              <p:nvPr/>
            </p:nvSpPr>
            <p:spPr bwMode="auto">
              <a:xfrm>
                <a:off x="1914" y="4178"/>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9" name="Line 58">
                <a:extLst>
                  <a:ext uri="{FF2B5EF4-FFF2-40B4-BE49-F238E27FC236}">
                    <a16:creationId xmlns:a16="http://schemas.microsoft.com/office/drawing/2014/main" id="{AD3B7B7B-D810-4CA2-81EA-2C174B7741AC}"/>
                  </a:ext>
                </a:extLst>
              </p:cNvPr>
              <p:cNvSpPr>
                <a:spLocks noChangeShapeType="1"/>
              </p:cNvSpPr>
              <p:nvPr/>
            </p:nvSpPr>
            <p:spPr bwMode="auto">
              <a:xfrm>
                <a:off x="1933" y="3980"/>
                <a:ext cx="0" cy="1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28" name="Oval 156">
              <a:extLst>
                <a:ext uri="{FF2B5EF4-FFF2-40B4-BE49-F238E27FC236}">
                  <a16:creationId xmlns:a16="http://schemas.microsoft.com/office/drawing/2014/main" id="{B21C8740-982B-40B1-AD5E-71698EB782C5}"/>
                </a:ext>
              </a:extLst>
            </p:cNvPr>
            <p:cNvSpPr>
              <a:spLocks noChangeArrowheads="1"/>
            </p:cNvSpPr>
            <p:nvPr/>
          </p:nvSpPr>
          <p:spPr bwMode="auto">
            <a:xfrm>
              <a:off x="1066" y="2886"/>
              <a:ext cx="90" cy="9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nvGrpSpPr>
            <p:cNvPr id="20529" name="Group 160">
              <a:extLst>
                <a:ext uri="{FF2B5EF4-FFF2-40B4-BE49-F238E27FC236}">
                  <a16:creationId xmlns:a16="http://schemas.microsoft.com/office/drawing/2014/main" id="{0BDCBFD4-2E8D-48CB-950C-83C9C9A056F3}"/>
                </a:ext>
              </a:extLst>
            </p:cNvPr>
            <p:cNvGrpSpPr>
              <a:grpSpLocks/>
            </p:cNvGrpSpPr>
            <p:nvPr/>
          </p:nvGrpSpPr>
          <p:grpSpPr bwMode="auto">
            <a:xfrm flipH="1">
              <a:off x="952" y="1879"/>
              <a:ext cx="408" cy="287"/>
              <a:chOff x="2767" y="3680"/>
              <a:chExt cx="362" cy="255"/>
            </a:xfrm>
          </p:grpSpPr>
          <p:sp>
            <p:nvSpPr>
              <p:cNvPr id="20533" name="Oval 158">
                <a:extLst>
                  <a:ext uri="{FF2B5EF4-FFF2-40B4-BE49-F238E27FC236}">
                    <a16:creationId xmlns:a16="http://schemas.microsoft.com/office/drawing/2014/main" id="{D04038A2-12C7-4343-8CD2-642EBCB6A928}"/>
                  </a:ext>
                </a:extLst>
              </p:cNvPr>
              <p:cNvSpPr>
                <a:spLocks noChangeArrowheads="1"/>
              </p:cNvSpPr>
              <p:nvPr/>
            </p:nvSpPr>
            <p:spPr bwMode="auto">
              <a:xfrm flipH="1">
                <a:off x="3068" y="3772"/>
                <a:ext cx="61" cy="61"/>
              </a:xfrm>
              <a:prstGeom prst="ellipse">
                <a:avLst/>
              </a:prstGeom>
              <a:solidFill>
                <a:srgbClr val="FFFFFF"/>
              </a:solidFill>
              <a:ln w="28575">
                <a:solidFill>
                  <a:srgbClr val="000000"/>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0534" name="AutoShape 159">
                <a:extLst>
                  <a:ext uri="{FF2B5EF4-FFF2-40B4-BE49-F238E27FC236}">
                    <a16:creationId xmlns:a16="http://schemas.microsoft.com/office/drawing/2014/main" id="{16761EF6-48C2-4A66-BAC1-D908B2B05FA5}"/>
                  </a:ext>
                </a:extLst>
              </p:cNvPr>
              <p:cNvSpPr>
                <a:spLocks noChangeArrowheads="1"/>
              </p:cNvSpPr>
              <p:nvPr/>
            </p:nvSpPr>
            <p:spPr bwMode="auto">
              <a:xfrm rot="10800000" flipH="1">
                <a:off x="2767" y="3680"/>
                <a:ext cx="300" cy="255"/>
              </a:xfrm>
              <a:prstGeom prst="flowChartDelay">
                <a:avLst/>
              </a:prstGeom>
              <a:solidFill>
                <a:srgbClr val="FFFFFF"/>
              </a:solidFill>
              <a:ln w="28575">
                <a:solidFill>
                  <a:srgbClr val="000000"/>
                </a:solidFill>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pSp>
          <p:nvGrpSpPr>
            <p:cNvPr id="20530" name="Group 161">
              <a:extLst>
                <a:ext uri="{FF2B5EF4-FFF2-40B4-BE49-F238E27FC236}">
                  <a16:creationId xmlns:a16="http://schemas.microsoft.com/office/drawing/2014/main" id="{F70CB4C1-4B7F-4E38-8C72-B28D86CB5CB9}"/>
                </a:ext>
              </a:extLst>
            </p:cNvPr>
            <p:cNvGrpSpPr>
              <a:grpSpLocks/>
            </p:cNvGrpSpPr>
            <p:nvPr/>
          </p:nvGrpSpPr>
          <p:grpSpPr bwMode="auto">
            <a:xfrm>
              <a:off x="612" y="2427"/>
              <a:ext cx="362" cy="255"/>
              <a:chOff x="2767" y="3680"/>
              <a:chExt cx="362" cy="255"/>
            </a:xfrm>
          </p:grpSpPr>
          <p:sp>
            <p:nvSpPr>
              <p:cNvPr id="20531" name="Oval 162">
                <a:extLst>
                  <a:ext uri="{FF2B5EF4-FFF2-40B4-BE49-F238E27FC236}">
                    <a16:creationId xmlns:a16="http://schemas.microsoft.com/office/drawing/2014/main" id="{C212C4AE-70C9-4484-8EDE-B6305F35A18B}"/>
                  </a:ext>
                </a:extLst>
              </p:cNvPr>
              <p:cNvSpPr>
                <a:spLocks noChangeArrowheads="1"/>
              </p:cNvSpPr>
              <p:nvPr/>
            </p:nvSpPr>
            <p:spPr bwMode="auto">
              <a:xfrm flipH="1">
                <a:off x="3068" y="3772"/>
                <a:ext cx="61" cy="61"/>
              </a:xfrm>
              <a:prstGeom prst="ellipse">
                <a:avLst/>
              </a:prstGeom>
              <a:solidFill>
                <a:srgbClr val="FFFFFF"/>
              </a:solidFill>
              <a:ln w="28575">
                <a:solidFill>
                  <a:srgbClr val="000000"/>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0532" name="AutoShape 163">
                <a:extLst>
                  <a:ext uri="{FF2B5EF4-FFF2-40B4-BE49-F238E27FC236}">
                    <a16:creationId xmlns:a16="http://schemas.microsoft.com/office/drawing/2014/main" id="{FDCA4B5C-45BD-49E1-9C67-49D86A6042C2}"/>
                  </a:ext>
                </a:extLst>
              </p:cNvPr>
              <p:cNvSpPr>
                <a:spLocks noChangeArrowheads="1"/>
              </p:cNvSpPr>
              <p:nvPr/>
            </p:nvSpPr>
            <p:spPr bwMode="auto">
              <a:xfrm rot="10800000" flipH="1">
                <a:off x="2767" y="3680"/>
                <a:ext cx="300" cy="255"/>
              </a:xfrm>
              <a:prstGeom prst="flowChartDelay">
                <a:avLst/>
              </a:prstGeom>
              <a:solidFill>
                <a:srgbClr val="FFFFFF"/>
              </a:solidFill>
              <a:ln w="28575">
                <a:solidFill>
                  <a:srgbClr val="000000"/>
                </a:solidFill>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35"/>
                                        </p:tgtEl>
                                        <p:attrNameLst>
                                          <p:attrName>style.visibility</p:attrName>
                                        </p:attrNameLst>
                                      </p:cBhvr>
                                      <p:to>
                                        <p:strVal val="visible"/>
                                      </p:to>
                                    </p:set>
                                    <p:animEffect transition="in" filter="blinds(horizontal)">
                                      <p:cBhvr>
                                        <p:cTn id="7" dur="500"/>
                                        <p:tgtEl>
                                          <p:spTgt spid="428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37"/>
                                        </p:tgtEl>
                                        <p:attrNameLst>
                                          <p:attrName>style.visibility</p:attrName>
                                        </p:attrNameLst>
                                      </p:cBhvr>
                                      <p:to>
                                        <p:strVal val="visible"/>
                                      </p:to>
                                    </p:set>
                                    <p:animEffect transition="in" filter="blinds(horizontal)">
                                      <p:cBhvr>
                                        <p:cTn id="12" dur="500"/>
                                        <p:tgtEl>
                                          <p:spTgt spid="428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38"/>
                                        </p:tgtEl>
                                        <p:attrNameLst>
                                          <p:attrName>style.visibility</p:attrName>
                                        </p:attrNameLst>
                                      </p:cBhvr>
                                      <p:to>
                                        <p:strVal val="visible"/>
                                      </p:to>
                                    </p:set>
                                    <p:animEffect transition="in" filter="blinds(horizontal)">
                                      <p:cBhvr>
                                        <p:cTn id="17" dur="500"/>
                                        <p:tgtEl>
                                          <p:spTgt spid="4280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8042"/>
                                        </p:tgtEl>
                                        <p:attrNameLst>
                                          <p:attrName>style.visibility</p:attrName>
                                        </p:attrNameLst>
                                      </p:cBhvr>
                                      <p:to>
                                        <p:strVal val="visible"/>
                                      </p:to>
                                    </p:set>
                                    <p:animEffect transition="in" filter="blinds(horizontal)">
                                      <p:cBhvr>
                                        <p:cTn id="22" dur="500"/>
                                        <p:tgtEl>
                                          <p:spTgt spid="428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8039"/>
                                        </p:tgtEl>
                                        <p:attrNameLst>
                                          <p:attrName>style.visibility</p:attrName>
                                        </p:attrNameLst>
                                      </p:cBhvr>
                                      <p:to>
                                        <p:strVal val="visible"/>
                                      </p:to>
                                    </p:set>
                                    <p:animEffect transition="in" filter="blinds(horizontal)">
                                      <p:cBhvr>
                                        <p:cTn id="27" dur="500"/>
                                        <p:tgtEl>
                                          <p:spTgt spid="428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autoUpdateAnimBg="0"/>
      <p:bldP spid="428037" grpId="0" autoUpdateAnimBg="0"/>
      <p:bldP spid="428038" grpId="0" autoUpdateAnimBg="0"/>
      <p:bldP spid="428039" grpId="0" autoUpdateAnimBg="0"/>
      <p:bldP spid="42804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AutoShape 2">
            <a:extLst>
              <a:ext uri="{FF2B5EF4-FFF2-40B4-BE49-F238E27FC236}">
                <a16:creationId xmlns:a16="http://schemas.microsoft.com/office/drawing/2014/main" id="{3C2DD3F7-0FCC-4A81-B79E-FCA8D4461054}"/>
              </a:ext>
            </a:extLst>
          </p:cNvPr>
          <p:cNvSpPr>
            <a:spLocks noChangeArrowheads="1"/>
          </p:cNvSpPr>
          <p:nvPr/>
        </p:nvSpPr>
        <p:spPr bwMode="auto">
          <a:xfrm>
            <a:off x="203200" y="1384300"/>
            <a:ext cx="8318500" cy="3797300"/>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29059" name="Object 3">
            <a:extLst>
              <a:ext uri="{FF2B5EF4-FFF2-40B4-BE49-F238E27FC236}">
                <a16:creationId xmlns:a16="http://schemas.microsoft.com/office/drawing/2014/main" id="{0068AB57-2A17-4857-88E3-5EECFB809686}"/>
              </a:ext>
            </a:extLst>
          </p:cNvPr>
          <p:cNvGraphicFramePr>
            <a:graphicFrameLocks noChangeAspect="1"/>
          </p:cNvGraphicFramePr>
          <p:nvPr/>
        </p:nvGraphicFramePr>
        <p:xfrm>
          <a:off x="317500" y="1576388"/>
          <a:ext cx="8220075" cy="3440112"/>
        </p:xfrm>
        <a:graphic>
          <a:graphicData uri="http://schemas.openxmlformats.org/presentationml/2006/ole">
            <mc:AlternateContent xmlns:mc="http://schemas.openxmlformats.org/markup-compatibility/2006">
              <mc:Choice xmlns:v="urn:schemas-microsoft-com:vml" Requires="v">
                <p:oleObj spid="_x0000_s21526" name="图片" r:id="rId3" imgW="3392424" imgH="2033016" progId="Word.Picture.8">
                  <p:embed/>
                </p:oleObj>
              </mc:Choice>
              <mc:Fallback>
                <p:oleObj name="图片" r:id="rId3" imgW="3392424" imgH="2033016"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1576388"/>
                        <a:ext cx="8220075"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9060" name="Line 4">
            <a:extLst>
              <a:ext uri="{FF2B5EF4-FFF2-40B4-BE49-F238E27FC236}">
                <a16:creationId xmlns:a16="http://schemas.microsoft.com/office/drawing/2014/main" id="{85E9718E-9389-4EFE-AA98-3B05BBD870CA}"/>
              </a:ext>
            </a:extLst>
          </p:cNvPr>
          <p:cNvSpPr>
            <a:spLocks noChangeShapeType="1"/>
          </p:cNvSpPr>
          <p:nvPr/>
        </p:nvSpPr>
        <p:spPr bwMode="auto">
          <a:xfrm flipH="1">
            <a:off x="1320800" y="2006600"/>
            <a:ext cx="12700" cy="965200"/>
          </a:xfrm>
          <a:prstGeom prst="line">
            <a:avLst/>
          </a:prstGeom>
          <a:noFill/>
          <a:ln w="28575">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9061" name="Line 5">
            <a:extLst>
              <a:ext uri="{FF2B5EF4-FFF2-40B4-BE49-F238E27FC236}">
                <a16:creationId xmlns:a16="http://schemas.microsoft.com/office/drawing/2014/main" id="{A95AFE86-99CC-4986-AB86-E031CFD9DBCD}"/>
              </a:ext>
            </a:extLst>
          </p:cNvPr>
          <p:cNvSpPr>
            <a:spLocks noChangeShapeType="1"/>
          </p:cNvSpPr>
          <p:nvPr/>
        </p:nvSpPr>
        <p:spPr bwMode="auto">
          <a:xfrm flipH="1">
            <a:off x="2159000" y="2019300"/>
            <a:ext cx="12700" cy="1574800"/>
          </a:xfrm>
          <a:prstGeom prst="line">
            <a:avLst/>
          </a:prstGeom>
          <a:noFill/>
          <a:ln w="28575">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9062" name="Line 6">
            <a:extLst>
              <a:ext uri="{FF2B5EF4-FFF2-40B4-BE49-F238E27FC236}">
                <a16:creationId xmlns:a16="http://schemas.microsoft.com/office/drawing/2014/main" id="{6AAEDBE5-6C1E-420F-BC75-8F9E2D7E0B0A}"/>
              </a:ext>
            </a:extLst>
          </p:cNvPr>
          <p:cNvSpPr>
            <a:spLocks noChangeShapeType="1"/>
          </p:cNvSpPr>
          <p:nvPr/>
        </p:nvSpPr>
        <p:spPr bwMode="auto">
          <a:xfrm flipH="1">
            <a:off x="3022600" y="2032000"/>
            <a:ext cx="12700" cy="2311400"/>
          </a:xfrm>
          <a:prstGeom prst="line">
            <a:avLst/>
          </a:prstGeom>
          <a:noFill/>
          <a:ln w="28575">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9063" name="Line 7">
            <a:extLst>
              <a:ext uri="{FF2B5EF4-FFF2-40B4-BE49-F238E27FC236}">
                <a16:creationId xmlns:a16="http://schemas.microsoft.com/office/drawing/2014/main" id="{0F035A47-C394-4E7B-85E4-4EC718C8DB9D}"/>
              </a:ext>
            </a:extLst>
          </p:cNvPr>
          <p:cNvSpPr>
            <a:spLocks noChangeShapeType="1"/>
          </p:cNvSpPr>
          <p:nvPr/>
        </p:nvSpPr>
        <p:spPr bwMode="auto">
          <a:xfrm flipH="1">
            <a:off x="3898900" y="2032000"/>
            <a:ext cx="12700" cy="2311400"/>
          </a:xfrm>
          <a:prstGeom prst="line">
            <a:avLst/>
          </a:prstGeom>
          <a:noFill/>
          <a:ln w="28575">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9064" name="Line 8">
            <a:extLst>
              <a:ext uri="{FF2B5EF4-FFF2-40B4-BE49-F238E27FC236}">
                <a16:creationId xmlns:a16="http://schemas.microsoft.com/office/drawing/2014/main" id="{C6D09069-9F34-4439-A203-2B172C11E13B}"/>
              </a:ext>
            </a:extLst>
          </p:cNvPr>
          <p:cNvSpPr>
            <a:spLocks noChangeShapeType="1"/>
          </p:cNvSpPr>
          <p:nvPr/>
        </p:nvSpPr>
        <p:spPr bwMode="auto">
          <a:xfrm flipH="1">
            <a:off x="4737100" y="2032000"/>
            <a:ext cx="12700" cy="990600"/>
          </a:xfrm>
          <a:prstGeom prst="line">
            <a:avLst/>
          </a:prstGeom>
          <a:noFill/>
          <a:ln w="28575">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9065" name="Line 9">
            <a:extLst>
              <a:ext uri="{FF2B5EF4-FFF2-40B4-BE49-F238E27FC236}">
                <a16:creationId xmlns:a16="http://schemas.microsoft.com/office/drawing/2014/main" id="{8F285F9F-CE84-4298-AB71-55C9C6B160BD}"/>
              </a:ext>
            </a:extLst>
          </p:cNvPr>
          <p:cNvSpPr>
            <a:spLocks noChangeShapeType="1"/>
          </p:cNvSpPr>
          <p:nvPr/>
        </p:nvSpPr>
        <p:spPr bwMode="auto">
          <a:xfrm flipH="1">
            <a:off x="5626100" y="2070100"/>
            <a:ext cx="0" cy="1511300"/>
          </a:xfrm>
          <a:prstGeom prst="line">
            <a:avLst/>
          </a:prstGeom>
          <a:noFill/>
          <a:ln w="28575">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9066" name="Line 10">
            <a:extLst>
              <a:ext uri="{FF2B5EF4-FFF2-40B4-BE49-F238E27FC236}">
                <a16:creationId xmlns:a16="http://schemas.microsoft.com/office/drawing/2014/main" id="{34CB4C90-97F6-46D1-BBF7-BE6A20564C41}"/>
              </a:ext>
            </a:extLst>
          </p:cNvPr>
          <p:cNvSpPr>
            <a:spLocks noChangeShapeType="1"/>
          </p:cNvSpPr>
          <p:nvPr/>
        </p:nvSpPr>
        <p:spPr bwMode="auto">
          <a:xfrm>
            <a:off x="6464300" y="2057400"/>
            <a:ext cx="76200" cy="2413000"/>
          </a:xfrm>
          <a:prstGeom prst="line">
            <a:avLst/>
          </a:prstGeom>
          <a:noFill/>
          <a:ln w="28575">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9067" name="Line 11">
            <a:extLst>
              <a:ext uri="{FF2B5EF4-FFF2-40B4-BE49-F238E27FC236}">
                <a16:creationId xmlns:a16="http://schemas.microsoft.com/office/drawing/2014/main" id="{C9526DFB-7FE3-49C1-877F-3FDF9C0BDF56}"/>
              </a:ext>
            </a:extLst>
          </p:cNvPr>
          <p:cNvSpPr>
            <a:spLocks noChangeShapeType="1"/>
          </p:cNvSpPr>
          <p:nvPr/>
        </p:nvSpPr>
        <p:spPr bwMode="auto">
          <a:xfrm>
            <a:off x="7378700" y="1968500"/>
            <a:ext cx="76200" cy="2413000"/>
          </a:xfrm>
          <a:prstGeom prst="line">
            <a:avLst/>
          </a:prstGeom>
          <a:noFill/>
          <a:ln w="28575">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9068" name="Text Box 12">
            <a:extLst>
              <a:ext uri="{FF2B5EF4-FFF2-40B4-BE49-F238E27FC236}">
                <a16:creationId xmlns:a16="http://schemas.microsoft.com/office/drawing/2014/main" id="{8AB55351-1DC5-413C-BA16-039D0E5CF7F0}"/>
              </a:ext>
            </a:extLst>
          </p:cNvPr>
          <p:cNvSpPr txBox="1">
            <a:spLocks noChangeArrowheads="1"/>
          </p:cNvSpPr>
          <p:nvPr/>
        </p:nvSpPr>
        <p:spPr bwMode="auto">
          <a:xfrm>
            <a:off x="939800" y="2197100"/>
            <a:ext cx="40640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spcBef>
                <a:spcPct val="50000"/>
              </a:spcBef>
            </a:pPr>
            <a:r>
              <a:rPr kumimoji="1" lang="en-US" altLang="zh-CN">
                <a:solidFill>
                  <a:srgbClr val="FF0000"/>
                </a:solidFill>
                <a:latin typeface="Times New Roman" panose="02020603050405020304" pitchFamily="18" charset="0"/>
              </a:rPr>
              <a:t>0</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p:txBody>
      </p:sp>
      <p:sp>
        <p:nvSpPr>
          <p:cNvPr id="429069" name="Text Box 13">
            <a:extLst>
              <a:ext uri="{FF2B5EF4-FFF2-40B4-BE49-F238E27FC236}">
                <a16:creationId xmlns:a16="http://schemas.microsoft.com/office/drawing/2014/main" id="{3BF38B00-54CE-482E-9960-A40ECD2B1FE2}"/>
              </a:ext>
            </a:extLst>
          </p:cNvPr>
          <p:cNvSpPr txBox="1">
            <a:spLocks noChangeArrowheads="1"/>
          </p:cNvSpPr>
          <p:nvPr/>
        </p:nvSpPr>
        <p:spPr bwMode="auto">
          <a:xfrm>
            <a:off x="1714500" y="2235200"/>
            <a:ext cx="40640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0</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p:txBody>
      </p:sp>
      <p:sp>
        <p:nvSpPr>
          <p:cNvPr id="429070" name="Text Box 14">
            <a:extLst>
              <a:ext uri="{FF2B5EF4-FFF2-40B4-BE49-F238E27FC236}">
                <a16:creationId xmlns:a16="http://schemas.microsoft.com/office/drawing/2014/main" id="{904E274E-8E29-4D81-9814-2941183AA03F}"/>
              </a:ext>
            </a:extLst>
          </p:cNvPr>
          <p:cNvSpPr txBox="1">
            <a:spLocks noChangeArrowheads="1"/>
          </p:cNvSpPr>
          <p:nvPr/>
        </p:nvSpPr>
        <p:spPr bwMode="auto">
          <a:xfrm>
            <a:off x="2463800" y="2235200"/>
            <a:ext cx="40640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0</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p:txBody>
      </p:sp>
      <p:sp>
        <p:nvSpPr>
          <p:cNvPr id="429071" name="Text Box 15">
            <a:extLst>
              <a:ext uri="{FF2B5EF4-FFF2-40B4-BE49-F238E27FC236}">
                <a16:creationId xmlns:a16="http://schemas.microsoft.com/office/drawing/2014/main" id="{6AD533AF-0E69-400B-9E5A-AC83B1B24303}"/>
              </a:ext>
            </a:extLst>
          </p:cNvPr>
          <p:cNvSpPr txBox="1">
            <a:spLocks noChangeArrowheads="1"/>
          </p:cNvSpPr>
          <p:nvPr/>
        </p:nvSpPr>
        <p:spPr bwMode="auto">
          <a:xfrm>
            <a:off x="3251200" y="2247900"/>
            <a:ext cx="40640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0</a:t>
            </a:r>
          </a:p>
        </p:txBody>
      </p:sp>
      <p:sp>
        <p:nvSpPr>
          <p:cNvPr id="429072" name="Text Box 16">
            <a:extLst>
              <a:ext uri="{FF2B5EF4-FFF2-40B4-BE49-F238E27FC236}">
                <a16:creationId xmlns:a16="http://schemas.microsoft.com/office/drawing/2014/main" id="{A287AF9B-2394-4091-99B7-606775E84CF0}"/>
              </a:ext>
            </a:extLst>
          </p:cNvPr>
          <p:cNvSpPr txBox="1">
            <a:spLocks noChangeArrowheads="1"/>
          </p:cNvSpPr>
          <p:nvPr/>
        </p:nvSpPr>
        <p:spPr bwMode="auto">
          <a:xfrm>
            <a:off x="4089400" y="2209800"/>
            <a:ext cx="40640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spcBef>
                <a:spcPct val="50000"/>
              </a:spcBef>
            </a:pPr>
            <a:r>
              <a:rPr kumimoji="1" lang="en-US" altLang="zh-CN">
                <a:solidFill>
                  <a:srgbClr val="FF0000"/>
                </a:solidFill>
                <a:latin typeface="Times New Roman" panose="02020603050405020304" pitchFamily="18" charset="0"/>
              </a:rPr>
              <a:t>0</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a:p>
            <a:pPr algn="l" eaLnBrk="1" hangingPunct="1">
              <a:lnSpc>
                <a:spcPct val="130000"/>
              </a:lnSpc>
              <a:spcBef>
                <a:spcPct val="50000"/>
              </a:spcBef>
            </a:pPr>
            <a:r>
              <a:rPr kumimoji="1" lang="en-US" altLang="zh-CN">
                <a:solidFill>
                  <a:srgbClr val="FF0000"/>
                </a:solidFill>
                <a:latin typeface="Times New Roman" panose="02020603050405020304" pitchFamily="18" charset="0"/>
              </a:rPr>
              <a:t>1</a:t>
            </a:r>
          </a:p>
        </p:txBody>
      </p:sp>
      <p:sp>
        <p:nvSpPr>
          <p:cNvPr id="21521" name="Rectangle 17">
            <a:extLst>
              <a:ext uri="{FF2B5EF4-FFF2-40B4-BE49-F238E27FC236}">
                <a16:creationId xmlns:a16="http://schemas.microsoft.com/office/drawing/2014/main" id="{AF24D003-F8FC-494E-B9D5-ECE4E143CDCC}"/>
              </a:ext>
            </a:extLst>
          </p:cNvPr>
          <p:cNvSpPr>
            <a:spLocks noChangeArrowheads="1"/>
          </p:cNvSpPr>
          <p:nvPr/>
        </p:nvSpPr>
        <p:spPr bwMode="auto">
          <a:xfrm>
            <a:off x="255588" y="2286000"/>
            <a:ext cx="712787" cy="2593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1522" name="Rectangle 18">
            <a:extLst>
              <a:ext uri="{FF2B5EF4-FFF2-40B4-BE49-F238E27FC236}">
                <a16:creationId xmlns:a16="http://schemas.microsoft.com/office/drawing/2014/main" id="{9806AB78-AC64-484F-93D2-BC71D912614D}"/>
              </a:ext>
            </a:extLst>
          </p:cNvPr>
          <p:cNvSpPr>
            <a:spLocks noChangeArrowheads="1"/>
          </p:cNvSpPr>
          <p:nvPr/>
        </p:nvSpPr>
        <p:spPr bwMode="auto">
          <a:xfrm>
            <a:off x="376238" y="2198688"/>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黑体" panose="02010609060101010101" pitchFamily="49" charset="-122"/>
              </a:rPr>
              <a:t>Q</a:t>
            </a:r>
            <a:r>
              <a:rPr kumimoji="1" lang="en-US" altLang="zh-CN" baseline="-25000">
                <a:solidFill>
                  <a:srgbClr val="000099"/>
                </a:solidFill>
                <a:latin typeface="Times New Roman" panose="02020603050405020304" pitchFamily="18" charset="0"/>
                <a:ea typeface="黑体" panose="02010609060101010101" pitchFamily="49" charset="-122"/>
              </a:rPr>
              <a:t>0</a:t>
            </a:r>
          </a:p>
        </p:txBody>
      </p:sp>
      <p:sp>
        <p:nvSpPr>
          <p:cNvPr id="21523" name="Rectangle 19">
            <a:extLst>
              <a:ext uri="{FF2B5EF4-FFF2-40B4-BE49-F238E27FC236}">
                <a16:creationId xmlns:a16="http://schemas.microsoft.com/office/drawing/2014/main" id="{CB7E9E70-6832-4BA7-A834-CA604CB6013E}"/>
              </a:ext>
            </a:extLst>
          </p:cNvPr>
          <p:cNvSpPr>
            <a:spLocks noChangeArrowheads="1"/>
          </p:cNvSpPr>
          <p:nvPr/>
        </p:nvSpPr>
        <p:spPr bwMode="auto">
          <a:xfrm>
            <a:off x="430213" y="4243388"/>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黑体" panose="02010609060101010101" pitchFamily="49" charset="-122"/>
              </a:rPr>
              <a:t>Q</a:t>
            </a:r>
            <a:r>
              <a:rPr kumimoji="1" lang="en-US" altLang="zh-CN" baseline="-25000">
                <a:solidFill>
                  <a:srgbClr val="000099"/>
                </a:solidFill>
                <a:latin typeface="Times New Roman" panose="02020603050405020304" pitchFamily="18" charset="0"/>
                <a:ea typeface="黑体" panose="02010609060101010101" pitchFamily="49" charset="-122"/>
              </a:rPr>
              <a:t>3</a:t>
            </a:r>
          </a:p>
        </p:txBody>
      </p:sp>
      <p:sp>
        <p:nvSpPr>
          <p:cNvPr id="21524" name="Rectangle 20">
            <a:extLst>
              <a:ext uri="{FF2B5EF4-FFF2-40B4-BE49-F238E27FC236}">
                <a16:creationId xmlns:a16="http://schemas.microsoft.com/office/drawing/2014/main" id="{C2B29990-52EB-408F-A3ED-A624FD76B529}"/>
              </a:ext>
            </a:extLst>
          </p:cNvPr>
          <p:cNvSpPr>
            <a:spLocks noChangeArrowheads="1"/>
          </p:cNvSpPr>
          <p:nvPr/>
        </p:nvSpPr>
        <p:spPr bwMode="auto">
          <a:xfrm>
            <a:off x="363538" y="3516313"/>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黑体" panose="02010609060101010101" pitchFamily="49" charset="-122"/>
              </a:rPr>
              <a:t>Q</a:t>
            </a:r>
            <a:r>
              <a:rPr kumimoji="1" lang="en-US" altLang="zh-CN" baseline="-25000">
                <a:solidFill>
                  <a:srgbClr val="000099"/>
                </a:solidFill>
                <a:latin typeface="Times New Roman" panose="02020603050405020304" pitchFamily="18" charset="0"/>
                <a:ea typeface="黑体" panose="02010609060101010101" pitchFamily="49" charset="-122"/>
              </a:rPr>
              <a:t>2</a:t>
            </a:r>
          </a:p>
        </p:txBody>
      </p:sp>
      <p:sp>
        <p:nvSpPr>
          <p:cNvPr id="21525" name="Rectangle 21">
            <a:extLst>
              <a:ext uri="{FF2B5EF4-FFF2-40B4-BE49-F238E27FC236}">
                <a16:creationId xmlns:a16="http://schemas.microsoft.com/office/drawing/2014/main" id="{A3F3FD67-9C71-4FD1-8928-BF3775686241}"/>
              </a:ext>
            </a:extLst>
          </p:cNvPr>
          <p:cNvSpPr>
            <a:spLocks noChangeArrowheads="1"/>
          </p:cNvSpPr>
          <p:nvPr/>
        </p:nvSpPr>
        <p:spPr bwMode="auto">
          <a:xfrm>
            <a:off x="376238" y="2816225"/>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黑体" panose="02010609060101010101" pitchFamily="49" charset="-122"/>
              </a:rPr>
              <a:t>Q</a:t>
            </a:r>
            <a:r>
              <a:rPr kumimoji="1" lang="en-US" altLang="zh-CN" baseline="-25000">
                <a:solidFill>
                  <a:srgbClr val="000099"/>
                </a:solidFill>
                <a:latin typeface="Times New Roman" panose="02020603050405020304" pitchFamily="18" charset="0"/>
                <a:ea typeface="黑体" panose="02010609060101010101" pitchFamily="49" charset="-122"/>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checkerboard(across)">
                                      <p:cBhvr>
                                        <p:cTn id="7" dur="500"/>
                                        <p:tgtEl>
                                          <p:spTgt spid="42905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29058"/>
                                        </p:tgtEl>
                                        <p:attrNameLst>
                                          <p:attrName>style.visibility</p:attrName>
                                        </p:attrNameLst>
                                      </p:cBhvr>
                                      <p:to>
                                        <p:strVal val="visible"/>
                                      </p:to>
                                    </p:set>
                                    <p:animEffect transition="in" filter="dissolve">
                                      <p:cBhvr>
                                        <p:cTn id="11" dur="500"/>
                                        <p:tgtEl>
                                          <p:spTgt spid="4290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29068"/>
                                        </p:tgtEl>
                                        <p:attrNameLst>
                                          <p:attrName>style.visibility</p:attrName>
                                        </p:attrNameLst>
                                      </p:cBhvr>
                                      <p:to>
                                        <p:strVal val="visible"/>
                                      </p:to>
                                    </p:set>
                                    <p:animEffect transition="in" filter="box(in)">
                                      <p:cBhvr>
                                        <p:cTn id="16" dur="500"/>
                                        <p:tgtEl>
                                          <p:spTgt spid="4290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29060"/>
                                        </p:tgtEl>
                                        <p:attrNameLst>
                                          <p:attrName>style.visibility</p:attrName>
                                        </p:attrNameLst>
                                      </p:cBhvr>
                                      <p:to>
                                        <p:strVal val="visible"/>
                                      </p:to>
                                    </p:set>
                                    <p:animEffect transition="in" filter="blinds(horizontal)">
                                      <p:cBhvr>
                                        <p:cTn id="21" dur="500"/>
                                        <p:tgtEl>
                                          <p:spTgt spid="429060"/>
                                        </p:tgtEl>
                                      </p:cBhvr>
                                    </p:animEffect>
                                  </p:childTnLst>
                                </p:cTn>
                              </p:par>
                            </p:childTnLst>
                          </p:cTn>
                        </p:par>
                        <p:par>
                          <p:cTn id="22" fill="hold" nodeType="afterGroup">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429069"/>
                                        </p:tgtEl>
                                        <p:attrNameLst>
                                          <p:attrName>style.visibility</p:attrName>
                                        </p:attrNameLst>
                                      </p:cBhvr>
                                      <p:to>
                                        <p:strVal val="visible"/>
                                      </p:to>
                                    </p:set>
                                    <p:animEffect transition="in" filter="box(in)">
                                      <p:cBhvr>
                                        <p:cTn id="25" dur="500"/>
                                        <p:tgtEl>
                                          <p:spTgt spid="4290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29061"/>
                                        </p:tgtEl>
                                        <p:attrNameLst>
                                          <p:attrName>style.visibility</p:attrName>
                                        </p:attrNameLst>
                                      </p:cBhvr>
                                      <p:to>
                                        <p:strVal val="visible"/>
                                      </p:to>
                                    </p:set>
                                    <p:animEffect transition="in" filter="blinds(horizontal)">
                                      <p:cBhvr>
                                        <p:cTn id="30" dur="500"/>
                                        <p:tgtEl>
                                          <p:spTgt spid="429061"/>
                                        </p:tgtEl>
                                      </p:cBhvr>
                                    </p:animEffect>
                                  </p:childTnLst>
                                </p:cTn>
                              </p:par>
                            </p:childTnLst>
                          </p:cTn>
                        </p:par>
                        <p:par>
                          <p:cTn id="31" fill="hold" nodeType="afterGroup">
                            <p:stCondLst>
                              <p:cond delay="500"/>
                            </p:stCondLst>
                            <p:childTnLst>
                              <p:par>
                                <p:cTn id="32" presetID="4" presetClass="entr" presetSubtype="16" fill="hold" grpId="0" nodeType="afterEffect">
                                  <p:stCondLst>
                                    <p:cond delay="0"/>
                                  </p:stCondLst>
                                  <p:childTnLst>
                                    <p:set>
                                      <p:cBhvr>
                                        <p:cTn id="33" dur="1" fill="hold">
                                          <p:stCondLst>
                                            <p:cond delay="0"/>
                                          </p:stCondLst>
                                        </p:cTn>
                                        <p:tgtEl>
                                          <p:spTgt spid="429070"/>
                                        </p:tgtEl>
                                        <p:attrNameLst>
                                          <p:attrName>style.visibility</p:attrName>
                                        </p:attrNameLst>
                                      </p:cBhvr>
                                      <p:to>
                                        <p:strVal val="visible"/>
                                      </p:to>
                                    </p:set>
                                    <p:animEffect transition="in" filter="box(in)">
                                      <p:cBhvr>
                                        <p:cTn id="34" dur="500"/>
                                        <p:tgtEl>
                                          <p:spTgt spid="42907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29062"/>
                                        </p:tgtEl>
                                        <p:attrNameLst>
                                          <p:attrName>style.visibility</p:attrName>
                                        </p:attrNameLst>
                                      </p:cBhvr>
                                      <p:to>
                                        <p:strVal val="visible"/>
                                      </p:to>
                                    </p:set>
                                    <p:animEffect transition="in" filter="blinds(horizontal)">
                                      <p:cBhvr>
                                        <p:cTn id="39" dur="500"/>
                                        <p:tgtEl>
                                          <p:spTgt spid="429062"/>
                                        </p:tgtEl>
                                      </p:cBhvr>
                                    </p:animEffect>
                                  </p:childTnLst>
                                </p:cTn>
                              </p:par>
                            </p:childTnLst>
                          </p:cTn>
                        </p:par>
                        <p:par>
                          <p:cTn id="40" fill="hold" nodeType="afterGroup">
                            <p:stCondLst>
                              <p:cond delay="500"/>
                            </p:stCondLst>
                            <p:childTnLst>
                              <p:par>
                                <p:cTn id="41" presetID="4" presetClass="entr" presetSubtype="16" fill="hold" grpId="0" nodeType="afterEffect">
                                  <p:stCondLst>
                                    <p:cond delay="0"/>
                                  </p:stCondLst>
                                  <p:childTnLst>
                                    <p:set>
                                      <p:cBhvr>
                                        <p:cTn id="42" dur="1" fill="hold">
                                          <p:stCondLst>
                                            <p:cond delay="0"/>
                                          </p:stCondLst>
                                        </p:cTn>
                                        <p:tgtEl>
                                          <p:spTgt spid="429071"/>
                                        </p:tgtEl>
                                        <p:attrNameLst>
                                          <p:attrName>style.visibility</p:attrName>
                                        </p:attrNameLst>
                                      </p:cBhvr>
                                      <p:to>
                                        <p:strVal val="visible"/>
                                      </p:to>
                                    </p:set>
                                    <p:animEffect transition="in" filter="box(in)">
                                      <p:cBhvr>
                                        <p:cTn id="43" dur="500"/>
                                        <p:tgtEl>
                                          <p:spTgt spid="42907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29063"/>
                                        </p:tgtEl>
                                        <p:attrNameLst>
                                          <p:attrName>style.visibility</p:attrName>
                                        </p:attrNameLst>
                                      </p:cBhvr>
                                      <p:to>
                                        <p:strVal val="visible"/>
                                      </p:to>
                                    </p:set>
                                    <p:animEffect transition="in" filter="blinds(horizontal)">
                                      <p:cBhvr>
                                        <p:cTn id="48" dur="500"/>
                                        <p:tgtEl>
                                          <p:spTgt spid="429063"/>
                                        </p:tgtEl>
                                      </p:cBhvr>
                                    </p:animEffect>
                                  </p:childTnLst>
                                </p:cTn>
                              </p:par>
                            </p:childTnLst>
                          </p:cTn>
                        </p:par>
                        <p:par>
                          <p:cTn id="49" fill="hold" nodeType="afterGroup">
                            <p:stCondLst>
                              <p:cond delay="500"/>
                            </p:stCondLst>
                            <p:childTnLst>
                              <p:par>
                                <p:cTn id="50" presetID="4" presetClass="entr" presetSubtype="16" fill="hold" grpId="0" nodeType="afterEffect">
                                  <p:stCondLst>
                                    <p:cond delay="0"/>
                                  </p:stCondLst>
                                  <p:childTnLst>
                                    <p:set>
                                      <p:cBhvr>
                                        <p:cTn id="51" dur="1" fill="hold">
                                          <p:stCondLst>
                                            <p:cond delay="0"/>
                                          </p:stCondLst>
                                        </p:cTn>
                                        <p:tgtEl>
                                          <p:spTgt spid="429072"/>
                                        </p:tgtEl>
                                        <p:attrNameLst>
                                          <p:attrName>style.visibility</p:attrName>
                                        </p:attrNameLst>
                                      </p:cBhvr>
                                      <p:to>
                                        <p:strVal val="visible"/>
                                      </p:to>
                                    </p:set>
                                    <p:animEffect transition="in" filter="box(in)">
                                      <p:cBhvr>
                                        <p:cTn id="52" dur="500"/>
                                        <p:tgtEl>
                                          <p:spTgt spid="4290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9064"/>
                                        </p:tgtEl>
                                        <p:attrNameLst>
                                          <p:attrName>style.visibility</p:attrName>
                                        </p:attrNameLst>
                                      </p:cBhvr>
                                      <p:to>
                                        <p:strVal val="visible"/>
                                      </p:to>
                                    </p:set>
                                    <p:animEffect transition="in" filter="blinds(horizontal)">
                                      <p:cBhvr>
                                        <p:cTn id="57" dur="500"/>
                                        <p:tgtEl>
                                          <p:spTgt spid="429064"/>
                                        </p:tgtEl>
                                      </p:cBhvr>
                                    </p:animEffect>
                                  </p:childTnLst>
                                </p:cTn>
                              </p:par>
                            </p:childTnLst>
                          </p:cTn>
                        </p:par>
                        <p:par>
                          <p:cTn id="58" fill="hold" nodeType="afterGroup">
                            <p:stCondLst>
                              <p:cond delay="500"/>
                            </p:stCondLst>
                            <p:childTnLst>
                              <p:par>
                                <p:cTn id="59" presetID="3" presetClass="entr" presetSubtype="10" fill="hold" nodeType="afterEffect">
                                  <p:stCondLst>
                                    <p:cond delay="0"/>
                                  </p:stCondLst>
                                  <p:childTnLst>
                                    <p:set>
                                      <p:cBhvr>
                                        <p:cTn id="60" dur="1" fill="hold">
                                          <p:stCondLst>
                                            <p:cond delay="0"/>
                                          </p:stCondLst>
                                        </p:cTn>
                                        <p:tgtEl>
                                          <p:spTgt spid="429065"/>
                                        </p:tgtEl>
                                        <p:attrNameLst>
                                          <p:attrName>style.visibility</p:attrName>
                                        </p:attrNameLst>
                                      </p:cBhvr>
                                      <p:to>
                                        <p:strVal val="visible"/>
                                      </p:to>
                                    </p:set>
                                    <p:animEffect transition="in" filter="blinds(horizontal)">
                                      <p:cBhvr>
                                        <p:cTn id="61" dur="500"/>
                                        <p:tgtEl>
                                          <p:spTgt spid="429065"/>
                                        </p:tgtEl>
                                      </p:cBhvr>
                                    </p:animEffect>
                                  </p:childTnLst>
                                </p:cTn>
                              </p:par>
                            </p:childTnLst>
                          </p:cTn>
                        </p:par>
                        <p:par>
                          <p:cTn id="62" fill="hold" nodeType="afterGroup">
                            <p:stCondLst>
                              <p:cond delay="1000"/>
                            </p:stCondLst>
                            <p:childTnLst>
                              <p:par>
                                <p:cTn id="63" presetID="3" presetClass="entr" presetSubtype="10" fill="hold" nodeType="afterEffect">
                                  <p:stCondLst>
                                    <p:cond delay="0"/>
                                  </p:stCondLst>
                                  <p:childTnLst>
                                    <p:set>
                                      <p:cBhvr>
                                        <p:cTn id="64" dur="1" fill="hold">
                                          <p:stCondLst>
                                            <p:cond delay="0"/>
                                          </p:stCondLst>
                                        </p:cTn>
                                        <p:tgtEl>
                                          <p:spTgt spid="429066"/>
                                        </p:tgtEl>
                                        <p:attrNameLst>
                                          <p:attrName>style.visibility</p:attrName>
                                        </p:attrNameLst>
                                      </p:cBhvr>
                                      <p:to>
                                        <p:strVal val="visible"/>
                                      </p:to>
                                    </p:set>
                                    <p:animEffect transition="in" filter="blinds(horizontal)">
                                      <p:cBhvr>
                                        <p:cTn id="65" dur="500"/>
                                        <p:tgtEl>
                                          <p:spTgt spid="429066"/>
                                        </p:tgtEl>
                                      </p:cBhvr>
                                    </p:animEffect>
                                  </p:childTnLst>
                                </p:cTn>
                              </p:par>
                            </p:childTnLst>
                          </p:cTn>
                        </p:par>
                        <p:par>
                          <p:cTn id="66" fill="hold" nodeType="afterGroup">
                            <p:stCondLst>
                              <p:cond delay="1500"/>
                            </p:stCondLst>
                            <p:childTnLst>
                              <p:par>
                                <p:cTn id="67" presetID="3" presetClass="entr" presetSubtype="10" fill="hold" nodeType="afterEffect">
                                  <p:stCondLst>
                                    <p:cond delay="0"/>
                                  </p:stCondLst>
                                  <p:childTnLst>
                                    <p:set>
                                      <p:cBhvr>
                                        <p:cTn id="68" dur="1" fill="hold">
                                          <p:stCondLst>
                                            <p:cond delay="0"/>
                                          </p:stCondLst>
                                        </p:cTn>
                                        <p:tgtEl>
                                          <p:spTgt spid="429067"/>
                                        </p:tgtEl>
                                        <p:attrNameLst>
                                          <p:attrName>style.visibility</p:attrName>
                                        </p:attrNameLst>
                                      </p:cBhvr>
                                      <p:to>
                                        <p:strVal val="visible"/>
                                      </p:to>
                                    </p:set>
                                    <p:animEffect transition="in" filter="blinds(horizontal)">
                                      <p:cBhvr>
                                        <p:cTn id="69" dur="500"/>
                                        <p:tgtEl>
                                          <p:spTgt spid="42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8" grpId="0" autoUpdateAnimBg="0"/>
      <p:bldP spid="429069" grpId="0" autoUpdateAnimBg="0"/>
      <p:bldP spid="429070" grpId="0" autoUpdateAnimBg="0"/>
      <p:bldP spid="429071" grpId="0" autoUpdateAnimBg="0"/>
      <p:bldP spid="42907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3" name="Rectangle 11">
            <a:extLst>
              <a:ext uri="{FF2B5EF4-FFF2-40B4-BE49-F238E27FC236}">
                <a16:creationId xmlns:a16="http://schemas.microsoft.com/office/drawing/2014/main" id="{99A0518A-90F6-44F5-900F-E112FF05E109}"/>
              </a:ext>
            </a:extLst>
          </p:cNvPr>
          <p:cNvSpPr>
            <a:spLocks noChangeArrowheads="1"/>
          </p:cNvSpPr>
          <p:nvPr/>
        </p:nvSpPr>
        <p:spPr bwMode="auto">
          <a:xfrm>
            <a:off x="792163" y="4095750"/>
            <a:ext cx="280670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ea typeface="楷体_GB2312" pitchFamily="49" charset="-122"/>
              </a:rPr>
              <a:t>(2)  </a:t>
            </a:r>
            <a:r>
              <a:rPr kumimoji="1" lang="zh-CN" altLang="en-US">
                <a:solidFill>
                  <a:srgbClr val="000066"/>
                </a:solidFill>
                <a:latin typeface="楷体_GB2312" pitchFamily="49" charset="-122"/>
                <a:ea typeface="楷体_GB2312" pitchFamily="49" charset="-122"/>
              </a:rPr>
              <a:t>计数器的分类</a:t>
            </a:r>
          </a:p>
        </p:txBody>
      </p:sp>
      <p:sp>
        <p:nvSpPr>
          <p:cNvPr id="381964" name="Text Box 12">
            <a:extLst>
              <a:ext uri="{FF2B5EF4-FFF2-40B4-BE49-F238E27FC236}">
                <a16:creationId xmlns:a16="http://schemas.microsoft.com/office/drawing/2014/main" id="{86E0DC70-4FAC-462D-82C7-9972C5B91DF3}"/>
              </a:ext>
            </a:extLst>
          </p:cNvPr>
          <p:cNvSpPr txBox="1">
            <a:spLocks noChangeArrowheads="1"/>
          </p:cNvSpPr>
          <p:nvPr/>
        </p:nvSpPr>
        <p:spPr bwMode="auto">
          <a:xfrm>
            <a:off x="1017588" y="4681538"/>
            <a:ext cx="736917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buFontTx/>
              <a:buChar char="•"/>
            </a:pPr>
            <a:r>
              <a:rPr kumimoji="1" lang="zh-CN" altLang="en-US">
                <a:solidFill>
                  <a:srgbClr val="000066"/>
                </a:solidFill>
                <a:latin typeface="楷体_GB2312" pitchFamily="49" charset="-122"/>
                <a:ea typeface="楷体_GB2312" pitchFamily="49" charset="-122"/>
              </a:rPr>
              <a:t>按脉冲输入方式，分为同步和异步计数器</a:t>
            </a:r>
          </a:p>
        </p:txBody>
      </p:sp>
      <p:sp>
        <p:nvSpPr>
          <p:cNvPr id="381965" name="Text Box 13">
            <a:extLst>
              <a:ext uri="{FF2B5EF4-FFF2-40B4-BE49-F238E27FC236}">
                <a16:creationId xmlns:a16="http://schemas.microsoft.com/office/drawing/2014/main" id="{FD4A1A52-BEB1-45B7-A926-F9B8731138ED}"/>
              </a:ext>
            </a:extLst>
          </p:cNvPr>
          <p:cNvSpPr txBox="1">
            <a:spLocks noChangeArrowheads="1"/>
          </p:cNvSpPr>
          <p:nvPr/>
        </p:nvSpPr>
        <p:spPr bwMode="auto">
          <a:xfrm>
            <a:off x="1030288" y="5251450"/>
            <a:ext cx="736917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buFontTx/>
              <a:buChar char="•"/>
            </a:pPr>
            <a:r>
              <a:rPr kumimoji="1" lang="zh-CN" altLang="en-US">
                <a:solidFill>
                  <a:srgbClr val="000066"/>
                </a:solidFill>
                <a:latin typeface="楷体_GB2312" pitchFamily="49" charset="-122"/>
                <a:ea typeface="楷体_GB2312" pitchFamily="49" charset="-122"/>
              </a:rPr>
              <a:t>按进位体制，分为二进制、十进制和任意进制计数器</a:t>
            </a:r>
          </a:p>
        </p:txBody>
      </p:sp>
      <p:sp>
        <p:nvSpPr>
          <p:cNvPr id="381966" name="Text Box 14">
            <a:extLst>
              <a:ext uri="{FF2B5EF4-FFF2-40B4-BE49-F238E27FC236}">
                <a16:creationId xmlns:a16="http://schemas.microsoft.com/office/drawing/2014/main" id="{42BEE34E-58D9-4694-B7E1-414F072D5C94}"/>
              </a:ext>
            </a:extLst>
          </p:cNvPr>
          <p:cNvSpPr txBox="1">
            <a:spLocks noChangeArrowheads="1"/>
          </p:cNvSpPr>
          <p:nvPr/>
        </p:nvSpPr>
        <p:spPr bwMode="auto">
          <a:xfrm>
            <a:off x="1031875" y="5762625"/>
            <a:ext cx="736917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buFontTx/>
              <a:buChar char="•"/>
            </a:pPr>
            <a:r>
              <a:rPr kumimoji="1" lang="zh-CN" altLang="en-US">
                <a:solidFill>
                  <a:srgbClr val="000066"/>
                </a:solidFill>
                <a:latin typeface="楷体_GB2312" pitchFamily="49" charset="-122"/>
                <a:ea typeface="楷体_GB2312" pitchFamily="49" charset="-122"/>
              </a:rPr>
              <a:t>按逻辑功能，分为加法、减法和可逆计数器</a:t>
            </a:r>
          </a:p>
        </p:txBody>
      </p:sp>
      <p:sp>
        <p:nvSpPr>
          <p:cNvPr id="381967" name="Rectangle 15">
            <a:extLst>
              <a:ext uri="{FF2B5EF4-FFF2-40B4-BE49-F238E27FC236}">
                <a16:creationId xmlns:a16="http://schemas.microsoft.com/office/drawing/2014/main" id="{1BB31DE3-0099-441A-9685-F5295028B1F0}"/>
              </a:ext>
            </a:extLst>
          </p:cNvPr>
          <p:cNvSpPr>
            <a:spLocks noChangeArrowheads="1"/>
          </p:cNvSpPr>
          <p:nvPr/>
        </p:nvSpPr>
        <p:spPr bwMode="auto">
          <a:xfrm>
            <a:off x="1150938" y="1341438"/>
            <a:ext cx="2676525"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概     述</a:t>
            </a:r>
          </a:p>
        </p:txBody>
      </p:sp>
      <p:sp>
        <p:nvSpPr>
          <p:cNvPr id="381968" name="Text Box 16">
            <a:extLst>
              <a:ext uri="{FF2B5EF4-FFF2-40B4-BE49-F238E27FC236}">
                <a16:creationId xmlns:a16="http://schemas.microsoft.com/office/drawing/2014/main" id="{150CB8E6-E507-442C-A93D-40D7A2B63C8A}"/>
              </a:ext>
            </a:extLst>
          </p:cNvPr>
          <p:cNvSpPr txBox="1">
            <a:spLocks noChangeArrowheads="1"/>
          </p:cNvSpPr>
          <p:nvPr/>
        </p:nvSpPr>
        <p:spPr bwMode="auto">
          <a:xfrm>
            <a:off x="900113" y="1882775"/>
            <a:ext cx="31432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a:tailEnd/>
              </a14:hiddenLine>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en-US" altLang="zh-CN">
                <a:solidFill>
                  <a:srgbClr val="000066"/>
                </a:solidFill>
                <a:latin typeface="Times New Roman" panose="02020603050405020304" pitchFamily="18" charset="0"/>
                <a:ea typeface="楷体_GB2312" pitchFamily="49" charset="-122"/>
              </a:rPr>
              <a:t>(1)  </a:t>
            </a:r>
            <a:r>
              <a:rPr kumimoji="1" lang="zh-CN" altLang="en-US">
                <a:solidFill>
                  <a:srgbClr val="000066"/>
                </a:solidFill>
                <a:latin typeface="楷体_GB2312" pitchFamily="49" charset="-122"/>
                <a:ea typeface="楷体_GB2312" pitchFamily="49" charset="-122"/>
              </a:rPr>
              <a:t>计数器的逻辑功能</a:t>
            </a:r>
          </a:p>
        </p:txBody>
      </p:sp>
      <p:sp>
        <p:nvSpPr>
          <p:cNvPr id="381969" name="Text Box 17">
            <a:extLst>
              <a:ext uri="{FF2B5EF4-FFF2-40B4-BE49-F238E27FC236}">
                <a16:creationId xmlns:a16="http://schemas.microsoft.com/office/drawing/2014/main" id="{2BFE1ADB-0232-4319-ADF2-22CCD18CDF01}"/>
              </a:ext>
            </a:extLst>
          </p:cNvPr>
          <p:cNvSpPr txBox="1">
            <a:spLocks noChangeArrowheads="1"/>
          </p:cNvSpPr>
          <p:nvPr/>
        </p:nvSpPr>
        <p:spPr bwMode="auto">
          <a:xfrm>
            <a:off x="947738" y="2362200"/>
            <a:ext cx="7686675"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40000"/>
              </a:lnSpc>
            </a:pPr>
            <a:r>
              <a:rPr kumimoji="1" lang="en-US" altLang="zh-CN">
                <a:solidFill>
                  <a:srgbClr val="000066"/>
                </a:solidFill>
                <a:latin typeface="楷体_GB2312" pitchFamily="49" charset="-122"/>
                <a:ea typeface="楷体_GB2312" pitchFamily="49" charset="-122"/>
              </a:rPr>
              <a:t> </a:t>
            </a:r>
            <a:r>
              <a:rPr kumimoji="1" lang="zh-CN" altLang="en-US">
                <a:solidFill>
                  <a:srgbClr val="000066"/>
                </a:solidFill>
                <a:latin typeface="楷体_GB2312" pitchFamily="49" charset="-122"/>
                <a:ea typeface="楷体_GB2312" pitchFamily="49" charset="-122"/>
              </a:rPr>
              <a:t>计数器的基本功能是对输入时钟脉冲进行计数。它也可用于分频、定时、产生节拍脉冲和脉冲序列及进行数字运算等等。</a:t>
            </a:r>
          </a:p>
        </p:txBody>
      </p:sp>
      <p:sp>
        <p:nvSpPr>
          <p:cNvPr id="22537" name="Rectangle 18">
            <a:extLst>
              <a:ext uri="{FF2B5EF4-FFF2-40B4-BE49-F238E27FC236}">
                <a16:creationId xmlns:a16="http://schemas.microsoft.com/office/drawing/2014/main" id="{439EF595-4708-453F-BA3A-0CE86B8E3079}"/>
              </a:ext>
            </a:extLst>
          </p:cNvPr>
          <p:cNvSpPr>
            <a:spLocks noChangeArrowheads="1"/>
          </p:cNvSpPr>
          <p:nvPr/>
        </p:nvSpPr>
        <p:spPr bwMode="auto">
          <a:xfrm>
            <a:off x="827088" y="476250"/>
            <a:ext cx="5113337" cy="641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600">
                <a:solidFill>
                  <a:schemeClr val="accent2"/>
                </a:solidFill>
                <a:latin typeface="Times New Roman" panose="02020603050405020304" pitchFamily="18" charset="0"/>
                <a:ea typeface="楷体_GB2312" pitchFamily="49" charset="-122"/>
              </a:rPr>
              <a:t>6.5.2  </a:t>
            </a:r>
            <a:r>
              <a:rPr kumimoji="1" lang="zh-CN" altLang="en-US" sz="3600">
                <a:solidFill>
                  <a:schemeClr val="accent2"/>
                </a:solidFill>
                <a:latin typeface="楷体_GB2312" pitchFamily="49" charset="-122"/>
                <a:ea typeface="楷体_GB2312" pitchFamily="49" charset="-122"/>
              </a:rPr>
              <a:t>计  数  器</a:t>
            </a:r>
            <a:endParaRPr kumimoji="1" lang="en-GB" altLang="zh-CN" sz="3600">
              <a:solidFill>
                <a:schemeClr val="accent2"/>
              </a:solidFill>
              <a:latin typeface="楷体_GB2312" pitchFamily="49" charset="-122"/>
              <a:ea typeface="楷体_GB2312" pitchFamily="49" charset="-122"/>
            </a:endParaRPr>
          </a:p>
        </p:txBody>
      </p:sp>
    </p:spTree>
  </p:cSld>
  <p:clrMapOvr>
    <a:masterClrMapping/>
  </p:clrMapOvr>
  <p:transition>
    <p:pull dir="d"/>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1967"/>
                                        </p:tgtEl>
                                        <p:attrNameLst>
                                          <p:attrName>style.visibility</p:attrName>
                                        </p:attrNameLst>
                                      </p:cBhvr>
                                      <p:to>
                                        <p:strVal val="visible"/>
                                      </p:to>
                                    </p:set>
                                    <p:animEffect transition="in" filter="strips(downRight)">
                                      <p:cBhvr>
                                        <p:cTn id="7" dur="500"/>
                                        <p:tgtEl>
                                          <p:spTgt spid="381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1968"/>
                                        </p:tgtEl>
                                        <p:attrNameLst>
                                          <p:attrName>style.visibility</p:attrName>
                                        </p:attrNameLst>
                                      </p:cBhvr>
                                      <p:to>
                                        <p:strVal val="visible"/>
                                      </p:to>
                                    </p:set>
                                    <p:animEffect transition="in" filter="strips(downRight)">
                                      <p:cBhvr>
                                        <p:cTn id="12" dur="500"/>
                                        <p:tgtEl>
                                          <p:spTgt spid="3819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1969"/>
                                        </p:tgtEl>
                                        <p:attrNameLst>
                                          <p:attrName>style.visibility</p:attrName>
                                        </p:attrNameLst>
                                      </p:cBhvr>
                                      <p:to>
                                        <p:strVal val="visible"/>
                                      </p:to>
                                    </p:set>
                                    <p:animEffect transition="in" filter="strips(downRight)">
                                      <p:cBhvr>
                                        <p:cTn id="17" dur="500"/>
                                        <p:tgtEl>
                                          <p:spTgt spid="3819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81963"/>
                                        </p:tgtEl>
                                        <p:attrNameLst>
                                          <p:attrName>style.visibility</p:attrName>
                                        </p:attrNameLst>
                                      </p:cBhvr>
                                      <p:to>
                                        <p:strVal val="visible"/>
                                      </p:to>
                                    </p:set>
                                    <p:animEffect transition="in" filter="strips(downRight)">
                                      <p:cBhvr>
                                        <p:cTn id="22" dur="500"/>
                                        <p:tgtEl>
                                          <p:spTgt spid="3819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81964"/>
                                        </p:tgtEl>
                                        <p:attrNameLst>
                                          <p:attrName>style.visibility</p:attrName>
                                        </p:attrNameLst>
                                      </p:cBhvr>
                                      <p:to>
                                        <p:strVal val="visible"/>
                                      </p:to>
                                    </p:set>
                                    <p:animEffect transition="in" filter="strips(downRight)">
                                      <p:cBhvr>
                                        <p:cTn id="27" dur="500"/>
                                        <p:tgtEl>
                                          <p:spTgt spid="3819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81965"/>
                                        </p:tgtEl>
                                        <p:attrNameLst>
                                          <p:attrName>style.visibility</p:attrName>
                                        </p:attrNameLst>
                                      </p:cBhvr>
                                      <p:to>
                                        <p:strVal val="visible"/>
                                      </p:to>
                                    </p:set>
                                    <p:animEffect transition="in" filter="strips(downRight)">
                                      <p:cBhvr>
                                        <p:cTn id="32" dur="500"/>
                                        <p:tgtEl>
                                          <p:spTgt spid="3819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81966"/>
                                        </p:tgtEl>
                                        <p:attrNameLst>
                                          <p:attrName>style.visibility</p:attrName>
                                        </p:attrNameLst>
                                      </p:cBhvr>
                                      <p:to>
                                        <p:strVal val="visible"/>
                                      </p:to>
                                    </p:set>
                                    <p:animEffect transition="in" filter="strips(downRight)">
                                      <p:cBhvr>
                                        <p:cTn id="37" dur="500"/>
                                        <p:tgtEl>
                                          <p:spTgt spid="381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3" grpId="0" autoUpdateAnimBg="0"/>
      <p:bldP spid="381964" grpId="0" autoUpdateAnimBg="0"/>
      <p:bldP spid="381965" grpId="0" autoUpdateAnimBg="0"/>
      <p:bldP spid="381966" grpId="0" autoUpdateAnimBg="0"/>
      <p:bldP spid="381967" grpId="0" autoUpdateAnimBg="0"/>
      <p:bldP spid="381968" grpId="0" autoUpdateAnimBg="0"/>
      <p:bldP spid="3819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8" name="Text Box 12">
            <a:extLst>
              <a:ext uri="{FF2B5EF4-FFF2-40B4-BE49-F238E27FC236}">
                <a16:creationId xmlns:a16="http://schemas.microsoft.com/office/drawing/2014/main" id="{EA112707-58D8-49DC-A8F4-0BFC7BA85FC4}"/>
              </a:ext>
            </a:extLst>
          </p:cNvPr>
          <p:cNvSpPr txBox="1">
            <a:spLocks noChangeArrowheads="1"/>
          </p:cNvSpPr>
          <p:nvPr/>
        </p:nvSpPr>
        <p:spPr bwMode="auto">
          <a:xfrm>
            <a:off x="179388" y="2330450"/>
            <a:ext cx="1909762" cy="457200"/>
          </a:xfrm>
          <a:prstGeom prst="rect">
            <a:avLst/>
          </a:prstGeom>
          <a:noFill/>
          <a:ln>
            <a:noFill/>
          </a:ln>
          <a:effectLst/>
          <a:extLst>
            <a:ext uri="{909E8E84-426E-40DD-AFC4-6F175D3DCCD1}">
              <a14:hiddenFill xmlns:a14="http://schemas.microsoft.com/office/drawing/2010/main">
                <a:solidFill>
                  <a:srgbClr val="00FFFF">
                    <a:alpha val="0"/>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buFontTx/>
              <a:buChar char="•"/>
            </a:pPr>
            <a:r>
              <a:rPr kumimoji="1" lang="zh-CN" altLang="en-US">
                <a:solidFill>
                  <a:srgbClr val="000066"/>
                </a:solidFill>
                <a:latin typeface="楷体_GB2312" pitchFamily="49" charset="-122"/>
                <a:ea typeface="楷体_GB2312" pitchFamily="49" charset="-122"/>
              </a:rPr>
              <a:t>同步计数器</a:t>
            </a:r>
          </a:p>
        </p:txBody>
      </p:sp>
      <p:sp>
        <p:nvSpPr>
          <p:cNvPr id="382989" name="Text Box 13">
            <a:extLst>
              <a:ext uri="{FF2B5EF4-FFF2-40B4-BE49-F238E27FC236}">
                <a16:creationId xmlns:a16="http://schemas.microsoft.com/office/drawing/2014/main" id="{E22BC34F-7D22-4174-BE40-47BFBAD2A3FB}"/>
              </a:ext>
            </a:extLst>
          </p:cNvPr>
          <p:cNvSpPr txBox="1">
            <a:spLocks noChangeArrowheads="1"/>
          </p:cNvSpPr>
          <p:nvPr/>
        </p:nvSpPr>
        <p:spPr bwMode="auto">
          <a:xfrm>
            <a:off x="234950" y="4548188"/>
            <a:ext cx="1909763"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buFontTx/>
              <a:buChar char="•"/>
            </a:pPr>
            <a:r>
              <a:rPr kumimoji="1" lang="zh-CN" altLang="en-US">
                <a:solidFill>
                  <a:srgbClr val="000066"/>
                </a:solidFill>
                <a:latin typeface="楷体_GB2312" pitchFamily="49" charset="-122"/>
                <a:ea typeface="楷体_GB2312" pitchFamily="49" charset="-122"/>
              </a:rPr>
              <a:t>异步计数器</a:t>
            </a:r>
          </a:p>
        </p:txBody>
      </p:sp>
      <p:sp>
        <p:nvSpPr>
          <p:cNvPr id="382990" name="Text Box 14">
            <a:extLst>
              <a:ext uri="{FF2B5EF4-FFF2-40B4-BE49-F238E27FC236}">
                <a16:creationId xmlns:a16="http://schemas.microsoft.com/office/drawing/2014/main" id="{4789A63F-9368-4902-9A36-C70E1A0E174C}"/>
              </a:ext>
            </a:extLst>
          </p:cNvPr>
          <p:cNvSpPr txBox="1">
            <a:spLocks noChangeArrowheads="1"/>
          </p:cNvSpPr>
          <p:nvPr/>
        </p:nvSpPr>
        <p:spPr bwMode="auto">
          <a:xfrm>
            <a:off x="2298700" y="1503363"/>
            <a:ext cx="1474788" cy="457200"/>
          </a:xfrm>
          <a:prstGeom prst="rect">
            <a:avLst/>
          </a:prstGeom>
          <a:solidFill>
            <a:schemeClr val="bg1">
              <a:alpha val="0"/>
            </a:schemeClr>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加计数器</a:t>
            </a:r>
          </a:p>
        </p:txBody>
      </p:sp>
      <p:sp>
        <p:nvSpPr>
          <p:cNvPr id="382991" name="Text Box 15">
            <a:extLst>
              <a:ext uri="{FF2B5EF4-FFF2-40B4-BE49-F238E27FC236}">
                <a16:creationId xmlns:a16="http://schemas.microsoft.com/office/drawing/2014/main" id="{018783AD-2B69-4DF3-BD48-1BAAB5974F1D}"/>
              </a:ext>
            </a:extLst>
          </p:cNvPr>
          <p:cNvSpPr txBox="1">
            <a:spLocks noChangeArrowheads="1"/>
          </p:cNvSpPr>
          <p:nvPr/>
        </p:nvSpPr>
        <p:spPr bwMode="auto">
          <a:xfrm>
            <a:off x="2181225" y="2455863"/>
            <a:ext cx="1671638" cy="457200"/>
          </a:xfrm>
          <a:prstGeom prst="rect">
            <a:avLst/>
          </a:prstGeom>
          <a:noFill/>
          <a:ln>
            <a:noFill/>
          </a:ln>
          <a:effectLst/>
          <a:extLst>
            <a:ext uri="{909E8E84-426E-40DD-AFC4-6F175D3DCCD1}">
              <a14:hiddenFill xmlns:a14="http://schemas.microsoft.com/office/drawing/2010/main">
                <a:solidFill>
                  <a:srgbClr val="00FFFF">
                    <a:alpha val="0"/>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减计数器</a:t>
            </a:r>
          </a:p>
        </p:txBody>
      </p:sp>
      <p:sp>
        <p:nvSpPr>
          <p:cNvPr id="382992" name="Text Box 16">
            <a:extLst>
              <a:ext uri="{FF2B5EF4-FFF2-40B4-BE49-F238E27FC236}">
                <a16:creationId xmlns:a16="http://schemas.microsoft.com/office/drawing/2014/main" id="{7F3F225E-6A89-409D-8234-59E23CA424D8}"/>
              </a:ext>
            </a:extLst>
          </p:cNvPr>
          <p:cNvSpPr txBox="1">
            <a:spLocks noChangeArrowheads="1"/>
          </p:cNvSpPr>
          <p:nvPr/>
        </p:nvSpPr>
        <p:spPr bwMode="auto">
          <a:xfrm>
            <a:off x="2225675" y="3232150"/>
            <a:ext cx="1784350" cy="457200"/>
          </a:xfrm>
          <a:prstGeom prst="rect">
            <a:avLst/>
          </a:prstGeom>
          <a:noFill/>
          <a:ln>
            <a:noFill/>
          </a:ln>
          <a:effectLst/>
          <a:extLst>
            <a:ext uri="{909E8E84-426E-40DD-AFC4-6F175D3DCCD1}">
              <a14:hiddenFill xmlns:a14="http://schemas.microsoft.com/office/drawing/2010/main">
                <a:solidFill>
                  <a:srgbClr val="00FFFF">
                    <a:alpha val="0"/>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可逆计数器</a:t>
            </a:r>
          </a:p>
        </p:txBody>
      </p:sp>
      <p:sp>
        <p:nvSpPr>
          <p:cNvPr id="382993" name="AutoShape 17">
            <a:extLst>
              <a:ext uri="{FF2B5EF4-FFF2-40B4-BE49-F238E27FC236}">
                <a16:creationId xmlns:a16="http://schemas.microsoft.com/office/drawing/2014/main" id="{2A7A6A5D-51AF-479D-84BD-6D0650E3145C}"/>
              </a:ext>
            </a:extLst>
          </p:cNvPr>
          <p:cNvSpPr>
            <a:spLocks/>
          </p:cNvSpPr>
          <p:nvPr/>
        </p:nvSpPr>
        <p:spPr bwMode="auto">
          <a:xfrm>
            <a:off x="1982788" y="1577975"/>
            <a:ext cx="312737" cy="1968500"/>
          </a:xfrm>
          <a:prstGeom prst="leftBrace">
            <a:avLst>
              <a:gd name="adj1" fmla="val 52454"/>
              <a:gd name="adj2" fmla="val 50000"/>
            </a:avLst>
          </a:prstGeom>
          <a:noFill/>
          <a:ln w="28575">
            <a:solidFill>
              <a:srgbClr val="000099"/>
            </a:solidFill>
            <a:round/>
            <a:headEnd/>
            <a:tailEnd/>
          </a:ln>
          <a:effectLst/>
          <a:extLst>
            <a:ext uri="{909E8E84-426E-40DD-AFC4-6F175D3DCCD1}">
              <a14:hiddenFill xmlns:a14="http://schemas.microsoft.com/office/drawing/2010/main">
                <a:solidFill>
                  <a:srgbClr val="00FFFF">
                    <a:alpha val="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nvGrpSpPr>
          <p:cNvPr id="382994" name="Group 18">
            <a:extLst>
              <a:ext uri="{FF2B5EF4-FFF2-40B4-BE49-F238E27FC236}">
                <a16:creationId xmlns:a16="http://schemas.microsoft.com/office/drawing/2014/main" id="{0B35208C-C41A-44B1-B299-8F2A2F36E2F7}"/>
              </a:ext>
            </a:extLst>
          </p:cNvPr>
          <p:cNvGrpSpPr>
            <a:grpSpLocks/>
          </p:cNvGrpSpPr>
          <p:nvPr/>
        </p:nvGrpSpPr>
        <p:grpSpPr bwMode="auto">
          <a:xfrm>
            <a:off x="3927475" y="1196975"/>
            <a:ext cx="2632075" cy="1062038"/>
            <a:chOff x="2987" y="1090"/>
            <a:chExt cx="1658" cy="669"/>
          </a:xfrm>
        </p:grpSpPr>
        <p:sp>
          <p:nvSpPr>
            <p:cNvPr id="23579" name="Text Box 19">
              <a:extLst>
                <a:ext uri="{FF2B5EF4-FFF2-40B4-BE49-F238E27FC236}">
                  <a16:creationId xmlns:a16="http://schemas.microsoft.com/office/drawing/2014/main" id="{D84CA25D-7156-4520-8646-67C84B350542}"/>
                </a:ext>
              </a:extLst>
            </p:cNvPr>
            <p:cNvSpPr txBox="1">
              <a:spLocks noChangeArrowheads="1"/>
            </p:cNvSpPr>
            <p:nvPr/>
          </p:nvSpPr>
          <p:spPr bwMode="auto">
            <a:xfrm>
              <a:off x="3051" y="1090"/>
              <a:ext cx="1354" cy="288"/>
            </a:xfrm>
            <a:prstGeom prst="rect">
              <a:avLst/>
            </a:prstGeom>
            <a:noFill/>
            <a:ln>
              <a:noFill/>
            </a:ln>
            <a:effectLst/>
            <a:extLst>
              <a:ext uri="{909E8E84-426E-40DD-AFC4-6F175D3DCCD1}">
                <a14:hiddenFill xmlns:a14="http://schemas.microsoft.com/office/drawing/2010/main">
                  <a:solidFill>
                    <a:srgbClr val="00FFFF">
                      <a:alpha val="0"/>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二进制计数器</a:t>
              </a:r>
            </a:p>
          </p:txBody>
        </p:sp>
        <p:sp>
          <p:nvSpPr>
            <p:cNvPr id="23580" name="Text Box 20">
              <a:extLst>
                <a:ext uri="{FF2B5EF4-FFF2-40B4-BE49-F238E27FC236}">
                  <a16:creationId xmlns:a16="http://schemas.microsoft.com/office/drawing/2014/main" id="{F80DC0BF-B3FA-4D64-AC70-90A6EE5BA8B1}"/>
                </a:ext>
              </a:extLst>
            </p:cNvPr>
            <p:cNvSpPr txBox="1">
              <a:spLocks noChangeArrowheads="1"/>
            </p:cNvSpPr>
            <p:nvPr/>
          </p:nvSpPr>
          <p:spPr bwMode="auto">
            <a:xfrm>
              <a:off x="3051" y="1471"/>
              <a:ext cx="1594" cy="288"/>
            </a:xfrm>
            <a:prstGeom prst="rect">
              <a:avLst/>
            </a:prstGeom>
            <a:noFill/>
            <a:ln>
              <a:noFill/>
            </a:ln>
            <a:effectLst/>
            <a:extLst>
              <a:ext uri="{909E8E84-426E-40DD-AFC4-6F175D3DCCD1}">
                <a14:hiddenFill xmlns:a14="http://schemas.microsoft.com/office/drawing/2010/main">
                  <a:solidFill>
                    <a:srgbClr val="00FFFF">
                      <a:alpha val="0"/>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非二进制计数器</a:t>
              </a:r>
            </a:p>
          </p:txBody>
        </p:sp>
        <p:sp>
          <p:nvSpPr>
            <p:cNvPr id="23581" name="AutoShape 21">
              <a:extLst>
                <a:ext uri="{FF2B5EF4-FFF2-40B4-BE49-F238E27FC236}">
                  <a16:creationId xmlns:a16="http://schemas.microsoft.com/office/drawing/2014/main" id="{7CABA200-64AF-4EEA-8030-398B760238F4}"/>
                </a:ext>
              </a:extLst>
            </p:cNvPr>
            <p:cNvSpPr>
              <a:spLocks/>
            </p:cNvSpPr>
            <p:nvPr/>
          </p:nvSpPr>
          <p:spPr bwMode="auto">
            <a:xfrm>
              <a:off x="2987" y="1145"/>
              <a:ext cx="115" cy="588"/>
            </a:xfrm>
            <a:prstGeom prst="leftBrace">
              <a:avLst>
                <a:gd name="adj1" fmla="val 42609"/>
                <a:gd name="adj2" fmla="val 50000"/>
              </a:avLst>
            </a:prstGeom>
            <a:noFill/>
            <a:ln w="28575">
              <a:solidFill>
                <a:srgbClr val="000099"/>
              </a:solidFill>
              <a:round/>
              <a:headEnd/>
              <a:tailEnd/>
            </a:ln>
            <a:effectLst/>
            <a:extLst>
              <a:ext uri="{909E8E84-426E-40DD-AFC4-6F175D3DCCD1}">
                <a14:hiddenFill xmlns:a14="http://schemas.microsoft.com/office/drawing/2010/main">
                  <a:solidFill>
                    <a:srgbClr val="00FFFF">
                      <a:alpha val="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pSp>
        <p:nvGrpSpPr>
          <p:cNvPr id="382998" name="Group 22">
            <a:extLst>
              <a:ext uri="{FF2B5EF4-FFF2-40B4-BE49-F238E27FC236}">
                <a16:creationId xmlns:a16="http://schemas.microsoft.com/office/drawing/2014/main" id="{A70BFC39-886C-47B7-8094-F2A242210A92}"/>
              </a:ext>
            </a:extLst>
          </p:cNvPr>
          <p:cNvGrpSpPr>
            <a:grpSpLocks/>
          </p:cNvGrpSpPr>
          <p:nvPr/>
        </p:nvGrpSpPr>
        <p:grpSpPr bwMode="auto">
          <a:xfrm>
            <a:off x="6270625" y="1479550"/>
            <a:ext cx="2616200" cy="1062038"/>
            <a:chOff x="4112" y="1331"/>
            <a:chExt cx="1648" cy="669"/>
          </a:xfrm>
        </p:grpSpPr>
        <p:sp>
          <p:nvSpPr>
            <p:cNvPr id="23576" name="Text Box 23">
              <a:extLst>
                <a:ext uri="{FF2B5EF4-FFF2-40B4-BE49-F238E27FC236}">
                  <a16:creationId xmlns:a16="http://schemas.microsoft.com/office/drawing/2014/main" id="{BEBFBD34-2C06-474A-86A2-5FE55A2891C7}"/>
                </a:ext>
              </a:extLst>
            </p:cNvPr>
            <p:cNvSpPr txBox="1">
              <a:spLocks noChangeArrowheads="1"/>
            </p:cNvSpPr>
            <p:nvPr/>
          </p:nvSpPr>
          <p:spPr bwMode="auto">
            <a:xfrm>
              <a:off x="4180" y="1331"/>
              <a:ext cx="1580" cy="288"/>
            </a:xfrm>
            <a:prstGeom prst="rect">
              <a:avLst/>
            </a:prstGeom>
            <a:noFill/>
            <a:ln>
              <a:noFill/>
            </a:ln>
            <a:effectLst/>
            <a:extLst>
              <a:ext uri="{909E8E84-426E-40DD-AFC4-6F175D3DCCD1}">
                <a14:hiddenFill xmlns:a14="http://schemas.microsoft.com/office/drawing/2010/main">
                  <a:solidFill>
                    <a:srgbClr val="00FFFF">
                      <a:alpha val="0"/>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66"/>
                  </a:solidFill>
                  <a:latin typeface="楷体_GB2312" pitchFamily="49" charset="-122"/>
                  <a:ea typeface="楷体_GB2312" pitchFamily="49" charset="-122"/>
                </a:rPr>
                <a:t> </a:t>
              </a:r>
              <a:r>
                <a:rPr kumimoji="1" lang="zh-CN" altLang="en-US">
                  <a:solidFill>
                    <a:srgbClr val="000066"/>
                  </a:solidFill>
                  <a:latin typeface="楷体_GB2312" pitchFamily="49" charset="-122"/>
                  <a:ea typeface="楷体_GB2312" pitchFamily="49" charset="-122"/>
                </a:rPr>
                <a:t>十进制计数器</a:t>
              </a:r>
            </a:p>
          </p:txBody>
        </p:sp>
        <p:sp>
          <p:nvSpPr>
            <p:cNvPr id="23577" name="Text Box 24">
              <a:extLst>
                <a:ext uri="{FF2B5EF4-FFF2-40B4-BE49-F238E27FC236}">
                  <a16:creationId xmlns:a16="http://schemas.microsoft.com/office/drawing/2014/main" id="{1A5ADA40-8B2E-4E01-B1A4-395F42972CD5}"/>
                </a:ext>
              </a:extLst>
            </p:cNvPr>
            <p:cNvSpPr txBox="1">
              <a:spLocks noChangeArrowheads="1"/>
            </p:cNvSpPr>
            <p:nvPr/>
          </p:nvSpPr>
          <p:spPr bwMode="auto">
            <a:xfrm>
              <a:off x="4180" y="1712"/>
              <a:ext cx="1580" cy="288"/>
            </a:xfrm>
            <a:prstGeom prst="rect">
              <a:avLst/>
            </a:prstGeom>
            <a:noFill/>
            <a:ln>
              <a:noFill/>
            </a:ln>
            <a:effectLst/>
            <a:extLst>
              <a:ext uri="{909E8E84-426E-40DD-AFC4-6F175D3DCCD1}">
                <a14:hiddenFill xmlns:a14="http://schemas.microsoft.com/office/drawing/2010/main">
                  <a:solidFill>
                    <a:srgbClr val="00FFFF">
                      <a:alpha val="0"/>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66"/>
                  </a:solidFill>
                  <a:latin typeface="楷体_GB2312" pitchFamily="49" charset="-122"/>
                  <a:ea typeface="楷体_GB2312" pitchFamily="49" charset="-122"/>
                </a:rPr>
                <a:t> </a:t>
              </a:r>
              <a:r>
                <a:rPr kumimoji="1" lang="zh-CN" altLang="en-US">
                  <a:solidFill>
                    <a:srgbClr val="000066"/>
                  </a:solidFill>
                  <a:latin typeface="楷体_GB2312" pitchFamily="49" charset="-122"/>
                  <a:ea typeface="楷体_GB2312" pitchFamily="49" charset="-122"/>
                </a:rPr>
                <a:t>任意进制计数器</a:t>
              </a:r>
            </a:p>
          </p:txBody>
        </p:sp>
        <p:sp>
          <p:nvSpPr>
            <p:cNvPr id="23578" name="AutoShape 25">
              <a:extLst>
                <a:ext uri="{FF2B5EF4-FFF2-40B4-BE49-F238E27FC236}">
                  <a16:creationId xmlns:a16="http://schemas.microsoft.com/office/drawing/2014/main" id="{DECB38BF-D882-4006-83C7-6BA9C5BB9085}"/>
                </a:ext>
              </a:extLst>
            </p:cNvPr>
            <p:cNvSpPr>
              <a:spLocks/>
            </p:cNvSpPr>
            <p:nvPr/>
          </p:nvSpPr>
          <p:spPr bwMode="auto">
            <a:xfrm>
              <a:off x="4112" y="1404"/>
              <a:ext cx="177" cy="582"/>
            </a:xfrm>
            <a:prstGeom prst="leftBrace">
              <a:avLst>
                <a:gd name="adj1" fmla="val 27401"/>
                <a:gd name="adj2" fmla="val 50000"/>
              </a:avLst>
            </a:prstGeom>
            <a:noFill/>
            <a:ln w="28575">
              <a:solidFill>
                <a:srgbClr val="000099"/>
              </a:solidFill>
              <a:round/>
              <a:headEnd/>
              <a:tailEnd/>
            </a:ln>
            <a:effectLst/>
            <a:extLst>
              <a:ext uri="{909E8E84-426E-40DD-AFC4-6F175D3DCCD1}">
                <a14:hiddenFill xmlns:a14="http://schemas.microsoft.com/office/drawing/2010/main">
                  <a:solidFill>
                    <a:srgbClr val="00FFFF">
                      <a:alpha val="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sp>
        <p:nvSpPr>
          <p:cNvPr id="383002" name="Text Box 26">
            <a:extLst>
              <a:ext uri="{FF2B5EF4-FFF2-40B4-BE49-F238E27FC236}">
                <a16:creationId xmlns:a16="http://schemas.microsoft.com/office/drawing/2014/main" id="{47D83F06-3007-4C76-B027-9FF4435EC314}"/>
              </a:ext>
            </a:extLst>
          </p:cNvPr>
          <p:cNvSpPr txBox="1">
            <a:spLocks noChangeArrowheads="1"/>
          </p:cNvSpPr>
          <p:nvPr/>
        </p:nvSpPr>
        <p:spPr bwMode="auto">
          <a:xfrm>
            <a:off x="2236788" y="4143375"/>
            <a:ext cx="162242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加计数器</a:t>
            </a:r>
          </a:p>
        </p:txBody>
      </p:sp>
      <p:sp>
        <p:nvSpPr>
          <p:cNvPr id="383003" name="Text Box 27">
            <a:extLst>
              <a:ext uri="{FF2B5EF4-FFF2-40B4-BE49-F238E27FC236}">
                <a16:creationId xmlns:a16="http://schemas.microsoft.com/office/drawing/2014/main" id="{D5D0EFC0-769D-4258-BFD4-5B8B81DD3E35}"/>
              </a:ext>
            </a:extLst>
          </p:cNvPr>
          <p:cNvSpPr txBox="1">
            <a:spLocks noChangeArrowheads="1"/>
          </p:cNvSpPr>
          <p:nvPr/>
        </p:nvSpPr>
        <p:spPr bwMode="auto">
          <a:xfrm>
            <a:off x="2236788" y="4827588"/>
            <a:ext cx="1671637"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减计数器</a:t>
            </a:r>
          </a:p>
        </p:txBody>
      </p:sp>
      <p:sp>
        <p:nvSpPr>
          <p:cNvPr id="383004" name="Text Box 28">
            <a:extLst>
              <a:ext uri="{FF2B5EF4-FFF2-40B4-BE49-F238E27FC236}">
                <a16:creationId xmlns:a16="http://schemas.microsoft.com/office/drawing/2014/main" id="{CFA956C6-03D0-41F2-B9AD-D93926C2DA83}"/>
              </a:ext>
            </a:extLst>
          </p:cNvPr>
          <p:cNvSpPr txBox="1">
            <a:spLocks noChangeArrowheads="1"/>
          </p:cNvSpPr>
          <p:nvPr/>
        </p:nvSpPr>
        <p:spPr bwMode="auto">
          <a:xfrm>
            <a:off x="2251075" y="5403850"/>
            <a:ext cx="178435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可逆计数器</a:t>
            </a:r>
          </a:p>
        </p:txBody>
      </p:sp>
      <p:sp>
        <p:nvSpPr>
          <p:cNvPr id="383005" name="AutoShape 29">
            <a:extLst>
              <a:ext uri="{FF2B5EF4-FFF2-40B4-BE49-F238E27FC236}">
                <a16:creationId xmlns:a16="http://schemas.microsoft.com/office/drawing/2014/main" id="{796744CB-2BFE-4EAE-861D-2691FE6DC27D}"/>
              </a:ext>
            </a:extLst>
          </p:cNvPr>
          <p:cNvSpPr>
            <a:spLocks/>
          </p:cNvSpPr>
          <p:nvPr/>
        </p:nvSpPr>
        <p:spPr bwMode="auto">
          <a:xfrm>
            <a:off x="2038350" y="4276725"/>
            <a:ext cx="295275" cy="1389063"/>
          </a:xfrm>
          <a:prstGeom prst="leftBrace">
            <a:avLst>
              <a:gd name="adj1" fmla="val 39203"/>
              <a:gd name="adj2" fmla="val 50000"/>
            </a:avLst>
          </a:prstGeom>
          <a:noFill/>
          <a:ln w="28575">
            <a:solidFill>
              <a:srgbClr val="000099"/>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nvGrpSpPr>
          <p:cNvPr id="383006" name="Group 30">
            <a:extLst>
              <a:ext uri="{FF2B5EF4-FFF2-40B4-BE49-F238E27FC236}">
                <a16:creationId xmlns:a16="http://schemas.microsoft.com/office/drawing/2014/main" id="{FFA9BE8E-5C88-4F3B-8C5E-AC86CFC0A81D}"/>
              </a:ext>
            </a:extLst>
          </p:cNvPr>
          <p:cNvGrpSpPr>
            <a:grpSpLocks/>
          </p:cNvGrpSpPr>
          <p:nvPr/>
        </p:nvGrpSpPr>
        <p:grpSpPr bwMode="auto">
          <a:xfrm>
            <a:off x="3649663" y="3811588"/>
            <a:ext cx="2632075" cy="1062037"/>
            <a:chOff x="2987" y="1090"/>
            <a:chExt cx="1658" cy="669"/>
          </a:xfrm>
        </p:grpSpPr>
        <p:sp>
          <p:nvSpPr>
            <p:cNvPr id="23573" name="Text Box 31">
              <a:extLst>
                <a:ext uri="{FF2B5EF4-FFF2-40B4-BE49-F238E27FC236}">
                  <a16:creationId xmlns:a16="http://schemas.microsoft.com/office/drawing/2014/main" id="{611C9D04-0AF5-4F0B-9470-086DC807C768}"/>
                </a:ext>
              </a:extLst>
            </p:cNvPr>
            <p:cNvSpPr txBox="1">
              <a:spLocks noChangeArrowheads="1"/>
            </p:cNvSpPr>
            <p:nvPr/>
          </p:nvSpPr>
          <p:spPr bwMode="auto">
            <a:xfrm>
              <a:off x="3051" y="1090"/>
              <a:ext cx="1354"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二进制计数器</a:t>
              </a:r>
            </a:p>
          </p:txBody>
        </p:sp>
        <p:sp>
          <p:nvSpPr>
            <p:cNvPr id="23574" name="Text Box 32">
              <a:extLst>
                <a:ext uri="{FF2B5EF4-FFF2-40B4-BE49-F238E27FC236}">
                  <a16:creationId xmlns:a16="http://schemas.microsoft.com/office/drawing/2014/main" id="{6E5D8D30-1369-4AC6-AE47-65FB1BB1A0D2}"/>
                </a:ext>
              </a:extLst>
            </p:cNvPr>
            <p:cNvSpPr txBox="1">
              <a:spLocks noChangeArrowheads="1"/>
            </p:cNvSpPr>
            <p:nvPr/>
          </p:nvSpPr>
          <p:spPr bwMode="auto">
            <a:xfrm>
              <a:off x="3051" y="1471"/>
              <a:ext cx="1594"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非二进制计数器</a:t>
              </a:r>
            </a:p>
          </p:txBody>
        </p:sp>
        <p:sp>
          <p:nvSpPr>
            <p:cNvPr id="23575" name="AutoShape 33">
              <a:extLst>
                <a:ext uri="{FF2B5EF4-FFF2-40B4-BE49-F238E27FC236}">
                  <a16:creationId xmlns:a16="http://schemas.microsoft.com/office/drawing/2014/main" id="{55E5127D-31D3-4F3C-AC16-44FC1B951EE2}"/>
                </a:ext>
              </a:extLst>
            </p:cNvPr>
            <p:cNvSpPr>
              <a:spLocks/>
            </p:cNvSpPr>
            <p:nvPr/>
          </p:nvSpPr>
          <p:spPr bwMode="auto">
            <a:xfrm>
              <a:off x="2987" y="1145"/>
              <a:ext cx="115" cy="588"/>
            </a:xfrm>
            <a:prstGeom prst="leftBrace">
              <a:avLst>
                <a:gd name="adj1" fmla="val 42609"/>
                <a:gd name="adj2" fmla="val 50000"/>
              </a:avLst>
            </a:prstGeom>
            <a:noFill/>
            <a:ln w="28575">
              <a:solidFill>
                <a:srgbClr val="000099"/>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pSp>
        <p:nvGrpSpPr>
          <p:cNvPr id="383010" name="Group 34">
            <a:extLst>
              <a:ext uri="{FF2B5EF4-FFF2-40B4-BE49-F238E27FC236}">
                <a16:creationId xmlns:a16="http://schemas.microsoft.com/office/drawing/2014/main" id="{B7F8D9FC-CDAA-459A-A0E8-BA055F1AFC05}"/>
              </a:ext>
            </a:extLst>
          </p:cNvPr>
          <p:cNvGrpSpPr>
            <a:grpSpLocks/>
          </p:cNvGrpSpPr>
          <p:nvPr/>
        </p:nvGrpSpPr>
        <p:grpSpPr bwMode="auto">
          <a:xfrm>
            <a:off x="5992813" y="4094163"/>
            <a:ext cx="2857500" cy="1062037"/>
            <a:chOff x="4112" y="1331"/>
            <a:chExt cx="1648" cy="669"/>
          </a:xfrm>
        </p:grpSpPr>
        <p:sp>
          <p:nvSpPr>
            <p:cNvPr id="23570" name="Text Box 35">
              <a:extLst>
                <a:ext uri="{FF2B5EF4-FFF2-40B4-BE49-F238E27FC236}">
                  <a16:creationId xmlns:a16="http://schemas.microsoft.com/office/drawing/2014/main" id="{CFEB5B62-CCA5-42B8-B68A-F53D816A1648}"/>
                </a:ext>
              </a:extLst>
            </p:cNvPr>
            <p:cNvSpPr txBox="1">
              <a:spLocks noChangeArrowheads="1"/>
            </p:cNvSpPr>
            <p:nvPr/>
          </p:nvSpPr>
          <p:spPr bwMode="auto">
            <a:xfrm>
              <a:off x="4180" y="1331"/>
              <a:ext cx="1580"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66"/>
                  </a:solidFill>
                  <a:latin typeface="楷体_GB2312" pitchFamily="49" charset="-122"/>
                  <a:ea typeface="楷体_GB2312" pitchFamily="49" charset="-122"/>
                </a:rPr>
                <a:t>  </a:t>
              </a:r>
              <a:r>
                <a:rPr kumimoji="1" lang="zh-CN" altLang="en-US">
                  <a:solidFill>
                    <a:srgbClr val="000066"/>
                  </a:solidFill>
                  <a:latin typeface="楷体_GB2312" pitchFamily="49" charset="-122"/>
                  <a:ea typeface="楷体_GB2312" pitchFamily="49" charset="-122"/>
                </a:rPr>
                <a:t>十进制计数器</a:t>
              </a:r>
            </a:p>
          </p:txBody>
        </p:sp>
        <p:sp>
          <p:nvSpPr>
            <p:cNvPr id="23571" name="Text Box 36">
              <a:extLst>
                <a:ext uri="{FF2B5EF4-FFF2-40B4-BE49-F238E27FC236}">
                  <a16:creationId xmlns:a16="http://schemas.microsoft.com/office/drawing/2014/main" id="{F7E01384-E183-4EFB-B32C-889E792039AB}"/>
                </a:ext>
              </a:extLst>
            </p:cNvPr>
            <p:cNvSpPr txBox="1">
              <a:spLocks noChangeArrowheads="1"/>
            </p:cNvSpPr>
            <p:nvPr/>
          </p:nvSpPr>
          <p:spPr bwMode="auto">
            <a:xfrm>
              <a:off x="4180" y="1712"/>
              <a:ext cx="1580"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66"/>
                  </a:solidFill>
                  <a:latin typeface="楷体_GB2312" pitchFamily="49" charset="-122"/>
                  <a:ea typeface="楷体_GB2312" pitchFamily="49" charset="-122"/>
                </a:rPr>
                <a:t>  </a:t>
              </a:r>
              <a:r>
                <a:rPr kumimoji="1" lang="zh-CN" altLang="en-US">
                  <a:solidFill>
                    <a:srgbClr val="000066"/>
                  </a:solidFill>
                  <a:latin typeface="楷体_GB2312" pitchFamily="49" charset="-122"/>
                  <a:ea typeface="楷体_GB2312" pitchFamily="49" charset="-122"/>
                </a:rPr>
                <a:t>任意进制计数器</a:t>
              </a:r>
            </a:p>
          </p:txBody>
        </p:sp>
        <p:sp>
          <p:nvSpPr>
            <p:cNvPr id="23572" name="AutoShape 37">
              <a:extLst>
                <a:ext uri="{FF2B5EF4-FFF2-40B4-BE49-F238E27FC236}">
                  <a16:creationId xmlns:a16="http://schemas.microsoft.com/office/drawing/2014/main" id="{E3B66A3C-4032-4EE4-8A68-77B70BFDB814}"/>
                </a:ext>
              </a:extLst>
            </p:cNvPr>
            <p:cNvSpPr>
              <a:spLocks/>
            </p:cNvSpPr>
            <p:nvPr/>
          </p:nvSpPr>
          <p:spPr bwMode="auto">
            <a:xfrm>
              <a:off x="4112" y="1404"/>
              <a:ext cx="177" cy="582"/>
            </a:xfrm>
            <a:prstGeom prst="leftBrace">
              <a:avLst>
                <a:gd name="adj1" fmla="val 27401"/>
                <a:gd name="adj2" fmla="val 50000"/>
              </a:avLst>
            </a:prstGeom>
            <a:noFill/>
            <a:ln w="28575">
              <a:solidFill>
                <a:srgbClr val="000099"/>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sp>
        <p:nvSpPr>
          <p:cNvPr id="383014" name="Text Box 38">
            <a:extLst>
              <a:ext uri="{FF2B5EF4-FFF2-40B4-BE49-F238E27FC236}">
                <a16:creationId xmlns:a16="http://schemas.microsoft.com/office/drawing/2014/main" id="{0445AAA4-62C8-4EFD-B678-343EC120E51A}"/>
              </a:ext>
            </a:extLst>
          </p:cNvPr>
          <p:cNvSpPr txBox="1">
            <a:spLocks noChangeArrowheads="1"/>
          </p:cNvSpPr>
          <p:nvPr/>
        </p:nvSpPr>
        <p:spPr bwMode="auto">
          <a:xfrm>
            <a:off x="4151313" y="2470150"/>
            <a:ext cx="841375" cy="457200"/>
          </a:xfrm>
          <a:prstGeom prst="rect">
            <a:avLst/>
          </a:prstGeom>
          <a:noFill/>
          <a:ln>
            <a:noFill/>
          </a:ln>
          <a:effectLst/>
          <a:extLst>
            <a:ext uri="{909E8E84-426E-40DD-AFC4-6F175D3DCCD1}">
              <a14:hiddenFill xmlns:a14="http://schemas.microsoft.com/office/drawing/2010/main">
                <a:solidFill>
                  <a:srgbClr val="00FFFF">
                    <a:alpha val="0"/>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66"/>
                </a:solidFill>
                <a:latin typeface="Times New Roman" panose="02020603050405020304" pitchFamily="18" charset="0"/>
                <a:ea typeface="楷体_GB2312" pitchFamily="49" charset="-122"/>
              </a:rPr>
              <a:t>……</a:t>
            </a:r>
            <a:endParaRPr kumimoji="1" lang="en-US" altLang="zh-CN">
              <a:solidFill>
                <a:srgbClr val="000066"/>
              </a:solidFill>
              <a:latin typeface="楷体_GB2312" pitchFamily="49" charset="-122"/>
              <a:ea typeface="楷体_GB2312" pitchFamily="49" charset="-122"/>
            </a:endParaRPr>
          </a:p>
        </p:txBody>
      </p:sp>
      <p:sp>
        <p:nvSpPr>
          <p:cNvPr id="383015" name="Text Box 39">
            <a:extLst>
              <a:ext uri="{FF2B5EF4-FFF2-40B4-BE49-F238E27FC236}">
                <a16:creationId xmlns:a16="http://schemas.microsoft.com/office/drawing/2014/main" id="{77F623DA-169A-452B-82DD-90DE1268415E}"/>
              </a:ext>
            </a:extLst>
          </p:cNvPr>
          <p:cNvSpPr txBox="1">
            <a:spLocks noChangeArrowheads="1"/>
          </p:cNvSpPr>
          <p:nvPr/>
        </p:nvSpPr>
        <p:spPr bwMode="auto">
          <a:xfrm>
            <a:off x="4181475" y="4972050"/>
            <a:ext cx="84137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66"/>
                </a:solidFill>
                <a:latin typeface="Times New Roman" panose="02020603050405020304" pitchFamily="18" charset="0"/>
                <a:ea typeface="楷体_GB2312" pitchFamily="49" charset="-122"/>
              </a:rPr>
              <a:t>……</a:t>
            </a:r>
            <a:endParaRPr kumimoji="1" lang="en-US" altLang="zh-CN">
              <a:solidFill>
                <a:srgbClr val="000066"/>
              </a:solidFill>
              <a:latin typeface="楷体_GB2312" pitchFamily="49" charset="-122"/>
              <a:ea typeface="楷体_GB2312" pitchFamily="49" charset="-122"/>
            </a:endParaRP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2988"/>
                                        </p:tgtEl>
                                        <p:attrNameLst>
                                          <p:attrName>style.visibility</p:attrName>
                                        </p:attrNameLst>
                                      </p:cBhvr>
                                      <p:to>
                                        <p:strVal val="visible"/>
                                      </p:to>
                                    </p:set>
                                    <p:animEffect transition="in" filter="strips(downRight)">
                                      <p:cBhvr>
                                        <p:cTn id="7" dur="500"/>
                                        <p:tgtEl>
                                          <p:spTgt spid="382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2989"/>
                                        </p:tgtEl>
                                        <p:attrNameLst>
                                          <p:attrName>style.visibility</p:attrName>
                                        </p:attrNameLst>
                                      </p:cBhvr>
                                      <p:to>
                                        <p:strVal val="visible"/>
                                      </p:to>
                                    </p:set>
                                    <p:animEffect transition="in" filter="strips(downRight)">
                                      <p:cBhvr>
                                        <p:cTn id="12" dur="500"/>
                                        <p:tgtEl>
                                          <p:spTgt spid="3829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82993"/>
                                        </p:tgtEl>
                                        <p:attrNameLst>
                                          <p:attrName>style.visibility</p:attrName>
                                        </p:attrNameLst>
                                      </p:cBhvr>
                                      <p:to>
                                        <p:strVal val="visible"/>
                                      </p:to>
                                    </p:set>
                                    <p:animEffect transition="in" filter="strips(downRight)">
                                      <p:cBhvr>
                                        <p:cTn id="17" dur="500"/>
                                        <p:tgtEl>
                                          <p:spTgt spid="3829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82990"/>
                                        </p:tgtEl>
                                        <p:attrNameLst>
                                          <p:attrName>style.visibility</p:attrName>
                                        </p:attrNameLst>
                                      </p:cBhvr>
                                      <p:to>
                                        <p:strVal val="visible"/>
                                      </p:to>
                                    </p:set>
                                    <p:animEffect transition="in" filter="strips(downRight)">
                                      <p:cBhvr>
                                        <p:cTn id="22" dur="500"/>
                                        <p:tgtEl>
                                          <p:spTgt spid="3829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82991"/>
                                        </p:tgtEl>
                                        <p:attrNameLst>
                                          <p:attrName>style.visibility</p:attrName>
                                        </p:attrNameLst>
                                      </p:cBhvr>
                                      <p:to>
                                        <p:strVal val="visible"/>
                                      </p:to>
                                    </p:set>
                                    <p:animEffect transition="in" filter="strips(downRight)">
                                      <p:cBhvr>
                                        <p:cTn id="27" dur="500"/>
                                        <p:tgtEl>
                                          <p:spTgt spid="3829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82992"/>
                                        </p:tgtEl>
                                        <p:attrNameLst>
                                          <p:attrName>style.visibility</p:attrName>
                                        </p:attrNameLst>
                                      </p:cBhvr>
                                      <p:to>
                                        <p:strVal val="visible"/>
                                      </p:to>
                                    </p:set>
                                    <p:animEffect transition="in" filter="strips(downRight)">
                                      <p:cBhvr>
                                        <p:cTn id="32" dur="500"/>
                                        <p:tgtEl>
                                          <p:spTgt spid="3829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382994"/>
                                        </p:tgtEl>
                                        <p:attrNameLst>
                                          <p:attrName>style.visibility</p:attrName>
                                        </p:attrNameLst>
                                      </p:cBhvr>
                                      <p:to>
                                        <p:strVal val="visible"/>
                                      </p:to>
                                    </p:set>
                                    <p:animEffect transition="in" filter="strips(downRight)">
                                      <p:cBhvr>
                                        <p:cTn id="37" dur="500"/>
                                        <p:tgtEl>
                                          <p:spTgt spid="3829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382998"/>
                                        </p:tgtEl>
                                        <p:attrNameLst>
                                          <p:attrName>style.visibility</p:attrName>
                                        </p:attrNameLst>
                                      </p:cBhvr>
                                      <p:to>
                                        <p:strVal val="visible"/>
                                      </p:to>
                                    </p:set>
                                    <p:animEffect transition="in" filter="strips(downRight)">
                                      <p:cBhvr>
                                        <p:cTn id="42" dur="500"/>
                                        <p:tgtEl>
                                          <p:spTgt spid="3829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83014"/>
                                        </p:tgtEl>
                                        <p:attrNameLst>
                                          <p:attrName>style.visibility</p:attrName>
                                        </p:attrNameLst>
                                      </p:cBhvr>
                                      <p:to>
                                        <p:strVal val="visible"/>
                                      </p:to>
                                    </p:set>
                                    <p:animEffect transition="in" filter="strips(downRight)">
                                      <p:cBhvr>
                                        <p:cTn id="47" dur="500"/>
                                        <p:tgtEl>
                                          <p:spTgt spid="3830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383005"/>
                                        </p:tgtEl>
                                        <p:attrNameLst>
                                          <p:attrName>style.visibility</p:attrName>
                                        </p:attrNameLst>
                                      </p:cBhvr>
                                      <p:to>
                                        <p:strVal val="visible"/>
                                      </p:to>
                                    </p:set>
                                    <p:animEffect transition="in" filter="strips(downRight)">
                                      <p:cBhvr>
                                        <p:cTn id="52" dur="500"/>
                                        <p:tgtEl>
                                          <p:spTgt spid="3830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83002"/>
                                        </p:tgtEl>
                                        <p:attrNameLst>
                                          <p:attrName>style.visibility</p:attrName>
                                        </p:attrNameLst>
                                      </p:cBhvr>
                                      <p:to>
                                        <p:strVal val="visible"/>
                                      </p:to>
                                    </p:set>
                                    <p:animEffect transition="in" filter="strips(downRight)">
                                      <p:cBhvr>
                                        <p:cTn id="57" dur="500"/>
                                        <p:tgtEl>
                                          <p:spTgt spid="3830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383003"/>
                                        </p:tgtEl>
                                        <p:attrNameLst>
                                          <p:attrName>style.visibility</p:attrName>
                                        </p:attrNameLst>
                                      </p:cBhvr>
                                      <p:to>
                                        <p:strVal val="visible"/>
                                      </p:to>
                                    </p:set>
                                    <p:animEffect transition="in" filter="strips(downRight)">
                                      <p:cBhvr>
                                        <p:cTn id="62" dur="500"/>
                                        <p:tgtEl>
                                          <p:spTgt spid="3830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383004"/>
                                        </p:tgtEl>
                                        <p:attrNameLst>
                                          <p:attrName>style.visibility</p:attrName>
                                        </p:attrNameLst>
                                      </p:cBhvr>
                                      <p:to>
                                        <p:strVal val="visible"/>
                                      </p:to>
                                    </p:set>
                                    <p:animEffect transition="in" filter="strips(downRight)">
                                      <p:cBhvr>
                                        <p:cTn id="67" dur="500"/>
                                        <p:tgtEl>
                                          <p:spTgt spid="38300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383006"/>
                                        </p:tgtEl>
                                        <p:attrNameLst>
                                          <p:attrName>style.visibility</p:attrName>
                                        </p:attrNameLst>
                                      </p:cBhvr>
                                      <p:to>
                                        <p:strVal val="visible"/>
                                      </p:to>
                                    </p:set>
                                    <p:animEffect transition="in" filter="strips(downRight)">
                                      <p:cBhvr>
                                        <p:cTn id="72" dur="500"/>
                                        <p:tgtEl>
                                          <p:spTgt spid="38300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383010"/>
                                        </p:tgtEl>
                                        <p:attrNameLst>
                                          <p:attrName>style.visibility</p:attrName>
                                        </p:attrNameLst>
                                      </p:cBhvr>
                                      <p:to>
                                        <p:strVal val="visible"/>
                                      </p:to>
                                    </p:set>
                                    <p:animEffect transition="in" filter="strips(downRight)">
                                      <p:cBhvr>
                                        <p:cTn id="77" dur="500"/>
                                        <p:tgtEl>
                                          <p:spTgt spid="3830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383015"/>
                                        </p:tgtEl>
                                        <p:attrNameLst>
                                          <p:attrName>style.visibility</p:attrName>
                                        </p:attrNameLst>
                                      </p:cBhvr>
                                      <p:to>
                                        <p:strVal val="visible"/>
                                      </p:to>
                                    </p:set>
                                    <p:animEffect transition="in" filter="strips(downRight)">
                                      <p:cBhvr>
                                        <p:cTn id="82" dur="500"/>
                                        <p:tgtEl>
                                          <p:spTgt spid="38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8" grpId="0" autoUpdateAnimBg="0"/>
      <p:bldP spid="382989" grpId="0" autoUpdateAnimBg="0"/>
      <p:bldP spid="382990" grpId="0" animBg="1" autoUpdateAnimBg="0"/>
      <p:bldP spid="382991" grpId="0" autoUpdateAnimBg="0"/>
      <p:bldP spid="382992" grpId="0" autoUpdateAnimBg="0"/>
      <p:bldP spid="383002" grpId="0" autoUpdateAnimBg="0"/>
      <p:bldP spid="383003" grpId="0" autoUpdateAnimBg="0"/>
      <p:bldP spid="383004" grpId="0" autoUpdateAnimBg="0"/>
      <p:bldP spid="383014" grpId="0" autoUpdateAnimBg="0"/>
      <p:bldP spid="38301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26" name="Rectangle 26">
            <a:extLst>
              <a:ext uri="{FF2B5EF4-FFF2-40B4-BE49-F238E27FC236}">
                <a16:creationId xmlns:a16="http://schemas.microsoft.com/office/drawing/2014/main" id="{E99E1279-28B8-4D24-8DEF-CC35FE7C3F05}"/>
              </a:ext>
            </a:extLst>
          </p:cNvPr>
          <p:cNvSpPr>
            <a:spLocks noChangeArrowheads="1"/>
          </p:cNvSpPr>
          <p:nvPr/>
        </p:nvSpPr>
        <p:spPr bwMode="auto">
          <a:xfrm>
            <a:off x="539750" y="1341438"/>
            <a:ext cx="838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  </a:t>
            </a:r>
            <a:r>
              <a:rPr kumimoji="1" lang="zh-CN" altLang="en-US" sz="2400">
                <a:solidFill>
                  <a:srgbClr val="000066"/>
                </a:solidFill>
                <a:latin typeface="Times New Roman" panose="02020603050405020304" pitchFamily="18" charset="0"/>
              </a:rPr>
              <a:t>异步二进制计数器</a:t>
            </a:r>
            <a:r>
              <a:rPr kumimoji="1" lang="en-US" altLang="zh-CN" sz="2400">
                <a:solidFill>
                  <a:srgbClr val="000066"/>
                </a:solidFill>
                <a:latin typeface="Times New Roman" panose="02020603050405020304" pitchFamily="18" charset="0"/>
              </a:rPr>
              <a:t>---4</a:t>
            </a:r>
            <a:r>
              <a:rPr kumimoji="1" lang="zh-CN" altLang="en-US" sz="2400">
                <a:solidFill>
                  <a:srgbClr val="000066"/>
                </a:solidFill>
                <a:latin typeface="Times New Roman" panose="02020603050405020304" pitchFamily="18" charset="0"/>
              </a:rPr>
              <a:t>位异步二进制加法计数器</a:t>
            </a:r>
          </a:p>
        </p:txBody>
      </p:sp>
      <p:sp>
        <p:nvSpPr>
          <p:cNvPr id="384027" name="Rectangle 27">
            <a:extLst>
              <a:ext uri="{FF2B5EF4-FFF2-40B4-BE49-F238E27FC236}">
                <a16:creationId xmlns:a16="http://schemas.microsoft.com/office/drawing/2014/main" id="{F6E836A7-D673-407D-BA34-37C1F2566C3E}"/>
              </a:ext>
            </a:extLst>
          </p:cNvPr>
          <p:cNvSpPr>
            <a:spLocks noChangeArrowheads="1"/>
          </p:cNvSpPr>
          <p:nvPr/>
        </p:nvSpPr>
        <p:spPr bwMode="auto">
          <a:xfrm>
            <a:off x="984250" y="2060575"/>
            <a:ext cx="4524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工作原理</a:t>
            </a:r>
          </a:p>
        </p:txBody>
      </p:sp>
      <p:graphicFrame>
        <p:nvGraphicFramePr>
          <p:cNvPr id="384028" name="Object 28">
            <a:extLst>
              <a:ext uri="{FF2B5EF4-FFF2-40B4-BE49-F238E27FC236}">
                <a16:creationId xmlns:a16="http://schemas.microsoft.com/office/drawing/2014/main" id="{90FE3212-12CF-4866-9736-148C27370A81}"/>
              </a:ext>
            </a:extLst>
          </p:cNvPr>
          <p:cNvGraphicFramePr>
            <a:graphicFrameLocks noChangeAspect="1"/>
          </p:cNvGraphicFramePr>
          <p:nvPr/>
        </p:nvGraphicFramePr>
        <p:xfrm>
          <a:off x="249238" y="2854325"/>
          <a:ext cx="8355012" cy="2913063"/>
        </p:xfrm>
        <a:graphic>
          <a:graphicData uri="http://schemas.openxmlformats.org/presentationml/2006/ole">
            <mc:AlternateContent xmlns:mc="http://schemas.openxmlformats.org/markup-compatibility/2006">
              <mc:Choice xmlns:v="urn:schemas-microsoft-com:vml" Requires="v">
                <p:oleObj spid="_x0000_s24582" name="图片" r:id="rId4" imgW="4316394" imgH="1404311" progId="Word.Picture.8">
                  <p:embed/>
                </p:oleObj>
              </mc:Choice>
              <mc:Fallback>
                <p:oleObj name="图片" r:id="rId4" imgW="4316394" imgH="1404311" progId="Word.Picture.8">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2854325"/>
                        <a:ext cx="8355012" cy="2913063"/>
                      </a:xfrm>
                      <a:prstGeom prst="rect">
                        <a:avLst/>
                      </a:prstGeom>
                      <a:solidFill>
                        <a:srgbClr val="FFFFFF"/>
                      </a:solidFill>
                      <a:ln w="9525">
                        <a:solidFill>
                          <a:srgbClr val="0000CC"/>
                        </a:solidFill>
                        <a:miter lim="800000"/>
                        <a:headEnd/>
                        <a:tailEnd/>
                      </a:ln>
                    </p:spPr>
                  </p:pic>
                </p:oleObj>
              </mc:Fallback>
            </mc:AlternateContent>
          </a:graphicData>
        </a:graphic>
      </p:graphicFrame>
      <p:sp>
        <p:nvSpPr>
          <p:cNvPr id="24581" name="Rectangle 29">
            <a:extLst>
              <a:ext uri="{FF2B5EF4-FFF2-40B4-BE49-F238E27FC236}">
                <a16:creationId xmlns:a16="http://schemas.microsoft.com/office/drawing/2014/main" id="{16B2CB59-D636-4E6E-B73D-BC5E6766E05A}"/>
              </a:ext>
            </a:extLst>
          </p:cNvPr>
          <p:cNvSpPr>
            <a:spLocks noChangeArrowheads="1"/>
          </p:cNvSpPr>
          <p:nvPr/>
        </p:nvSpPr>
        <p:spPr bwMode="auto">
          <a:xfrm>
            <a:off x="827088" y="476250"/>
            <a:ext cx="4524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r>
              <a:rPr kumimoji="1" lang="zh-CN" altLang="en-US" sz="2400">
                <a:solidFill>
                  <a:srgbClr val="000066"/>
                </a:solidFill>
                <a:latin typeface="Times New Roman" panose="02020603050405020304" pitchFamily="18" charset="0"/>
              </a:rPr>
              <a:t>、  二进制计数器</a:t>
            </a:r>
          </a:p>
        </p:txBody>
      </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4026"/>
                                        </p:tgtEl>
                                        <p:attrNameLst>
                                          <p:attrName>style.visibility</p:attrName>
                                        </p:attrNameLst>
                                      </p:cBhvr>
                                      <p:to>
                                        <p:strVal val="visible"/>
                                      </p:to>
                                    </p:set>
                                    <p:animEffect transition="in" filter="wipe(up)">
                                      <p:cBhvr>
                                        <p:cTn id="7" dur="500"/>
                                        <p:tgtEl>
                                          <p:spTgt spid="38402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4027"/>
                                        </p:tgtEl>
                                        <p:attrNameLst>
                                          <p:attrName>style.visibility</p:attrName>
                                        </p:attrNameLst>
                                      </p:cBhvr>
                                      <p:to>
                                        <p:strVal val="visible"/>
                                      </p:to>
                                    </p:set>
                                    <p:animEffect transition="in" filter="wipe(up)">
                                      <p:cBhvr>
                                        <p:cTn id="10" dur="500"/>
                                        <p:tgtEl>
                                          <p:spTgt spid="3840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84028"/>
                                        </p:tgtEl>
                                        <p:attrNameLst>
                                          <p:attrName>style.visibility</p:attrName>
                                        </p:attrNameLst>
                                      </p:cBhvr>
                                      <p:to>
                                        <p:strVal val="visible"/>
                                      </p:to>
                                    </p:set>
                                    <p:animEffect transition="in" filter="wipe(left)">
                                      <p:cBhvr>
                                        <p:cTn id="15" dur="500"/>
                                        <p:tgtEl>
                                          <p:spTgt spid="384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26" grpId="0"/>
      <p:bldP spid="3840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a:extLst>
              <a:ext uri="{FF2B5EF4-FFF2-40B4-BE49-F238E27FC236}">
                <a16:creationId xmlns:a16="http://schemas.microsoft.com/office/drawing/2014/main" id="{A3EDDCEC-043D-44DD-9AD5-134C8E408E26}"/>
              </a:ext>
            </a:extLst>
          </p:cNvPr>
          <p:cNvSpPr>
            <a:spLocks noChangeArrowheads="1"/>
          </p:cNvSpPr>
          <p:nvPr/>
        </p:nvSpPr>
        <p:spPr bwMode="auto">
          <a:xfrm>
            <a:off x="1008063" y="1125538"/>
            <a:ext cx="7453312"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65048" bIns="76176"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3200">
                <a:solidFill>
                  <a:schemeClr val="accent2"/>
                </a:solidFill>
                <a:latin typeface="Times New Roman" panose="02020603050405020304" pitchFamily="18" charset="0"/>
                <a:ea typeface="楷体_GB2312" pitchFamily="49" charset="-122"/>
              </a:rPr>
              <a:t>6.5  </a:t>
            </a:r>
            <a:r>
              <a:rPr lang="zh-CN" altLang="en-US" sz="3200">
                <a:solidFill>
                  <a:schemeClr val="accent2"/>
                </a:solidFill>
                <a:latin typeface="Times New Roman" panose="02020603050405020304" pitchFamily="18" charset="0"/>
                <a:ea typeface="楷体_GB2312" pitchFamily="49" charset="-122"/>
              </a:rPr>
              <a:t>若干典型的时序逻辑集成电路</a:t>
            </a:r>
          </a:p>
        </p:txBody>
      </p:sp>
      <p:sp>
        <p:nvSpPr>
          <p:cNvPr id="364563" name="Rectangle 19">
            <a:extLst>
              <a:ext uri="{FF2B5EF4-FFF2-40B4-BE49-F238E27FC236}">
                <a16:creationId xmlns:a16="http://schemas.microsoft.com/office/drawing/2014/main" id="{BA109380-AC09-4746-916E-48EA1B89FCFE}"/>
              </a:ext>
            </a:extLst>
          </p:cNvPr>
          <p:cNvSpPr>
            <a:spLocks noChangeArrowheads="1"/>
          </p:cNvSpPr>
          <p:nvPr/>
        </p:nvSpPr>
        <p:spPr bwMode="auto">
          <a:xfrm>
            <a:off x="250825" y="2997200"/>
            <a:ext cx="3133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000066"/>
                </a:solidFill>
                <a:latin typeface="楷体_GB2312" pitchFamily="49" charset="-122"/>
              </a:rPr>
              <a:t>1</a:t>
            </a:r>
            <a:r>
              <a:rPr lang="zh-CN" altLang="en-US" sz="2800">
                <a:solidFill>
                  <a:srgbClr val="000066"/>
                </a:solidFill>
                <a:latin typeface="楷体_GB2312" pitchFamily="49" charset="-122"/>
              </a:rPr>
              <a:t>、 寄存器</a:t>
            </a:r>
          </a:p>
        </p:txBody>
      </p:sp>
      <p:sp>
        <p:nvSpPr>
          <p:cNvPr id="364564" name="Rectangle 20">
            <a:extLst>
              <a:ext uri="{FF2B5EF4-FFF2-40B4-BE49-F238E27FC236}">
                <a16:creationId xmlns:a16="http://schemas.microsoft.com/office/drawing/2014/main" id="{EC791FAA-81C7-4483-83F4-515E720C6703}"/>
              </a:ext>
            </a:extLst>
          </p:cNvPr>
          <p:cNvSpPr>
            <a:spLocks noChangeArrowheads="1"/>
          </p:cNvSpPr>
          <p:nvPr/>
        </p:nvSpPr>
        <p:spPr bwMode="auto">
          <a:xfrm>
            <a:off x="250825" y="2282825"/>
            <a:ext cx="6192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3200">
                <a:solidFill>
                  <a:schemeClr val="accent2"/>
                </a:solidFill>
                <a:latin typeface="Times New Roman" panose="02020603050405020304" pitchFamily="18" charset="0"/>
              </a:rPr>
              <a:t>6.5.1  </a:t>
            </a:r>
            <a:r>
              <a:rPr lang="zh-CN" altLang="en-US" sz="3200">
                <a:solidFill>
                  <a:schemeClr val="accent2"/>
                </a:solidFill>
                <a:latin typeface="Times New Roman" panose="02020603050405020304" pitchFamily="18" charset="0"/>
              </a:rPr>
              <a:t>寄存器和移位寄存器</a:t>
            </a:r>
          </a:p>
        </p:txBody>
      </p:sp>
      <p:sp>
        <p:nvSpPr>
          <p:cNvPr id="364565" name="Rectangle 21">
            <a:extLst>
              <a:ext uri="{FF2B5EF4-FFF2-40B4-BE49-F238E27FC236}">
                <a16:creationId xmlns:a16="http://schemas.microsoft.com/office/drawing/2014/main" id="{F1810EAA-339C-4F5D-B703-73362FC7526B}"/>
              </a:ext>
            </a:extLst>
          </p:cNvPr>
          <p:cNvSpPr>
            <a:spLocks noChangeArrowheads="1"/>
          </p:cNvSpPr>
          <p:nvPr/>
        </p:nvSpPr>
        <p:spPr bwMode="auto">
          <a:xfrm>
            <a:off x="287338" y="3743325"/>
            <a:ext cx="8504237" cy="946150"/>
          </a:xfrm>
          <a:prstGeom prst="rect">
            <a:avLst/>
          </a:prstGeom>
          <a:noFill/>
          <a:ln>
            <a:noFill/>
          </a:ln>
          <a:effectLst/>
          <a:extLst>
            <a:ext uri="{909E8E84-426E-40DD-AFC4-6F175D3DCCD1}">
              <a14:hiddenFill xmlns:a14="http://schemas.microsoft.com/office/drawing/2010/main">
                <a:blipFill dpi="0" rotWithShape="1">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sz="2800">
                <a:solidFill>
                  <a:srgbClr val="000066"/>
                </a:solidFill>
                <a:latin typeface="Times New Roman" panose="02020603050405020304" pitchFamily="18" charset="0"/>
                <a:ea typeface="楷体_GB2312" pitchFamily="49" charset="-122"/>
              </a:rPr>
              <a:t>寄存器</a:t>
            </a:r>
            <a:r>
              <a:rPr lang="en-US" altLang="zh-CN" sz="2800">
                <a:solidFill>
                  <a:srgbClr val="000066"/>
                </a:solidFill>
                <a:latin typeface="Times New Roman" panose="02020603050405020304" pitchFamily="18" charset="0"/>
                <a:ea typeface="楷体_GB2312" pitchFamily="49" charset="-122"/>
              </a:rPr>
              <a:t>:</a:t>
            </a:r>
            <a:r>
              <a:rPr lang="zh-CN" altLang="en-US" sz="2800">
                <a:solidFill>
                  <a:srgbClr val="000066"/>
                </a:solidFill>
                <a:latin typeface="Times New Roman" panose="02020603050405020304" pitchFamily="18" charset="0"/>
                <a:ea typeface="楷体_GB2312" pitchFamily="49" charset="-122"/>
              </a:rPr>
              <a:t>是数字系统中用来存储代码或数据的逻辑部件。它的主要组成部分是触发器。</a:t>
            </a:r>
          </a:p>
        </p:txBody>
      </p:sp>
      <p:sp>
        <p:nvSpPr>
          <p:cNvPr id="364566" name="Rectangle 22">
            <a:extLst>
              <a:ext uri="{FF2B5EF4-FFF2-40B4-BE49-F238E27FC236}">
                <a16:creationId xmlns:a16="http://schemas.microsoft.com/office/drawing/2014/main" id="{871F790C-E9BB-4C64-BF1F-66ABF46F289B}"/>
              </a:ext>
            </a:extLst>
          </p:cNvPr>
          <p:cNvSpPr>
            <a:spLocks noChangeArrowheads="1"/>
          </p:cNvSpPr>
          <p:nvPr/>
        </p:nvSpPr>
        <p:spPr bwMode="auto">
          <a:xfrm>
            <a:off x="347663" y="5008563"/>
            <a:ext cx="8443912" cy="1373187"/>
          </a:xfrm>
          <a:prstGeom prst="rect">
            <a:avLst/>
          </a:prstGeom>
          <a:noFill/>
          <a:ln>
            <a:noFill/>
          </a:ln>
          <a:effectLst/>
          <a:extLst>
            <a:ext uri="{909E8E84-426E-40DD-AFC4-6F175D3DCCD1}">
              <a14:hiddenFill xmlns:a14="http://schemas.microsoft.com/office/drawing/2010/main">
                <a:blipFill dpi="0" rotWithShape="1">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800">
                <a:solidFill>
                  <a:srgbClr val="000066"/>
                </a:solidFill>
                <a:latin typeface="Times New Roman" panose="02020603050405020304" pitchFamily="18" charset="0"/>
                <a:ea typeface="楷体_GB2312" pitchFamily="49" charset="-122"/>
              </a:rPr>
              <a:t>     </a:t>
            </a:r>
            <a:r>
              <a:rPr lang="zh-CN" altLang="en-US" sz="2800">
                <a:solidFill>
                  <a:srgbClr val="000066"/>
                </a:solidFill>
                <a:latin typeface="Times New Roman" panose="02020603050405020304" pitchFamily="18" charset="0"/>
                <a:ea typeface="楷体_GB2312" pitchFamily="49" charset="-122"/>
              </a:rPr>
              <a:t>一个触发器能存储</a:t>
            </a:r>
            <a:r>
              <a:rPr lang="en-US" altLang="zh-CN" sz="2800">
                <a:solidFill>
                  <a:srgbClr val="000066"/>
                </a:solidFill>
                <a:latin typeface="Times New Roman" panose="02020603050405020304" pitchFamily="18" charset="0"/>
                <a:ea typeface="楷体_GB2312" pitchFamily="49" charset="-122"/>
              </a:rPr>
              <a:t>1</a:t>
            </a:r>
            <a:r>
              <a:rPr lang="zh-CN" altLang="en-US" sz="2800">
                <a:solidFill>
                  <a:srgbClr val="000066"/>
                </a:solidFill>
                <a:latin typeface="Times New Roman" panose="02020603050405020304" pitchFamily="18" charset="0"/>
                <a:ea typeface="楷体_GB2312" pitchFamily="49" charset="-122"/>
              </a:rPr>
              <a:t>位二进制代码，存储 </a:t>
            </a:r>
            <a:r>
              <a:rPr lang="en-US" altLang="zh-CN" sz="2800" i="1">
                <a:solidFill>
                  <a:srgbClr val="000066"/>
                </a:solidFill>
                <a:latin typeface="Times New Roman" panose="02020603050405020304" pitchFamily="18" charset="0"/>
                <a:ea typeface="楷体_GB2312" pitchFamily="49" charset="-122"/>
              </a:rPr>
              <a:t>n </a:t>
            </a:r>
            <a:r>
              <a:rPr lang="zh-CN" altLang="en-US" sz="2800">
                <a:solidFill>
                  <a:srgbClr val="000066"/>
                </a:solidFill>
                <a:latin typeface="Times New Roman" panose="02020603050405020304" pitchFamily="18" charset="0"/>
                <a:ea typeface="楷体_GB2312" pitchFamily="49" charset="-122"/>
              </a:rPr>
              <a:t>位二进制代码的寄存器需要用 </a:t>
            </a:r>
            <a:r>
              <a:rPr lang="en-US" altLang="zh-CN" sz="2800" i="1">
                <a:solidFill>
                  <a:srgbClr val="000066"/>
                </a:solidFill>
                <a:latin typeface="Times New Roman" panose="02020603050405020304" pitchFamily="18" charset="0"/>
                <a:ea typeface="楷体_GB2312" pitchFamily="49" charset="-122"/>
              </a:rPr>
              <a:t>n </a:t>
            </a:r>
            <a:r>
              <a:rPr lang="zh-CN" altLang="en-US" sz="2800">
                <a:solidFill>
                  <a:srgbClr val="000066"/>
                </a:solidFill>
                <a:latin typeface="Times New Roman" panose="02020603050405020304" pitchFamily="18" charset="0"/>
                <a:ea typeface="楷体_GB2312" pitchFamily="49" charset="-122"/>
              </a:rPr>
              <a:t>个触发器组成。寄存器实际上是若干触发器的集合。</a:t>
            </a: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4564"/>
                                        </p:tgtEl>
                                        <p:attrNameLst>
                                          <p:attrName>style.visibility</p:attrName>
                                        </p:attrNameLst>
                                      </p:cBhvr>
                                      <p:to>
                                        <p:strVal val="visible"/>
                                      </p:to>
                                    </p:set>
                                    <p:animEffect transition="in" filter="strips(downRight)">
                                      <p:cBhvr>
                                        <p:cTn id="7" dur="500"/>
                                        <p:tgtEl>
                                          <p:spTgt spid="364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4563"/>
                                        </p:tgtEl>
                                        <p:attrNameLst>
                                          <p:attrName>style.visibility</p:attrName>
                                        </p:attrNameLst>
                                      </p:cBhvr>
                                      <p:to>
                                        <p:strVal val="visible"/>
                                      </p:to>
                                    </p:set>
                                    <p:animEffect transition="in" filter="strips(downRight)">
                                      <p:cBhvr>
                                        <p:cTn id="12" dur="500"/>
                                        <p:tgtEl>
                                          <p:spTgt spid="3645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4565"/>
                                        </p:tgtEl>
                                        <p:attrNameLst>
                                          <p:attrName>style.visibility</p:attrName>
                                        </p:attrNameLst>
                                      </p:cBhvr>
                                      <p:to>
                                        <p:strVal val="visible"/>
                                      </p:to>
                                    </p:set>
                                    <p:animEffect transition="in" filter="wipe(up)">
                                      <p:cBhvr>
                                        <p:cTn id="17" dur="500"/>
                                        <p:tgtEl>
                                          <p:spTgt spid="3645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4566"/>
                                        </p:tgtEl>
                                        <p:attrNameLst>
                                          <p:attrName>style.visibility</p:attrName>
                                        </p:attrNameLst>
                                      </p:cBhvr>
                                      <p:to>
                                        <p:strVal val="visible"/>
                                      </p:to>
                                    </p:set>
                                    <p:animEffect transition="in" filter="wipe(up)">
                                      <p:cBhvr>
                                        <p:cTn id="22" dur="500"/>
                                        <p:tgtEl>
                                          <p:spTgt spid="36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63" grpId="0"/>
      <p:bldP spid="364564" grpId="0"/>
      <p:bldP spid="364565" grpId="0" autoUpdateAnimBg="0"/>
      <p:bldP spid="36456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5045" name="Object 21">
            <a:extLst>
              <a:ext uri="{FF2B5EF4-FFF2-40B4-BE49-F238E27FC236}">
                <a16:creationId xmlns:a16="http://schemas.microsoft.com/office/drawing/2014/main" id="{41F92C60-8265-44C6-A0D2-C03A8C31E7DA}"/>
              </a:ext>
            </a:extLst>
          </p:cNvPr>
          <p:cNvGraphicFramePr>
            <a:graphicFrameLocks noChangeAspect="1"/>
          </p:cNvGraphicFramePr>
          <p:nvPr/>
        </p:nvGraphicFramePr>
        <p:xfrm>
          <a:off x="577850" y="1327150"/>
          <a:ext cx="8023225" cy="573088"/>
        </p:xfrm>
        <a:graphic>
          <a:graphicData uri="http://schemas.openxmlformats.org/presentationml/2006/ole">
            <mc:AlternateContent xmlns:mc="http://schemas.openxmlformats.org/markup-compatibility/2006">
              <mc:Choice xmlns:v="urn:schemas-microsoft-com:vml" Requires="v">
                <p:oleObj spid="_x0000_s25632" name="图片" r:id="rId5" imgW="4946280" imgH="380366" progId="Word.Picture.8">
                  <p:embed/>
                </p:oleObj>
              </mc:Choice>
              <mc:Fallback>
                <p:oleObj name="图片" r:id="rId5" imgW="4946280" imgH="380366" progId="Word.Picture.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 y="1327150"/>
                        <a:ext cx="80232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5046" name="Object 22">
            <a:extLst>
              <a:ext uri="{FF2B5EF4-FFF2-40B4-BE49-F238E27FC236}">
                <a16:creationId xmlns:a16="http://schemas.microsoft.com/office/drawing/2014/main" id="{FB355B9C-3CD8-410A-B62E-A45EBE4CCB87}"/>
              </a:ext>
            </a:extLst>
          </p:cNvPr>
          <p:cNvGraphicFramePr>
            <a:graphicFrameLocks noChangeAspect="1"/>
          </p:cNvGraphicFramePr>
          <p:nvPr/>
        </p:nvGraphicFramePr>
        <p:xfrm>
          <a:off x="647700" y="3379788"/>
          <a:ext cx="8039100" cy="357187"/>
        </p:xfrm>
        <a:graphic>
          <a:graphicData uri="http://schemas.openxmlformats.org/presentationml/2006/ole">
            <mc:AlternateContent xmlns:mc="http://schemas.openxmlformats.org/markup-compatibility/2006">
              <mc:Choice xmlns:v="urn:schemas-microsoft-com:vml" Requires="v">
                <p:oleObj spid="_x0000_s25633" name="图片" r:id="rId7" imgW="4949952" imgH="240792" progId="Word.Picture.8">
                  <p:embed/>
                </p:oleObj>
              </mc:Choice>
              <mc:Fallback>
                <p:oleObj name="图片" r:id="rId7" imgW="4949952" imgH="240792" progId="Word.Picture.8">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 y="3379788"/>
                        <a:ext cx="80391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5047" name="Object 23">
            <a:extLst>
              <a:ext uri="{FF2B5EF4-FFF2-40B4-BE49-F238E27FC236}">
                <a16:creationId xmlns:a16="http://schemas.microsoft.com/office/drawing/2014/main" id="{72EA7106-80F8-4280-A67B-F206001030FC}"/>
              </a:ext>
            </a:extLst>
          </p:cNvPr>
          <p:cNvGraphicFramePr>
            <a:graphicFrameLocks noChangeAspect="1"/>
          </p:cNvGraphicFramePr>
          <p:nvPr/>
        </p:nvGraphicFramePr>
        <p:xfrm>
          <a:off x="647700" y="2084388"/>
          <a:ext cx="8023225" cy="357187"/>
        </p:xfrm>
        <a:graphic>
          <a:graphicData uri="http://schemas.openxmlformats.org/presentationml/2006/ole">
            <mc:AlternateContent xmlns:mc="http://schemas.openxmlformats.org/markup-compatibility/2006">
              <mc:Choice xmlns:v="urn:schemas-microsoft-com:vml" Requires="v">
                <p:oleObj spid="_x0000_s25634" name="图片" r:id="rId9" imgW="4940808" imgH="240792" progId="Word.Picture.8">
                  <p:embed/>
                </p:oleObj>
              </mc:Choice>
              <mc:Fallback>
                <p:oleObj name="图片" r:id="rId9" imgW="4940808" imgH="240792" progId="Word.Picture.8">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 y="2084388"/>
                        <a:ext cx="802322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5048" name="Object 24">
            <a:extLst>
              <a:ext uri="{FF2B5EF4-FFF2-40B4-BE49-F238E27FC236}">
                <a16:creationId xmlns:a16="http://schemas.microsoft.com/office/drawing/2014/main" id="{64EC6364-A003-46E1-9FC5-4E2FE5D2293C}"/>
              </a:ext>
            </a:extLst>
          </p:cNvPr>
          <p:cNvGraphicFramePr>
            <a:graphicFrameLocks noChangeAspect="1"/>
          </p:cNvGraphicFramePr>
          <p:nvPr/>
        </p:nvGraphicFramePr>
        <p:xfrm>
          <a:off x="647700" y="2767013"/>
          <a:ext cx="8039100" cy="471487"/>
        </p:xfrm>
        <a:graphic>
          <a:graphicData uri="http://schemas.openxmlformats.org/presentationml/2006/ole">
            <mc:AlternateContent xmlns:mc="http://schemas.openxmlformats.org/markup-compatibility/2006">
              <mc:Choice xmlns:v="urn:schemas-microsoft-com:vml" Requires="v">
                <p:oleObj spid="_x0000_s25635" name="图片" r:id="rId11" imgW="4949952" imgH="316992" progId="Word.Picture.8">
                  <p:embed/>
                </p:oleObj>
              </mc:Choice>
              <mc:Fallback>
                <p:oleObj name="图片" r:id="rId11" imgW="4949952" imgH="316992" progId="Word.Picture.8">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 y="2767013"/>
                        <a:ext cx="80391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5049" name="Object 25">
            <a:extLst>
              <a:ext uri="{FF2B5EF4-FFF2-40B4-BE49-F238E27FC236}">
                <a16:creationId xmlns:a16="http://schemas.microsoft.com/office/drawing/2014/main" id="{BC9FBC8A-B618-4B0B-A45E-4D4B7D280FC0}"/>
              </a:ext>
            </a:extLst>
          </p:cNvPr>
          <p:cNvGraphicFramePr>
            <a:graphicFrameLocks noChangeAspect="1"/>
          </p:cNvGraphicFramePr>
          <p:nvPr/>
        </p:nvGraphicFramePr>
        <p:xfrm>
          <a:off x="684213" y="3976688"/>
          <a:ext cx="8039100" cy="315912"/>
        </p:xfrm>
        <a:graphic>
          <a:graphicData uri="http://schemas.openxmlformats.org/presentationml/2006/ole">
            <mc:AlternateContent xmlns:mc="http://schemas.openxmlformats.org/markup-compatibility/2006">
              <mc:Choice xmlns:v="urn:schemas-microsoft-com:vml" Requires="v">
                <p:oleObj spid="_x0000_s25636" name="图片" r:id="rId13" imgW="4949952" imgH="213360" progId="Word.Picture.8">
                  <p:embed/>
                </p:oleObj>
              </mc:Choice>
              <mc:Fallback>
                <p:oleObj name="图片" r:id="rId13" imgW="4949952" imgH="213360" progId="Word.Picture.8">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3976688"/>
                        <a:ext cx="80391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85050" name="Group 26">
            <a:extLst>
              <a:ext uri="{FF2B5EF4-FFF2-40B4-BE49-F238E27FC236}">
                <a16:creationId xmlns:a16="http://schemas.microsoft.com/office/drawing/2014/main" id="{F5EDC7E3-E9E6-4076-8450-7D811E7E32E7}"/>
              </a:ext>
            </a:extLst>
          </p:cNvPr>
          <p:cNvGrpSpPr>
            <a:grpSpLocks/>
          </p:cNvGrpSpPr>
          <p:nvPr/>
        </p:nvGrpSpPr>
        <p:grpSpPr bwMode="auto">
          <a:xfrm>
            <a:off x="1403350" y="1795463"/>
            <a:ext cx="6480175" cy="2482850"/>
            <a:chOff x="885" y="2409"/>
            <a:chExt cx="4082" cy="1564"/>
          </a:xfrm>
        </p:grpSpPr>
        <p:grpSp>
          <p:nvGrpSpPr>
            <p:cNvPr id="25614" name="Group 27">
              <a:extLst>
                <a:ext uri="{FF2B5EF4-FFF2-40B4-BE49-F238E27FC236}">
                  <a16:creationId xmlns:a16="http://schemas.microsoft.com/office/drawing/2014/main" id="{5A267C57-BABB-486A-B786-1AAB010816F5}"/>
                </a:ext>
              </a:extLst>
            </p:cNvPr>
            <p:cNvGrpSpPr>
              <a:grpSpLocks/>
            </p:cNvGrpSpPr>
            <p:nvPr/>
          </p:nvGrpSpPr>
          <p:grpSpPr bwMode="auto">
            <a:xfrm>
              <a:off x="885" y="2409"/>
              <a:ext cx="1179" cy="1519"/>
              <a:chOff x="862" y="2183"/>
              <a:chExt cx="1179" cy="1519"/>
            </a:xfrm>
          </p:grpSpPr>
          <p:sp>
            <p:nvSpPr>
              <p:cNvPr id="25627" name="Line 28">
                <a:extLst>
                  <a:ext uri="{FF2B5EF4-FFF2-40B4-BE49-F238E27FC236}">
                    <a16:creationId xmlns:a16="http://schemas.microsoft.com/office/drawing/2014/main" id="{BAFF10D3-2312-437F-8882-6B920A1B17C9}"/>
                  </a:ext>
                </a:extLst>
              </p:cNvPr>
              <p:cNvSpPr>
                <a:spLocks noChangeShapeType="1"/>
              </p:cNvSpPr>
              <p:nvPr/>
            </p:nvSpPr>
            <p:spPr bwMode="auto">
              <a:xfrm>
                <a:off x="862" y="2183"/>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8" name="Line 29">
                <a:extLst>
                  <a:ext uri="{FF2B5EF4-FFF2-40B4-BE49-F238E27FC236}">
                    <a16:creationId xmlns:a16="http://schemas.microsoft.com/office/drawing/2014/main" id="{0CA29A7A-C550-44D3-984F-9E3820CB449F}"/>
                  </a:ext>
                </a:extLst>
              </p:cNvPr>
              <p:cNvSpPr>
                <a:spLocks noChangeShapeType="1"/>
              </p:cNvSpPr>
              <p:nvPr/>
            </p:nvSpPr>
            <p:spPr bwMode="auto">
              <a:xfrm>
                <a:off x="1156"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9" name="Line 30">
                <a:extLst>
                  <a:ext uri="{FF2B5EF4-FFF2-40B4-BE49-F238E27FC236}">
                    <a16:creationId xmlns:a16="http://schemas.microsoft.com/office/drawing/2014/main" id="{88A358FB-A036-4AB2-AAC2-B3EFCEF7861F}"/>
                  </a:ext>
                </a:extLst>
              </p:cNvPr>
              <p:cNvSpPr>
                <a:spLocks noChangeShapeType="1"/>
              </p:cNvSpPr>
              <p:nvPr/>
            </p:nvSpPr>
            <p:spPr bwMode="auto">
              <a:xfrm>
                <a:off x="1451"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0" name="Line 31">
                <a:extLst>
                  <a:ext uri="{FF2B5EF4-FFF2-40B4-BE49-F238E27FC236}">
                    <a16:creationId xmlns:a16="http://schemas.microsoft.com/office/drawing/2014/main" id="{EB615004-1EAE-445F-803A-4B925AF9389F}"/>
                  </a:ext>
                </a:extLst>
              </p:cNvPr>
              <p:cNvSpPr>
                <a:spLocks noChangeShapeType="1"/>
              </p:cNvSpPr>
              <p:nvPr/>
            </p:nvSpPr>
            <p:spPr bwMode="auto">
              <a:xfrm>
                <a:off x="1746"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1" name="Line 32">
                <a:extLst>
                  <a:ext uri="{FF2B5EF4-FFF2-40B4-BE49-F238E27FC236}">
                    <a16:creationId xmlns:a16="http://schemas.microsoft.com/office/drawing/2014/main" id="{4A446A3F-7145-4045-AD63-71D14DAD1959}"/>
                  </a:ext>
                </a:extLst>
              </p:cNvPr>
              <p:cNvSpPr>
                <a:spLocks noChangeShapeType="1"/>
              </p:cNvSpPr>
              <p:nvPr/>
            </p:nvSpPr>
            <p:spPr bwMode="auto">
              <a:xfrm>
                <a:off x="2041"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615" name="Group 33">
              <a:extLst>
                <a:ext uri="{FF2B5EF4-FFF2-40B4-BE49-F238E27FC236}">
                  <a16:creationId xmlns:a16="http://schemas.microsoft.com/office/drawing/2014/main" id="{E533E899-F4F6-4FD5-A912-5E8346445D33}"/>
                </a:ext>
              </a:extLst>
            </p:cNvPr>
            <p:cNvGrpSpPr>
              <a:grpSpLocks/>
            </p:cNvGrpSpPr>
            <p:nvPr/>
          </p:nvGrpSpPr>
          <p:grpSpPr bwMode="auto">
            <a:xfrm>
              <a:off x="2336" y="2454"/>
              <a:ext cx="1179" cy="1519"/>
              <a:chOff x="862" y="2183"/>
              <a:chExt cx="1179" cy="1519"/>
            </a:xfrm>
          </p:grpSpPr>
          <p:sp>
            <p:nvSpPr>
              <p:cNvPr id="25622" name="Line 34">
                <a:extLst>
                  <a:ext uri="{FF2B5EF4-FFF2-40B4-BE49-F238E27FC236}">
                    <a16:creationId xmlns:a16="http://schemas.microsoft.com/office/drawing/2014/main" id="{7B9A23E1-8EAF-41EF-A308-1B0CF6023836}"/>
                  </a:ext>
                </a:extLst>
              </p:cNvPr>
              <p:cNvSpPr>
                <a:spLocks noChangeShapeType="1"/>
              </p:cNvSpPr>
              <p:nvPr/>
            </p:nvSpPr>
            <p:spPr bwMode="auto">
              <a:xfrm>
                <a:off x="862" y="2183"/>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3" name="Line 35">
                <a:extLst>
                  <a:ext uri="{FF2B5EF4-FFF2-40B4-BE49-F238E27FC236}">
                    <a16:creationId xmlns:a16="http://schemas.microsoft.com/office/drawing/2014/main" id="{5A26E133-FD25-4123-ABDC-E2A5596A3346}"/>
                  </a:ext>
                </a:extLst>
              </p:cNvPr>
              <p:cNvSpPr>
                <a:spLocks noChangeShapeType="1"/>
              </p:cNvSpPr>
              <p:nvPr/>
            </p:nvSpPr>
            <p:spPr bwMode="auto">
              <a:xfrm>
                <a:off x="1156"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4" name="Line 36">
                <a:extLst>
                  <a:ext uri="{FF2B5EF4-FFF2-40B4-BE49-F238E27FC236}">
                    <a16:creationId xmlns:a16="http://schemas.microsoft.com/office/drawing/2014/main" id="{8CE7FD21-24D7-45C4-9A14-05FF301BB1F9}"/>
                  </a:ext>
                </a:extLst>
              </p:cNvPr>
              <p:cNvSpPr>
                <a:spLocks noChangeShapeType="1"/>
              </p:cNvSpPr>
              <p:nvPr/>
            </p:nvSpPr>
            <p:spPr bwMode="auto">
              <a:xfrm>
                <a:off x="1451"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5" name="Line 37">
                <a:extLst>
                  <a:ext uri="{FF2B5EF4-FFF2-40B4-BE49-F238E27FC236}">
                    <a16:creationId xmlns:a16="http://schemas.microsoft.com/office/drawing/2014/main" id="{9405915E-46FC-4119-BBC8-C4ABF9DF2E57}"/>
                  </a:ext>
                </a:extLst>
              </p:cNvPr>
              <p:cNvSpPr>
                <a:spLocks noChangeShapeType="1"/>
              </p:cNvSpPr>
              <p:nvPr/>
            </p:nvSpPr>
            <p:spPr bwMode="auto">
              <a:xfrm>
                <a:off x="1746"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6" name="Line 38">
                <a:extLst>
                  <a:ext uri="{FF2B5EF4-FFF2-40B4-BE49-F238E27FC236}">
                    <a16:creationId xmlns:a16="http://schemas.microsoft.com/office/drawing/2014/main" id="{228F241E-3F11-41B9-A2C5-01DEC62F4CF7}"/>
                  </a:ext>
                </a:extLst>
              </p:cNvPr>
              <p:cNvSpPr>
                <a:spLocks noChangeShapeType="1"/>
              </p:cNvSpPr>
              <p:nvPr/>
            </p:nvSpPr>
            <p:spPr bwMode="auto">
              <a:xfrm>
                <a:off x="2041"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616" name="Group 39">
              <a:extLst>
                <a:ext uri="{FF2B5EF4-FFF2-40B4-BE49-F238E27FC236}">
                  <a16:creationId xmlns:a16="http://schemas.microsoft.com/office/drawing/2014/main" id="{FEED9ABE-14E2-449E-A200-41893E4564A4}"/>
                </a:ext>
              </a:extLst>
            </p:cNvPr>
            <p:cNvGrpSpPr>
              <a:grpSpLocks/>
            </p:cNvGrpSpPr>
            <p:nvPr/>
          </p:nvGrpSpPr>
          <p:grpSpPr bwMode="auto">
            <a:xfrm>
              <a:off x="3788" y="2454"/>
              <a:ext cx="1179" cy="1519"/>
              <a:chOff x="862" y="2183"/>
              <a:chExt cx="1179" cy="1519"/>
            </a:xfrm>
          </p:grpSpPr>
          <p:sp>
            <p:nvSpPr>
              <p:cNvPr id="25617" name="Line 40">
                <a:extLst>
                  <a:ext uri="{FF2B5EF4-FFF2-40B4-BE49-F238E27FC236}">
                    <a16:creationId xmlns:a16="http://schemas.microsoft.com/office/drawing/2014/main" id="{342B62FC-99D9-4FD1-BB38-D7E55D49CE84}"/>
                  </a:ext>
                </a:extLst>
              </p:cNvPr>
              <p:cNvSpPr>
                <a:spLocks noChangeShapeType="1"/>
              </p:cNvSpPr>
              <p:nvPr/>
            </p:nvSpPr>
            <p:spPr bwMode="auto">
              <a:xfrm>
                <a:off x="862" y="2183"/>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8" name="Line 41">
                <a:extLst>
                  <a:ext uri="{FF2B5EF4-FFF2-40B4-BE49-F238E27FC236}">
                    <a16:creationId xmlns:a16="http://schemas.microsoft.com/office/drawing/2014/main" id="{7F33F85C-7B16-4E75-95C3-C8D8BBB5415B}"/>
                  </a:ext>
                </a:extLst>
              </p:cNvPr>
              <p:cNvSpPr>
                <a:spLocks noChangeShapeType="1"/>
              </p:cNvSpPr>
              <p:nvPr/>
            </p:nvSpPr>
            <p:spPr bwMode="auto">
              <a:xfrm>
                <a:off x="1156"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9" name="Line 42">
                <a:extLst>
                  <a:ext uri="{FF2B5EF4-FFF2-40B4-BE49-F238E27FC236}">
                    <a16:creationId xmlns:a16="http://schemas.microsoft.com/office/drawing/2014/main" id="{B43DF3FA-9954-4499-BA2B-6CE61FC6D645}"/>
                  </a:ext>
                </a:extLst>
              </p:cNvPr>
              <p:cNvSpPr>
                <a:spLocks noChangeShapeType="1"/>
              </p:cNvSpPr>
              <p:nvPr/>
            </p:nvSpPr>
            <p:spPr bwMode="auto">
              <a:xfrm>
                <a:off x="1451"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0" name="Line 43">
                <a:extLst>
                  <a:ext uri="{FF2B5EF4-FFF2-40B4-BE49-F238E27FC236}">
                    <a16:creationId xmlns:a16="http://schemas.microsoft.com/office/drawing/2014/main" id="{E0AB7968-4069-4744-A369-AEFF31259EBC}"/>
                  </a:ext>
                </a:extLst>
              </p:cNvPr>
              <p:cNvSpPr>
                <a:spLocks noChangeShapeType="1"/>
              </p:cNvSpPr>
              <p:nvPr/>
            </p:nvSpPr>
            <p:spPr bwMode="auto">
              <a:xfrm>
                <a:off x="1746"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1" name="Line 44">
                <a:extLst>
                  <a:ext uri="{FF2B5EF4-FFF2-40B4-BE49-F238E27FC236}">
                    <a16:creationId xmlns:a16="http://schemas.microsoft.com/office/drawing/2014/main" id="{6152A6EF-B0B6-4AC4-A24B-13CEBB2C7F3C}"/>
                  </a:ext>
                </a:extLst>
              </p:cNvPr>
              <p:cNvSpPr>
                <a:spLocks noChangeShapeType="1"/>
              </p:cNvSpPr>
              <p:nvPr/>
            </p:nvSpPr>
            <p:spPr bwMode="auto">
              <a:xfrm>
                <a:off x="2041" y="2228"/>
                <a:ext cx="0" cy="1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85069" name="Rectangle 45">
            <a:extLst>
              <a:ext uri="{FF2B5EF4-FFF2-40B4-BE49-F238E27FC236}">
                <a16:creationId xmlns:a16="http://schemas.microsoft.com/office/drawing/2014/main" id="{6480CE56-C04F-4F9B-84DF-93BE4DC83207}"/>
              </a:ext>
            </a:extLst>
          </p:cNvPr>
          <p:cNvSpPr>
            <a:spLocks noChangeArrowheads="1"/>
          </p:cNvSpPr>
          <p:nvPr/>
        </p:nvSpPr>
        <p:spPr bwMode="auto">
          <a:xfrm>
            <a:off x="573088" y="5373688"/>
            <a:ext cx="89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结论</a:t>
            </a:r>
            <a:r>
              <a:rPr lang="en-US" altLang="zh-CN">
                <a:solidFill>
                  <a:srgbClr val="000066"/>
                </a:solidFill>
                <a:latin typeface="Times New Roman" panose="02020603050405020304" pitchFamily="18" charset="0"/>
                <a:ea typeface="楷体_GB2312" pitchFamily="49" charset="-122"/>
              </a:rPr>
              <a:t>:</a:t>
            </a:r>
          </a:p>
        </p:txBody>
      </p:sp>
      <p:graphicFrame>
        <p:nvGraphicFramePr>
          <p:cNvPr id="385070" name="Object 46">
            <a:extLst>
              <a:ext uri="{FF2B5EF4-FFF2-40B4-BE49-F238E27FC236}">
                <a16:creationId xmlns:a16="http://schemas.microsoft.com/office/drawing/2014/main" id="{1E45D643-BCC8-42DD-8833-53F0234E7E5D}"/>
              </a:ext>
            </a:extLst>
          </p:cNvPr>
          <p:cNvGraphicFramePr>
            <a:graphicFrameLocks noChangeAspect="1"/>
          </p:cNvGraphicFramePr>
          <p:nvPr/>
        </p:nvGraphicFramePr>
        <p:xfrm>
          <a:off x="860425" y="4538663"/>
          <a:ext cx="1512888" cy="725487"/>
        </p:xfrm>
        <a:graphic>
          <a:graphicData uri="http://schemas.openxmlformats.org/presentationml/2006/ole">
            <mc:AlternateContent xmlns:mc="http://schemas.openxmlformats.org/markup-compatibility/2006">
              <mc:Choice xmlns:v="urn:schemas-microsoft-com:vml" Requires="v">
                <p:oleObj spid="_x0000_s25637" name="Equation" r:id="rId15" imgW="748975" imgH="393529" progId="Equation.DSMT4">
                  <p:embed/>
                </p:oleObj>
              </mc:Choice>
              <mc:Fallback>
                <p:oleObj name="Equation" r:id="rId15" imgW="748975" imgH="393529"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0425" y="4538663"/>
                        <a:ext cx="1512888" cy="72548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5071" name="Object 47">
            <a:extLst>
              <a:ext uri="{FF2B5EF4-FFF2-40B4-BE49-F238E27FC236}">
                <a16:creationId xmlns:a16="http://schemas.microsoft.com/office/drawing/2014/main" id="{55D1F7C8-496A-470E-B531-116235D3C63E}"/>
              </a:ext>
            </a:extLst>
          </p:cNvPr>
          <p:cNvGraphicFramePr>
            <a:graphicFrameLocks noChangeAspect="1"/>
          </p:cNvGraphicFramePr>
          <p:nvPr/>
        </p:nvGraphicFramePr>
        <p:xfrm>
          <a:off x="2841625" y="4513263"/>
          <a:ext cx="1584325" cy="709612"/>
        </p:xfrm>
        <a:graphic>
          <a:graphicData uri="http://schemas.openxmlformats.org/presentationml/2006/ole">
            <mc:AlternateContent xmlns:mc="http://schemas.openxmlformats.org/markup-compatibility/2006">
              <mc:Choice xmlns:v="urn:schemas-microsoft-com:vml" Requires="v">
                <p:oleObj spid="_x0000_s25638" name="Equation" r:id="rId17" imgW="736280" imgH="393529" progId="Equation.DSMT4">
                  <p:embed/>
                </p:oleObj>
              </mc:Choice>
              <mc:Fallback>
                <p:oleObj name="Equation" r:id="rId17" imgW="736280" imgH="393529" progId="Equation.DSMT4">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41625" y="4513263"/>
                        <a:ext cx="1584325" cy="709612"/>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5072" name="Object 48">
            <a:extLst>
              <a:ext uri="{FF2B5EF4-FFF2-40B4-BE49-F238E27FC236}">
                <a16:creationId xmlns:a16="http://schemas.microsoft.com/office/drawing/2014/main" id="{8F621B78-C077-4528-A3C5-CD52F7D56937}"/>
              </a:ext>
            </a:extLst>
          </p:cNvPr>
          <p:cNvGraphicFramePr>
            <a:graphicFrameLocks noChangeAspect="1"/>
          </p:cNvGraphicFramePr>
          <p:nvPr/>
        </p:nvGraphicFramePr>
        <p:xfrm>
          <a:off x="4784725" y="4502150"/>
          <a:ext cx="1701800" cy="715963"/>
        </p:xfrm>
        <a:graphic>
          <a:graphicData uri="http://schemas.openxmlformats.org/presentationml/2006/ole">
            <mc:AlternateContent xmlns:mc="http://schemas.openxmlformats.org/markup-compatibility/2006">
              <mc:Choice xmlns:v="urn:schemas-microsoft-com:vml" Requires="v">
                <p:oleObj spid="_x0000_s25639" name="Equation" r:id="rId19" imgW="748975" imgH="393529" progId="Equation.DSMT4">
                  <p:embed/>
                </p:oleObj>
              </mc:Choice>
              <mc:Fallback>
                <p:oleObj name="Equation" r:id="rId19" imgW="748975" imgH="393529" progId="Equation.DSMT4">
                  <p:embed/>
                  <p:pic>
                    <p:nvPicPr>
                      <p:cNvPr id="0" name="Object 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84725" y="4502150"/>
                        <a:ext cx="1701800" cy="715963"/>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5073" name="Rectangle 49">
            <a:extLst>
              <a:ext uri="{FF2B5EF4-FFF2-40B4-BE49-F238E27FC236}">
                <a16:creationId xmlns:a16="http://schemas.microsoft.com/office/drawing/2014/main" id="{907B8D4C-FF47-4A2B-9BFC-F0B387F98EB6}"/>
              </a:ext>
            </a:extLst>
          </p:cNvPr>
          <p:cNvSpPr>
            <a:spLocks noChangeArrowheads="1"/>
          </p:cNvSpPr>
          <p:nvPr/>
        </p:nvSpPr>
        <p:spPr bwMode="auto">
          <a:xfrm>
            <a:off x="1785938" y="5337175"/>
            <a:ext cx="71755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buFont typeface="Wingdings" panose="05000000000000000000" pitchFamily="2" charset="2"/>
              <a:buChar char="Ø"/>
            </a:pPr>
            <a:r>
              <a:rPr lang="en-US" altLang="zh-CN">
                <a:solidFill>
                  <a:srgbClr val="000066"/>
                </a:solidFill>
                <a:latin typeface="Times New Roman" panose="02020603050405020304" pitchFamily="18" charset="0"/>
                <a:ea typeface="楷体_GB2312" pitchFamily="49" charset="-122"/>
              </a:rPr>
              <a:t> </a:t>
            </a:r>
            <a:r>
              <a:rPr lang="zh-CN" altLang="en-US">
                <a:solidFill>
                  <a:srgbClr val="000066"/>
                </a:solidFill>
                <a:latin typeface="Times New Roman" panose="02020603050405020304" pitchFamily="18" charset="0"/>
                <a:ea typeface="楷体_GB2312" pitchFamily="49" charset="-122"/>
              </a:rPr>
              <a:t>计数器的功能：不仅可以计数也可作为分频器</a:t>
            </a:r>
            <a:r>
              <a:rPr lang="zh-CN" altLang="en-US" b="0">
                <a:solidFill>
                  <a:srgbClr val="000066"/>
                </a:solidFill>
                <a:latin typeface="Times New Roman" panose="02020603050405020304" pitchFamily="18" charset="0"/>
                <a:ea typeface="楷体_GB2312" pitchFamily="49" charset="-122"/>
              </a:rPr>
              <a:t>。</a:t>
            </a:r>
          </a:p>
        </p:txBody>
      </p:sp>
      <p:graphicFrame>
        <p:nvGraphicFramePr>
          <p:cNvPr id="385074" name="Object 50">
            <a:extLst>
              <a:ext uri="{FF2B5EF4-FFF2-40B4-BE49-F238E27FC236}">
                <a16:creationId xmlns:a16="http://schemas.microsoft.com/office/drawing/2014/main" id="{7EBD69F7-5FDA-4A5C-9167-1B855A453528}"/>
              </a:ext>
            </a:extLst>
          </p:cNvPr>
          <p:cNvGraphicFramePr>
            <a:graphicFrameLocks noChangeAspect="1"/>
          </p:cNvGraphicFramePr>
          <p:nvPr/>
        </p:nvGraphicFramePr>
        <p:xfrm>
          <a:off x="6657975" y="4575175"/>
          <a:ext cx="1547813" cy="685800"/>
        </p:xfrm>
        <a:graphic>
          <a:graphicData uri="http://schemas.openxmlformats.org/presentationml/2006/ole">
            <mc:AlternateContent xmlns:mc="http://schemas.openxmlformats.org/markup-compatibility/2006">
              <mc:Choice xmlns:v="urn:schemas-microsoft-com:vml" Requires="v">
                <p:oleObj spid="_x0000_s25640" name="公式" r:id="rId21" imgW="774364" imgH="342751" progId="Equation.3">
                  <p:embed/>
                </p:oleObj>
              </mc:Choice>
              <mc:Fallback>
                <p:oleObj name="公式" r:id="rId21" imgW="774364" imgH="342751" progId="Equation.3">
                  <p:embed/>
                  <p:pic>
                    <p:nvPicPr>
                      <p:cNvPr id="0" name="Object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57975" y="4575175"/>
                        <a:ext cx="1547813" cy="685800"/>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5045"/>
                                        </p:tgtEl>
                                        <p:attrNameLst>
                                          <p:attrName>style.visibility</p:attrName>
                                        </p:attrNameLst>
                                      </p:cBhvr>
                                      <p:to>
                                        <p:strVal val="visible"/>
                                      </p:to>
                                    </p:set>
                                    <p:animEffect transition="in" filter="wipe(left)">
                                      <p:cBhvr>
                                        <p:cTn id="7" dur="500"/>
                                        <p:tgtEl>
                                          <p:spTgt spid="385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85050"/>
                                        </p:tgtEl>
                                        <p:attrNameLst>
                                          <p:attrName>style.visibility</p:attrName>
                                        </p:attrNameLst>
                                      </p:cBhvr>
                                      <p:to>
                                        <p:strVal val="visible"/>
                                      </p:to>
                                    </p:set>
                                    <p:animEffect transition="in" filter="wipe(up)">
                                      <p:cBhvr>
                                        <p:cTn id="12" dur="500"/>
                                        <p:tgtEl>
                                          <p:spTgt spid="385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5047"/>
                                        </p:tgtEl>
                                        <p:attrNameLst>
                                          <p:attrName>style.visibility</p:attrName>
                                        </p:attrNameLst>
                                      </p:cBhvr>
                                      <p:to>
                                        <p:strVal val="visible"/>
                                      </p:to>
                                    </p:set>
                                    <p:animEffect transition="in" filter="wipe(left)">
                                      <p:cBhvr>
                                        <p:cTn id="17" dur="500"/>
                                        <p:tgtEl>
                                          <p:spTgt spid="3850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5048"/>
                                        </p:tgtEl>
                                        <p:attrNameLst>
                                          <p:attrName>style.visibility</p:attrName>
                                        </p:attrNameLst>
                                      </p:cBhvr>
                                      <p:to>
                                        <p:strVal val="visible"/>
                                      </p:to>
                                    </p:set>
                                    <p:animEffect transition="in" filter="wipe(left)">
                                      <p:cBhvr>
                                        <p:cTn id="22" dur="500"/>
                                        <p:tgtEl>
                                          <p:spTgt spid="3850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5046"/>
                                        </p:tgtEl>
                                        <p:attrNameLst>
                                          <p:attrName>style.visibility</p:attrName>
                                        </p:attrNameLst>
                                      </p:cBhvr>
                                      <p:to>
                                        <p:strVal val="visible"/>
                                      </p:to>
                                    </p:set>
                                    <p:animEffect transition="in" filter="wipe(left)">
                                      <p:cBhvr>
                                        <p:cTn id="27" dur="500"/>
                                        <p:tgtEl>
                                          <p:spTgt spid="3850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5049"/>
                                        </p:tgtEl>
                                        <p:attrNameLst>
                                          <p:attrName>style.visibility</p:attrName>
                                        </p:attrNameLst>
                                      </p:cBhvr>
                                      <p:to>
                                        <p:strVal val="visible"/>
                                      </p:to>
                                    </p:set>
                                    <p:animEffect transition="in" filter="wipe(left)">
                                      <p:cBhvr>
                                        <p:cTn id="32" dur="500"/>
                                        <p:tgtEl>
                                          <p:spTgt spid="3850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385070"/>
                                        </p:tgtEl>
                                        <p:attrNameLst>
                                          <p:attrName>style.visibility</p:attrName>
                                        </p:attrNameLst>
                                      </p:cBhvr>
                                      <p:to>
                                        <p:strVal val="visible"/>
                                      </p:to>
                                    </p:set>
                                    <p:animEffect transition="in" filter="box(out)">
                                      <p:cBhvr>
                                        <p:cTn id="37" dur="500"/>
                                        <p:tgtEl>
                                          <p:spTgt spid="3850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385071"/>
                                        </p:tgtEl>
                                        <p:attrNameLst>
                                          <p:attrName>style.visibility</p:attrName>
                                        </p:attrNameLst>
                                      </p:cBhvr>
                                      <p:to>
                                        <p:strVal val="visible"/>
                                      </p:to>
                                    </p:set>
                                    <p:animEffect transition="in" filter="box(out)">
                                      <p:cBhvr>
                                        <p:cTn id="42" dur="500"/>
                                        <p:tgtEl>
                                          <p:spTgt spid="3850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385072"/>
                                        </p:tgtEl>
                                        <p:attrNameLst>
                                          <p:attrName>style.visibility</p:attrName>
                                        </p:attrNameLst>
                                      </p:cBhvr>
                                      <p:to>
                                        <p:strVal val="visible"/>
                                      </p:to>
                                    </p:set>
                                    <p:animEffect transition="in" filter="box(out)">
                                      <p:cBhvr>
                                        <p:cTn id="47" dur="500"/>
                                        <p:tgtEl>
                                          <p:spTgt spid="3850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85074"/>
                                        </p:tgtEl>
                                        <p:attrNameLst>
                                          <p:attrName>style.visibility</p:attrName>
                                        </p:attrNameLst>
                                      </p:cBhvr>
                                      <p:to>
                                        <p:strVal val="visible"/>
                                      </p:to>
                                    </p:set>
                                    <p:animEffect transition="in" filter="wipe(left)">
                                      <p:cBhvr>
                                        <p:cTn id="52" dur="500"/>
                                        <p:tgtEl>
                                          <p:spTgt spid="3850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6" fill="hold" grpId="0" nodeType="clickEffect">
                                  <p:stCondLst>
                                    <p:cond delay="0"/>
                                  </p:stCondLst>
                                  <p:childTnLst>
                                    <p:set>
                                      <p:cBhvr>
                                        <p:cTn id="56" dur="1" fill="hold">
                                          <p:stCondLst>
                                            <p:cond delay="0"/>
                                          </p:stCondLst>
                                        </p:cTn>
                                        <p:tgtEl>
                                          <p:spTgt spid="385069"/>
                                        </p:tgtEl>
                                        <p:attrNameLst>
                                          <p:attrName>style.visibility</p:attrName>
                                        </p:attrNameLst>
                                      </p:cBhvr>
                                      <p:to>
                                        <p:strVal val="visible"/>
                                      </p:to>
                                    </p:set>
                                    <p:animEffect transition="in" filter="barn(inHorizontal)">
                                      <p:cBhvr>
                                        <p:cTn id="57" dur="500"/>
                                        <p:tgtEl>
                                          <p:spTgt spid="385069"/>
                                        </p:tgtEl>
                                      </p:cBhvr>
                                    </p:animEffect>
                                  </p:childTnLst>
                                </p:cTn>
                              </p:par>
                            </p:childTnLst>
                          </p:cTn>
                        </p:par>
                        <p:par>
                          <p:cTn id="58" fill="hold" nodeType="afterGroup">
                            <p:stCondLst>
                              <p:cond delay="500"/>
                            </p:stCondLst>
                            <p:childTnLst>
                              <p:par>
                                <p:cTn id="59" presetID="18" presetClass="entr" presetSubtype="6" fill="hold" grpId="0" nodeType="afterEffect">
                                  <p:stCondLst>
                                    <p:cond delay="0"/>
                                  </p:stCondLst>
                                  <p:childTnLst>
                                    <p:set>
                                      <p:cBhvr>
                                        <p:cTn id="60" dur="1" fill="hold">
                                          <p:stCondLst>
                                            <p:cond delay="0"/>
                                          </p:stCondLst>
                                        </p:cTn>
                                        <p:tgtEl>
                                          <p:spTgt spid="385073"/>
                                        </p:tgtEl>
                                        <p:attrNameLst>
                                          <p:attrName>style.visibility</p:attrName>
                                        </p:attrNameLst>
                                      </p:cBhvr>
                                      <p:to>
                                        <p:strVal val="visible"/>
                                      </p:to>
                                    </p:set>
                                    <p:animEffect transition="in" filter="strips(downRight)">
                                      <p:cBhvr>
                                        <p:cTn id="61" dur="500"/>
                                        <p:tgtEl>
                                          <p:spTgt spid="385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69" grpId="0" autoUpdateAnimBg="0"/>
      <p:bldP spid="38507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1">
            <a:extLst>
              <a:ext uri="{FF2B5EF4-FFF2-40B4-BE49-F238E27FC236}">
                <a16:creationId xmlns:a16="http://schemas.microsoft.com/office/drawing/2014/main" id="{C0735C02-519B-4378-A7B1-C67E7B7E3A76}"/>
              </a:ext>
            </a:extLst>
          </p:cNvPr>
          <p:cNvSpPr>
            <a:spLocks noChangeArrowheads="1"/>
          </p:cNvSpPr>
          <p:nvPr/>
        </p:nvSpPr>
        <p:spPr bwMode="auto">
          <a:xfrm>
            <a:off x="0" y="2170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lang="zh-CN" altLang="zh-CN" sz="1800" b="0">
              <a:latin typeface="Arial" panose="020B0604020202020204" pitchFamily="34" charset="0"/>
              <a:ea typeface="宋体" panose="02010600030101010101" pitchFamily="2" charset="-122"/>
            </a:endParaRPr>
          </a:p>
        </p:txBody>
      </p:sp>
      <p:graphicFrame>
        <p:nvGraphicFramePr>
          <p:cNvPr id="388118" name="Object 22">
            <a:extLst>
              <a:ext uri="{FF2B5EF4-FFF2-40B4-BE49-F238E27FC236}">
                <a16:creationId xmlns:a16="http://schemas.microsoft.com/office/drawing/2014/main" id="{59D446F2-FEC3-4992-B467-BB6EFFA27B14}"/>
              </a:ext>
            </a:extLst>
          </p:cNvPr>
          <p:cNvGraphicFramePr>
            <a:graphicFrameLocks noChangeAspect="1"/>
          </p:cNvGraphicFramePr>
          <p:nvPr/>
        </p:nvGraphicFramePr>
        <p:xfrm>
          <a:off x="0" y="1425575"/>
          <a:ext cx="9032875" cy="3521075"/>
        </p:xfrm>
        <a:graphic>
          <a:graphicData uri="http://schemas.openxmlformats.org/presentationml/2006/ole">
            <mc:AlternateContent xmlns:mc="http://schemas.openxmlformats.org/markup-compatibility/2006">
              <mc:Choice xmlns:v="urn:schemas-microsoft-com:vml" Requires="v">
                <p:oleObj spid="_x0000_s27654" name="图片" r:id="rId4" imgW="5259702" imgH="1547329" progId="Word.Picture.8">
                  <p:embed/>
                </p:oleObj>
              </mc:Choice>
              <mc:Fallback>
                <p:oleObj name="图片" r:id="rId4" imgW="5259702" imgH="1547329" progId="Word.Picture.8">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25575"/>
                        <a:ext cx="9032875"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8119" name="Rectangle 23">
            <a:extLst>
              <a:ext uri="{FF2B5EF4-FFF2-40B4-BE49-F238E27FC236}">
                <a16:creationId xmlns:a16="http://schemas.microsoft.com/office/drawing/2014/main" id="{3624EE83-91E1-4958-A359-7F7E4B00D2AC}"/>
              </a:ext>
            </a:extLst>
          </p:cNvPr>
          <p:cNvSpPr>
            <a:spLocks noChangeArrowheads="1"/>
          </p:cNvSpPr>
          <p:nvPr/>
        </p:nvSpPr>
        <p:spPr bwMode="auto">
          <a:xfrm>
            <a:off x="755650" y="476250"/>
            <a:ext cx="820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CC0000"/>
                </a:solidFill>
                <a:latin typeface="Times New Roman" panose="02020603050405020304" pitchFamily="18" charset="0"/>
                <a:ea typeface="楷体_GB2312" pitchFamily="49" charset="-122"/>
              </a:rPr>
              <a:t>如考虑每个触发器都有</a:t>
            </a:r>
            <a:r>
              <a:rPr lang="en-US" altLang="zh-CN">
                <a:solidFill>
                  <a:srgbClr val="CC0000"/>
                </a:solidFill>
                <a:latin typeface="Times New Roman" panose="02020603050405020304" pitchFamily="18" charset="0"/>
                <a:ea typeface="楷体_GB2312" pitchFamily="49" charset="-122"/>
              </a:rPr>
              <a:t>1</a:t>
            </a:r>
            <a:r>
              <a:rPr lang="en-US" altLang="zh-CN" i="1">
                <a:solidFill>
                  <a:srgbClr val="CC0000"/>
                </a:solidFill>
                <a:latin typeface="Times New Roman" panose="02020603050405020304" pitchFamily="18" charset="0"/>
                <a:ea typeface="楷体_GB2312" pitchFamily="49" charset="-122"/>
              </a:rPr>
              <a:t>t</a:t>
            </a:r>
            <a:r>
              <a:rPr lang="en-US" altLang="zh-CN" baseline="-25000">
                <a:solidFill>
                  <a:srgbClr val="CC0000"/>
                </a:solidFill>
                <a:latin typeface="Times New Roman" panose="02020603050405020304" pitchFamily="18" charset="0"/>
                <a:ea typeface="楷体_GB2312" pitchFamily="49" charset="-122"/>
              </a:rPr>
              <a:t>pd</a:t>
            </a:r>
            <a:r>
              <a:rPr lang="zh-CN" altLang="en-US">
                <a:solidFill>
                  <a:srgbClr val="CC0000"/>
                </a:solidFill>
                <a:latin typeface="Times New Roman" panose="02020603050405020304" pitchFamily="18" charset="0"/>
                <a:ea typeface="楷体_GB2312" pitchFamily="49" charset="-122"/>
              </a:rPr>
              <a:t>的延时，电路会出现什么问题？</a:t>
            </a:r>
          </a:p>
        </p:txBody>
      </p:sp>
      <p:sp>
        <p:nvSpPr>
          <p:cNvPr id="388120" name="Rectangle 24">
            <a:extLst>
              <a:ext uri="{FF2B5EF4-FFF2-40B4-BE49-F238E27FC236}">
                <a16:creationId xmlns:a16="http://schemas.microsoft.com/office/drawing/2014/main" id="{9D2D57EA-E2E4-4E6C-B7D4-87D603EBBFD5}"/>
              </a:ext>
            </a:extLst>
          </p:cNvPr>
          <p:cNvSpPr>
            <a:spLocks noChangeArrowheads="1"/>
          </p:cNvSpPr>
          <p:nvPr/>
        </p:nvSpPr>
        <p:spPr bwMode="auto">
          <a:xfrm>
            <a:off x="971550" y="5205413"/>
            <a:ext cx="72771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buFont typeface="Wingdings" panose="05000000000000000000" pitchFamily="2" charset="2"/>
              <a:buChar char="Ø"/>
            </a:pPr>
            <a:r>
              <a:rPr lang="zh-CN" altLang="en-US">
                <a:solidFill>
                  <a:srgbClr val="000066"/>
                </a:solidFill>
                <a:latin typeface="Times New Roman" panose="02020603050405020304" pitchFamily="18" charset="0"/>
                <a:ea typeface="楷体_GB2312" pitchFamily="49" charset="-122"/>
              </a:rPr>
              <a:t>异步计数脉冲的最小周期 </a:t>
            </a:r>
            <a:r>
              <a:rPr lang="en-US" altLang="zh-CN" i="1">
                <a:solidFill>
                  <a:srgbClr val="000066"/>
                </a:solidFill>
                <a:latin typeface="Times New Roman" panose="02020603050405020304" pitchFamily="18" charset="0"/>
                <a:ea typeface="楷体_GB2312" pitchFamily="49" charset="-122"/>
              </a:rPr>
              <a:t>T</a:t>
            </a:r>
            <a:r>
              <a:rPr lang="en-US" altLang="zh-CN" i="1" baseline="-25000">
                <a:solidFill>
                  <a:srgbClr val="000066"/>
                </a:solidFill>
                <a:latin typeface="Times New Roman" panose="02020603050405020304" pitchFamily="18" charset="0"/>
                <a:ea typeface="楷体_GB2312" pitchFamily="49" charset="-122"/>
              </a:rPr>
              <a:t>min</a:t>
            </a:r>
            <a:r>
              <a:rPr lang="en-US" altLang="zh-CN">
                <a:solidFill>
                  <a:srgbClr val="000066"/>
                </a:solidFill>
                <a:latin typeface="Times New Roman" panose="02020603050405020304" pitchFamily="18" charset="0"/>
                <a:ea typeface="楷体_GB2312" pitchFamily="49" charset="-122"/>
              </a:rPr>
              <a:t>=</a:t>
            </a:r>
            <a:r>
              <a:rPr lang="en-US" altLang="zh-CN" i="1">
                <a:solidFill>
                  <a:srgbClr val="000066"/>
                </a:solidFill>
                <a:latin typeface="Times New Roman" panose="02020603050405020304" pitchFamily="18" charset="0"/>
                <a:ea typeface="楷体_GB2312" pitchFamily="49" charset="-122"/>
              </a:rPr>
              <a:t>n t</a:t>
            </a:r>
            <a:r>
              <a:rPr lang="en-US" altLang="zh-CN" baseline="-25000">
                <a:solidFill>
                  <a:srgbClr val="000066"/>
                </a:solidFill>
                <a:latin typeface="Times New Roman" panose="02020603050405020304" pitchFamily="18" charset="0"/>
                <a:ea typeface="楷体_GB2312" pitchFamily="49" charset="-122"/>
              </a:rPr>
              <a:t>pd</a:t>
            </a:r>
            <a:r>
              <a:rPr lang="zh-CN" altLang="en-US">
                <a:solidFill>
                  <a:srgbClr val="000066"/>
                </a:solidFill>
                <a:latin typeface="Times New Roman" panose="02020603050405020304" pitchFamily="18" charset="0"/>
                <a:ea typeface="楷体_GB2312" pitchFamily="49" charset="-122"/>
              </a:rPr>
              <a:t>。（</a:t>
            </a:r>
            <a:r>
              <a:rPr lang="en-US" altLang="zh-CN">
                <a:solidFill>
                  <a:srgbClr val="000066"/>
                </a:solidFill>
                <a:latin typeface="Times New Roman" panose="02020603050405020304" pitchFamily="18" charset="0"/>
                <a:ea typeface="楷体_GB2312" pitchFamily="49" charset="-122"/>
              </a:rPr>
              <a:t>n</a:t>
            </a:r>
            <a:r>
              <a:rPr lang="zh-CN" altLang="en-US">
                <a:solidFill>
                  <a:srgbClr val="000066"/>
                </a:solidFill>
                <a:latin typeface="Times New Roman" panose="02020603050405020304" pitchFamily="18" charset="0"/>
                <a:ea typeface="楷体_GB2312" pitchFamily="49" charset="-122"/>
              </a:rPr>
              <a:t>为位数）</a:t>
            </a:r>
            <a:r>
              <a:rPr lang="zh-CN" altLang="en-US" b="0">
                <a:solidFill>
                  <a:srgbClr val="000066"/>
                </a:solidFill>
                <a:latin typeface="Times New Roman" panose="02020603050405020304" pitchFamily="18" charset="0"/>
                <a:ea typeface="楷体_GB2312" pitchFamily="49" charset="-122"/>
              </a:rPr>
              <a:t>  </a:t>
            </a:r>
          </a:p>
        </p:txBody>
      </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8118"/>
                                        </p:tgtEl>
                                        <p:attrNameLst>
                                          <p:attrName>style.visibility</p:attrName>
                                        </p:attrNameLst>
                                      </p:cBhvr>
                                      <p:to>
                                        <p:strVal val="visible"/>
                                      </p:to>
                                    </p:set>
                                    <p:animEffect transition="in" filter="wipe(up)">
                                      <p:cBhvr>
                                        <p:cTn id="7" dur="500"/>
                                        <p:tgtEl>
                                          <p:spTgt spid="3881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8119"/>
                                        </p:tgtEl>
                                        <p:attrNameLst>
                                          <p:attrName>style.visibility</p:attrName>
                                        </p:attrNameLst>
                                      </p:cBhvr>
                                      <p:to>
                                        <p:strVal val="visible"/>
                                      </p:to>
                                    </p:set>
                                    <p:animEffect transition="in" filter="strips(downRight)">
                                      <p:cBhvr>
                                        <p:cTn id="12" dur="500"/>
                                        <p:tgtEl>
                                          <p:spTgt spid="388119"/>
                                        </p:tgtEl>
                                      </p:cBhvr>
                                    </p:animEffect>
                                  </p:childTnLst>
                                  <p:subTnLst>
                                    <p:set>
                                      <p:cBhvr override="childStyle">
                                        <p:cTn dur="1" fill="hold" display="0" masterRel="nextClick" afterEffect="1"/>
                                        <p:tgtEl>
                                          <p:spTgt spid="388119"/>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8120"/>
                                        </p:tgtEl>
                                        <p:attrNameLst>
                                          <p:attrName>style.visibility</p:attrName>
                                        </p:attrNameLst>
                                      </p:cBhvr>
                                      <p:to>
                                        <p:strVal val="visible"/>
                                      </p:to>
                                    </p:set>
                                    <p:animEffect transition="in" filter="strips(downRight)">
                                      <p:cBhvr>
                                        <p:cTn id="17" dur="500"/>
                                        <p:tgtEl>
                                          <p:spTgt spid="388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19" grpId="0" autoUpdateAnimBg="0"/>
      <p:bldP spid="3881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309" name="Rectangle 165">
            <a:extLst>
              <a:ext uri="{FF2B5EF4-FFF2-40B4-BE49-F238E27FC236}">
                <a16:creationId xmlns:a16="http://schemas.microsoft.com/office/drawing/2014/main" id="{877211C0-3DDE-4CEE-BB46-1BADF09D7C74}"/>
              </a:ext>
            </a:extLst>
          </p:cNvPr>
          <p:cNvSpPr>
            <a:spLocks noChangeArrowheads="1"/>
          </p:cNvSpPr>
          <p:nvPr/>
        </p:nvSpPr>
        <p:spPr bwMode="auto">
          <a:xfrm>
            <a:off x="323850" y="1268413"/>
            <a:ext cx="3024188" cy="406400"/>
          </a:xfrm>
          <a:prstGeom prst="rect">
            <a:avLst/>
          </a:prstGeom>
          <a:noFill/>
          <a:ln w="9525">
            <a:solidFill>
              <a:schemeClr val="bg1">
                <a:alpha val="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i="1">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0</a:t>
            </a:r>
            <a:r>
              <a:rPr lang="zh-CN" altLang="en-US" sz="2000">
                <a:solidFill>
                  <a:srgbClr val="000099"/>
                </a:solidFill>
                <a:latin typeface="Times New Roman" panose="02020603050405020304" pitchFamily="18" charset="0"/>
                <a:ea typeface="楷体_GB2312" pitchFamily="49" charset="-122"/>
              </a:rPr>
              <a:t>在每个</a:t>
            </a:r>
            <a:r>
              <a:rPr lang="en-US" altLang="zh-CN" sz="2000">
                <a:solidFill>
                  <a:srgbClr val="000099"/>
                </a:solidFill>
                <a:latin typeface="Times New Roman" panose="02020603050405020304" pitchFamily="18" charset="0"/>
                <a:ea typeface="楷体_GB2312" pitchFamily="49" charset="-122"/>
              </a:rPr>
              <a:t>CP</a:t>
            </a:r>
            <a:r>
              <a:rPr lang="zh-CN" altLang="en-US" sz="2000">
                <a:solidFill>
                  <a:srgbClr val="000099"/>
                </a:solidFill>
                <a:latin typeface="Times New Roman" panose="02020603050405020304" pitchFamily="18" charset="0"/>
                <a:ea typeface="楷体_GB2312" pitchFamily="49" charset="-122"/>
              </a:rPr>
              <a:t>都翻转一次</a:t>
            </a:r>
          </a:p>
        </p:txBody>
      </p:sp>
      <p:sp>
        <p:nvSpPr>
          <p:cNvPr id="390310" name="Rectangle 166">
            <a:extLst>
              <a:ext uri="{FF2B5EF4-FFF2-40B4-BE49-F238E27FC236}">
                <a16:creationId xmlns:a16="http://schemas.microsoft.com/office/drawing/2014/main" id="{014D4507-58D7-4FBF-877B-8071AF4D0A4F}"/>
              </a:ext>
            </a:extLst>
          </p:cNvPr>
          <p:cNvSpPr>
            <a:spLocks noChangeArrowheads="1"/>
          </p:cNvSpPr>
          <p:nvPr/>
        </p:nvSpPr>
        <p:spPr bwMode="auto">
          <a:xfrm>
            <a:off x="323850" y="2135188"/>
            <a:ext cx="3276600" cy="720725"/>
          </a:xfrm>
          <a:prstGeom prst="rect">
            <a:avLst/>
          </a:prstGeom>
          <a:noFill/>
          <a:ln w="19050">
            <a:solidFill>
              <a:srgbClr val="FF3399">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i="1">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1</a:t>
            </a:r>
            <a:r>
              <a:rPr lang="zh-CN" altLang="en-US" sz="2000">
                <a:solidFill>
                  <a:srgbClr val="000099"/>
                </a:solidFill>
                <a:latin typeface="Times New Roman" panose="02020603050405020304" pitchFamily="18" charset="0"/>
                <a:ea typeface="楷体_GB2312" pitchFamily="49" charset="-122"/>
              </a:rPr>
              <a:t>仅在</a:t>
            </a:r>
            <a:r>
              <a:rPr lang="en-US" altLang="zh-CN" sz="2000">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0</a:t>
            </a:r>
            <a:r>
              <a:rPr lang="en-US" altLang="zh-CN" sz="2000">
                <a:solidFill>
                  <a:srgbClr val="000099"/>
                </a:solidFill>
                <a:latin typeface="Times New Roman" panose="02020603050405020304" pitchFamily="18" charset="0"/>
                <a:ea typeface="楷体_GB2312" pitchFamily="49" charset="-122"/>
              </a:rPr>
              <a:t>=1</a:t>
            </a:r>
            <a:r>
              <a:rPr lang="zh-CN" altLang="en-US" sz="2000">
                <a:solidFill>
                  <a:srgbClr val="000099"/>
                </a:solidFill>
                <a:latin typeface="Times New Roman" panose="02020603050405020304" pitchFamily="18" charset="0"/>
                <a:ea typeface="楷体_GB2312" pitchFamily="49" charset="-122"/>
              </a:rPr>
              <a:t>后的下一个</a:t>
            </a:r>
            <a:r>
              <a:rPr lang="en-US" altLang="zh-CN" sz="2000">
                <a:solidFill>
                  <a:srgbClr val="000099"/>
                </a:solidFill>
                <a:latin typeface="Times New Roman" panose="02020603050405020304" pitchFamily="18" charset="0"/>
                <a:ea typeface="楷体_GB2312" pitchFamily="49" charset="-122"/>
              </a:rPr>
              <a:t>CP</a:t>
            </a:r>
            <a:r>
              <a:rPr lang="zh-CN" altLang="en-US" sz="2000">
                <a:solidFill>
                  <a:srgbClr val="000099"/>
                </a:solidFill>
                <a:latin typeface="Times New Roman" panose="02020603050405020304" pitchFamily="18" charset="0"/>
                <a:ea typeface="楷体_GB2312" pitchFamily="49" charset="-122"/>
              </a:rPr>
              <a:t>到来时翻转</a:t>
            </a:r>
          </a:p>
        </p:txBody>
      </p:sp>
      <p:sp>
        <p:nvSpPr>
          <p:cNvPr id="390311" name="Rectangle 167">
            <a:extLst>
              <a:ext uri="{FF2B5EF4-FFF2-40B4-BE49-F238E27FC236}">
                <a16:creationId xmlns:a16="http://schemas.microsoft.com/office/drawing/2014/main" id="{1410CC8E-19F2-4285-BBFF-4CE5F176A568}"/>
              </a:ext>
            </a:extLst>
          </p:cNvPr>
          <p:cNvSpPr>
            <a:spLocks noChangeArrowheads="1"/>
          </p:cNvSpPr>
          <p:nvPr/>
        </p:nvSpPr>
        <p:spPr bwMode="auto">
          <a:xfrm>
            <a:off x="503238" y="1736725"/>
            <a:ext cx="2989262" cy="406400"/>
          </a:xfrm>
          <a:prstGeom prst="rect">
            <a:avLst/>
          </a:prstGeom>
          <a:noFill/>
          <a:ln w="9525">
            <a:solidFill>
              <a:schemeClr val="tx1">
                <a:alpha val="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solidFill>
                  <a:srgbClr val="000099"/>
                </a:solidFill>
                <a:latin typeface="Times New Roman" panose="02020603050405020304" pitchFamily="18" charset="0"/>
                <a:ea typeface="楷体_GB2312" pitchFamily="49" charset="-122"/>
              </a:rPr>
              <a:t>FF</a:t>
            </a:r>
            <a:r>
              <a:rPr lang="en-US" altLang="zh-CN" sz="2000" baseline="-25000">
                <a:solidFill>
                  <a:srgbClr val="000099"/>
                </a:solidFill>
                <a:latin typeface="Times New Roman" panose="02020603050405020304" pitchFamily="18" charset="0"/>
                <a:ea typeface="楷体_GB2312" pitchFamily="49" charset="-122"/>
              </a:rPr>
              <a:t>0</a:t>
            </a:r>
            <a:r>
              <a:rPr lang="zh-CN" altLang="en-US" sz="2000">
                <a:solidFill>
                  <a:srgbClr val="000099"/>
                </a:solidFill>
                <a:latin typeface="Times New Roman" panose="02020603050405020304" pitchFamily="18" charset="0"/>
                <a:ea typeface="楷体_GB2312" pitchFamily="49" charset="-122"/>
              </a:rPr>
              <a:t>可采用</a:t>
            </a:r>
            <a:r>
              <a:rPr lang="en-US" altLang="zh-CN" sz="2000">
                <a:solidFill>
                  <a:srgbClr val="000099"/>
                </a:solidFill>
                <a:latin typeface="Times New Roman" panose="02020603050405020304" pitchFamily="18" charset="0"/>
                <a:ea typeface="楷体_GB2312" pitchFamily="49" charset="-122"/>
              </a:rPr>
              <a:t>T=1</a:t>
            </a:r>
            <a:r>
              <a:rPr lang="zh-CN" altLang="en-US" sz="2000">
                <a:solidFill>
                  <a:srgbClr val="000099"/>
                </a:solidFill>
                <a:latin typeface="Times New Roman" panose="02020603050405020304" pitchFamily="18" charset="0"/>
                <a:ea typeface="楷体_GB2312" pitchFamily="49" charset="-122"/>
              </a:rPr>
              <a:t>的</a:t>
            </a:r>
            <a:r>
              <a:rPr lang="en-US" altLang="zh-CN" sz="2000">
                <a:solidFill>
                  <a:srgbClr val="000099"/>
                </a:solidFill>
                <a:latin typeface="Times New Roman" panose="02020603050405020304" pitchFamily="18" charset="0"/>
                <a:ea typeface="楷体_GB2312" pitchFamily="49" charset="-122"/>
              </a:rPr>
              <a:t>T</a:t>
            </a:r>
            <a:r>
              <a:rPr lang="zh-CN" altLang="en-US" sz="2000">
                <a:solidFill>
                  <a:srgbClr val="000099"/>
                </a:solidFill>
                <a:latin typeface="Times New Roman" panose="02020603050405020304" pitchFamily="18" charset="0"/>
                <a:ea typeface="楷体_GB2312" pitchFamily="49" charset="-122"/>
              </a:rPr>
              <a:t>触发器</a:t>
            </a:r>
          </a:p>
        </p:txBody>
      </p:sp>
      <p:sp>
        <p:nvSpPr>
          <p:cNvPr id="390312" name="Rectangle 168">
            <a:extLst>
              <a:ext uri="{FF2B5EF4-FFF2-40B4-BE49-F238E27FC236}">
                <a16:creationId xmlns:a16="http://schemas.microsoft.com/office/drawing/2014/main" id="{0BAEC5DF-5428-4F1C-AF73-B3FBEA943FCC}"/>
              </a:ext>
            </a:extLst>
          </p:cNvPr>
          <p:cNvSpPr>
            <a:spLocks noChangeArrowheads="1"/>
          </p:cNvSpPr>
          <p:nvPr/>
        </p:nvSpPr>
        <p:spPr bwMode="auto">
          <a:xfrm>
            <a:off x="323850" y="2890838"/>
            <a:ext cx="3527425" cy="415925"/>
          </a:xfrm>
          <a:prstGeom prst="rect">
            <a:avLst/>
          </a:prstGeom>
          <a:noFill/>
          <a:ln w="19050">
            <a:solidFill>
              <a:schemeClr val="tx1">
                <a:alpha val="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solidFill>
                  <a:srgbClr val="000099"/>
                </a:solidFill>
                <a:latin typeface="Times New Roman" panose="02020603050405020304" pitchFamily="18" charset="0"/>
                <a:ea typeface="楷体_GB2312" pitchFamily="49" charset="-122"/>
              </a:rPr>
              <a:t>FF</a:t>
            </a:r>
            <a:r>
              <a:rPr lang="en-US" altLang="zh-CN" sz="2000" baseline="-25000">
                <a:solidFill>
                  <a:srgbClr val="000099"/>
                </a:solidFill>
                <a:latin typeface="Times New Roman" panose="02020603050405020304" pitchFamily="18" charset="0"/>
                <a:ea typeface="楷体_GB2312" pitchFamily="49" charset="-122"/>
              </a:rPr>
              <a:t>1</a:t>
            </a:r>
            <a:r>
              <a:rPr lang="zh-CN" altLang="en-US" sz="2000">
                <a:solidFill>
                  <a:srgbClr val="000099"/>
                </a:solidFill>
                <a:latin typeface="Times New Roman" panose="02020603050405020304" pitchFamily="18" charset="0"/>
                <a:ea typeface="楷体_GB2312" pitchFamily="49" charset="-122"/>
              </a:rPr>
              <a:t>可采用</a:t>
            </a:r>
            <a:r>
              <a:rPr lang="en-US" altLang="zh-CN" sz="2000">
                <a:solidFill>
                  <a:srgbClr val="000099"/>
                </a:solidFill>
                <a:latin typeface="Times New Roman" panose="02020603050405020304" pitchFamily="18" charset="0"/>
                <a:ea typeface="楷体_GB2312" pitchFamily="49" charset="-122"/>
              </a:rPr>
              <a:t>T= </a:t>
            </a:r>
            <a:r>
              <a:rPr lang="en-US" altLang="zh-CN" sz="1800">
                <a:solidFill>
                  <a:srgbClr val="000099"/>
                </a:solidFill>
                <a:latin typeface="Tahoma" panose="020B0604030504040204" pitchFamily="34" charset="0"/>
              </a:rPr>
              <a:t>Q</a:t>
            </a:r>
            <a:r>
              <a:rPr lang="en-US" altLang="zh-CN" sz="1800" baseline="-25000">
                <a:solidFill>
                  <a:srgbClr val="000099"/>
                </a:solidFill>
                <a:latin typeface="Tahoma" panose="020B0604030504040204" pitchFamily="34" charset="0"/>
              </a:rPr>
              <a:t>0</a:t>
            </a:r>
            <a:r>
              <a:rPr lang="zh-CN" altLang="en-US" sz="2000">
                <a:solidFill>
                  <a:srgbClr val="000099"/>
                </a:solidFill>
                <a:latin typeface="Times New Roman" panose="02020603050405020304" pitchFamily="18" charset="0"/>
                <a:ea typeface="楷体_GB2312" pitchFamily="49" charset="-122"/>
              </a:rPr>
              <a:t>的</a:t>
            </a:r>
            <a:r>
              <a:rPr lang="en-US" altLang="zh-CN" sz="2000">
                <a:solidFill>
                  <a:srgbClr val="000099"/>
                </a:solidFill>
                <a:latin typeface="Times New Roman" panose="02020603050405020304" pitchFamily="18" charset="0"/>
                <a:ea typeface="楷体_GB2312" pitchFamily="49" charset="-122"/>
              </a:rPr>
              <a:t>T</a:t>
            </a:r>
            <a:r>
              <a:rPr lang="zh-CN" altLang="en-US" sz="2000">
                <a:solidFill>
                  <a:srgbClr val="000099"/>
                </a:solidFill>
                <a:latin typeface="Times New Roman" panose="02020603050405020304" pitchFamily="18" charset="0"/>
                <a:ea typeface="楷体_GB2312" pitchFamily="49" charset="-122"/>
              </a:rPr>
              <a:t>触发器</a:t>
            </a:r>
          </a:p>
        </p:txBody>
      </p:sp>
      <p:sp>
        <p:nvSpPr>
          <p:cNvPr id="390313" name="Rectangle 169">
            <a:extLst>
              <a:ext uri="{FF2B5EF4-FFF2-40B4-BE49-F238E27FC236}">
                <a16:creationId xmlns:a16="http://schemas.microsoft.com/office/drawing/2014/main" id="{48EB1706-2BDF-4F6D-A403-61EC1BB7FA64}"/>
              </a:ext>
            </a:extLst>
          </p:cNvPr>
          <p:cNvSpPr>
            <a:spLocks noChangeArrowheads="1"/>
          </p:cNvSpPr>
          <p:nvPr/>
        </p:nvSpPr>
        <p:spPr bwMode="auto">
          <a:xfrm>
            <a:off x="323850" y="4797425"/>
            <a:ext cx="3276600" cy="720725"/>
          </a:xfrm>
          <a:prstGeom prst="rect">
            <a:avLst/>
          </a:prstGeom>
          <a:noFill/>
          <a:ln w="19050">
            <a:solidFill>
              <a:srgbClr val="FFFF00">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3</a:t>
            </a:r>
            <a:r>
              <a:rPr lang="zh-CN" altLang="en-US" sz="2000">
                <a:solidFill>
                  <a:srgbClr val="000099"/>
                </a:solidFill>
                <a:latin typeface="Times New Roman" panose="02020603050405020304" pitchFamily="18" charset="0"/>
                <a:ea typeface="楷体_GB2312" pitchFamily="49" charset="-122"/>
              </a:rPr>
              <a:t>仅在</a:t>
            </a:r>
            <a:r>
              <a:rPr lang="en-US" altLang="zh-CN" sz="2000">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0</a:t>
            </a:r>
            <a:r>
              <a:rPr lang="en-US" altLang="zh-CN" sz="2000">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1</a:t>
            </a:r>
            <a:r>
              <a:rPr lang="en-US" altLang="zh-CN" sz="2000">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2</a:t>
            </a:r>
            <a:r>
              <a:rPr lang="en-US" altLang="zh-CN" sz="2000">
                <a:solidFill>
                  <a:srgbClr val="000099"/>
                </a:solidFill>
                <a:latin typeface="Times New Roman" panose="02020603050405020304" pitchFamily="18" charset="0"/>
                <a:ea typeface="楷体_GB2312" pitchFamily="49" charset="-122"/>
              </a:rPr>
              <a:t>=1</a:t>
            </a:r>
            <a:r>
              <a:rPr lang="zh-CN" altLang="en-US" sz="2000">
                <a:solidFill>
                  <a:srgbClr val="000099"/>
                </a:solidFill>
                <a:latin typeface="Times New Roman" panose="02020603050405020304" pitchFamily="18" charset="0"/>
                <a:ea typeface="楷体_GB2312" pitchFamily="49" charset="-122"/>
              </a:rPr>
              <a:t>后的下一个</a:t>
            </a:r>
            <a:r>
              <a:rPr lang="en-US" altLang="zh-CN" sz="2000">
                <a:solidFill>
                  <a:srgbClr val="000099"/>
                </a:solidFill>
                <a:latin typeface="Times New Roman" panose="02020603050405020304" pitchFamily="18" charset="0"/>
                <a:ea typeface="楷体_GB2312" pitchFamily="49" charset="-122"/>
              </a:rPr>
              <a:t>CP</a:t>
            </a:r>
            <a:r>
              <a:rPr lang="zh-CN" altLang="en-US" sz="2000">
                <a:solidFill>
                  <a:srgbClr val="000099"/>
                </a:solidFill>
                <a:latin typeface="Times New Roman" panose="02020603050405020304" pitchFamily="18" charset="0"/>
                <a:ea typeface="楷体_GB2312" pitchFamily="49" charset="-122"/>
              </a:rPr>
              <a:t>到来时翻转</a:t>
            </a:r>
          </a:p>
        </p:txBody>
      </p:sp>
      <p:sp>
        <p:nvSpPr>
          <p:cNvPr id="390318" name="Rectangle 174">
            <a:extLst>
              <a:ext uri="{FF2B5EF4-FFF2-40B4-BE49-F238E27FC236}">
                <a16:creationId xmlns:a16="http://schemas.microsoft.com/office/drawing/2014/main" id="{364EF6EB-1D73-4B1D-B371-58B827E1CCBF}"/>
              </a:ext>
            </a:extLst>
          </p:cNvPr>
          <p:cNvSpPr>
            <a:spLocks noChangeArrowheads="1"/>
          </p:cNvSpPr>
          <p:nvPr/>
        </p:nvSpPr>
        <p:spPr bwMode="auto">
          <a:xfrm>
            <a:off x="323850" y="4151313"/>
            <a:ext cx="3205163" cy="720725"/>
          </a:xfrm>
          <a:prstGeom prst="rect">
            <a:avLst/>
          </a:prstGeom>
          <a:noFill/>
          <a:ln w="19050">
            <a:solidFill>
              <a:schemeClr val="tx1">
                <a:alpha val="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solidFill>
                  <a:srgbClr val="000099"/>
                </a:solidFill>
                <a:latin typeface="Times New Roman" panose="02020603050405020304" pitchFamily="18" charset="0"/>
                <a:ea typeface="楷体_GB2312" pitchFamily="49" charset="-122"/>
              </a:rPr>
              <a:t>FF</a:t>
            </a:r>
            <a:r>
              <a:rPr lang="en-US" altLang="zh-CN" sz="2000" baseline="-25000">
                <a:solidFill>
                  <a:srgbClr val="000099"/>
                </a:solidFill>
                <a:latin typeface="Times New Roman" panose="02020603050405020304" pitchFamily="18" charset="0"/>
                <a:ea typeface="楷体_GB2312" pitchFamily="49" charset="-122"/>
              </a:rPr>
              <a:t>2</a:t>
            </a:r>
            <a:r>
              <a:rPr lang="zh-CN" altLang="en-US" sz="2000">
                <a:solidFill>
                  <a:srgbClr val="000099"/>
                </a:solidFill>
                <a:latin typeface="Times New Roman" panose="02020603050405020304" pitchFamily="18" charset="0"/>
                <a:ea typeface="楷体_GB2312" pitchFamily="49" charset="-122"/>
              </a:rPr>
              <a:t>可采用</a:t>
            </a:r>
            <a:r>
              <a:rPr lang="en-US" altLang="zh-CN" sz="2000">
                <a:solidFill>
                  <a:srgbClr val="000099"/>
                </a:solidFill>
                <a:latin typeface="Times New Roman" panose="02020603050405020304" pitchFamily="18" charset="0"/>
                <a:ea typeface="楷体_GB2312" pitchFamily="49" charset="-122"/>
              </a:rPr>
              <a:t>T= </a:t>
            </a:r>
            <a:r>
              <a:rPr lang="en-US" altLang="zh-CN" sz="1800">
                <a:solidFill>
                  <a:srgbClr val="000099"/>
                </a:solidFill>
                <a:latin typeface="Tahoma" panose="020B0604030504040204" pitchFamily="34" charset="0"/>
              </a:rPr>
              <a:t>Q</a:t>
            </a:r>
            <a:r>
              <a:rPr lang="en-US" altLang="zh-CN" sz="1800" baseline="-25000">
                <a:solidFill>
                  <a:srgbClr val="000099"/>
                </a:solidFill>
                <a:latin typeface="Tahoma" panose="020B0604030504040204" pitchFamily="34" charset="0"/>
              </a:rPr>
              <a:t>0</a:t>
            </a:r>
            <a:r>
              <a:rPr lang="en-US" altLang="zh-CN" sz="1800">
                <a:solidFill>
                  <a:srgbClr val="000099"/>
                </a:solidFill>
                <a:latin typeface="Tahoma" panose="020B0604030504040204" pitchFamily="34" charset="0"/>
              </a:rPr>
              <a:t>Q</a:t>
            </a:r>
            <a:r>
              <a:rPr lang="en-US" altLang="zh-CN" sz="1800" baseline="-25000">
                <a:solidFill>
                  <a:srgbClr val="000099"/>
                </a:solidFill>
                <a:latin typeface="Tahoma" panose="020B0604030504040204" pitchFamily="34" charset="0"/>
              </a:rPr>
              <a:t>1</a:t>
            </a:r>
            <a:r>
              <a:rPr lang="en-US" altLang="zh-CN" sz="2000">
                <a:solidFill>
                  <a:srgbClr val="000099"/>
                </a:solidFill>
                <a:latin typeface="Times New Roman" panose="02020603050405020304" pitchFamily="18" charset="0"/>
                <a:ea typeface="楷体_GB2312" pitchFamily="49" charset="-122"/>
              </a:rPr>
              <a:t>T</a:t>
            </a:r>
            <a:r>
              <a:rPr lang="zh-CN" altLang="en-US" sz="2000">
                <a:solidFill>
                  <a:srgbClr val="000099"/>
                </a:solidFill>
                <a:latin typeface="Times New Roman" panose="02020603050405020304" pitchFamily="18" charset="0"/>
                <a:ea typeface="楷体_GB2312" pitchFamily="49" charset="-122"/>
              </a:rPr>
              <a:t>的触发器</a:t>
            </a:r>
          </a:p>
        </p:txBody>
      </p:sp>
      <p:sp>
        <p:nvSpPr>
          <p:cNvPr id="390326" name="Rectangle 182">
            <a:extLst>
              <a:ext uri="{FF2B5EF4-FFF2-40B4-BE49-F238E27FC236}">
                <a16:creationId xmlns:a16="http://schemas.microsoft.com/office/drawing/2014/main" id="{E417F098-719B-465D-A62A-A10C73D6A35A}"/>
              </a:ext>
            </a:extLst>
          </p:cNvPr>
          <p:cNvSpPr>
            <a:spLocks noChangeArrowheads="1"/>
          </p:cNvSpPr>
          <p:nvPr/>
        </p:nvSpPr>
        <p:spPr bwMode="auto">
          <a:xfrm>
            <a:off x="323850" y="3284538"/>
            <a:ext cx="3276600" cy="720725"/>
          </a:xfrm>
          <a:prstGeom prst="rect">
            <a:avLst/>
          </a:prstGeom>
          <a:noFill/>
          <a:ln w="19050">
            <a:solidFill>
              <a:srgbClr val="33CC33">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i="1">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2</a:t>
            </a:r>
            <a:r>
              <a:rPr lang="zh-CN" altLang="en-US" sz="2000">
                <a:solidFill>
                  <a:srgbClr val="000099"/>
                </a:solidFill>
                <a:latin typeface="Times New Roman" panose="02020603050405020304" pitchFamily="18" charset="0"/>
                <a:ea typeface="楷体_GB2312" pitchFamily="49" charset="-122"/>
              </a:rPr>
              <a:t>仅在</a:t>
            </a:r>
            <a:r>
              <a:rPr lang="en-US" altLang="zh-CN" sz="2000">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0</a:t>
            </a:r>
            <a:r>
              <a:rPr lang="en-US" altLang="zh-CN" sz="2000">
                <a:solidFill>
                  <a:srgbClr val="000099"/>
                </a:solidFill>
                <a:latin typeface="Times New Roman" panose="02020603050405020304" pitchFamily="18" charset="0"/>
                <a:ea typeface="楷体_GB2312" pitchFamily="49" charset="-122"/>
              </a:rPr>
              <a:t>=Q</a:t>
            </a:r>
            <a:r>
              <a:rPr lang="en-US" altLang="zh-CN" sz="2000" baseline="-25000">
                <a:solidFill>
                  <a:srgbClr val="000099"/>
                </a:solidFill>
                <a:latin typeface="Times New Roman" panose="02020603050405020304" pitchFamily="18" charset="0"/>
                <a:ea typeface="楷体_GB2312" pitchFamily="49" charset="-122"/>
              </a:rPr>
              <a:t>1</a:t>
            </a:r>
            <a:r>
              <a:rPr lang="en-US" altLang="zh-CN" sz="2000">
                <a:solidFill>
                  <a:srgbClr val="000099"/>
                </a:solidFill>
                <a:latin typeface="Times New Roman" panose="02020603050405020304" pitchFamily="18" charset="0"/>
                <a:ea typeface="楷体_GB2312" pitchFamily="49" charset="-122"/>
              </a:rPr>
              <a:t>=1</a:t>
            </a:r>
            <a:r>
              <a:rPr lang="zh-CN" altLang="en-US" sz="2000">
                <a:solidFill>
                  <a:srgbClr val="000099"/>
                </a:solidFill>
                <a:latin typeface="Times New Roman" panose="02020603050405020304" pitchFamily="18" charset="0"/>
                <a:ea typeface="楷体_GB2312" pitchFamily="49" charset="-122"/>
              </a:rPr>
              <a:t>后的下一个</a:t>
            </a:r>
            <a:r>
              <a:rPr lang="en-US" altLang="zh-CN" sz="2000">
                <a:solidFill>
                  <a:srgbClr val="000099"/>
                </a:solidFill>
                <a:latin typeface="Times New Roman" panose="02020603050405020304" pitchFamily="18" charset="0"/>
                <a:ea typeface="楷体_GB2312" pitchFamily="49" charset="-122"/>
              </a:rPr>
              <a:t>CP</a:t>
            </a:r>
            <a:r>
              <a:rPr lang="zh-CN" altLang="en-US" sz="2000">
                <a:solidFill>
                  <a:srgbClr val="000099"/>
                </a:solidFill>
                <a:latin typeface="Times New Roman" panose="02020603050405020304" pitchFamily="18" charset="0"/>
                <a:ea typeface="楷体_GB2312" pitchFamily="49" charset="-122"/>
              </a:rPr>
              <a:t>到来时翻转</a:t>
            </a:r>
          </a:p>
        </p:txBody>
      </p:sp>
      <p:sp>
        <p:nvSpPr>
          <p:cNvPr id="390327" name="Rectangle 183">
            <a:extLst>
              <a:ext uri="{FF2B5EF4-FFF2-40B4-BE49-F238E27FC236}">
                <a16:creationId xmlns:a16="http://schemas.microsoft.com/office/drawing/2014/main" id="{1302DEB7-34E3-4FE6-A3FB-7F2A48551B7B}"/>
              </a:ext>
            </a:extLst>
          </p:cNvPr>
          <p:cNvSpPr>
            <a:spLocks noChangeArrowheads="1"/>
          </p:cNvSpPr>
          <p:nvPr/>
        </p:nvSpPr>
        <p:spPr bwMode="auto">
          <a:xfrm>
            <a:off x="323850" y="5445125"/>
            <a:ext cx="3205163" cy="720725"/>
          </a:xfrm>
          <a:prstGeom prst="rect">
            <a:avLst/>
          </a:prstGeom>
          <a:noFill/>
          <a:ln w="19050">
            <a:solidFill>
              <a:schemeClr val="tx1">
                <a:alpha val="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000">
                <a:solidFill>
                  <a:srgbClr val="000099"/>
                </a:solidFill>
                <a:latin typeface="Times New Roman" panose="02020603050405020304" pitchFamily="18" charset="0"/>
                <a:ea typeface="楷体_GB2312" pitchFamily="49" charset="-122"/>
              </a:rPr>
              <a:t>FF</a:t>
            </a:r>
            <a:r>
              <a:rPr lang="en-US" altLang="zh-CN" sz="2000" baseline="-25000">
                <a:solidFill>
                  <a:srgbClr val="000099"/>
                </a:solidFill>
                <a:latin typeface="Times New Roman" panose="02020603050405020304" pitchFamily="18" charset="0"/>
                <a:ea typeface="楷体_GB2312" pitchFamily="49" charset="-122"/>
              </a:rPr>
              <a:t>3</a:t>
            </a:r>
            <a:r>
              <a:rPr lang="zh-CN" altLang="en-US" sz="2000">
                <a:solidFill>
                  <a:srgbClr val="000099"/>
                </a:solidFill>
                <a:latin typeface="Times New Roman" panose="02020603050405020304" pitchFamily="18" charset="0"/>
                <a:ea typeface="楷体_GB2312" pitchFamily="49" charset="-122"/>
              </a:rPr>
              <a:t>可采用</a:t>
            </a:r>
            <a:r>
              <a:rPr lang="en-US" altLang="zh-CN" sz="2000">
                <a:solidFill>
                  <a:srgbClr val="000099"/>
                </a:solidFill>
                <a:latin typeface="Times New Roman" panose="02020603050405020304" pitchFamily="18" charset="0"/>
                <a:ea typeface="楷体_GB2312" pitchFamily="49" charset="-122"/>
              </a:rPr>
              <a:t>T= </a:t>
            </a:r>
            <a:r>
              <a:rPr lang="en-US" altLang="zh-CN" sz="1800">
                <a:solidFill>
                  <a:srgbClr val="000099"/>
                </a:solidFill>
                <a:latin typeface="Tahoma" panose="020B0604030504040204" pitchFamily="34" charset="0"/>
              </a:rPr>
              <a:t>Q</a:t>
            </a:r>
            <a:r>
              <a:rPr lang="en-US" altLang="zh-CN" sz="1800" baseline="-25000">
                <a:solidFill>
                  <a:srgbClr val="000099"/>
                </a:solidFill>
                <a:latin typeface="Tahoma" panose="020B0604030504040204" pitchFamily="34" charset="0"/>
              </a:rPr>
              <a:t>0</a:t>
            </a:r>
            <a:r>
              <a:rPr lang="en-US" altLang="zh-CN" sz="1800">
                <a:solidFill>
                  <a:srgbClr val="000099"/>
                </a:solidFill>
                <a:latin typeface="Tahoma" panose="020B0604030504040204" pitchFamily="34" charset="0"/>
              </a:rPr>
              <a:t>Q</a:t>
            </a:r>
            <a:r>
              <a:rPr lang="en-US" altLang="zh-CN" sz="1800" baseline="-25000">
                <a:solidFill>
                  <a:srgbClr val="000099"/>
                </a:solidFill>
                <a:latin typeface="Tahoma" panose="020B0604030504040204" pitchFamily="34" charset="0"/>
              </a:rPr>
              <a:t>1</a:t>
            </a:r>
            <a:r>
              <a:rPr lang="en-US" altLang="zh-CN" sz="1800">
                <a:solidFill>
                  <a:srgbClr val="000099"/>
                </a:solidFill>
                <a:latin typeface="Tahoma" panose="020B0604030504040204" pitchFamily="34" charset="0"/>
              </a:rPr>
              <a:t>Q</a:t>
            </a:r>
            <a:r>
              <a:rPr lang="en-US" altLang="zh-CN" sz="1800" baseline="-25000">
                <a:solidFill>
                  <a:srgbClr val="000099"/>
                </a:solidFill>
                <a:latin typeface="Tahoma" panose="020B0604030504040204" pitchFamily="34" charset="0"/>
              </a:rPr>
              <a:t>2</a:t>
            </a:r>
            <a:r>
              <a:rPr lang="en-US" altLang="zh-CN" sz="2000">
                <a:solidFill>
                  <a:srgbClr val="000099"/>
                </a:solidFill>
                <a:latin typeface="Times New Roman" panose="02020603050405020304" pitchFamily="18" charset="0"/>
                <a:ea typeface="楷体_GB2312" pitchFamily="49" charset="-122"/>
              </a:rPr>
              <a:t>T</a:t>
            </a:r>
            <a:r>
              <a:rPr lang="zh-CN" altLang="en-US" sz="2000">
                <a:solidFill>
                  <a:srgbClr val="000099"/>
                </a:solidFill>
                <a:latin typeface="Times New Roman" panose="02020603050405020304" pitchFamily="18" charset="0"/>
                <a:ea typeface="楷体_GB2312" pitchFamily="49" charset="-122"/>
              </a:rPr>
              <a:t>的触发器</a:t>
            </a:r>
          </a:p>
        </p:txBody>
      </p:sp>
      <p:grpSp>
        <p:nvGrpSpPr>
          <p:cNvPr id="390339" name="Group 195">
            <a:extLst>
              <a:ext uri="{FF2B5EF4-FFF2-40B4-BE49-F238E27FC236}">
                <a16:creationId xmlns:a16="http://schemas.microsoft.com/office/drawing/2014/main" id="{D8ADCAC3-B2BF-48DF-90F8-696B287131EE}"/>
              </a:ext>
            </a:extLst>
          </p:cNvPr>
          <p:cNvGrpSpPr>
            <a:grpSpLocks/>
          </p:cNvGrpSpPr>
          <p:nvPr/>
        </p:nvGrpSpPr>
        <p:grpSpPr bwMode="auto">
          <a:xfrm>
            <a:off x="3781425" y="512763"/>
            <a:ext cx="5111750" cy="6111875"/>
            <a:chOff x="2382" y="323"/>
            <a:chExt cx="3220" cy="3850"/>
          </a:xfrm>
        </p:grpSpPr>
        <p:sp>
          <p:nvSpPr>
            <p:cNvPr id="28684" name="Rectangle 17">
              <a:extLst>
                <a:ext uri="{FF2B5EF4-FFF2-40B4-BE49-F238E27FC236}">
                  <a16:creationId xmlns:a16="http://schemas.microsoft.com/office/drawing/2014/main" id="{0476BDF9-92DF-4E87-9F0C-DBF3DAEEEC55}"/>
                </a:ext>
              </a:extLst>
            </p:cNvPr>
            <p:cNvSpPr>
              <a:spLocks noChangeArrowheads="1"/>
            </p:cNvSpPr>
            <p:nvPr/>
          </p:nvSpPr>
          <p:spPr bwMode="auto">
            <a:xfrm>
              <a:off x="2540" y="368"/>
              <a:ext cx="87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900" b="0">
                  <a:latin typeface="Arial" panose="020B0604020202020204" pitchFamily="34" charset="0"/>
                  <a:ea typeface="黑体" panose="02010609060101010101" pitchFamily="49" charset="-122"/>
                  <a:cs typeface="Times New Roman" panose="02020603050405020304" pitchFamily="18" charset="0"/>
                </a:rPr>
                <a:t>4</a:t>
              </a:r>
              <a:r>
                <a:rPr lang="zh-CN" altLang="en-US" sz="900" b="0">
                  <a:latin typeface="Arial" panose="020B0604020202020204" pitchFamily="34" charset="0"/>
                  <a:ea typeface="黑体" panose="02010609060101010101" pitchFamily="49" charset="-122"/>
                  <a:cs typeface="Times New Roman" panose="02020603050405020304" pitchFamily="18" charset="0"/>
                </a:rPr>
                <a:t>位二进制计数器状态表</a:t>
              </a:r>
              <a:endParaRPr lang="zh-CN" altLang="en-US" sz="1100" b="0">
                <a:latin typeface="Tahoma" panose="020B0604030504040204" pitchFamily="34" charset="0"/>
                <a:ea typeface="黑体" panose="02010609060101010101" pitchFamily="49" charset="-122"/>
                <a:cs typeface="Times New Roman" panose="02020603050405020304" pitchFamily="18" charset="0"/>
              </a:endParaRPr>
            </a:p>
            <a:p>
              <a:pPr algn="l"/>
              <a:endParaRPr lang="en-US" altLang="zh-CN" sz="1800" b="0">
                <a:latin typeface="Arial" panose="020B0604020202020204" pitchFamily="34" charset="0"/>
                <a:ea typeface="黑体" panose="02010609060101010101" pitchFamily="49" charset="-122"/>
                <a:cs typeface="Times New Roman" panose="02020603050405020304" pitchFamily="18" charset="0"/>
              </a:endParaRPr>
            </a:p>
          </p:txBody>
        </p:sp>
        <p:sp>
          <p:nvSpPr>
            <p:cNvPr id="28685" name="Rectangle 19">
              <a:extLst>
                <a:ext uri="{FF2B5EF4-FFF2-40B4-BE49-F238E27FC236}">
                  <a16:creationId xmlns:a16="http://schemas.microsoft.com/office/drawing/2014/main" id="{57236DF1-A46D-49E3-BCA7-387085DC4080}"/>
                </a:ext>
              </a:extLst>
            </p:cNvPr>
            <p:cNvSpPr>
              <a:spLocks noChangeArrowheads="1"/>
            </p:cNvSpPr>
            <p:nvPr/>
          </p:nvSpPr>
          <p:spPr bwMode="auto">
            <a:xfrm>
              <a:off x="4851" y="3972"/>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686" name="Rectangle 20">
              <a:extLst>
                <a:ext uri="{FF2B5EF4-FFF2-40B4-BE49-F238E27FC236}">
                  <a16:creationId xmlns:a16="http://schemas.microsoft.com/office/drawing/2014/main" id="{AC027264-F811-467E-B343-89B818E931FF}"/>
                </a:ext>
              </a:extLst>
            </p:cNvPr>
            <p:cNvSpPr>
              <a:spLocks noChangeArrowheads="1"/>
            </p:cNvSpPr>
            <p:nvPr/>
          </p:nvSpPr>
          <p:spPr bwMode="auto">
            <a:xfrm>
              <a:off x="4447" y="3972"/>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687" name="Rectangle 21">
              <a:extLst>
                <a:ext uri="{FF2B5EF4-FFF2-40B4-BE49-F238E27FC236}">
                  <a16:creationId xmlns:a16="http://schemas.microsoft.com/office/drawing/2014/main" id="{BCB216B2-FD84-482C-8C6A-E41695901787}"/>
                </a:ext>
              </a:extLst>
            </p:cNvPr>
            <p:cNvSpPr>
              <a:spLocks noChangeArrowheads="1"/>
            </p:cNvSpPr>
            <p:nvPr/>
          </p:nvSpPr>
          <p:spPr bwMode="auto">
            <a:xfrm>
              <a:off x="3992" y="3972"/>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688" name="Rectangle 22">
              <a:extLst>
                <a:ext uri="{FF2B5EF4-FFF2-40B4-BE49-F238E27FC236}">
                  <a16:creationId xmlns:a16="http://schemas.microsoft.com/office/drawing/2014/main" id="{249F9D70-634D-4E76-9E21-E4112A817EFB}"/>
                </a:ext>
              </a:extLst>
            </p:cNvPr>
            <p:cNvSpPr>
              <a:spLocks noChangeArrowheads="1"/>
            </p:cNvSpPr>
            <p:nvPr/>
          </p:nvSpPr>
          <p:spPr bwMode="auto">
            <a:xfrm>
              <a:off x="3562" y="3972"/>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689" name="Rectangle 23">
              <a:extLst>
                <a:ext uri="{FF2B5EF4-FFF2-40B4-BE49-F238E27FC236}">
                  <a16:creationId xmlns:a16="http://schemas.microsoft.com/office/drawing/2014/main" id="{1B76975C-8DC3-42E2-AA4E-A73775FEE803}"/>
                </a:ext>
              </a:extLst>
            </p:cNvPr>
            <p:cNvSpPr>
              <a:spLocks noChangeArrowheads="1"/>
            </p:cNvSpPr>
            <p:nvPr/>
          </p:nvSpPr>
          <p:spPr bwMode="auto">
            <a:xfrm>
              <a:off x="3133" y="3972"/>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690" name="Rectangle 24">
              <a:extLst>
                <a:ext uri="{FF2B5EF4-FFF2-40B4-BE49-F238E27FC236}">
                  <a16:creationId xmlns:a16="http://schemas.microsoft.com/office/drawing/2014/main" id="{A37228F8-4863-4B9D-8CAE-8864C3041DBC}"/>
                </a:ext>
              </a:extLst>
            </p:cNvPr>
            <p:cNvSpPr>
              <a:spLocks noChangeArrowheads="1"/>
            </p:cNvSpPr>
            <p:nvPr/>
          </p:nvSpPr>
          <p:spPr bwMode="auto">
            <a:xfrm>
              <a:off x="2382" y="3972"/>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16</a:t>
              </a:r>
            </a:p>
          </p:txBody>
        </p:sp>
        <p:sp>
          <p:nvSpPr>
            <p:cNvPr id="28691" name="Rectangle 25">
              <a:extLst>
                <a:ext uri="{FF2B5EF4-FFF2-40B4-BE49-F238E27FC236}">
                  <a16:creationId xmlns:a16="http://schemas.microsoft.com/office/drawing/2014/main" id="{DB848A11-0415-4A48-B1DB-7642C4C6C37E}"/>
                </a:ext>
              </a:extLst>
            </p:cNvPr>
            <p:cNvSpPr>
              <a:spLocks noChangeArrowheads="1"/>
            </p:cNvSpPr>
            <p:nvPr/>
          </p:nvSpPr>
          <p:spPr bwMode="auto">
            <a:xfrm>
              <a:off x="4851" y="3771"/>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692" name="Rectangle 26">
              <a:extLst>
                <a:ext uri="{FF2B5EF4-FFF2-40B4-BE49-F238E27FC236}">
                  <a16:creationId xmlns:a16="http://schemas.microsoft.com/office/drawing/2014/main" id="{3F98972C-6BD6-4916-B50C-6333AE66A25D}"/>
                </a:ext>
              </a:extLst>
            </p:cNvPr>
            <p:cNvSpPr>
              <a:spLocks noChangeArrowheads="1"/>
            </p:cNvSpPr>
            <p:nvPr/>
          </p:nvSpPr>
          <p:spPr bwMode="auto">
            <a:xfrm>
              <a:off x="4447" y="3771"/>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693" name="Rectangle 27">
              <a:extLst>
                <a:ext uri="{FF2B5EF4-FFF2-40B4-BE49-F238E27FC236}">
                  <a16:creationId xmlns:a16="http://schemas.microsoft.com/office/drawing/2014/main" id="{64CCF695-E676-49B4-A1FE-B98D6021AA78}"/>
                </a:ext>
              </a:extLst>
            </p:cNvPr>
            <p:cNvSpPr>
              <a:spLocks noChangeArrowheads="1"/>
            </p:cNvSpPr>
            <p:nvPr/>
          </p:nvSpPr>
          <p:spPr bwMode="auto">
            <a:xfrm>
              <a:off x="3992" y="3771"/>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694" name="Rectangle 28">
              <a:extLst>
                <a:ext uri="{FF2B5EF4-FFF2-40B4-BE49-F238E27FC236}">
                  <a16:creationId xmlns:a16="http://schemas.microsoft.com/office/drawing/2014/main" id="{25382DDD-984B-4B52-9F26-1EFF686DF69E}"/>
                </a:ext>
              </a:extLst>
            </p:cNvPr>
            <p:cNvSpPr>
              <a:spLocks noChangeArrowheads="1"/>
            </p:cNvSpPr>
            <p:nvPr/>
          </p:nvSpPr>
          <p:spPr bwMode="auto">
            <a:xfrm>
              <a:off x="3562" y="3771"/>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695" name="Rectangle 29">
              <a:extLst>
                <a:ext uri="{FF2B5EF4-FFF2-40B4-BE49-F238E27FC236}">
                  <a16:creationId xmlns:a16="http://schemas.microsoft.com/office/drawing/2014/main" id="{2018A615-2EB6-40C3-A1EA-80F38909B184}"/>
                </a:ext>
              </a:extLst>
            </p:cNvPr>
            <p:cNvSpPr>
              <a:spLocks noChangeArrowheads="1"/>
            </p:cNvSpPr>
            <p:nvPr/>
          </p:nvSpPr>
          <p:spPr bwMode="auto">
            <a:xfrm>
              <a:off x="3133" y="3771"/>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696" name="Rectangle 30">
              <a:extLst>
                <a:ext uri="{FF2B5EF4-FFF2-40B4-BE49-F238E27FC236}">
                  <a16:creationId xmlns:a16="http://schemas.microsoft.com/office/drawing/2014/main" id="{9CFC756F-4352-4D25-94C1-352DA2C6992B}"/>
                </a:ext>
              </a:extLst>
            </p:cNvPr>
            <p:cNvSpPr>
              <a:spLocks noChangeArrowheads="1"/>
            </p:cNvSpPr>
            <p:nvPr/>
          </p:nvSpPr>
          <p:spPr bwMode="auto">
            <a:xfrm>
              <a:off x="2382" y="3771"/>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15</a:t>
              </a:r>
            </a:p>
          </p:txBody>
        </p:sp>
        <p:sp>
          <p:nvSpPr>
            <p:cNvPr id="28697" name="Rectangle 31">
              <a:extLst>
                <a:ext uri="{FF2B5EF4-FFF2-40B4-BE49-F238E27FC236}">
                  <a16:creationId xmlns:a16="http://schemas.microsoft.com/office/drawing/2014/main" id="{2A985352-031C-4075-83F3-C29931AAF3EA}"/>
                </a:ext>
              </a:extLst>
            </p:cNvPr>
            <p:cNvSpPr>
              <a:spLocks noChangeArrowheads="1"/>
            </p:cNvSpPr>
            <p:nvPr/>
          </p:nvSpPr>
          <p:spPr bwMode="auto">
            <a:xfrm>
              <a:off x="4851" y="3570"/>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698" name="Rectangle 32">
              <a:extLst>
                <a:ext uri="{FF2B5EF4-FFF2-40B4-BE49-F238E27FC236}">
                  <a16:creationId xmlns:a16="http://schemas.microsoft.com/office/drawing/2014/main" id="{95594F93-8828-45E0-94DE-E3ED3B90E02A}"/>
                </a:ext>
              </a:extLst>
            </p:cNvPr>
            <p:cNvSpPr>
              <a:spLocks noChangeArrowheads="1"/>
            </p:cNvSpPr>
            <p:nvPr/>
          </p:nvSpPr>
          <p:spPr bwMode="auto">
            <a:xfrm>
              <a:off x="4447" y="3570"/>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699" name="Rectangle 33">
              <a:extLst>
                <a:ext uri="{FF2B5EF4-FFF2-40B4-BE49-F238E27FC236}">
                  <a16:creationId xmlns:a16="http://schemas.microsoft.com/office/drawing/2014/main" id="{51B22645-A558-4BD6-8106-F3B59604747E}"/>
                </a:ext>
              </a:extLst>
            </p:cNvPr>
            <p:cNvSpPr>
              <a:spLocks noChangeArrowheads="1"/>
            </p:cNvSpPr>
            <p:nvPr/>
          </p:nvSpPr>
          <p:spPr bwMode="auto">
            <a:xfrm>
              <a:off x="3992" y="3570"/>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00" name="Rectangle 34">
              <a:extLst>
                <a:ext uri="{FF2B5EF4-FFF2-40B4-BE49-F238E27FC236}">
                  <a16:creationId xmlns:a16="http://schemas.microsoft.com/office/drawing/2014/main" id="{5E41941E-3FD8-435E-82EE-7F24FF865D70}"/>
                </a:ext>
              </a:extLst>
            </p:cNvPr>
            <p:cNvSpPr>
              <a:spLocks noChangeArrowheads="1"/>
            </p:cNvSpPr>
            <p:nvPr/>
          </p:nvSpPr>
          <p:spPr bwMode="auto">
            <a:xfrm>
              <a:off x="3562" y="3570"/>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01" name="Rectangle 35">
              <a:extLst>
                <a:ext uri="{FF2B5EF4-FFF2-40B4-BE49-F238E27FC236}">
                  <a16:creationId xmlns:a16="http://schemas.microsoft.com/office/drawing/2014/main" id="{2BB2C96C-AA0F-46CB-82CD-A17779729CC3}"/>
                </a:ext>
              </a:extLst>
            </p:cNvPr>
            <p:cNvSpPr>
              <a:spLocks noChangeArrowheads="1"/>
            </p:cNvSpPr>
            <p:nvPr/>
          </p:nvSpPr>
          <p:spPr bwMode="auto">
            <a:xfrm>
              <a:off x="3133" y="3570"/>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02" name="Rectangle 36">
              <a:extLst>
                <a:ext uri="{FF2B5EF4-FFF2-40B4-BE49-F238E27FC236}">
                  <a16:creationId xmlns:a16="http://schemas.microsoft.com/office/drawing/2014/main" id="{A419A863-CF5A-450E-8999-2D25011D1C34}"/>
                </a:ext>
              </a:extLst>
            </p:cNvPr>
            <p:cNvSpPr>
              <a:spLocks noChangeArrowheads="1"/>
            </p:cNvSpPr>
            <p:nvPr/>
          </p:nvSpPr>
          <p:spPr bwMode="auto">
            <a:xfrm>
              <a:off x="2382" y="3570"/>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14</a:t>
              </a:r>
            </a:p>
          </p:txBody>
        </p:sp>
        <p:sp>
          <p:nvSpPr>
            <p:cNvPr id="28703" name="Rectangle 37">
              <a:extLst>
                <a:ext uri="{FF2B5EF4-FFF2-40B4-BE49-F238E27FC236}">
                  <a16:creationId xmlns:a16="http://schemas.microsoft.com/office/drawing/2014/main" id="{88C6CA95-0FDC-4971-96B2-B9C4BEB3A78B}"/>
                </a:ext>
              </a:extLst>
            </p:cNvPr>
            <p:cNvSpPr>
              <a:spLocks noChangeArrowheads="1"/>
            </p:cNvSpPr>
            <p:nvPr/>
          </p:nvSpPr>
          <p:spPr bwMode="auto">
            <a:xfrm>
              <a:off x="4851" y="3369"/>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04" name="Rectangle 38">
              <a:extLst>
                <a:ext uri="{FF2B5EF4-FFF2-40B4-BE49-F238E27FC236}">
                  <a16:creationId xmlns:a16="http://schemas.microsoft.com/office/drawing/2014/main" id="{4913507E-F3E1-4861-9E7A-EA205767FA76}"/>
                </a:ext>
              </a:extLst>
            </p:cNvPr>
            <p:cNvSpPr>
              <a:spLocks noChangeArrowheads="1"/>
            </p:cNvSpPr>
            <p:nvPr/>
          </p:nvSpPr>
          <p:spPr bwMode="auto">
            <a:xfrm>
              <a:off x="4447" y="3369"/>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05" name="Rectangle 39">
              <a:extLst>
                <a:ext uri="{FF2B5EF4-FFF2-40B4-BE49-F238E27FC236}">
                  <a16:creationId xmlns:a16="http://schemas.microsoft.com/office/drawing/2014/main" id="{2D008EB0-EE09-4170-993C-B43EAD353DE0}"/>
                </a:ext>
              </a:extLst>
            </p:cNvPr>
            <p:cNvSpPr>
              <a:spLocks noChangeArrowheads="1"/>
            </p:cNvSpPr>
            <p:nvPr/>
          </p:nvSpPr>
          <p:spPr bwMode="auto">
            <a:xfrm>
              <a:off x="3992" y="3369"/>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06" name="Rectangle 40">
              <a:extLst>
                <a:ext uri="{FF2B5EF4-FFF2-40B4-BE49-F238E27FC236}">
                  <a16:creationId xmlns:a16="http://schemas.microsoft.com/office/drawing/2014/main" id="{2BD6E80C-BBC2-44C5-A0AD-EAB61E9A6489}"/>
                </a:ext>
              </a:extLst>
            </p:cNvPr>
            <p:cNvSpPr>
              <a:spLocks noChangeArrowheads="1"/>
            </p:cNvSpPr>
            <p:nvPr/>
          </p:nvSpPr>
          <p:spPr bwMode="auto">
            <a:xfrm>
              <a:off x="3562" y="3369"/>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07" name="Rectangle 41">
              <a:extLst>
                <a:ext uri="{FF2B5EF4-FFF2-40B4-BE49-F238E27FC236}">
                  <a16:creationId xmlns:a16="http://schemas.microsoft.com/office/drawing/2014/main" id="{966782BD-E58F-4DA0-848B-8834C42743C7}"/>
                </a:ext>
              </a:extLst>
            </p:cNvPr>
            <p:cNvSpPr>
              <a:spLocks noChangeArrowheads="1"/>
            </p:cNvSpPr>
            <p:nvPr/>
          </p:nvSpPr>
          <p:spPr bwMode="auto">
            <a:xfrm>
              <a:off x="3133" y="3369"/>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08" name="Rectangle 42">
              <a:extLst>
                <a:ext uri="{FF2B5EF4-FFF2-40B4-BE49-F238E27FC236}">
                  <a16:creationId xmlns:a16="http://schemas.microsoft.com/office/drawing/2014/main" id="{2A6B2A62-A811-47F6-AE2C-16D94FD0BD37}"/>
                </a:ext>
              </a:extLst>
            </p:cNvPr>
            <p:cNvSpPr>
              <a:spLocks noChangeArrowheads="1"/>
            </p:cNvSpPr>
            <p:nvPr/>
          </p:nvSpPr>
          <p:spPr bwMode="auto">
            <a:xfrm>
              <a:off x="2382" y="3369"/>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13</a:t>
              </a:r>
            </a:p>
          </p:txBody>
        </p:sp>
        <p:sp>
          <p:nvSpPr>
            <p:cNvPr id="28709" name="Rectangle 43">
              <a:extLst>
                <a:ext uri="{FF2B5EF4-FFF2-40B4-BE49-F238E27FC236}">
                  <a16:creationId xmlns:a16="http://schemas.microsoft.com/office/drawing/2014/main" id="{084F8D9C-86E5-4AA7-9C2D-91A7981B1EE8}"/>
                </a:ext>
              </a:extLst>
            </p:cNvPr>
            <p:cNvSpPr>
              <a:spLocks noChangeArrowheads="1"/>
            </p:cNvSpPr>
            <p:nvPr/>
          </p:nvSpPr>
          <p:spPr bwMode="auto">
            <a:xfrm>
              <a:off x="4851" y="3168"/>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10" name="Rectangle 44">
              <a:extLst>
                <a:ext uri="{FF2B5EF4-FFF2-40B4-BE49-F238E27FC236}">
                  <a16:creationId xmlns:a16="http://schemas.microsoft.com/office/drawing/2014/main" id="{F56BB638-63AE-4097-9469-729DA55D9049}"/>
                </a:ext>
              </a:extLst>
            </p:cNvPr>
            <p:cNvSpPr>
              <a:spLocks noChangeArrowheads="1"/>
            </p:cNvSpPr>
            <p:nvPr/>
          </p:nvSpPr>
          <p:spPr bwMode="auto">
            <a:xfrm>
              <a:off x="4447" y="3168"/>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11" name="Rectangle 45">
              <a:extLst>
                <a:ext uri="{FF2B5EF4-FFF2-40B4-BE49-F238E27FC236}">
                  <a16:creationId xmlns:a16="http://schemas.microsoft.com/office/drawing/2014/main" id="{4A627E10-DF68-4502-97D2-CFD44C4D34DD}"/>
                </a:ext>
              </a:extLst>
            </p:cNvPr>
            <p:cNvSpPr>
              <a:spLocks noChangeArrowheads="1"/>
            </p:cNvSpPr>
            <p:nvPr/>
          </p:nvSpPr>
          <p:spPr bwMode="auto">
            <a:xfrm>
              <a:off x="3992" y="3168"/>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12" name="Rectangle 46">
              <a:extLst>
                <a:ext uri="{FF2B5EF4-FFF2-40B4-BE49-F238E27FC236}">
                  <a16:creationId xmlns:a16="http://schemas.microsoft.com/office/drawing/2014/main" id="{3A1BC2EC-4836-4591-B812-D9EA7AD5125C}"/>
                </a:ext>
              </a:extLst>
            </p:cNvPr>
            <p:cNvSpPr>
              <a:spLocks noChangeArrowheads="1"/>
            </p:cNvSpPr>
            <p:nvPr/>
          </p:nvSpPr>
          <p:spPr bwMode="auto">
            <a:xfrm>
              <a:off x="3562" y="3168"/>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13" name="Rectangle 47">
              <a:extLst>
                <a:ext uri="{FF2B5EF4-FFF2-40B4-BE49-F238E27FC236}">
                  <a16:creationId xmlns:a16="http://schemas.microsoft.com/office/drawing/2014/main" id="{6E36A3B8-EA89-4A83-9682-C3B40F07253C}"/>
                </a:ext>
              </a:extLst>
            </p:cNvPr>
            <p:cNvSpPr>
              <a:spLocks noChangeArrowheads="1"/>
            </p:cNvSpPr>
            <p:nvPr/>
          </p:nvSpPr>
          <p:spPr bwMode="auto">
            <a:xfrm>
              <a:off x="3133" y="3168"/>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14" name="Rectangle 48">
              <a:extLst>
                <a:ext uri="{FF2B5EF4-FFF2-40B4-BE49-F238E27FC236}">
                  <a16:creationId xmlns:a16="http://schemas.microsoft.com/office/drawing/2014/main" id="{DBE09978-501B-49FC-9869-E72E43F7EF71}"/>
                </a:ext>
              </a:extLst>
            </p:cNvPr>
            <p:cNvSpPr>
              <a:spLocks noChangeArrowheads="1"/>
            </p:cNvSpPr>
            <p:nvPr/>
          </p:nvSpPr>
          <p:spPr bwMode="auto">
            <a:xfrm>
              <a:off x="2382" y="3168"/>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12</a:t>
              </a:r>
            </a:p>
          </p:txBody>
        </p:sp>
        <p:sp>
          <p:nvSpPr>
            <p:cNvPr id="28715" name="Rectangle 49">
              <a:extLst>
                <a:ext uri="{FF2B5EF4-FFF2-40B4-BE49-F238E27FC236}">
                  <a16:creationId xmlns:a16="http://schemas.microsoft.com/office/drawing/2014/main" id="{D406B13F-73A2-41DE-997B-FC71F6A3D637}"/>
                </a:ext>
              </a:extLst>
            </p:cNvPr>
            <p:cNvSpPr>
              <a:spLocks noChangeArrowheads="1"/>
            </p:cNvSpPr>
            <p:nvPr/>
          </p:nvSpPr>
          <p:spPr bwMode="auto">
            <a:xfrm>
              <a:off x="4851" y="2967"/>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16" name="Rectangle 50">
              <a:extLst>
                <a:ext uri="{FF2B5EF4-FFF2-40B4-BE49-F238E27FC236}">
                  <a16:creationId xmlns:a16="http://schemas.microsoft.com/office/drawing/2014/main" id="{BD9AB3EF-9A06-433A-A769-4445D84A6D17}"/>
                </a:ext>
              </a:extLst>
            </p:cNvPr>
            <p:cNvSpPr>
              <a:spLocks noChangeArrowheads="1"/>
            </p:cNvSpPr>
            <p:nvPr/>
          </p:nvSpPr>
          <p:spPr bwMode="auto">
            <a:xfrm>
              <a:off x="4447" y="2967"/>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17" name="Rectangle 51">
              <a:extLst>
                <a:ext uri="{FF2B5EF4-FFF2-40B4-BE49-F238E27FC236}">
                  <a16:creationId xmlns:a16="http://schemas.microsoft.com/office/drawing/2014/main" id="{51398847-7D95-4EB8-AA6C-037FA686818E}"/>
                </a:ext>
              </a:extLst>
            </p:cNvPr>
            <p:cNvSpPr>
              <a:spLocks noChangeArrowheads="1"/>
            </p:cNvSpPr>
            <p:nvPr/>
          </p:nvSpPr>
          <p:spPr bwMode="auto">
            <a:xfrm>
              <a:off x="3992" y="2967"/>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18" name="Rectangle 52">
              <a:extLst>
                <a:ext uri="{FF2B5EF4-FFF2-40B4-BE49-F238E27FC236}">
                  <a16:creationId xmlns:a16="http://schemas.microsoft.com/office/drawing/2014/main" id="{417E0E68-4561-40D0-9870-311F81411CEE}"/>
                </a:ext>
              </a:extLst>
            </p:cNvPr>
            <p:cNvSpPr>
              <a:spLocks noChangeArrowheads="1"/>
            </p:cNvSpPr>
            <p:nvPr/>
          </p:nvSpPr>
          <p:spPr bwMode="auto">
            <a:xfrm>
              <a:off x="3562" y="2967"/>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19" name="Rectangle 53">
              <a:extLst>
                <a:ext uri="{FF2B5EF4-FFF2-40B4-BE49-F238E27FC236}">
                  <a16:creationId xmlns:a16="http://schemas.microsoft.com/office/drawing/2014/main" id="{B6CBC9A4-FE60-4A6D-AD9F-A7C64ABDCAAB}"/>
                </a:ext>
              </a:extLst>
            </p:cNvPr>
            <p:cNvSpPr>
              <a:spLocks noChangeArrowheads="1"/>
            </p:cNvSpPr>
            <p:nvPr/>
          </p:nvSpPr>
          <p:spPr bwMode="auto">
            <a:xfrm>
              <a:off x="3133" y="2967"/>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20" name="Rectangle 54">
              <a:extLst>
                <a:ext uri="{FF2B5EF4-FFF2-40B4-BE49-F238E27FC236}">
                  <a16:creationId xmlns:a16="http://schemas.microsoft.com/office/drawing/2014/main" id="{FA75DB95-CD1B-4EF0-85D3-6DA2228F2A3C}"/>
                </a:ext>
              </a:extLst>
            </p:cNvPr>
            <p:cNvSpPr>
              <a:spLocks noChangeArrowheads="1"/>
            </p:cNvSpPr>
            <p:nvPr/>
          </p:nvSpPr>
          <p:spPr bwMode="auto">
            <a:xfrm>
              <a:off x="2382" y="2967"/>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28721" name="Rectangle 55">
              <a:extLst>
                <a:ext uri="{FF2B5EF4-FFF2-40B4-BE49-F238E27FC236}">
                  <a16:creationId xmlns:a16="http://schemas.microsoft.com/office/drawing/2014/main" id="{CB1A56D1-0287-4C1A-B1C6-01A3E9F69801}"/>
                </a:ext>
              </a:extLst>
            </p:cNvPr>
            <p:cNvSpPr>
              <a:spLocks noChangeArrowheads="1"/>
            </p:cNvSpPr>
            <p:nvPr/>
          </p:nvSpPr>
          <p:spPr bwMode="auto">
            <a:xfrm>
              <a:off x="4851" y="2766"/>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22" name="Rectangle 56">
              <a:extLst>
                <a:ext uri="{FF2B5EF4-FFF2-40B4-BE49-F238E27FC236}">
                  <a16:creationId xmlns:a16="http://schemas.microsoft.com/office/drawing/2014/main" id="{9017493D-9525-415E-9400-00D0076E39ED}"/>
                </a:ext>
              </a:extLst>
            </p:cNvPr>
            <p:cNvSpPr>
              <a:spLocks noChangeArrowheads="1"/>
            </p:cNvSpPr>
            <p:nvPr/>
          </p:nvSpPr>
          <p:spPr bwMode="auto">
            <a:xfrm>
              <a:off x="4447" y="2766"/>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23" name="Rectangle 57">
              <a:extLst>
                <a:ext uri="{FF2B5EF4-FFF2-40B4-BE49-F238E27FC236}">
                  <a16:creationId xmlns:a16="http://schemas.microsoft.com/office/drawing/2014/main" id="{77DE1614-CD6B-4330-8B53-9C92FB1CCB34}"/>
                </a:ext>
              </a:extLst>
            </p:cNvPr>
            <p:cNvSpPr>
              <a:spLocks noChangeArrowheads="1"/>
            </p:cNvSpPr>
            <p:nvPr/>
          </p:nvSpPr>
          <p:spPr bwMode="auto">
            <a:xfrm>
              <a:off x="3992" y="2766"/>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24" name="Rectangle 58">
              <a:extLst>
                <a:ext uri="{FF2B5EF4-FFF2-40B4-BE49-F238E27FC236}">
                  <a16:creationId xmlns:a16="http://schemas.microsoft.com/office/drawing/2014/main" id="{72D9D436-C262-400B-8ADE-47625C4CD19D}"/>
                </a:ext>
              </a:extLst>
            </p:cNvPr>
            <p:cNvSpPr>
              <a:spLocks noChangeArrowheads="1"/>
            </p:cNvSpPr>
            <p:nvPr/>
          </p:nvSpPr>
          <p:spPr bwMode="auto">
            <a:xfrm>
              <a:off x="3562" y="2766"/>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25" name="Rectangle 59">
              <a:extLst>
                <a:ext uri="{FF2B5EF4-FFF2-40B4-BE49-F238E27FC236}">
                  <a16:creationId xmlns:a16="http://schemas.microsoft.com/office/drawing/2014/main" id="{279E0E2D-D8F3-45AC-BDAF-46162A3E1D42}"/>
                </a:ext>
              </a:extLst>
            </p:cNvPr>
            <p:cNvSpPr>
              <a:spLocks noChangeArrowheads="1"/>
            </p:cNvSpPr>
            <p:nvPr/>
          </p:nvSpPr>
          <p:spPr bwMode="auto">
            <a:xfrm>
              <a:off x="3133" y="2766"/>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26" name="Rectangle 60">
              <a:extLst>
                <a:ext uri="{FF2B5EF4-FFF2-40B4-BE49-F238E27FC236}">
                  <a16:creationId xmlns:a16="http://schemas.microsoft.com/office/drawing/2014/main" id="{A4ED6F8F-0FE6-41C4-8DD0-CDA6605955A5}"/>
                </a:ext>
              </a:extLst>
            </p:cNvPr>
            <p:cNvSpPr>
              <a:spLocks noChangeArrowheads="1"/>
            </p:cNvSpPr>
            <p:nvPr/>
          </p:nvSpPr>
          <p:spPr bwMode="auto">
            <a:xfrm>
              <a:off x="2382" y="2766"/>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28727" name="Rectangle 61">
              <a:extLst>
                <a:ext uri="{FF2B5EF4-FFF2-40B4-BE49-F238E27FC236}">
                  <a16:creationId xmlns:a16="http://schemas.microsoft.com/office/drawing/2014/main" id="{97BF3975-7FED-4C22-9E15-80325048BEE1}"/>
                </a:ext>
              </a:extLst>
            </p:cNvPr>
            <p:cNvSpPr>
              <a:spLocks noChangeArrowheads="1"/>
            </p:cNvSpPr>
            <p:nvPr/>
          </p:nvSpPr>
          <p:spPr bwMode="auto">
            <a:xfrm>
              <a:off x="4851" y="2565"/>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28" name="Rectangle 62">
              <a:extLst>
                <a:ext uri="{FF2B5EF4-FFF2-40B4-BE49-F238E27FC236}">
                  <a16:creationId xmlns:a16="http://schemas.microsoft.com/office/drawing/2014/main" id="{651363A0-E015-4E69-920E-344238BC4C30}"/>
                </a:ext>
              </a:extLst>
            </p:cNvPr>
            <p:cNvSpPr>
              <a:spLocks noChangeArrowheads="1"/>
            </p:cNvSpPr>
            <p:nvPr/>
          </p:nvSpPr>
          <p:spPr bwMode="auto">
            <a:xfrm>
              <a:off x="4447" y="2565"/>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29" name="Rectangle 63">
              <a:extLst>
                <a:ext uri="{FF2B5EF4-FFF2-40B4-BE49-F238E27FC236}">
                  <a16:creationId xmlns:a16="http://schemas.microsoft.com/office/drawing/2014/main" id="{FB97D784-B7A7-480D-8494-CEF72BC92440}"/>
                </a:ext>
              </a:extLst>
            </p:cNvPr>
            <p:cNvSpPr>
              <a:spLocks noChangeArrowheads="1"/>
            </p:cNvSpPr>
            <p:nvPr/>
          </p:nvSpPr>
          <p:spPr bwMode="auto">
            <a:xfrm>
              <a:off x="3992" y="2565"/>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30" name="Rectangle 64">
              <a:extLst>
                <a:ext uri="{FF2B5EF4-FFF2-40B4-BE49-F238E27FC236}">
                  <a16:creationId xmlns:a16="http://schemas.microsoft.com/office/drawing/2014/main" id="{5BF460CD-562E-4BBA-92A3-3B5654EDF6ED}"/>
                </a:ext>
              </a:extLst>
            </p:cNvPr>
            <p:cNvSpPr>
              <a:spLocks noChangeArrowheads="1"/>
            </p:cNvSpPr>
            <p:nvPr/>
          </p:nvSpPr>
          <p:spPr bwMode="auto">
            <a:xfrm>
              <a:off x="3562" y="2565"/>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31" name="Rectangle 65">
              <a:extLst>
                <a:ext uri="{FF2B5EF4-FFF2-40B4-BE49-F238E27FC236}">
                  <a16:creationId xmlns:a16="http://schemas.microsoft.com/office/drawing/2014/main" id="{8CF5D8C0-B1A8-44A7-AD36-715B5A00076B}"/>
                </a:ext>
              </a:extLst>
            </p:cNvPr>
            <p:cNvSpPr>
              <a:spLocks noChangeArrowheads="1"/>
            </p:cNvSpPr>
            <p:nvPr/>
          </p:nvSpPr>
          <p:spPr bwMode="auto">
            <a:xfrm>
              <a:off x="3133" y="2565"/>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32" name="Rectangle 66">
              <a:extLst>
                <a:ext uri="{FF2B5EF4-FFF2-40B4-BE49-F238E27FC236}">
                  <a16:creationId xmlns:a16="http://schemas.microsoft.com/office/drawing/2014/main" id="{A52DC3DB-CB02-4F34-8066-389B6E798BE5}"/>
                </a:ext>
              </a:extLst>
            </p:cNvPr>
            <p:cNvSpPr>
              <a:spLocks noChangeArrowheads="1"/>
            </p:cNvSpPr>
            <p:nvPr/>
          </p:nvSpPr>
          <p:spPr bwMode="auto">
            <a:xfrm>
              <a:off x="2382" y="2565"/>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28733" name="Rectangle 67">
              <a:extLst>
                <a:ext uri="{FF2B5EF4-FFF2-40B4-BE49-F238E27FC236}">
                  <a16:creationId xmlns:a16="http://schemas.microsoft.com/office/drawing/2014/main" id="{48BEA925-00EF-463F-8607-ED6E131840C6}"/>
                </a:ext>
              </a:extLst>
            </p:cNvPr>
            <p:cNvSpPr>
              <a:spLocks noChangeArrowheads="1"/>
            </p:cNvSpPr>
            <p:nvPr/>
          </p:nvSpPr>
          <p:spPr bwMode="auto">
            <a:xfrm>
              <a:off x="4851" y="2364"/>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34" name="Rectangle 68">
              <a:extLst>
                <a:ext uri="{FF2B5EF4-FFF2-40B4-BE49-F238E27FC236}">
                  <a16:creationId xmlns:a16="http://schemas.microsoft.com/office/drawing/2014/main" id="{DF7A9ABA-7570-4A49-A8CE-F650B4A0D86D}"/>
                </a:ext>
              </a:extLst>
            </p:cNvPr>
            <p:cNvSpPr>
              <a:spLocks noChangeArrowheads="1"/>
            </p:cNvSpPr>
            <p:nvPr/>
          </p:nvSpPr>
          <p:spPr bwMode="auto">
            <a:xfrm>
              <a:off x="4447" y="2364"/>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35" name="Rectangle 69">
              <a:extLst>
                <a:ext uri="{FF2B5EF4-FFF2-40B4-BE49-F238E27FC236}">
                  <a16:creationId xmlns:a16="http://schemas.microsoft.com/office/drawing/2014/main" id="{BDC381B3-C350-48BD-A9F5-122C32D1FBEF}"/>
                </a:ext>
              </a:extLst>
            </p:cNvPr>
            <p:cNvSpPr>
              <a:spLocks noChangeArrowheads="1"/>
            </p:cNvSpPr>
            <p:nvPr/>
          </p:nvSpPr>
          <p:spPr bwMode="auto">
            <a:xfrm>
              <a:off x="3992" y="2364"/>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36" name="Rectangle 70">
              <a:extLst>
                <a:ext uri="{FF2B5EF4-FFF2-40B4-BE49-F238E27FC236}">
                  <a16:creationId xmlns:a16="http://schemas.microsoft.com/office/drawing/2014/main" id="{93FE15FE-74D5-4DB0-A51A-C8CCA4B24878}"/>
                </a:ext>
              </a:extLst>
            </p:cNvPr>
            <p:cNvSpPr>
              <a:spLocks noChangeArrowheads="1"/>
            </p:cNvSpPr>
            <p:nvPr/>
          </p:nvSpPr>
          <p:spPr bwMode="auto">
            <a:xfrm>
              <a:off x="3562" y="2364"/>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37" name="Rectangle 71">
              <a:extLst>
                <a:ext uri="{FF2B5EF4-FFF2-40B4-BE49-F238E27FC236}">
                  <a16:creationId xmlns:a16="http://schemas.microsoft.com/office/drawing/2014/main" id="{9BC19D27-400D-4163-9298-19CE0BA13AFD}"/>
                </a:ext>
              </a:extLst>
            </p:cNvPr>
            <p:cNvSpPr>
              <a:spLocks noChangeArrowheads="1"/>
            </p:cNvSpPr>
            <p:nvPr/>
          </p:nvSpPr>
          <p:spPr bwMode="auto">
            <a:xfrm>
              <a:off x="3133" y="2364"/>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38" name="Rectangle 72">
              <a:extLst>
                <a:ext uri="{FF2B5EF4-FFF2-40B4-BE49-F238E27FC236}">
                  <a16:creationId xmlns:a16="http://schemas.microsoft.com/office/drawing/2014/main" id="{36DD8240-85E6-4750-81C7-DF327A3A891D}"/>
                </a:ext>
              </a:extLst>
            </p:cNvPr>
            <p:cNvSpPr>
              <a:spLocks noChangeArrowheads="1"/>
            </p:cNvSpPr>
            <p:nvPr/>
          </p:nvSpPr>
          <p:spPr bwMode="auto">
            <a:xfrm>
              <a:off x="2382" y="2364"/>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28739" name="Rectangle 73">
              <a:extLst>
                <a:ext uri="{FF2B5EF4-FFF2-40B4-BE49-F238E27FC236}">
                  <a16:creationId xmlns:a16="http://schemas.microsoft.com/office/drawing/2014/main" id="{8B353F64-8BCF-4ECB-B192-6B777B1D5110}"/>
                </a:ext>
              </a:extLst>
            </p:cNvPr>
            <p:cNvSpPr>
              <a:spLocks noChangeArrowheads="1"/>
            </p:cNvSpPr>
            <p:nvPr/>
          </p:nvSpPr>
          <p:spPr bwMode="auto">
            <a:xfrm>
              <a:off x="4851" y="2163"/>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40" name="Rectangle 74">
              <a:extLst>
                <a:ext uri="{FF2B5EF4-FFF2-40B4-BE49-F238E27FC236}">
                  <a16:creationId xmlns:a16="http://schemas.microsoft.com/office/drawing/2014/main" id="{2EFC3F89-17CD-4098-88DB-C63E23A57049}"/>
                </a:ext>
              </a:extLst>
            </p:cNvPr>
            <p:cNvSpPr>
              <a:spLocks noChangeArrowheads="1"/>
            </p:cNvSpPr>
            <p:nvPr/>
          </p:nvSpPr>
          <p:spPr bwMode="auto">
            <a:xfrm>
              <a:off x="4447" y="2163"/>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41" name="Rectangle 75">
              <a:extLst>
                <a:ext uri="{FF2B5EF4-FFF2-40B4-BE49-F238E27FC236}">
                  <a16:creationId xmlns:a16="http://schemas.microsoft.com/office/drawing/2014/main" id="{9C07D17C-942A-4A31-9C8B-69565B24FF38}"/>
                </a:ext>
              </a:extLst>
            </p:cNvPr>
            <p:cNvSpPr>
              <a:spLocks noChangeArrowheads="1"/>
            </p:cNvSpPr>
            <p:nvPr/>
          </p:nvSpPr>
          <p:spPr bwMode="auto">
            <a:xfrm>
              <a:off x="3992" y="2163"/>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42" name="Rectangle 76">
              <a:extLst>
                <a:ext uri="{FF2B5EF4-FFF2-40B4-BE49-F238E27FC236}">
                  <a16:creationId xmlns:a16="http://schemas.microsoft.com/office/drawing/2014/main" id="{3510A9D4-E7B9-4C01-BC42-A1E051383BC1}"/>
                </a:ext>
              </a:extLst>
            </p:cNvPr>
            <p:cNvSpPr>
              <a:spLocks noChangeArrowheads="1"/>
            </p:cNvSpPr>
            <p:nvPr/>
          </p:nvSpPr>
          <p:spPr bwMode="auto">
            <a:xfrm>
              <a:off x="3562" y="2163"/>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43" name="Rectangle 77">
              <a:extLst>
                <a:ext uri="{FF2B5EF4-FFF2-40B4-BE49-F238E27FC236}">
                  <a16:creationId xmlns:a16="http://schemas.microsoft.com/office/drawing/2014/main" id="{5BED494E-C462-4111-AC3B-FEDC90032AA0}"/>
                </a:ext>
              </a:extLst>
            </p:cNvPr>
            <p:cNvSpPr>
              <a:spLocks noChangeArrowheads="1"/>
            </p:cNvSpPr>
            <p:nvPr/>
          </p:nvSpPr>
          <p:spPr bwMode="auto">
            <a:xfrm>
              <a:off x="3133" y="2163"/>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44" name="Rectangle 78">
              <a:extLst>
                <a:ext uri="{FF2B5EF4-FFF2-40B4-BE49-F238E27FC236}">
                  <a16:creationId xmlns:a16="http://schemas.microsoft.com/office/drawing/2014/main" id="{F6874593-81EF-46F8-8FCD-18D0598C400C}"/>
                </a:ext>
              </a:extLst>
            </p:cNvPr>
            <p:cNvSpPr>
              <a:spLocks noChangeArrowheads="1"/>
            </p:cNvSpPr>
            <p:nvPr/>
          </p:nvSpPr>
          <p:spPr bwMode="auto">
            <a:xfrm>
              <a:off x="2382" y="2163"/>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28745" name="Rectangle 79">
              <a:extLst>
                <a:ext uri="{FF2B5EF4-FFF2-40B4-BE49-F238E27FC236}">
                  <a16:creationId xmlns:a16="http://schemas.microsoft.com/office/drawing/2014/main" id="{D56FDFE1-F9CC-40FD-A005-0559D8C353BA}"/>
                </a:ext>
              </a:extLst>
            </p:cNvPr>
            <p:cNvSpPr>
              <a:spLocks noChangeArrowheads="1"/>
            </p:cNvSpPr>
            <p:nvPr/>
          </p:nvSpPr>
          <p:spPr bwMode="auto">
            <a:xfrm>
              <a:off x="4851" y="1962"/>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46" name="Rectangle 80">
              <a:extLst>
                <a:ext uri="{FF2B5EF4-FFF2-40B4-BE49-F238E27FC236}">
                  <a16:creationId xmlns:a16="http://schemas.microsoft.com/office/drawing/2014/main" id="{D6333447-2CF5-4DA7-917D-447BAABBC84A}"/>
                </a:ext>
              </a:extLst>
            </p:cNvPr>
            <p:cNvSpPr>
              <a:spLocks noChangeArrowheads="1"/>
            </p:cNvSpPr>
            <p:nvPr/>
          </p:nvSpPr>
          <p:spPr bwMode="auto">
            <a:xfrm>
              <a:off x="4447" y="1962"/>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47" name="Rectangle 81">
              <a:extLst>
                <a:ext uri="{FF2B5EF4-FFF2-40B4-BE49-F238E27FC236}">
                  <a16:creationId xmlns:a16="http://schemas.microsoft.com/office/drawing/2014/main" id="{AE8FAF6D-BEDF-48DB-8F72-7142B89151DA}"/>
                </a:ext>
              </a:extLst>
            </p:cNvPr>
            <p:cNvSpPr>
              <a:spLocks noChangeArrowheads="1"/>
            </p:cNvSpPr>
            <p:nvPr/>
          </p:nvSpPr>
          <p:spPr bwMode="auto">
            <a:xfrm>
              <a:off x="3992" y="1962"/>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48" name="Rectangle 82">
              <a:extLst>
                <a:ext uri="{FF2B5EF4-FFF2-40B4-BE49-F238E27FC236}">
                  <a16:creationId xmlns:a16="http://schemas.microsoft.com/office/drawing/2014/main" id="{81C7D73A-34B2-45EE-A40D-C204DBFA6C1D}"/>
                </a:ext>
              </a:extLst>
            </p:cNvPr>
            <p:cNvSpPr>
              <a:spLocks noChangeArrowheads="1"/>
            </p:cNvSpPr>
            <p:nvPr/>
          </p:nvSpPr>
          <p:spPr bwMode="auto">
            <a:xfrm>
              <a:off x="3562" y="1962"/>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49" name="Rectangle 83">
              <a:extLst>
                <a:ext uri="{FF2B5EF4-FFF2-40B4-BE49-F238E27FC236}">
                  <a16:creationId xmlns:a16="http://schemas.microsoft.com/office/drawing/2014/main" id="{F101123E-59A0-44E8-8A32-8CED1020C68F}"/>
                </a:ext>
              </a:extLst>
            </p:cNvPr>
            <p:cNvSpPr>
              <a:spLocks noChangeArrowheads="1"/>
            </p:cNvSpPr>
            <p:nvPr/>
          </p:nvSpPr>
          <p:spPr bwMode="auto">
            <a:xfrm>
              <a:off x="3133" y="1962"/>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50" name="Rectangle 84">
              <a:extLst>
                <a:ext uri="{FF2B5EF4-FFF2-40B4-BE49-F238E27FC236}">
                  <a16:creationId xmlns:a16="http://schemas.microsoft.com/office/drawing/2014/main" id="{B998A196-8B1E-4B2D-B70D-09AF3BD4847A}"/>
                </a:ext>
              </a:extLst>
            </p:cNvPr>
            <p:cNvSpPr>
              <a:spLocks noChangeArrowheads="1"/>
            </p:cNvSpPr>
            <p:nvPr/>
          </p:nvSpPr>
          <p:spPr bwMode="auto">
            <a:xfrm>
              <a:off x="2382" y="1962"/>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28751" name="Rectangle 85">
              <a:extLst>
                <a:ext uri="{FF2B5EF4-FFF2-40B4-BE49-F238E27FC236}">
                  <a16:creationId xmlns:a16="http://schemas.microsoft.com/office/drawing/2014/main" id="{A54B0813-C4BD-49FA-849B-0036BD7BA241}"/>
                </a:ext>
              </a:extLst>
            </p:cNvPr>
            <p:cNvSpPr>
              <a:spLocks noChangeArrowheads="1"/>
            </p:cNvSpPr>
            <p:nvPr/>
          </p:nvSpPr>
          <p:spPr bwMode="auto">
            <a:xfrm>
              <a:off x="4851" y="1759"/>
              <a:ext cx="751" cy="2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52" name="Rectangle 86">
              <a:extLst>
                <a:ext uri="{FF2B5EF4-FFF2-40B4-BE49-F238E27FC236}">
                  <a16:creationId xmlns:a16="http://schemas.microsoft.com/office/drawing/2014/main" id="{A64F8E32-4790-40A7-A7BC-8E3AC82554A8}"/>
                </a:ext>
              </a:extLst>
            </p:cNvPr>
            <p:cNvSpPr>
              <a:spLocks noChangeArrowheads="1"/>
            </p:cNvSpPr>
            <p:nvPr/>
          </p:nvSpPr>
          <p:spPr bwMode="auto">
            <a:xfrm>
              <a:off x="4447" y="1759"/>
              <a:ext cx="404" cy="2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53" name="Rectangle 87">
              <a:extLst>
                <a:ext uri="{FF2B5EF4-FFF2-40B4-BE49-F238E27FC236}">
                  <a16:creationId xmlns:a16="http://schemas.microsoft.com/office/drawing/2014/main" id="{AA0D3494-B9D9-429E-84B9-B4B97A209C85}"/>
                </a:ext>
              </a:extLst>
            </p:cNvPr>
            <p:cNvSpPr>
              <a:spLocks noChangeArrowheads="1"/>
            </p:cNvSpPr>
            <p:nvPr/>
          </p:nvSpPr>
          <p:spPr bwMode="auto">
            <a:xfrm>
              <a:off x="3992" y="1759"/>
              <a:ext cx="455" cy="2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54" name="Rectangle 88">
              <a:extLst>
                <a:ext uri="{FF2B5EF4-FFF2-40B4-BE49-F238E27FC236}">
                  <a16:creationId xmlns:a16="http://schemas.microsoft.com/office/drawing/2014/main" id="{113AB9DF-ED9D-4552-AC8D-2CD9E30CD2EC}"/>
                </a:ext>
              </a:extLst>
            </p:cNvPr>
            <p:cNvSpPr>
              <a:spLocks noChangeArrowheads="1"/>
            </p:cNvSpPr>
            <p:nvPr/>
          </p:nvSpPr>
          <p:spPr bwMode="auto">
            <a:xfrm>
              <a:off x="3562" y="1759"/>
              <a:ext cx="430" cy="2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55" name="Rectangle 89">
              <a:extLst>
                <a:ext uri="{FF2B5EF4-FFF2-40B4-BE49-F238E27FC236}">
                  <a16:creationId xmlns:a16="http://schemas.microsoft.com/office/drawing/2014/main" id="{BAFF1B81-AAA8-4571-AA78-AB584A81A96D}"/>
                </a:ext>
              </a:extLst>
            </p:cNvPr>
            <p:cNvSpPr>
              <a:spLocks noChangeArrowheads="1"/>
            </p:cNvSpPr>
            <p:nvPr/>
          </p:nvSpPr>
          <p:spPr bwMode="auto">
            <a:xfrm>
              <a:off x="3133" y="1759"/>
              <a:ext cx="429" cy="2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56" name="Rectangle 90">
              <a:extLst>
                <a:ext uri="{FF2B5EF4-FFF2-40B4-BE49-F238E27FC236}">
                  <a16:creationId xmlns:a16="http://schemas.microsoft.com/office/drawing/2014/main" id="{57774372-CDCB-4EA9-97D7-09C21581C73B}"/>
                </a:ext>
              </a:extLst>
            </p:cNvPr>
            <p:cNvSpPr>
              <a:spLocks noChangeArrowheads="1"/>
            </p:cNvSpPr>
            <p:nvPr/>
          </p:nvSpPr>
          <p:spPr bwMode="auto">
            <a:xfrm>
              <a:off x="2382" y="1759"/>
              <a:ext cx="751" cy="2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28757" name="Rectangle 91">
              <a:extLst>
                <a:ext uri="{FF2B5EF4-FFF2-40B4-BE49-F238E27FC236}">
                  <a16:creationId xmlns:a16="http://schemas.microsoft.com/office/drawing/2014/main" id="{9DC2C0A8-8D64-48DE-B0A0-4BD71BD004A1}"/>
                </a:ext>
              </a:extLst>
            </p:cNvPr>
            <p:cNvSpPr>
              <a:spLocks noChangeArrowheads="1"/>
            </p:cNvSpPr>
            <p:nvPr/>
          </p:nvSpPr>
          <p:spPr bwMode="auto">
            <a:xfrm>
              <a:off x="4851" y="1558"/>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58" name="Rectangle 92">
              <a:extLst>
                <a:ext uri="{FF2B5EF4-FFF2-40B4-BE49-F238E27FC236}">
                  <a16:creationId xmlns:a16="http://schemas.microsoft.com/office/drawing/2014/main" id="{66984346-D345-4EF8-B124-A3BC672FE895}"/>
                </a:ext>
              </a:extLst>
            </p:cNvPr>
            <p:cNvSpPr>
              <a:spLocks noChangeArrowheads="1"/>
            </p:cNvSpPr>
            <p:nvPr/>
          </p:nvSpPr>
          <p:spPr bwMode="auto">
            <a:xfrm>
              <a:off x="4447" y="1558"/>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59" name="Rectangle 93">
              <a:extLst>
                <a:ext uri="{FF2B5EF4-FFF2-40B4-BE49-F238E27FC236}">
                  <a16:creationId xmlns:a16="http://schemas.microsoft.com/office/drawing/2014/main" id="{84162A18-9E92-4D23-94F9-0AA293402EF3}"/>
                </a:ext>
              </a:extLst>
            </p:cNvPr>
            <p:cNvSpPr>
              <a:spLocks noChangeArrowheads="1"/>
            </p:cNvSpPr>
            <p:nvPr/>
          </p:nvSpPr>
          <p:spPr bwMode="auto">
            <a:xfrm>
              <a:off x="3992" y="1558"/>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60" name="Rectangle 94">
              <a:extLst>
                <a:ext uri="{FF2B5EF4-FFF2-40B4-BE49-F238E27FC236}">
                  <a16:creationId xmlns:a16="http://schemas.microsoft.com/office/drawing/2014/main" id="{D78D6FF5-A035-4037-A8D7-49FCCF899660}"/>
                </a:ext>
              </a:extLst>
            </p:cNvPr>
            <p:cNvSpPr>
              <a:spLocks noChangeArrowheads="1"/>
            </p:cNvSpPr>
            <p:nvPr/>
          </p:nvSpPr>
          <p:spPr bwMode="auto">
            <a:xfrm>
              <a:off x="3562" y="1558"/>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61" name="Rectangle 95">
              <a:extLst>
                <a:ext uri="{FF2B5EF4-FFF2-40B4-BE49-F238E27FC236}">
                  <a16:creationId xmlns:a16="http://schemas.microsoft.com/office/drawing/2014/main" id="{1348A72C-18EA-4F8D-B1AF-93B762F7D6A6}"/>
                </a:ext>
              </a:extLst>
            </p:cNvPr>
            <p:cNvSpPr>
              <a:spLocks noChangeArrowheads="1"/>
            </p:cNvSpPr>
            <p:nvPr/>
          </p:nvSpPr>
          <p:spPr bwMode="auto">
            <a:xfrm>
              <a:off x="3133" y="1558"/>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62" name="Rectangle 96">
              <a:extLst>
                <a:ext uri="{FF2B5EF4-FFF2-40B4-BE49-F238E27FC236}">
                  <a16:creationId xmlns:a16="http://schemas.microsoft.com/office/drawing/2014/main" id="{7D9B8F8C-1A98-403F-B3EC-5D1D2772916E}"/>
                </a:ext>
              </a:extLst>
            </p:cNvPr>
            <p:cNvSpPr>
              <a:spLocks noChangeArrowheads="1"/>
            </p:cNvSpPr>
            <p:nvPr/>
          </p:nvSpPr>
          <p:spPr bwMode="auto">
            <a:xfrm>
              <a:off x="2382" y="1558"/>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28763" name="Rectangle 97">
              <a:extLst>
                <a:ext uri="{FF2B5EF4-FFF2-40B4-BE49-F238E27FC236}">
                  <a16:creationId xmlns:a16="http://schemas.microsoft.com/office/drawing/2014/main" id="{2B3BAEAF-27A1-4EC0-B43E-15CF743A7EEB}"/>
                </a:ext>
              </a:extLst>
            </p:cNvPr>
            <p:cNvSpPr>
              <a:spLocks noChangeArrowheads="1"/>
            </p:cNvSpPr>
            <p:nvPr/>
          </p:nvSpPr>
          <p:spPr bwMode="auto">
            <a:xfrm>
              <a:off x="4851" y="1357"/>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64" name="Rectangle 98">
              <a:extLst>
                <a:ext uri="{FF2B5EF4-FFF2-40B4-BE49-F238E27FC236}">
                  <a16:creationId xmlns:a16="http://schemas.microsoft.com/office/drawing/2014/main" id="{CA211EC4-8BE8-4447-916B-B6C73566C29B}"/>
                </a:ext>
              </a:extLst>
            </p:cNvPr>
            <p:cNvSpPr>
              <a:spLocks noChangeArrowheads="1"/>
            </p:cNvSpPr>
            <p:nvPr/>
          </p:nvSpPr>
          <p:spPr bwMode="auto">
            <a:xfrm>
              <a:off x="4447" y="1357"/>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65" name="Rectangle 99">
              <a:extLst>
                <a:ext uri="{FF2B5EF4-FFF2-40B4-BE49-F238E27FC236}">
                  <a16:creationId xmlns:a16="http://schemas.microsoft.com/office/drawing/2014/main" id="{CE0984F9-C40F-4FE1-8E77-0C31E09011B0}"/>
                </a:ext>
              </a:extLst>
            </p:cNvPr>
            <p:cNvSpPr>
              <a:spLocks noChangeArrowheads="1"/>
            </p:cNvSpPr>
            <p:nvPr/>
          </p:nvSpPr>
          <p:spPr bwMode="auto">
            <a:xfrm>
              <a:off x="3992" y="1357"/>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66" name="Rectangle 100">
              <a:extLst>
                <a:ext uri="{FF2B5EF4-FFF2-40B4-BE49-F238E27FC236}">
                  <a16:creationId xmlns:a16="http://schemas.microsoft.com/office/drawing/2014/main" id="{72468AE8-0254-4AE2-85B5-CC2E13D221BC}"/>
                </a:ext>
              </a:extLst>
            </p:cNvPr>
            <p:cNvSpPr>
              <a:spLocks noChangeArrowheads="1"/>
            </p:cNvSpPr>
            <p:nvPr/>
          </p:nvSpPr>
          <p:spPr bwMode="auto">
            <a:xfrm>
              <a:off x="3562" y="1357"/>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67" name="Rectangle 101">
              <a:extLst>
                <a:ext uri="{FF2B5EF4-FFF2-40B4-BE49-F238E27FC236}">
                  <a16:creationId xmlns:a16="http://schemas.microsoft.com/office/drawing/2014/main" id="{7990AB36-B04B-4753-9AFB-A85729CB1F20}"/>
                </a:ext>
              </a:extLst>
            </p:cNvPr>
            <p:cNvSpPr>
              <a:spLocks noChangeArrowheads="1"/>
            </p:cNvSpPr>
            <p:nvPr/>
          </p:nvSpPr>
          <p:spPr bwMode="auto">
            <a:xfrm>
              <a:off x="3133" y="1357"/>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68" name="Rectangle 102">
              <a:extLst>
                <a:ext uri="{FF2B5EF4-FFF2-40B4-BE49-F238E27FC236}">
                  <a16:creationId xmlns:a16="http://schemas.microsoft.com/office/drawing/2014/main" id="{86B1B65B-A905-49A8-90D1-1A9B5850DAFA}"/>
                </a:ext>
              </a:extLst>
            </p:cNvPr>
            <p:cNvSpPr>
              <a:spLocks noChangeArrowheads="1"/>
            </p:cNvSpPr>
            <p:nvPr/>
          </p:nvSpPr>
          <p:spPr bwMode="auto">
            <a:xfrm>
              <a:off x="2382" y="1357"/>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8769" name="Rectangle 103">
              <a:extLst>
                <a:ext uri="{FF2B5EF4-FFF2-40B4-BE49-F238E27FC236}">
                  <a16:creationId xmlns:a16="http://schemas.microsoft.com/office/drawing/2014/main" id="{A82C1769-0BB5-4E95-A652-C474E283430D}"/>
                </a:ext>
              </a:extLst>
            </p:cNvPr>
            <p:cNvSpPr>
              <a:spLocks noChangeArrowheads="1"/>
            </p:cNvSpPr>
            <p:nvPr/>
          </p:nvSpPr>
          <p:spPr bwMode="auto">
            <a:xfrm>
              <a:off x="4851" y="1156"/>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70" name="Rectangle 104">
              <a:extLst>
                <a:ext uri="{FF2B5EF4-FFF2-40B4-BE49-F238E27FC236}">
                  <a16:creationId xmlns:a16="http://schemas.microsoft.com/office/drawing/2014/main" id="{B91E7394-D9CE-4156-91B1-4E41E73959F9}"/>
                </a:ext>
              </a:extLst>
            </p:cNvPr>
            <p:cNvSpPr>
              <a:spLocks noChangeArrowheads="1"/>
            </p:cNvSpPr>
            <p:nvPr/>
          </p:nvSpPr>
          <p:spPr bwMode="auto">
            <a:xfrm>
              <a:off x="4447" y="1156"/>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71" name="Rectangle 105">
              <a:extLst>
                <a:ext uri="{FF2B5EF4-FFF2-40B4-BE49-F238E27FC236}">
                  <a16:creationId xmlns:a16="http://schemas.microsoft.com/office/drawing/2014/main" id="{D626927B-E607-4ED1-B971-710C21109C9B}"/>
                </a:ext>
              </a:extLst>
            </p:cNvPr>
            <p:cNvSpPr>
              <a:spLocks noChangeArrowheads="1"/>
            </p:cNvSpPr>
            <p:nvPr/>
          </p:nvSpPr>
          <p:spPr bwMode="auto">
            <a:xfrm>
              <a:off x="3992" y="1156"/>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72" name="Rectangle 106">
              <a:extLst>
                <a:ext uri="{FF2B5EF4-FFF2-40B4-BE49-F238E27FC236}">
                  <a16:creationId xmlns:a16="http://schemas.microsoft.com/office/drawing/2014/main" id="{74E1A851-DB06-4865-A3F1-05709C93984D}"/>
                </a:ext>
              </a:extLst>
            </p:cNvPr>
            <p:cNvSpPr>
              <a:spLocks noChangeArrowheads="1"/>
            </p:cNvSpPr>
            <p:nvPr/>
          </p:nvSpPr>
          <p:spPr bwMode="auto">
            <a:xfrm>
              <a:off x="3562" y="1156"/>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73" name="Rectangle 107">
              <a:extLst>
                <a:ext uri="{FF2B5EF4-FFF2-40B4-BE49-F238E27FC236}">
                  <a16:creationId xmlns:a16="http://schemas.microsoft.com/office/drawing/2014/main" id="{2B06D738-4BDF-4DF8-A079-496B6B2993C6}"/>
                </a:ext>
              </a:extLst>
            </p:cNvPr>
            <p:cNvSpPr>
              <a:spLocks noChangeArrowheads="1"/>
            </p:cNvSpPr>
            <p:nvPr/>
          </p:nvSpPr>
          <p:spPr bwMode="auto">
            <a:xfrm>
              <a:off x="3133" y="1156"/>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74" name="Rectangle 108">
              <a:extLst>
                <a:ext uri="{FF2B5EF4-FFF2-40B4-BE49-F238E27FC236}">
                  <a16:creationId xmlns:a16="http://schemas.microsoft.com/office/drawing/2014/main" id="{54E4FA43-B204-4CF0-A529-EC7303A75882}"/>
                </a:ext>
              </a:extLst>
            </p:cNvPr>
            <p:cNvSpPr>
              <a:spLocks noChangeArrowheads="1"/>
            </p:cNvSpPr>
            <p:nvPr/>
          </p:nvSpPr>
          <p:spPr bwMode="auto">
            <a:xfrm>
              <a:off x="2382" y="1156"/>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8775" name="Rectangle 109">
              <a:extLst>
                <a:ext uri="{FF2B5EF4-FFF2-40B4-BE49-F238E27FC236}">
                  <a16:creationId xmlns:a16="http://schemas.microsoft.com/office/drawing/2014/main" id="{D49F0BFE-3395-4816-A9ED-D64A6CBDEAF1}"/>
                </a:ext>
              </a:extLst>
            </p:cNvPr>
            <p:cNvSpPr>
              <a:spLocks noChangeArrowheads="1"/>
            </p:cNvSpPr>
            <p:nvPr/>
          </p:nvSpPr>
          <p:spPr bwMode="auto">
            <a:xfrm>
              <a:off x="4851" y="955"/>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76" name="Rectangle 110">
              <a:extLst>
                <a:ext uri="{FF2B5EF4-FFF2-40B4-BE49-F238E27FC236}">
                  <a16:creationId xmlns:a16="http://schemas.microsoft.com/office/drawing/2014/main" id="{458225A3-709B-486D-8C49-B3665919D580}"/>
                </a:ext>
              </a:extLst>
            </p:cNvPr>
            <p:cNvSpPr>
              <a:spLocks noChangeArrowheads="1"/>
            </p:cNvSpPr>
            <p:nvPr/>
          </p:nvSpPr>
          <p:spPr bwMode="auto">
            <a:xfrm>
              <a:off x="4447" y="955"/>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77" name="Rectangle 111">
              <a:extLst>
                <a:ext uri="{FF2B5EF4-FFF2-40B4-BE49-F238E27FC236}">
                  <a16:creationId xmlns:a16="http://schemas.microsoft.com/office/drawing/2014/main" id="{438CB79B-50B8-417A-9AFC-A1B1CB5A31D2}"/>
                </a:ext>
              </a:extLst>
            </p:cNvPr>
            <p:cNvSpPr>
              <a:spLocks noChangeArrowheads="1"/>
            </p:cNvSpPr>
            <p:nvPr/>
          </p:nvSpPr>
          <p:spPr bwMode="auto">
            <a:xfrm>
              <a:off x="3992" y="955"/>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78" name="Rectangle 112">
              <a:extLst>
                <a:ext uri="{FF2B5EF4-FFF2-40B4-BE49-F238E27FC236}">
                  <a16:creationId xmlns:a16="http://schemas.microsoft.com/office/drawing/2014/main" id="{6D5126F6-C209-4584-95FD-D72D86B25CEB}"/>
                </a:ext>
              </a:extLst>
            </p:cNvPr>
            <p:cNvSpPr>
              <a:spLocks noChangeArrowheads="1"/>
            </p:cNvSpPr>
            <p:nvPr/>
          </p:nvSpPr>
          <p:spPr bwMode="auto">
            <a:xfrm>
              <a:off x="3562" y="955"/>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79" name="Rectangle 113">
              <a:extLst>
                <a:ext uri="{FF2B5EF4-FFF2-40B4-BE49-F238E27FC236}">
                  <a16:creationId xmlns:a16="http://schemas.microsoft.com/office/drawing/2014/main" id="{4FBDBD33-B1B6-4F76-BAF7-EE8FD7FCA1BD}"/>
                </a:ext>
              </a:extLst>
            </p:cNvPr>
            <p:cNvSpPr>
              <a:spLocks noChangeArrowheads="1"/>
            </p:cNvSpPr>
            <p:nvPr/>
          </p:nvSpPr>
          <p:spPr bwMode="auto">
            <a:xfrm>
              <a:off x="3133" y="955"/>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80" name="Rectangle 114">
              <a:extLst>
                <a:ext uri="{FF2B5EF4-FFF2-40B4-BE49-F238E27FC236}">
                  <a16:creationId xmlns:a16="http://schemas.microsoft.com/office/drawing/2014/main" id="{A1A22431-DBFB-4141-BF9B-846A48E4E7C9}"/>
                </a:ext>
              </a:extLst>
            </p:cNvPr>
            <p:cNvSpPr>
              <a:spLocks noChangeArrowheads="1"/>
            </p:cNvSpPr>
            <p:nvPr/>
          </p:nvSpPr>
          <p:spPr bwMode="auto">
            <a:xfrm>
              <a:off x="2382" y="955"/>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8781" name="Rectangle 115">
              <a:extLst>
                <a:ext uri="{FF2B5EF4-FFF2-40B4-BE49-F238E27FC236}">
                  <a16:creationId xmlns:a16="http://schemas.microsoft.com/office/drawing/2014/main" id="{8E1DBFA0-6421-48C1-AB8E-C3E4534D016C}"/>
                </a:ext>
              </a:extLst>
            </p:cNvPr>
            <p:cNvSpPr>
              <a:spLocks noChangeArrowheads="1"/>
            </p:cNvSpPr>
            <p:nvPr/>
          </p:nvSpPr>
          <p:spPr bwMode="auto">
            <a:xfrm>
              <a:off x="4851" y="754"/>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82" name="Rectangle 116">
              <a:extLst>
                <a:ext uri="{FF2B5EF4-FFF2-40B4-BE49-F238E27FC236}">
                  <a16:creationId xmlns:a16="http://schemas.microsoft.com/office/drawing/2014/main" id="{A87A2A1A-B54F-42FB-A0E6-A21A7DE7C60C}"/>
                </a:ext>
              </a:extLst>
            </p:cNvPr>
            <p:cNvSpPr>
              <a:spLocks noChangeArrowheads="1"/>
            </p:cNvSpPr>
            <p:nvPr/>
          </p:nvSpPr>
          <p:spPr bwMode="auto">
            <a:xfrm>
              <a:off x="4447" y="754"/>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83" name="Rectangle 117">
              <a:extLst>
                <a:ext uri="{FF2B5EF4-FFF2-40B4-BE49-F238E27FC236}">
                  <a16:creationId xmlns:a16="http://schemas.microsoft.com/office/drawing/2014/main" id="{D351F44A-44F9-41A9-8634-10CC8D45F771}"/>
                </a:ext>
              </a:extLst>
            </p:cNvPr>
            <p:cNvSpPr>
              <a:spLocks noChangeArrowheads="1"/>
            </p:cNvSpPr>
            <p:nvPr/>
          </p:nvSpPr>
          <p:spPr bwMode="auto">
            <a:xfrm>
              <a:off x="3992" y="754"/>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84" name="Rectangle 118">
              <a:extLst>
                <a:ext uri="{FF2B5EF4-FFF2-40B4-BE49-F238E27FC236}">
                  <a16:creationId xmlns:a16="http://schemas.microsoft.com/office/drawing/2014/main" id="{16F9B40C-C1B4-477C-8585-11EF2C949FD7}"/>
                </a:ext>
              </a:extLst>
            </p:cNvPr>
            <p:cNvSpPr>
              <a:spLocks noChangeArrowheads="1"/>
            </p:cNvSpPr>
            <p:nvPr/>
          </p:nvSpPr>
          <p:spPr bwMode="auto">
            <a:xfrm>
              <a:off x="3562" y="754"/>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85" name="Rectangle 119">
              <a:extLst>
                <a:ext uri="{FF2B5EF4-FFF2-40B4-BE49-F238E27FC236}">
                  <a16:creationId xmlns:a16="http://schemas.microsoft.com/office/drawing/2014/main" id="{3F92E730-F38D-4F0B-897B-A9489641989D}"/>
                </a:ext>
              </a:extLst>
            </p:cNvPr>
            <p:cNvSpPr>
              <a:spLocks noChangeArrowheads="1"/>
            </p:cNvSpPr>
            <p:nvPr/>
          </p:nvSpPr>
          <p:spPr bwMode="auto">
            <a:xfrm>
              <a:off x="3133" y="754"/>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86" name="Rectangle 120">
              <a:extLst>
                <a:ext uri="{FF2B5EF4-FFF2-40B4-BE49-F238E27FC236}">
                  <a16:creationId xmlns:a16="http://schemas.microsoft.com/office/drawing/2014/main" id="{BE7A9905-5355-4C88-AD6B-F57751F29073}"/>
                </a:ext>
              </a:extLst>
            </p:cNvPr>
            <p:cNvSpPr>
              <a:spLocks noChangeArrowheads="1"/>
            </p:cNvSpPr>
            <p:nvPr/>
          </p:nvSpPr>
          <p:spPr bwMode="auto">
            <a:xfrm>
              <a:off x="2382" y="754"/>
              <a:ext cx="751"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787" name="Rectangle 121">
              <a:extLst>
                <a:ext uri="{FF2B5EF4-FFF2-40B4-BE49-F238E27FC236}">
                  <a16:creationId xmlns:a16="http://schemas.microsoft.com/office/drawing/2014/main" id="{280FD0FC-BC6B-4AE6-BD2C-F73CF3FEBA1B}"/>
                </a:ext>
              </a:extLst>
            </p:cNvPr>
            <p:cNvSpPr>
              <a:spLocks noChangeArrowheads="1"/>
            </p:cNvSpPr>
            <p:nvPr/>
          </p:nvSpPr>
          <p:spPr bwMode="auto">
            <a:xfrm>
              <a:off x="4447" y="553"/>
              <a:ext cx="404"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i="1">
                  <a:solidFill>
                    <a:srgbClr val="000066"/>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500" baseline="-30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788" name="Rectangle 122">
              <a:extLst>
                <a:ext uri="{FF2B5EF4-FFF2-40B4-BE49-F238E27FC236}">
                  <a16:creationId xmlns:a16="http://schemas.microsoft.com/office/drawing/2014/main" id="{0D92F2F1-F861-41DE-8A40-6DE5246C5427}"/>
                </a:ext>
              </a:extLst>
            </p:cNvPr>
            <p:cNvSpPr>
              <a:spLocks noChangeArrowheads="1"/>
            </p:cNvSpPr>
            <p:nvPr/>
          </p:nvSpPr>
          <p:spPr bwMode="auto">
            <a:xfrm>
              <a:off x="3992" y="553"/>
              <a:ext cx="455"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i="1">
                  <a:solidFill>
                    <a:srgbClr val="000066"/>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500" baseline="-30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789" name="Rectangle 123">
              <a:extLst>
                <a:ext uri="{FF2B5EF4-FFF2-40B4-BE49-F238E27FC236}">
                  <a16:creationId xmlns:a16="http://schemas.microsoft.com/office/drawing/2014/main" id="{4A54105F-CE71-4F2F-BD62-A0E0CD5D5EA4}"/>
                </a:ext>
              </a:extLst>
            </p:cNvPr>
            <p:cNvSpPr>
              <a:spLocks noChangeArrowheads="1"/>
            </p:cNvSpPr>
            <p:nvPr/>
          </p:nvSpPr>
          <p:spPr bwMode="auto">
            <a:xfrm>
              <a:off x="3562" y="553"/>
              <a:ext cx="430"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i="1">
                  <a:solidFill>
                    <a:srgbClr val="000066"/>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500" baseline="-30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790" name="Rectangle 124">
              <a:extLst>
                <a:ext uri="{FF2B5EF4-FFF2-40B4-BE49-F238E27FC236}">
                  <a16:creationId xmlns:a16="http://schemas.microsoft.com/office/drawing/2014/main" id="{C98F2EA0-2ED9-426C-81B8-747DA110253E}"/>
                </a:ext>
              </a:extLst>
            </p:cNvPr>
            <p:cNvSpPr>
              <a:spLocks noChangeArrowheads="1"/>
            </p:cNvSpPr>
            <p:nvPr/>
          </p:nvSpPr>
          <p:spPr bwMode="auto">
            <a:xfrm>
              <a:off x="3133" y="553"/>
              <a:ext cx="429" cy="2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1500" i="1">
                  <a:solidFill>
                    <a:srgbClr val="000066"/>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500" baseline="-30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15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791" name="Rectangle 125">
              <a:extLst>
                <a:ext uri="{FF2B5EF4-FFF2-40B4-BE49-F238E27FC236}">
                  <a16:creationId xmlns:a16="http://schemas.microsoft.com/office/drawing/2014/main" id="{1C744ACA-78B0-49DF-9DD7-460313AD9002}"/>
                </a:ext>
              </a:extLst>
            </p:cNvPr>
            <p:cNvSpPr>
              <a:spLocks noChangeArrowheads="1"/>
            </p:cNvSpPr>
            <p:nvPr/>
          </p:nvSpPr>
          <p:spPr bwMode="auto">
            <a:xfrm>
              <a:off x="4851" y="323"/>
              <a:ext cx="751" cy="4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1800">
                  <a:solidFill>
                    <a:srgbClr val="000066"/>
                  </a:solidFill>
                  <a:latin typeface="Times New Roman" panose="02020603050405020304" pitchFamily="18" charset="0"/>
                  <a:cs typeface="Times New Roman" panose="02020603050405020304" pitchFamily="18" charset="0"/>
                </a:rPr>
                <a:t>进位输出</a:t>
              </a:r>
            </a:p>
          </p:txBody>
        </p:sp>
        <p:sp>
          <p:nvSpPr>
            <p:cNvPr id="28792" name="Rectangle 126">
              <a:extLst>
                <a:ext uri="{FF2B5EF4-FFF2-40B4-BE49-F238E27FC236}">
                  <a16:creationId xmlns:a16="http://schemas.microsoft.com/office/drawing/2014/main" id="{AAD251A3-7E8F-432F-A072-A3C3A0C46BB0}"/>
                </a:ext>
              </a:extLst>
            </p:cNvPr>
            <p:cNvSpPr>
              <a:spLocks noChangeArrowheads="1"/>
            </p:cNvSpPr>
            <p:nvPr/>
          </p:nvSpPr>
          <p:spPr bwMode="auto">
            <a:xfrm>
              <a:off x="3133" y="323"/>
              <a:ext cx="1718"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1800">
                  <a:solidFill>
                    <a:srgbClr val="000066"/>
                  </a:solidFill>
                  <a:latin typeface="Times New Roman" panose="02020603050405020304" pitchFamily="18" charset="0"/>
                  <a:cs typeface="Times New Roman" panose="02020603050405020304" pitchFamily="18" charset="0"/>
                </a:rPr>
                <a:t>电路状态</a:t>
              </a:r>
            </a:p>
          </p:txBody>
        </p:sp>
        <p:sp>
          <p:nvSpPr>
            <p:cNvPr id="28793" name="Rectangle 127">
              <a:extLst>
                <a:ext uri="{FF2B5EF4-FFF2-40B4-BE49-F238E27FC236}">
                  <a16:creationId xmlns:a16="http://schemas.microsoft.com/office/drawing/2014/main" id="{4566130A-6AE7-4E9D-BA4A-A910A954AD5D}"/>
                </a:ext>
              </a:extLst>
            </p:cNvPr>
            <p:cNvSpPr>
              <a:spLocks noChangeArrowheads="1"/>
            </p:cNvSpPr>
            <p:nvPr/>
          </p:nvSpPr>
          <p:spPr bwMode="auto">
            <a:xfrm>
              <a:off x="2382" y="323"/>
              <a:ext cx="751" cy="4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1800">
                  <a:solidFill>
                    <a:srgbClr val="000066"/>
                  </a:solidFill>
                  <a:latin typeface="Times New Roman" panose="02020603050405020304" pitchFamily="18" charset="0"/>
                  <a:cs typeface="Times New Roman" panose="02020603050405020304" pitchFamily="18" charset="0"/>
                </a:rPr>
                <a:t>计数顺序</a:t>
              </a:r>
            </a:p>
          </p:txBody>
        </p:sp>
        <p:sp>
          <p:nvSpPr>
            <p:cNvPr id="28794" name="Line 128">
              <a:extLst>
                <a:ext uri="{FF2B5EF4-FFF2-40B4-BE49-F238E27FC236}">
                  <a16:creationId xmlns:a16="http://schemas.microsoft.com/office/drawing/2014/main" id="{154483F7-48B2-4932-A1D8-55CB49C55FE9}"/>
                </a:ext>
              </a:extLst>
            </p:cNvPr>
            <p:cNvSpPr>
              <a:spLocks noChangeShapeType="1"/>
            </p:cNvSpPr>
            <p:nvPr/>
          </p:nvSpPr>
          <p:spPr bwMode="auto">
            <a:xfrm>
              <a:off x="2382" y="323"/>
              <a:ext cx="3220"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95" name="Line 129">
              <a:extLst>
                <a:ext uri="{FF2B5EF4-FFF2-40B4-BE49-F238E27FC236}">
                  <a16:creationId xmlns:a16="http://schemas.microsoft.com/office/drawing/2014/main" id="{B31FC019-4924-489B-834E-D1ACB0751445}"/>
                </a:ext>
              </a:extLst>
            </p:cNvPr>
            <p:cNvSpPr>
              <a:spLocks noChangeShapeType="1"/>
            </p:cNvSpPr>
            <p:nvPr/>
          </p:nvSpPr>
          <p:spPr bwMode="auto">
            <a:xfrm>
              <a:off x="2382" y="4173"/>
              <a:ext cx="3220"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96" name="Line 130">
              <a:extLst>
                <a:ext uri="{FF2B5EF4-FFF2-40B4-BE49-F238E27FC236}">
                  <a16:creationId xmlns:a16="http://schemas.microsoft.com/office/drawing/2014/main" id="{5B348A81-C66D-4803-B379-9EDB88E16E3E}"/>
                </a:ext>
              </a:extLst>
            </p:cNvPr>
            <p:cNvSpPr>
              <a:spLocks noChangeShapeType="1"/>
            </p:cNvSpPr>
            <p:nvPr/>
          </p:nvSpPr>
          <p:spPr bwMode="auto">
            <a:xfrm>
              <a:off x="2382" y="323"/>
              <a:ext cx="0" cy="385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97" name="Line 131">
              <a:extLst>
                <a:ext uri="{FF2B5EF4-FFF2-40B4-BE49-F238E27FC236}">
                  <a16:creationId xmlns:a16="http://schemas.microsoft.com/office/drawing/2014/main" id="{BB53A76D-9F7A-4263-8BA7-2AB96B09DEA4}"/>
                </a:ext>
              </a:extLst>
            </p:cNvPr>
            <p:cNvSpPr>
              <a:spLocks noChangeShapeType="1"/>
            </p:cNvSpPr>
            <p:nvPr/>
          </p:nvSpPr>
          <p:spPr bwMode="auto">
            <a:xfrm>
              <a:off x="5602" y="323"/>
              <a:ext cx="0" cy="385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98" name="Line 132">
              <a:extLst>
                <a:ext uri="{FF2B5EF4-FFF2-40B4-BE49-F238E27FC236}">
                  <a16:creationId xmlns:a16="http://schemas.microsoft.com/office/drawing/2014/main" id="{55BCF881-B5DD-4357-B5E8-DA11C35EB521}"/>
                </a:ext>
              </a:extLst>
            </p:cNvPr>
            <p:cNvSpPr>
              <a:spLocks noChangeShapeType="1"/>
            </p:cNvSpPr>
            <p:nvPr/>
          </p:nvSpPr>
          <p:spPr bwMode="auto">
            <a:xfrm>
              <a:off x="2382" y="754"/>
              <a:ext cx="322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99" name="Line 133">
              <a:extLst>
                <a:ext uri="{FF2B5EF4-FFF2-40B4-BE49-F238E27FC236}">
                  <a16:creationId xmlns:a16="http://schemas.microsoft.com/office/drawing/2014/main" id="{FF6168C8-7E0B-46BB-85C3-A766F2F718F9}"/>
                </a:ext>
              </a:extLst>
            </p:cNvPr>
            <p:cNvSpPr>
              <a:spLocks noChangeShapeType="1"/>
            </p:cNvSpPr>
            <p:nvPr/>
          </p:nvSpPr>
          <p:spPr bwMode="auto">
            <a:xfrm>
              <a:off x="3133" y="323"/>
              <a:ext cx="0" cy="385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0" name="Line 134">
              <a:extLst>
                <a:ext uri="{FF2B5EF4-FFF2-40B4-BE49-F238E27FC236}">
                  <a16:creationId xmlns:a16="http://schemas.microsoft.com/office/drawing/2014/main" id="{ED040230-03E8-4371-9632-C8130EF610C3}"/>
                </a:ext>
              </a:extLst>
            </p:cNvPr>
            <p:cNvSpPr>
              <a:spLocks noChangeShapeType="1"/>
            </p:cNvSpPr>
            <p:nvPr/>
          </p:nvSpPr>
          <p:spPr bwMode="auto">
            <a:xfrm>
              <a:off x="3562" y="553"/>
              <a:ext cx="0" cy="362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1" name="Line 135">
              <a:extLst>
                <a:ext uri="{FF2B5EF4-FFF2-40B4-BE49-F238E27FC236}">
                  <a16:creationId xmlns:a16="http://schemas.microsoft.com/office/drawing/2014/main" id="{446193A9-F58B-4A23-A5A2-4281ACEAAACE}"/>
                </a:ext>
              </a:extLst>
            </p:cNvPr>
            <p:cNvSpPr>
              <a:spLocks noChangeShapeType="1"/>
            </p:cNvSpPr>
            <p:nvPr/>
          </p:nvSpPr>
          <p:spPr bwMode="auto">
            <a:xfrm>
              <a:off x="3133" y="553"/>
              <a:ext cx="171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2" name="Line 136">
              <a:extLst>
                <a:ext uri="{FF2B5EF4-FFF2-40B4-BE49-F238E27FC236}">
                  <a16:creationId xmlns:a16="http://schemas.microsoft.com/office/drawing/2014/main" id="{DC8EF37D-A0E3-4DE7-9B4B-64425CF7CC4B}"/>
                </a:ext>
              </a:extLst>
            </p:cNvPr>
            <p:cNvSpPr>
              <a:spLocks noChangeShapeType="1"/>
            </p:cNvSpPr>
            <p:nvPr/>
          </p:nvSpPr>
          <p:spPr bwMode="auto">
            <a:xfrm>
              <a:off x="4851" y="323"/>
              <a:ext cx="0" cy="385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3" name="Line 137">
              <a:extLst>
                <a:ext uri="{FF2B5EF4-FFF2-40B4-BE49-F238E27FC236}">
                  <a16:creationId xmlns:a16="http://schemas.microsoft.com/office/drawing/2014/main" id="{0FCEEF5A-2986-4388-83FA-BA1921957390}"/>
                </a:ext>
              </a:extLst>
            </p:cNvPr>
            <p:cNvSpPr>
              <a:spLocks noChangeShapeType="1"/>
            </p:cNvSpPr>
            <p:nvPr/>
          </p:nvSpPr>
          <p:spPr bwMode="auto">
            <a:xfrm>
              <a:off x="3992" y="553"/>
              <a:ext cx="0" cy="362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4" name="Line 138">
              <a:extLst>
                <a:ext uri="{FF2B5EF4-FFF2-40B4-BE49-F238E27FC236}">
                  <a16:creationId xmlns:a16="http://schemas.microsoft.com/office/drawing/2014/main" id="{D293BB55-54FE-4435-9BC1-ADC42441B547}"/>
                </a:ext>
              </a:extLst>
            </p:cNvPr>
            <p:cNvSpPr>
              <a:spLocks noChangeShapeType="1"/>
            </p:cNvSpPr>
            <p:nvPr/>
          </p:nvSpPr>
          <p:spPr bwMode="auto">
            <a:xfrm>
              <a:off x="4447" y="553"/>
              <a:ext cx="0" cy="362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5" name="Line 139">
              <a:extLst>
                <a:ext uri="{FF2B5EF4-FFF2-40B4-BE49-F238E27FC236}">
                  <a16:creationId xmlns:a16="http://schemas.microsoft.com/office/drawing/2014/main" id="{DD6F3F62-ACD0-40A7-978C-892594630268}"/>
                </a:ext>
              </a:extLst>
            </p:cNvPr>
            <p:cNvSpPr>
              <a:spLocks noChangeShapeType="1"/>
            </p:cNvSpPr>
            <p:nvPr/>
          </p:nvSpPr>
          <p:spPr bwMode="auto">
            <a:xfrm>
              <a:off x="2382" y="955"/>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6" name="Line 140">
              <a:extLst>
                <a:ext uri="{FF2B5EF4-FFF2-40B4-BE49-F238E27FC236}">
                  <a16:creationId xmlns:a16="http://schemas.microsoft.com/office/drawing/2014/main" id="{47C352CD-4F29-4341-A10A-439885FC29BF}"/>
                </a:ext>
              </a:extLst>
            </p:cNvPr>
            <p:cNvSpPr>
              <a:spLocks noChangeShapeType="1"/>
            </p:cNvSpPr>
            <p:nvPr/>
          </p:nvSpPr>
          <p:spPr bwMode="auto">
            <a:xfrm>
              <a:off x="2382" y="1156"/>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7" name="Line 141">
              <a:extLst>
                <a:ext uri="{FF2B5EF4-FFF2-40B4-BE49-F238E27FC236}">
                  <a16:creationId xmlns:a16="http://schemas.microsoft.com/office/drawing/2014/main" id="{486A4765-DA75-4901-867A-8628B8F9358B}"/>
                </a:ext>
              </a:extLst>
            </p:cNvPr>
            <p:cNvSpPr>
              <a:spLocks noChangeShapeType="1"/>
            </p:cNvSpPr>
            <p:nvPr/>
          </p:nvSpPr>
          <p:spPr bwMode="auto">
            <a:xfrm>
              <a:off x="2382" y="1357"/>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8" name="Line 142">
              <a:extLst>
                <a:ext uri="{FF2B5EF4-FFF2-40B4-BE49-F238E27FC236}">
                  <a16:creationId xmlns:a16="http://schemas.microsoft.com/office/drawing/2014/main" id="{BF7D2F8D-5124-4F85-8B1E-2C6107DE06FB}"/>
                </a:ext>
              </a:extLst>
            </p:cNvPr>
            <p:cNvSpPr>
              <a:spLocks noChangeShapeType="1"/>
            </p:cNvSpPr>
            <p:nvPr/>
          </p:nvSpPr>
          <p:spPr bwMode="auto">
            <a:xfrm>
              <a:off x="2382" y="1558"/>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09" name="Line 143">
              <a:extLst>
                <a:ext uri="{FF2B5EF4-FFF2-40B4-BE49-F238E27FC236}">
                  <a16:creationId xmlns:a16="http://schemas.microsoft.com/office/drawing/2014/main" id="{4A0C6FDC-6A80-4086-B7B7-4FE7928DF396}"/>
                </a:ext>
              </a:extLst>
            </p:cNvPr>
            <p:cNvSpPr>
              <a:spLocks noChangeShapeType="1"/>
            </p:cNvSpPr>
            <p:nvPr/>
          </p:nvSpPr>
          <p:spPr bwMode="auto">
            <a:xfrm>
              <a:off x="2382" y="1759"/>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0" name="Line 144">
              <a:extLst>
                <a:ext uri="{FF2B5EF4-FFF2-40B4-BE49-F238E27FC236}">
                  <a16:creationId xmlns:a16="http://schemas.microsoft.com/office/drawing/2014/main" id="{07109D6C-B1FD-481F-A54E-FE4CB9FD5881}"/>
                </a:ext>
              </a:extLst>
            </p:cNvPr>
            <p:cNvSpPr>
              <a:spLocks noChangeShapeType="1"/>
            </p:cNvSpPr>
            <p:nvPr/>
          </p:nvSpPr>
          <p:spPr bwMode="auto">
            <a:xfrm>
              <a:off x="2382" y="1962"/>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1" name="Line 145">
              <a:extLst>
                <a:ext uri="{FF2B5EF4-FFF2-40B4-BE49-F238E27FC236}">
                  <a16:creationId xmlns:a16="http://schemas.microsoft.com/office/drawing/2014/main" id="{20B1F94F-4F1B-406A-92C1-A21569DA63DF}"/>
                </a:ext>
              </a:extLst>
            </p:cNvPr>
            <p:cNvSpPr>
              <a:spLocks noChangeShapeType="1"/>
            </p:cNvSpPr>
            <p:nvPr/>
          </p:nvSpPr>
          <p:spPr bwMode="auto">
            <a:xfrm>
              <a:off x="2382" y="2163"/>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2" name="Line 146">
              <a:extLst>
                <a:ext uri="{FF2B5EF4-FFF2-40B4-BE49-F238E27FC236}">
                  <a16:creationId xmlns:a16="http://schemas.microsoft.com/office/drawing/2014/main" id="{25A39853-AAD9-4337-9827-063258B73D2E}"/>
                </a:ext>
              </a:extLst>
            </p:cNvPr>
            <p:cNvSpPr>
              <a:spLocks noChangeShapeType="1"/>
            </p:cNvSpPr>
            <p:nvPr/>
          </p:nvSpPr>
          <p:spPr bwMode="auto">
            <a:xfrm>
              <a:off x="2382" y="2364"/>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3" name="Line 147">
              <a:extLst>
                <a:ext uri="{FF2B5EF4-FFF2-40B4-BE49-F238E27FC236}">
                  <a16:creationId xmlns:a16="http://schemas.microsoft.com/office/drawing/2014/main" id="{0A6CAC74-7C2B-414D-AD8D-AEC00005F48E}"/>
                </a:ext>
              </a:extLst>
            </p:cNvPr>
            <p:cNvSpPr>
              <a:spLocks noChangeShapeType="1"/>
            </p:cNvSpPr>
            <p:nvPr/>
          </p:nvSpPr>
          <p:spPr bwMode="auto">
            <a:xfrm>
              <a:off x="2382" y="2565"/>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4" name="Line 148">
              <a:extLst>
                <a:ext uri="{FF2B5EF4-FFF2-40B4-BE49-F238E27FC236}">
                  <a16:creationId xmlns:a16="http://schemas.microsoft.com/office/drawing/2014/main" id="{4F473966-7EA0-4023-B1E5-D65FBF209A3A}"/>
                </a:ext>
              </a:extLst>
            </p:cNvPr>
            <p:cNvSpPr>
              <a:spLocks noChangeShapeType="1"/>
            </p:cNvSpPr>
            <p:nvPr/>
          </p:nvSpPr>
          <p:spPr bwMode="auto">
            <a:xfrm>
              <a:off x="2382" y="2766"/>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5" name="Line 149">
              <a:extLst>
                <a:ext uri="{FF2B5EF4-FFF2-40B4-BE49-F238E27FC236}">
                  <a16:creationId xmlns:a16="http://schemas.microsoft.com/office/drawing/2014/main" id="{CC6A0366-60EC-46D9-AFCF-5DA49299E2CE}"/>
                </a:ext>
              </a:extLst>
            </p:cNvPr>
            <p:cNvSpPr>
              <a:spLocks noChangeShapeType="1"/>
            </p:cNvSpPr>
            <p:nvPr/>
          </p:nvSpPr>
          <p:spPr bwMode="auto">
            <a:xfrm>
              <a:off x="2382" y="2967"/>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6" name="Line 150">
              <a:extLst>
                <a:ext uri="{FF2B5EF4-FFF2-40B4-BE49-F238E27FC236}">
                  <a16:creationId xmlns:a16="http://schemas.microsoft.com/office/drawing/2014/main" id="{2EA023E8-DCE7-4A56-8D25-1528B4141152}"/>
                </a:ext>
              </a:extLst>
            </p:cNvPr>
            <p:cNvSpPr>
              <a:spLocks noChangeShapeType="1"/>
            </p:cNvSpPr>
            <p:nvPr/>
          </p:nvSpPr>
          <p:spPr bwMode="auto">
            <a:xfrm>
              <a:off x="2382" y="3168"/>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7" name="Line 151">
              <a:extLst>
                <a:ext uri="{FF2B5EF4-FFF2-40B4-BE49-F238E27FC236}">
                  <a16:creationId xmlns:a16="http://schemas.microsoft.com/office/drawing/2014/main" id="{69FB10AA-379E-4129-9BE1-6E28A4A4BEB1}"/>
                </a:ext>
              </a:extLst>
            </p:cNvPr>
            <p:cNvSpPr>
              <a:spLocks noChangeShapeType="1"/>
            </p:cNvSpPr>
            <p:nvPr/>
          </p:nvSpPr>
          <p:spPr bwMode="auto">
            <a:xfrm>
              <a:off x="2382" y="3369"/>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8" name="Line 152">
              <a:extLst>
                <a:ext uri="{FF2B5EF4-FFF2-40B4-BE49-F238E27FC236}">
                  <a16:creationId xmlns:a16="http://schemas.microsoft.com/office/drawing/2014/main" id="{E4F701B8-A0E9-4FA1-B154-EB45201C7E9A}"/>
                </a:ext>
              </a:extLst>
            </p:cNvPr>
            <p:cNvSpPr>
              <a:spLocks noChangeShapeType="1"/>
            </p:cNvSpPr>
            <p:nvPr/>
          </p:nvSpPr>
          <p:spPr bwMode="auto">
            <a:xfrm>
              <a:off x="2382" y="3570"/>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19" name="Line 153">
              <a:extLst>
                <a:ext uri="{FF2B5EF4-FFF2-40B4-BE49-F238E27FC236}">
                  <a16:creationId xmlns:a16="http://schemas.microsoft.com/office/drawing/2014/main" id="{6375F5C9-F346-4242-82A7-EEED209C68F1}"/>
                </a:ext>
              </a:extLst>
            </p:cNvPr>
            <p:cNvSpPr>
              <a:spLocks noChangeShapeType="1"/>
            </p:cNvSpPr>
            <p:nvPr/>
          </p:nvSpPr>
          <p:spPr bwMode="auto">
            <a:xfrm>
              <a:off x="2382" y="3771"/>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20" name="Line 154">
              <a:extLst>
                <a:ext uri="{FF2B5EF4-FFF2-40B4-BE49-F238E27FC236}">
                  <a16:creationId xmlns:a16="http://schemas.microsoft.com/office/drawing/2014/main" id="{7D94EBD0-A5FF-4AEB-8687-C6C82EE4BF23}"/>
                </a:ext>
              </a:extLst>
            </p:cNvPr>
            <p:cNvSpPr>
              <a:spLocks noChangeShapeType="1"/>
            </p:cNvSpPr>
            <p:nvPr/>
          </p:nvSpPr>
          <p:spPr bwMode="auto">
            <a:xfrm>
              <a:off x="2382" y="3972"/>
              <a:ext cx="322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21" name="AutoShape 156">
              <a:extLst>
                <a:ext uri="{FF2B5EF4-FFF2-40B4-BE49-F238E27FC236}">
                  <a16:creationId xmlns:a16="http://schemas.microsoft.com/office/drawing/2014/main" id="{B7D2FC65-CF28-477B-9CE0-EFB6299305E5}"/>
                </a:ext>
              </a:extLst>
            </p:cNvPr>
            <p:cNvSpPr>
              <a:spLocks noChangeArrowheads="1"/>
            </p:cNvSpPr>
            <p:nvPr/>
          </p:nvSpPr>
          <p:spPr bwMode="auto">
            <a:xfrm>
              <a:off x="4151" y="935"/>
              <a:ext cx="204" cy="367"/>
            </a:xfrm>
            <a:prstGeom prst="roundRect">
              <a:avLst>
                <a:gd name="adj" fmla="val 16667"/>
              </a:avLst>
            </a:prstGeom>
            <a:noFill/>
            <a:ln w="38100" algn="ctr">
              <a:solidFill>
                <a:srgbClr val="FF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22" name="AutoShape 157">
              <a:extLst>
                <a:ext uri="{FF2B5EF4-FFF2-40B4-BE49-F238E27FC236}">
                  <a16:creationId xmlns:a16="http://schemas.microsoft.com/office/drawing/2014/main" id="{5BB705B1-2317-497C-9741-BFEC1EE9D0B6}"/>
                </a:ext>
              </a:extLst>
            </p:cNvPr>
            <p:cNvSpPr>
              <a:spLocks noChangeArrowheads="1"/>
            </p:cNvSpPr>
            <p:nvPr/>
          </p:nvSpPr>
          <p:spPr bwMode="auto">
            <a:xfrm>
              <a:off x="4151" y="1733"/>
              <a:ext cx="204" cy="367"/>
            </a:xfrm>
            <a:prstGeom prst="roundRect">
              <a:avLst>
                <a:gd name="adj" fmla="val 16667"/>
              </a:avLst>
            </a:prstGeom>
            <a:noFill/>
            <a:ln w="38100" algn="ctr">
              <a:solidFill>
                <a:srgbClr val="FF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23" name="AutoShape 158">
              <a:extLst>
                <a:ext uri="{FF2B5EF4-FFF2-40B4-BE49-F238E27FC236}">
                  <a16:creationId xmlns:a16="http://schemas.microsoft.com/office/drawing/2014/main" id="{78EBEC3D-CE4A-4DD0-837E-AAACBB84DF2A}"/>
                </a:ext>
              </a:extLst>
            </p:cNvPr>
            <p:cNvSpPr>
              <a:spLocks noChangeArrowheads="1"/>
            </p:cNvSpPr>
            <p:nvPr/>
          </p:nvSpPr>
          <p:spPr bwMode="auto">
            <a:xfrm>
              <a:off x="4151" y="2510"/>
              <a:ext cx="204" cy="367"/>
            </a:xfrm>
            <a:prstGeom prst="roundRect">
              <a:avLst>
                <a:gd name="adj" fmla="val 16667"/>
              </a:avLst>
            </a:prstGeom>
            <a:noFill/>
            <a:ln w="38100" algn="ctr">
              <a:solidFill>
                <a:srgbClr val="FF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24" name="AutoShape 159">
              <a:extLst>
                <a:ext uri="{FF2B5EF4-FFF2-40B4-BE49-F238E27FC236}">
                  <a16:creationId xmlns:a16="http://schemas.microsoft.com/office/drawing/2014/main" id="{F8530D5C-F66D-469C-B59A-E7DA8EB40BA7}"/>
                </a:ext>
              </a:extLst>
            </p:cNvPr>
            <p:cNvSpPr>
              <a:spLocks noChangeArrowheads="1"/>
            </p:cNvSpPr>
            <p:nvPr/>
          </p:nvSpPr>
          <p:spPr bwMode="auto">
            <a:xfrm>
              <a:off x="4151" y="2941"/>
              <a:ext cx="204" cy="367"/>
            </a:xfrm>
            <a:prstGeom prst="roundRect">
              <a:avLst>
                <a:gd name="adj" fmla="val 16667"/>
              </a:avLst>
            </a:prstGeom>
            <a:noFill/>
            <a:ln w="38100" algn="ctr">
              <a:solidFill>
                <a:srgbClr val="FF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25" name="AutoShape 160">
              <a:extLst>
                <a:ext uri="{FF2B5EF4-FFF2-40B4-BE49-F238E27FC236}">
                  <a16:creationId xmlns:a16="http://schemas.microsoft.com/office/drawing/2014/main" id="{F979BDB3-C32B-4569-B3BF-80C3D20FC575}"/>
                </a:ext>
              </a:extLst>
            </p:cNvPr>
            <p:cNvSpPr>
              <a:spLocks noChangeArrowheads="1"/>
            </p:cNvSpPr>
            <p:nvPr/>
          </p:nvSpPr>
          <p:spPr bwMode="auto">
            <a:xfrm>
              <a:off x="4151" y="3351"/>
              <a:ext cx="204" cy="367"/>
            </a:xfrm>
            <a:prstGeom prst="roundRect">
              <a:avLst>
                <a:gd name="adj" fmla="val 16667"/>
              </a:avLst>
            </a:prstGeom>
            <a:noFill/>
            <a:ln w="38100" algn="ctr">
              <a:solidFill>
                <a:srgbClr val="FF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26" name="AutoShape 161">
              <a:extLst>
                <a:ext uri="{FF2B5EF4-FFF2-40B4-BE49-F238E27FC236}">
                  <a16:creationId xmlns:a16="http://schemas.microsoft.com/office/drawing/2014/main" id="{A5FD37C6-6F09-4781-ABEE-03B9FB8462E6}"/>
                </a:ext>
              </a:extLst>
            </p:cNvPr>
            <p:cNvSpPr>
              <a:spLocks noChangeArrowheads="1"/>
            </p:cNvSpPr>
            <p:nvPr/>
          </p:nvSpPr>
          <p:spPr bwMode="auto">
            <a:xfrm>
              <a:off x="4151" y="1345"/>
              <a:ext cx="204" cy="367"/>
            </a:xfrm>
            <a:prstGeom prst="roundRect">
              <a:avLst>
                <a:gd name="adj" fmla="val 16667"/>
              </a:avLst>
            </a:prstGeom>
            <a:noFill/>
            <a:ln w="38100" algn="ctr">
              <a:solidFill>
                <a:srgbClr val="FF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27" name="AutoShape 162">
              <a:extLst>
                <a:ext uri="{FF2B5EF4-FFF2-40B4-BE49-F238E27FC236}">
                  <a16:creationId xmlns:a16="http://schemas.microsoft.com/office/drawing/2014/main" id="{D80CC644-7CB6-4CEC-9676-0D0B4D83163B}"/>
                </a:ext>
              </a:extLst>
            </p:cNvPr>
            <p:cNvSpPr>
              <a:spLocks noChangeArrowheads="1"/>
            </p:cNvSpPr>
            <p:nvPr/>
          </p:nvSpPr>
          <p:spPr bwMode="auto">
            <a:xfrm>
              <a:off x="4151" y="2121"/>
              <a:ext cx="204" cy="367"/>
            </a:xfrm>
            <a:prstGeom prst="roundRect">
              <a:avLst>
                <a:gd name="adj" fmla="val 16667"/>
              </a:avLst>
            </a:prstGeom>
            <a:noFill/>
            <a:ln w="38100" algn="ctr">
              <a:solidFill>
                <a:srgbClr val="FF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28" name="AutoShape 163">
              <a:extLst>
                <a:ext uri="{FF2B5EF4-FFF2-40B4-BE49-F238E27FC236}">
                  <a16:creationId xmlns:a16="http://schemas.microsoft.com/office/drawing/2014/main" id="{A3948AB4-21B1-4EDB-B545-7AEAEECF8D3D}"/>
                </a:ext>
              </a:extLst>
            </p:cNvPr>
            <p:cNvSpPr>
              <a:spLocks noChangeArrowheads="1"/>
            </p:cNvSpPr>
            <p:nvPr/>
          </p:nvSpPr>
          <p:spPr bwMode="auto">
            <a:xfrm>
              <a:off x="4151" y="1733"/>
              <a:ext cx="204" cy="367"/>
            </a:xfrm>
            <a:prstGeom prst="roundRect">
              <a:avLst>
                <a:gd name="adj" fmla="val 16667"/>
              </a:avLst>
            </a:prstGeom>
            <a:noFill/>
            <a:ln w="38100" algn="ctr">
              <a:solidFill>
                <a:srgbClr val="FF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29" name="AutoShape 164">
              <a:extLst>
                <a:ext uri="{FF2B5EF4-FFF2-40B4-BE49-F238E27FC236}">
                  <a16:creationId xmlns:a16="http://schemas.microsoft.com/office/drawing/2014/main" id="{3B086916-D7B5-4148-9620-57297BB25599}"/>
                </a:ext>
              </a:extLst>
            </p:cNvPr>
            <p:cNvSpPr>
              <a:spLocks noChangeArrowheads="1"/>
            </p:cNvSpPr>
            <p:nvPr/>
          </p:nvSpPr>
          <p:spPr bwMode="auto">
            <a:xfrm>
              <a:off x="4151" y="3766"/>
              <a:ext cx="204" cy="367"/>
            </a:xfrm>
            <a:prstGeom prst="roundRect">
              <a:avLst>
                <a:gd name="adj" fmla="val 16667"/>
              </a:avLst>
            </a:prstGeom>
            <a:noFill/>
            <a:ln w="38100" algn="ctr">
              <a:solidFill>
                <a:srgbClr val="FF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0" name="AutoShape 171">
              <a:extLst>
                <a:ext uri="{FF2B5EF4-FFF2-40B4-BE49-F238E27FC236}">
                  <a16:creationId xmlns:a16="http://schemas.microsoft.com/office/drawing/2014/main" id="{F02CA60A-BC45-4A28-9890-521A1FE0E0F3}"/>
                </a:ext>
              </a:extLst>
            </p:cNvPr>
            <p:cNvSpPr>
              <a:spLocks noChangeArrowheads="1"/>
            </p:cNvSpPr>
            <p:nvPr/>
          </p:nvSpPr>
          <p:spPr bwMode="auto">
            <a:xfrm>
              <a:off x="4105" y="1389"/>
              <a:ext cx="657" cy="169"/>
            </a:xfrm>
            <a:prstGeom prst="roundRect">
              <a:avLst>
                <a:gd name="adj" fmla="val 16667"/>
              </a:avLst>
            </a:prstGeom>
            <a:noFill/>
            <a:ln w="38100" algn="ctr">
              <a:solidFill>
                <a:schemeClr val="accent1"/>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1" name="AutoShape 172">
              <a:extLst>
                <a:ext uri="{FF2B5EF4-FFF2-40B4-BE49-F238E27FC236}">
                  <a16:creationId xmlns:a16="http://schemas.microsoft.com/office/drawing/2014/main" id="{D2AD7245-FBC6-498B-B817-603975811723}"/>
                </a:ext>
              </a:extLst>
            </p:cNvPr>
            <p:cNvSpPr>
              <a:spLocks noChangeArrowheads="1"/>
            </p:cNvSpPr>
            <p:nvPr/>
          </p:nvSpPr>
          <p:spPr bwMode="auto">
            <a:xfrm>
              <a:off x="4105" y="2167"/>
              <a:ext cx="657" cy="169"/>
            </a:xfrm>
            <a:prstGeom prst="roundRect">
              <a:avLst>
                <a:gd name="adj" fmla="val 16667"/>
              </a:avLst>
            </a:prstGeom>
            <a:noFill/>
            <a:ln w="38100" algn="ctr">
              <a:solidFill>
                <a:schemeClr val="accent1"/>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2" name="AutoShape 173">
              <a:extLst>
                <a:ext uri="{FF2B5EF4-FFF2-40B4-BE49-F238E27FC236}">
                  <a16:creationId xmlns:a16="http://schemas.microsoft.com/office/drawing/2014/main" id="{9F6EB34A-0C65-4F59-A252-19AC3F3B96E5}"/>
                </a:ext>
              </a:extLst>
            </p:cNvPr>
            <p:cNvSpPr>
              <a:spLocks noChangeArrowheads="1"/>
            </p:cNvSpPr>
            <p:nvPr/>
          </p:nvSpPr>
          <p:spPr bwMode="auto">
            <a:xfrm>
              <a:off x="4105" y="2944"/>
              <a:ext cx="657" cy="169"/>
            </a:xfrm>
            <a:prstGeom prst="roundRect">
              <a:avLst>
                <a:gd name="adj" fmla="val 16667"/>
              </a:avLst>
            </a:prstGeom>
            <a:noFill/>
            <a:ln w="38100" algn="ctr">
              <a:solidFill>
                <a:schemeClr val="accent1"/>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3" name="AutoShape 176">
              <a:extLst>
                <a:ext uri="{FF2B5EF4-FFF2-40B4-BE49-F238E27FC236}">
                  <a16:creationId xmlns:a16="http://schemas.microsoft.com/office/drawing/2014/main" id="{2385DBD6-43EC-49D2-BD03-82D1584CD4FD}"/>
                </a:ext>
              </a:extLst>
            </p:cNvPr>
            <p:cNvSpPr>
              <a:spLocks noChangeArrowheads="1"/>
            </p:cNvSpPr>
            <p:nvPr/>
          </p:nvSpPr>
          <p:spPr bwMode="auto">
            <a:xfrm>
              <a:off x="4287" y="3756"/>
              <a:ext cx="657" cy="173"/>
            </a:xfrm>
            <a:prstGeom prst="roundRect">
              <a:avLst>
                <a:gd name="adj" fmla="val 16667"/>
              </a:avLst>
            </a:prstGeom>
            <a:noFill/>
            <a:ln w="38100" algn="ctr">
              <a:solidFill>
                <a:schemeClr val="accent1"/>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4" name="AutoShape 177">
              <a:extLst>
                <a:ext uri="{FF2B5EF4-FFF2-40B4-BE49-F238E27FC236}">
                  <a16:creationId xmlns:a16="http://schemas.microsoft.com/office/drawing/2014/main" id="{1938FBC7-D7FD-4750-9ED3-2B54A5F402C2}"/>
                </a:ext>
              </a:extLst>
            </p:cNvPr>
            <p:cNvSpPr>
              <a:spLocks noChangeArrowheads="1"/>
            </p:cNvSpPr>
            <p:nvPr/>
          </p:nvSpPr>
          <p:spPr bwMode="auto">
            <a:xfrm>
              <a:off x="3742" y="2160"/>
              <a:ext cx="1248" cy="173"/>
            </a:xfrm>
            <a:prstGeom prst="roundRect">
              <a:avLst>
                <a:gd name="adj" fmla="val 16667"/>
              </a:avLst>
            </a:prstGeom>
            <a:noFill/>
            <a:ln w="38100" algn="ctr">
              <a:solidFill>
                <a:srgbClr val="FF9933"/>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5" name="AutoShape 178">
              <a:extLst>
                <a:ext uri="{FF2B5EF4-FFF2-40B4-BE49-F238E27FC236}">
                  <a16:creationId xmlns:a16="http://schemas.microsoft.com/office/drawing/2014/main" id="{74763630-89F7-4971-829D-375DA0979DA4}"/>
                </a:ext>
              </a:extLst>
            </p:cNvPr>
            <p:cNvSpPr>
              <a:spLocks noChangeArrowheads="1"/>
            </p:cNvSpPr>
            <p:nvPr/>
          </p:nvSpPr>
          <p:spPr bwMode="auto">
            <a:xfrm>
              <a:off x="3720" y="3756"/>
              <a:ext cx="1248" cy="173"/>
            </a:xfrm>
            <a:prstGeom prst="roundRect">
              <a:avLst>
                <a:gd name="adj" fmla="val 16667"/>
              </a:avLst>
            </a:prstGeom>
            <a:noFill/>
            <a:ln w="38100" algn="ctr">
              <a:solidFill>
                <a:srgbClr val="FF9933"/>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6" name="AutoShape 180">
              <a:extLst>
                <a:ext uri="{FF2B5EF4-FFF2-40B4-BE49-F238E27FC236}">
                  <a16:creationId xmlns:a16="http://schemas.microsoft.com/office/drawing/2014/main" id="{A004B84D-1EF3-4577-8DED-13FD315F4128}"/>
                </a:ext>
              </a:extLst>
            </p:cNvPr>
            <p:cNvSpPr>
              <a:spLocks noChangeArrowheads="1"/>
            </p:cNvSpPr>
            <p:nvPr/>
          </p:nvSpPr>
          <p:spPr bwMode="auto">
            <a:xfrm>
              <a:off x="3243" y="2138"/>
              <a:ext cx="204" cy="372"/>
            </a:xfrm>
            <a:prstGeom prst="roundRect">
              <a:avLst>
                <a:gd name="adj" fmla="val 16667"/>
              </a:avLst>
            </a:prstGeom>
            <a:noFill/>
            <a:ln w="38100" algn="ctr">
              <a:solidFill>
                <a:srgbClr val="FF9933"/>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7" name="AutoShape 181">
              <a:extLst>
                <a:ext uri="{FF2B5EF4-FFF2-40B4-BE49-F238E27FC236}">
                  <a16:creationId xmlns:a16="http://schemas.microsoft.com/office/drawing/2014/main" id="{79F63C63-29D1-47F3-B2BB-F5DB826CCC84}"/>
                </a:ext>
              </a:extLst>
            </p:cNvPr>
            <p:cNvSpPr>
              <a:spLocks noChangeArrowheads="1"/>
            </p:cNvSpPr>
            <p:nvPr/>
          </p:nvSpPr>
          <p:spPr bwMode="auto">
            <a:xfrm>
              <a:off x="3243" y="3784"/>
              <a:ext cx="204" cy="372"/>
            </a:xfrm>
            <a:prstGeom prst="roundRect">
              <a:avLst>
                <a:gd name="adj" fmla="val 16667"/>
              </a:avLst>
            </a:prstGeom>
            <a:noFill/>
            <a:ln w="38100" algn="ctr">
              <a:solidFill>
                <a:srgbClr val="FF9933"/>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8" name="AutoShape 186">
              <a:extLst>
                <a:ext uri="{FF2B5EF4-FFF2-40B4-BE49-F238E27FC236}">
                  <a16:creationId xmlns:a16="http://schemas.microsoft.com/office/drawing/2014/main" id="{7BA4EAF0-76E7-4A30-B788-C00A6C3782EE}"/>
                </a:ext>
              </a:extLst>
            </p:cNvPr>
            <p:cNvSpPr>
              <a:spLocks noChangeArrowheads="1"/>
            </p:cNvSpPr>
            <p:nvPr/>
          </p:nvSpPr>
          <p:spPr bwMode="auto">
            <a:xfrm>
              <a:off x="3697" y="1344"/>
              <a:ext cx="204" cy="367"/>
            </a:xfrm>
            <a:prstGeom prst="roundRect">
              <a:avLst>
                <a:gd name="adj" fmla="val 16667"/>
              </a:avLst>
            </a:prstGeom>
            <a:noFill/>
            <a:ln w="38100" algn="ctr">
              <a:solidFill>
                <a:schemeClr val="accent1"/>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39" name="AutoShape 187">
              <a:extLst>
                <a:ext uri="{FF2B5EF4-FFF2-40B4-BE49-F238E27FC236}">
                  <a16:creationId xmlns:a16="http://schemas.microsoft.com/office/drawing/2014/main" id="{F8112F85-1DBD-46A2-8A7E-8BA965CFE3D8}"/>
                </a:ext>
              </a:extLst>
            </p:cNvPr>
            <p:cNvSpPr>
              <a:spLocks noChangeArrowheads="1"/>
            </p:cNvSpPr>
            <p:nvPr/>
          </p:nvSpPr>
          <p:spPr bwMode="auto">
            <a:xfrm>
              <a:off x="3720" y="2963"/>
              <a:ext cx="204" cy="368"/>
            </a:xfrm>
            <a:prstGeom prst="roundRect">
              <a:avLst>
                <a:gd name="adj" fmla="val 16667"/>
              </a:avLst>
            </a:prstGeom>
            <a:noFill/>
            <a:ln w="38100" algn="ctr">
              <a:solidFill>
                <a:schemeClr val="accent1"/>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40" name="AutoShape 188">
              <a:extLst>
                <a:ext uri="{FF2B5EF4-FFF2-40B4-BE49-F238E27FC236}">
                  <a16:creationId xmlns:a16="http://schemas.microsoft.com/office/drawing/2014/main" id="{6978D545-7572-45A4-9089-02C1481FFBBB}"/>
                </a:ext>
              </a:extLst>
            </p:cNvPr>
            <p:cNvSpPr>
              <a:spLocks noChangeArrowheads="1"/>
            </p:cNvSpPr>
            <p:nvPr/>
          </p:nvSpPr>
          <p:spPr bwMode="auto">
            <a:xfrm>
              <a:off x="3720" y="3789"/>
              <a:ext cx="204" cy="367"/>
            </a:xfrm>
            <a:prstGeom prst="roundRect">
              <a:avLst>
                <a:gd name="adj" fmla="val 16667"/>
              </a:avLst>
            </a:prstGeom>
            <a:noFill/>
            <a:ln w="38100" algn="ctr">
              <a:solidFill>
                <a:schemeClr val="accent1"/>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8841" name="AutoShape 189">
              <a:extLst>
                <a:ext uri="{FF2B5EF4-FFF2-40B4-BE49-F238E27FC236}">
                  <a16:creationId xmlns:a16="http://schemas.microsoft.com/office/drawing/2014/main" id="{A15D67A5-352A-4CBA-82F4-F241CB5E89D1}"/>
                </a:ext>
              </a:extLst>
            </p:cNvPr>
            <p:cNvSpPr>
              <a:spLocks noChangeArrowheads="1"/>
            </p:cNvSpPr>
            <p:nvPr/>
          </p:nvSpPr>
          <p:spPr bwMode="auto">
            <a:xfrm>
              <a:off x="3697" y="2160"/>
              <a:ext cx="204" cy="368"/>
            </a:xfrm>
            <a:prstGeom prst="roundRect">
              <a:avLst>
                <a:gd name="adj" fmla="val 16667"/>
              </a:avLst>
            </a:prstGeom>
            <a:noFill/>
            <a:ln w="38100" algn="ctr">
              <a:solidFill>
                <a:schemeClr val="accent1"/>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sp>
        <p:nvSpPr>
          <p:cNvPr id="28683" name="Rectangle 190">
            <a:extLst>
              <a:ext uri="{FF2B5EF4-FFF2-40B4-BE49-F238E27FC236}">
                <a16:creationId xmlns:a16="http://schemas.microsoft.com/office/drawing/2014/main" id="{8A03BECA-6102-4F42-AA05-07D63C563267}"/>
              </a:ext>
            </a:extLst>
          </p:cNvPr>
          <p:cNvSpPr>
            <a:spLocks noChangeArrowheads="1"/>
          </p:cNvSpPr>
          <p:nvPr/>
        </p:nvSpPr>
        <p:spPr bwMode="auto">
          <a:xfrm>
            <a:off x="323850" y="620713"/>
            <a:ext cx="352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rgbClr val="000066"/>
                </a:solidFill>
                <a:latin typeface="Times New Roman" panose="02020603050405020304" pitchFamily="18" charset="0"/>
                <a:ea typeface="楷体_GB2312" pitchFamily="49" charset="-122"/>
                <a:cs typeface="Times New Roman" panose="02020603050405020304" pitchFamily="18" charset="0"/>
              </a:rPr>
              <a:t>(2)</a:t>
            </a:r>
            <a:r>
              <a:rPr lang="zh-CN" altLang="en-US">
                <a:solidFill>
                  <a:srgbClr val="000066"/>
                </a:solidFill>
                <a:latin typeface="Times New Roman" panose="02020603050405020304" pitchFamily="18" charset="0"/>
                <a:ea typeface="楷体_GB2312" pitchFamily="49" charset="-122"/>
                <a:cs typeface="Times New Roman" panose="02020603050405020304" pitchFamily="18" charset="0"/>
              </a:rPr>
              <a:t>二进制同步加计数器</a:t>
            </a:r>
            <a:endParaRPr lang="zh-CN" altLang="en-US">
              <a:solidFill>
                <a:srgbClr val="000066"/>
              </a:solidFill>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0339"/>
                                        </p:tgtEl>
                                        <p:attrNameLst>
                                          <p:attrName>style.visibility</p:attrName>
                                        </p:attrNameLst>
                                      </p:cBhvr>
                                      <p:to>
                                        <p:strVal val="visible"/>
                                      </p:to>
                                    </p:set>
                                    <p:animEffect transition="in" filter="wipe(up)">
                                      <p:cBhvr>
                                        <p:cTn id="7" dur="500"/>
                                        <p:tgtEl>
                                          <p:spTgt spid="390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0309"/>
                                        </p:tgtEl>
                                        <p:attrNameLst>
                                          <p:attrName>style.visibility</p:attrName>
                                        </p:attrNameLst>
                                      </p:cBhvr>
                                      <p:to>
                                        <p:strVal val="visible"/>
                                      </p:to>
                                    </p:set>
                                    <p:animEffect transition="in" filter="strips(downRight)">
                                      <p:cBhvr>
                                        <p:cTn id="12" dur="500"/>
                                        <p:tgtEl>
                                          <p:spTgt spid="390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0311"/>
                                        </p:tgtEl>
                                        <p:attrNameLst>
                                          <p:attrName>style.visibility</p:attrName>
                                        </p:attrNameLst>
                                      </p:cBhvr>
                                      <p:to>
                                        <p:strVal val="visible"/>
                                      </p:to>
                                    </p:set>
                                    <p:animEffect transition="in" filter="strips(downRight)">
                                      <p:cBhvr>
                                        <p:cTn id="17" dur="500"/>
                                        <p:tgtEl>
                                          <p:spTgt spid="3903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0310"/>
                                        </p:tgtEl>
                                        <p:attrNameLst>
                                          <p:attrName>style.visibility</p:attrName>
                                        </p:attrNameLst>
                                      </p:cBhvr>
                                      <p:to>
                                        <p:strVal val="visible"/>
                                      </p:to>
                                    </p:set>
                                    <p:animEffect transition="in" filter="wipe(up)">
                                      <p:cBhvr>
                                        <p:cTn id="22" dur="500"/>
                                        <p:tgtEl>
                                          <p:spTgt spid="3903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90312"/>
                                        </p:tgtEl>
                                        <p:attrNameLst>
                                          <p:attrName>style.visibility</p:attrName>
                                        </p:attrNameLst>
                                      </p:cBhvr>
                                      <p:to>
                                        <p:strVal val="visible"/>
                                      </p:to>
                                    </p:set>
                                    <p:animEffect transition="in" filter="strips(downRight)">
                                      <p:cBhvr>
                                        <p:cTn id="27" dur="500"/>
                                        <p:tgtEl>
                                          <p:spTgt spid="3903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90326"/>
                                        </p:tgtEl>
                                        <p:attrNameLst>
                                          <p:attrName>style.visibility</p:attrName>
                                        </p:attrNameLst>
                                      </p:cBhvr>
                                      <p:to>
                                        <p:strVal val="visible"/>
                                      </p:to>
                                    </p:set>
                                    <p:animEffect transition="in" filter="wipe(up)">
                                      <p:cBhvr>
                                        <p:cTn id="32" dur="500"/>
                                        <p:tgtEl>
                                          <p:spTgt spid="3903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90318"/>
                                        </p:tgtEl>
                                        <p:attrNameLst>
                                          <p:attrName>style.visibility</p:attrName>
                                        </p:attrNameLst>
                                      </p:cBhvr>
                                      <p:to>
                                        <p:strVal val="visible"/>
                                      </p:to>
                                    </p:set>
                                    <p:animEffect transition="in" filter="wipe(up)">
                                      <p:cBhvr>
                                        <p:cTn id="37" dur="500"/>
                                        <p:tgtEl>
                                          <p:spTgt spid="3903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90313"/>
                                        </p:tgtEl>
                                        <p:attrNameLst>
                                          <p:attrName>style.visibility</p:attrName>
                                        </p:attrNameLst>
                                      </p:cBhvr>
                                      <p:to>
                                        <p:strVal val="visible"/>
                                      </p:to>
                                    </p:set>
                                    <p:animEffect transition="in" filter="wipe(up)">
                                      <p:cBhvr>
                                        <p:cTn id="42" dur="500"/>
                                        <p:tgtEl>
                                          <p:spTgt spid="3903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90327"/>
                                        </p:tgtEl>
                                        <p:attrNameLst>
                                          <p:attrName>style.visibility</p:attrName>
                                        </p:attrNameLst>
                                      </p:cBhvr>
                                      <p:to>
                                        <p:strVal val="visible"/>
                                      </p:to>
                                    </p:set>
                                    <p:animEffect transition="in" filter="wipe(up)">
                                      <p:cBhvr>
                                        <p:cTn id="47" dur="500"/>
                                        <p:tgtEl>
                                          <p:spTgt spid="390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309" grpId="0" animBg="1"/>
      <p:bldP spid="390310" grpId="0" animBg="1"/>
      <p:bldP spid="390311" grpId="0" animBg="1"/>
      <p:bldP spid="390312" grpId="0" animBg="1"/>
      <p:bldP spid="390313" grpId="0" animBg="1"/>
      <p:bldP spid="390318" grpId="0" animBg="1"/>
      <p:bldP spid="390326" grpId="0" animBg="1"/>
      <p:bldP spid="3903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AF0C391-B4A3-4D85-84DF-F0A8AC7764CF}"/>
              </a:ext>
            </a:extLst>
          </p:cNvPr>
          <p:cNvSpPr>
            <a:spLocks noChangeArrowheads="1"/>
          </p:cNvSpPr>
          <p:nvPr/>
        </p:nvSpPr>
        <p:spPr bwMode="auto">
          <a:xfrm>
            <a:off x="684213" y="404813"/>
            <a:ext cx="730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rgbClr val="000066"/>
                </a:solidFill>
                <a:latin typeface="Arial" panose="020B0604020202020204" pitchFamily="34" charset="0"/>
                <a:ea typeface="黑体" panose="02010609060101010101" pitchFamily="49" charset="-122"/>
                <a:cs typeface="Times New Roman" panose="02020603050405020304" pitchFamily="18" charset="0"/>
              </a:rPr>
              <a:t>(a) 4</a:t>
            </a:r>
            <a:r>
              <a:rPr lang="zh-CN" altLang="en-US">
                <a:solidFill>
                  <a:srgbClr val="000066"/>
                </a:solidFill>
                <a:latin typeface="Arial" panose="020B0604020202020204" pitchFamily="34" charset="0"/>
                <a:ea typeface="楷体_GB2312" pitchFamily="49" charset="-122"/>
                <a:cs typeface="Times New Roman" panose="02020603050405020304" pitchFamily="18" charset="0"/>
              </a:rPr>
              <a:t>位二进制同步加计数器逻辑图</a:t>
            </a:r>
            <a:r>
              <a:rPr lang="en-US" altLang="zh-CN">
                <a:solidFill>
                  <a:srgbClr val="000066"/>
                </a:solidFill>
                <a:latin typeface="Arial" panose="020B0604020202020204" pitchFamily="34" charset="0"/>
                <a:ea typeface="楷体_GB2312" pitchFamily="49" charset="-122"/>
                <a:cs typeface="Times New Roman" panose="02020603050405020304" pitchFamily="18" charset="0"/>
              </a:rPr>
              <a:t>---</a:t>
            </a:r>
            <a:r>
              <a:rPr lang="zh-CN" altLang="en-US">
                <a:solidFill>
                  <a:srgbClr val="000066"/>
                </a:solidFill>
                <a:latin typeface="Arial" panose="020B0604020202020204" pitchFamily="34" charset="0"/>
                <a:ea typeface="楷体_GB2312" pitchFamily="49" charset="-122"/>
                <a:cs typeface="Times New Roman" panose="02020603050405020304" pitchFamily="18" charset="0"/>
              </a:rPr>
              <a:t>由</a:t>
            </a:r>
            <a:r>
              <a:rPr lang="en-US" altLang="zh-CN">
                <a:solidFill>
                  <a:srgbClr val="000066"/>
                </a:solidFill>
                <a:latin typeface="Arial" panose="020B0604020202020204" pitchFamily="34" charset="0"/>
                <a:ea typeface="楷体_GB2312" pitchFamily="49" charset="-122"/>
                <a:cs typeface="Times New Roman" panose="02020603050405020304" pitchFamily="18" charset="0"/>
              </a:rPr>
              <a:t>T</a:t>
            </a:r>
            <a:r>
              <a:rPr lang="zh-CN" altLang="en-US">
                <a:solidFill>
                  <a:srgbClr val="000066"/>
                </a:solidFill>
                <a:latin typeface="Arial" panose="020B0604020202020204" pitchFamily="34" charset="0"/>
                <a:ea typeface="楷体_GB2312" pitchFamily="49" charset="-122"/>
                <a:cs typeface="Times New Roman" panose="02020603050405020304" pitchFamily="18" charset="0"/>
              </a:rPr>
              <a:t>触发器构成</a:t>
            </a:r>
            <a:endParaRPr lang="zh-CN" altLang="en-US">
              <a:solidFill>
                <a:srgbClr val="000066"/>
              </a:solidFill>
              <a:latin typeface="Arial" panose="020B0604020202020204" pitchFamily="34" charset="0"/>
              <a:ea typeface="楷体_GB2312" pitchFamily="49" charset="-122"/>
            </a:endParaRPr>
          </a:p>
        </p:txBody>
      </p:sp>
      <p:graphicFrame>
        <p:nvGraphicFramePr>
          <p:cNvPr id="394259" name="Object 19">
            <a:extLst>
              <a:ext uri="{FF2B5EF4-FFF2-40B4-BE49-F238E27FC236}">
                <a16:creationId xmlns:a16="http://schemas.microsoft.com/office/drawing/2014/main" id="{E34CF0BE-33AD-488B-8BB7-95D32966EE8A}"/>
              </a:ext>
            </a:extLst>
          </p:cNvPr>
          <p:cNvGraphicFramePr>
            <a:graphicFrameLocks noChangeAspect="1"/>
          </p:cNvGraphicFramePr>
          <p:nvPr/>
        </p:nvGraphicFramePr>
        <p:xfrm>
          <a:off x="6084888" y="990600"/>
          <a:ext cx="1819275" cy="1970088"/>
        </p:xfrm>
        <a:graphic>
          <a:graphicData uri="http://schemas.openxmlformats.org/presentationml/2006/ole">
            <mc:AlternateContent xmlns:mc="http://schemas.openxmlformats.org/markup-compatibility/2006">
              <mc:Choice xmlns:v="urn:schemas-microsoft-com:vml" Requires="v">
                <p:oleObj spid="_x0000_s29701" name="公式" r:id="rId3" imgW="863225" imgH="939392" progId="Equation.3">
                  <p:embed/>
                </p:oleObj>
              </mc:Choice>
              <mc:Fallback>
                <p:oleObj name="公式" r:id="rId3" imgW="863225" imgH="939392"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990600"/>
                        <a:ext cx="1819275" cy="197008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4260" name="Object 20">
            <a:extLst>
              <a:ext uri="{FF2B5EF4-FFF2-40B4-BE49-F238E27FC236}">
                <a16:creationId xmlns:a16="http://schemas.microsoft.com/office/drawing/2014/main" id="{BC7CBCE3-91AE-4814-9B0F-BFAAFCC83617}"/>
              </a:ext>
            </a:extLst>
          </p:cNvPr>
          <p:cNvGraphicFramePr>
            <a:graphicFrameLocks noChangeAspect="1"/>
          </p:cNvGraphicFramePr>
          <p:nvPr/>
        </p:nvGraphicFramePr>
        <p:xfrm>
          <a:off x="142875" y="3192463"/>
          <a:ext cx="8785225" cy="2613025"/>
        </p:xfrm>
        <a:graphic>
          <a:graphicData uri="http://schemas.openxmlformats.org/presentationml/2006/ole">
            <mc:AlternateContent xmlns:mc="http://schemas.openxmlformats.org/markup-compatibility/2006">
              <mc:Choice xmlns:v="urn:schemas-microsoft-com:vml" Requires="v">
                <p:oleObj spid="_x0000_s29702" name="图片" r:id="rId5" imgW="4741113" imgH="1362403" progId="Word.Picture.8">
                  <p:embed/>
                </p:oleObj>
              </mc:Choice>
              <mc:Fallback>
                <p:oleObj name="图片" r:id="rId5" imgW="4741113" imgH="1362403" progId="Word.Picture.8">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 y="3192463"/>
                        <a:ext cx="878522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4259"/>
                                        </p:tgtEl>
                                        <p:attrNameLst>
                                          <p:attrName>style.visibility</p:attrName>
                                        </p:attrNameLst>
                                      </p:cBhvr>
                                      <p:to>
                                        <p:strVal val="visible"/>
                                      </p:to>
                                    </p:set>
                                    <p:animEffect transition="in" filter="wipe(up)">
                                      <p:cBhvr>
                                        <p:cTn id="7" dur="500"/>
                                        <p:tgtEl>
                                          <p:spTgt spid="394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4260"/>
                                        </p:tgtEl>
                                        <p:attrNameLst>
                                          <p:attrName>style.visibility</p:attrName>
                                        </p:attrNameLst>
                                      </p:cBhvr>
                                      <p:to>
                                        <p:strVal val="visible"/>
                                      </p:to>
                                    </p:set>
                                    <p:animEffect transition="in" filter="wipe(left)">
                                      <p:cBhvr>
                                        <p:cTn id="12" dur="500"/>
                                        <p:tgtEl>
                                          <p:spTgt spid="39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BCB9243E-2896-46D5-94FC-B7378000FB1E}"/>
              </a:ext>
            </a:extLst>
          </p:cNvPr>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endParaRPr lang="zh-CN" altLang="zh-CN" sz="1800" b="0">
              <a:latin typeface="Arial" panose="020B0604020202020204" pitchFamily="34" charset="0"/>
            </a:endParaRPr>
          </a:p>
        </p:txBody>
      </p:sp>
      <p:graphicFrame>
        <p:nvGraphicFramePr>
          <p:cNvPr id="30723" name="Object 5">
            <a:extLst>
              <a:ext uri="{FF2B5EF4-FFF2-40B4-BE49-F238E27FC236}">
                <a16:creationId xmlns:a16="http://schemas.microsoft.com/office/drawing/2014/main" id="{A7081E0C-2248-41FA-A0DA-71EF88882695}"/>
              </a:ext>
            </a:extLst>
          </p:cNvPr>
          <p:cNvGraphicFramePr>
            <a:graphicFrameLocks noChangeAspect="1"/>
          </p:cNvGraphicFramePr>
          <p:nvPr/>
        </p:nvGraphicFramePr>
        <p:xfrm>
          <a:off x="719138" y="1557338"/>
          <a:ext cx="7632700" cy="4167187"/>
        </p:xfrm>
        <a:graphic>
          <a:graphicData uri="http://schemas.openxmlformats.org/presentationml/2006/ole">
            <mc:AlternateContent xmlns:mc="http://schemas.openxmlformats.org/markup-compatibility/2006">
              <mc:Choice xmlns:v="urn:schemas-microsoft-com:vml" Requires="v">
                <p:oleObj spid="_x0000_s30725" name="图片" r:id="rId3" imgW="4209288" imgH="2290572" progId="Word.Picture.8">
                  <p:embed/>
                </p:oleObj>
              </mc:Choice>
              <mc:Fallback>
                <p:oleObj name="图片" r:id="rId3" imgW="4209288" imgH="229057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1557338"/>
                        <a:ext cx="7632700" cy="416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4" name="Rectangle 6">
            <a:extLst>
              <a:ext uri="{FF2B5EF4-FFF2-40B4-BE49-F238E27FC236}">
                <a16:creationId xmlns:a16="http://schemas.microsoft.com/office/drawing/2014/main" id="{C455FCEB-05B6-42EA-9D8D-0F592C14E099}"/>
              </a:ext>
            </a:extLst>
          </p:cNvPr>
          <p:cNvSpPr>
            <a:spLocks noChangeArrowheads="1"/>
          </p:cNvSpPr>
          <p:nvPr/>
        </p:nvSpPr>
        <p:spPr bwMode="auto">
          <a:xfrm>
            <a:off x="971550" y="441325"/>
            <a:ext cx="433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Arial" panose="020B0604020202020204" pitchFamily="34" charset="0"/>
                <a:ea typeface="黑体" panose="02010609060101010101" pitchFamily="49" charset="-122"/>
                <a:cs typeface="Times New Roman" panose="02020603050405020304" pitchFamily="18" charset="0"/>
              </a:rPr>
              <a:t>4</a:t>
            </a:r>
            <a:r>
              <a:rPr lang="zh-CN" altLang="en-US">
                <a:solidFill>
                  <a:srgbClr val="000066"/>
                </a:solidFill>
                <a:latin typeface="Arial" panose="020B0604020202020204" pitchFamily="34" charset="0"/>
                <a:ea typeface="楷体_GB2312" pitchFamily="49" charset="-122"/>
                <a:cs typeface="Times New Roman" panose="02020603050405020304" pitchFamily="18" charset="0"/>
              </a:rPr>
              <a:t>位二进制同步加计数器时序图</a:t>
            </a:r>
            <a:endParaRPr lang="zh-CN" altLang="en-US">
              <a:solidFill>
                <a:srgbClr val="000066"/>
              </a:solidFill>
              <a:latin typeface="Arial" panose="020B0604020202020204" pitchFamily="34" charset="0"/>
              <a:ea typeface="楷体_GB2312" pitchFamily="49" charset="-122"/>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BCD0C72-B9D5-4026-AE9B-650AC3786C27}"/>
              </a:ext>
            </a:extLst>
          </p:cNvPr>
          <p:cNvSpPr>
            <a:spLocks noChangeArrowheads="1"/>
          </p:cNvSpPr>
          <p:nvPr/>
        </p:nvSpPr>
        <p:spPr bwMode="auto">
          <a:xfrm>
            <a:off x="684213" y="404813"/>
            <a:ext cx="730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rgbClr val="000066"/>
                </a:solidFill>
                <a:latin typeface="Arial" panose="020B0604020202020204" pitchFamily="34" charset="0"/>
                <a:ea typeface="黑体" panose="02010609060101010101" pitchFamily="49" charset="-122"/>
                <a:cs typeface="Times New Roman" panose="02020603050405020304" pitchFamily="18" charset="0"/>
              </a:rPr>
              <a:t>(b) 4</a:t>
            </a:r>
            <a:r>
              <a:rPr lang="zh-CN" altLang="en-US">
                <a:solidFill>
                  <a:srgbClr val="000066"/>
                </a:solidFill>
                <a:latin typeface="Arial" panose="020B0604020202020204" pitchFamily="34" charset="0"/>
                <a:ea typeface="楷体_GB2312" pitchFamily="49" charset="-122"/>
                <a:cs typeface="Times New Roman" panose="02020603050405020304" pitchFamily="18" charset="0"/>
              </a:rPr>
              <a:t>位二进制同步加计数器逻辑图</a:t>
            </a:r>
            <a:r>
              <a:rPr lang="en-US" altLang="zh-CN">
                <a:solidFill>
                  <a:srgbClr val="000066"/>
                </a:solidFill>
                <a:latin typeface="Arial" panose="020B0604020202020204" pitchFamily="34" charset="0"/>
                <a:ea typeface="楷体_GB2312" pitchFamily="49" charset="-122"/>
                <a:cs typeface="Times New Roman" panose="02020603050405020304" pitchFamily="18" charset="0"/>
              </a:rPr>
              <a:t>---</a:t>
            </a:r>
            <a:r>
              <a:rPr lang="zh-CN" altLang="en-US">
                <a:solidFill>
                  <a:schemeClr val="accent2"/>
                </a:solidFill>
                <a:latin typeface="Arial" panose="020B0604020202020204" pitchFamily="34" charset="0"/>
                <a:ea typeface="楷体_GB2312" pitchFamily="49" charset="-122"/>
                <a:cs typeface="Times New Roman" panose="02020603050405020304" pitchFamily="18" charset="0"/>
              </a:rPr>
              <a:t>由</a:t>
            </a:r>
            <a:r>
              <a:rPr lang="en-US" altLang="zh-CN">
                <a:solidFill>
                  <a:schemeClr val="accent2"/>
                </a:solidFill>
                <a:latin typeface="Arial" panose="020B0604020202020204" pitchFamily="34" charset="0"/>
                <a:ea typeface="楷体_GB2312" pitchFamily="49" charset="-122"/>
                <a:cs typeface="Times New Roman" panose="02020603050405020304" pitchFamily="18" charset="0"/>
              </a:rPr>
              <a:t>D</a:t>
            </a:r>
            <a:r>
              <a:rPr lang="zh-CN" altLang="en-US">
                <a:solidFill>
                  <a:schemeClr val="accent2"/>
                </a:solidFill>
                <a:latin typeface="Arial" panose="020B0604020202020204" pitchFamily="34" charset="0"/>
                <a:ea typeface="楷体_GB2312" pitchFamily="49" charset="-122"/>
                <a:cs typeface="Times New Roman" panose="02020603050405020304" pitchFamily="18" charset="0"/>
              </a:rPr>
              <a:t>触发器构成</a:t>
            </a:r>
            <a:endParaRPr lang="zh-CN" altLang="en-US">
              <a:solidFill>
                <a:schemeClr val="accent2"/>
              </a:solidFill>
              <a:latin typeface="Arial" panose="020B0604020202020204" pitchFamily="34" charset="0"/>
              <a:ea typeface="楷体_GB2312" pitchFamily="49" charset="-122"/>
            </a:endParaRPr>
          </a:p>
        </p:txBody>
      </p:sp>
      <p:graphicFrame>
        <p:nvGraphicFramePr>
          <p:cNvPr id="31747" name="Object 5">
            <a:extLst>
              <a:ext uri="{FF2B5EF4-FFF2-40B4-BE49-F238E27FC236}">
                <a16:creationId xmlns:a16="http://schemas.microsoft.com/office/drawing/2014/main" id="{A5B853AE-9C4A-4C49-B7F2-FE5D9A143F1B}"/>
              </a:ext>
            </a:extLst>
          </p:cNvPr>
          <p:cNvGraphicFramePr>
            <a:graphicFrameLocks noChangeAspect="1"/>
          </p:cNvGraphicFramePr>
          <p:nvPr/>
        </p:nvGraphicFramePr>
        <p:xfrm>
          <a:off x="34925" y="2816225"/>
          <a:ext cx="8929688" cy="3900488"/>
        </p:xfrm>
        <a:graphic>
          <a:graphicData uri="http://schemas.openxmlformats.org/presentationml/2006/ole">
            <mc:AlternateContent xmlns:mc="http://schemas.openxmlformats.org/markup-compatibility/2006">
              <mc:Choice xmlns:v="urn:schemas-microsoft-com:vml" Requires="v">
                <p:oleObj spid="_x0000_s31755" name="图片" r:id="rId3" imgW="5206533" imgH="2277155" progId="Word.Picture.8">
                  <p:embed/>
                </p:oleObj>
              </mc:Choice>
              <mc:Fallback>
                <p:oleObj name="图片" r:id="rId3" imgW="5206533" imgH="227715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2816225"/>
                        <a:ext cx="8929688"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23" name="Rectangle 7">
            <a:extLst>
              <a:ext uri="{FF2B5EF4-FFF2-40B4-BE49-F238E27FC236}">
                <a16:creationId xmlns:a16="http://schemas.microsoft.com/office/drawing/2014/main" id="{DD2C7168-0BD0-4927-9F15-1512A61F98FC}"/>
              </a:ext>
            </a:extLst>
          </p:cNvPr>
          <p:cNvSpPr>
            <a:spLocks noChangeArrowheads="1"/>
          </p:cNvSpPr>
          <p:nvPr/>
        </p:nvSpPr>
        <p:spPr bwMode="auto">
          <a:xfrm>
            <a:off x="863600" y="3679825"/>
            <a:ext cx="2268538" cy="2197100"/>
          </a:xfrm>
          <a:prstGeom prst="rect">
            <a:avLst/>
          </a:prstGeom>
          <a:solidFill>
            <a:srgbClr val="6666FF">
              <a:alpha val="25098"/>
            </a:srgb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44424" name="Rectangle 8">
            <a:extLst>
              <a:ext uri="{FF2B5EF4-FFF2-40B4-BE49-F238E27FC236}">
                <a16:creationId xmlns:a16="http://schemas.microsoft.com/office/drawing/2014/main" id="{FADCA073-6133-4196-89AB-6B0CCAB6535C}"/>
              </a:ext>
            </a:extLst>
          </p:cNvPr>
          <p:cNvSpPr>
            <a:spLocks noChangeArrowheads="1"/>
          </p:cNvSpPr>
          <p:nvPr/>
        </p:nvSpPr>
        <p:spPr bwMode="auto">
          <a:xfrm>
            <a:off x="3421063" y="3679825"/>
            <a:ext cx="1655762" cy="2197100"/>
          </a:xfrm>
          <a:prstGeom prst="rect">
            <a:avLst/>
          </a:prstGeom>
          <a:solidFill>
            <a:srgbClr val="6666FF">
              <a:alpha val="25098"/>
            </a:srgb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44427" name="Object 11">
            <a:extLst>
              <a:ext uri="{FF2B5EF4-FFF2-40B4-BE49-F238E27FC236}">
                <a16:creationId xmlns:a16="http://schemas.microsoft.com/office/drawing/2014/main" id="{8530D8F9-2A8E-4A88-A9BA-63CDC0F7A238}"/>
              </a:ext>
            </a:extLst>
          </p:cNvPr>
          <p:cNvGraphicFramePr>
            <a:graphicFrameLocks noChangeAspect="1"/>
          </p:cNvGraphicFramePr>
          <p:nvPr/>
        </p:nvGraphicFramePr>
        <p:xfrm>
          <a:off x="4103688" y="1412875"/>
          <a:ext cx="2592387" cy="1020763"/>
        </p:xfrm>
        <a:graphic>
          <a:graphicData uri="http://schemas.openxmlformats.org/presentationml/2006/ole">
            <mc:AlternateContent xmlns:mc="http://schemas.openxmlformats.org/markup-compatibility/2006">
              <mc:Choice xmlns:v="urn:schemas-microsoft-com:vml" Requires="v">
                <p:oleObj spid="_x0000_s31756" name="图片" r:id="rId5" imgW="1458355" imgH="570662" progId="Word.Picture.8">
                  <p:embed/>
                </p:oleObj>
              </mc:Choice>
              <mc:Fallback>
                <p:oleObj name="图片" r:id="rId5" imgW="1458355" imgH="570662" progId="Word.Picture.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1412875"/>
                        <a:ext cx="2592387"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4429" name="Object 13">
            <a:extLst>
              <a:ext uri="{FF2B5EF4-FFF2-40B4-BE49-F238E27FC236}">
                <a16:creationId xmlns:a16="http://schemas.microsoft.com/office/drawing/2014/main" id="{C5009955-AC5B-4A4B-ADD1-70669DAF7C22}"/>
              </a:ext>
            </a:extLst>
          </p:cNvPr>
          <p:cNvGraphicFramePr>
            <a:graphicFrameLocks noChangeAspect="1"/>
          </p:cNvGraphicFramePr>
          <p:nvPr/>
        </p:nvGraphicFramePr>
        <p:xfrm>
          <a:off x="431800" y="1449388"/>
          <a:ext cx="3311525" cy="604837"/>
        </p:xfrm>
        <a:graphic>
          <a:graphicData uri="http://schemas.openxmlformats.org/presentationml/2006/ole">
            <mc:AlternateContent xmlns:mc="http://schemas.openxmlformats.org/markup-compatibility/2006">
              <mc:Choice xmlns:v="urn:schemas-microsoft-com:vml" Requires="v">
                <p:oleObj spid="_x0000_s31757" name="公式" r:id="rId7" imgW="1422400" imgH="254000" progId="Equation.3">
                  <p:embed/>
                </p:oleObj>
              </mc:Choice>
              <mc:Fallback>
                <p:oleObj name="公式" r:id="rId7" imgW="1422400" imgH="2540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0" y="1449388"/>
                        <a:ext cx="33115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4432" name="Object 16">
            <a:extLst>
              <a:ext uri="{FF2B5EF4-FFF2-40B4-BE49-F238E27FC236}">
                <a16:creationId xmlns:a16="http://schemas.microsoft.com/office/drawing/2014/main" id="{4543762C-3B31-411B-AB24-7DD3A9A05055}"/>
              </a:ext>
            </a:extLst>
          </p:cNvPr>
          <p:cNvGraphicFramePr>
            <a:graphicFrameLocks noChangeAspect="1"/>
          </p:cNvGraphicFramePr>
          <p:nvPr/>
        </p:nvGraphicFramePr>
        <p:xfrm>
          <a:off x="7324725" y="800100"/>
          <a:ext cx="1819275" cy="1970088"/>
        </p:xfrm>
        <a:graphic>
          <a:graphicData uri="http://schemas.openxmlformats.org/presentationml/2006/ole">
            <mc:AlternateContent xmlns:mc="http://schemas.openxmlformats.org/markup-compatibility/2006">
              <mc:Choice xmlns:v="urn:schemas-microsoft-com:vml" Requires="v">
                <p:oleObj spid="_x0000_s31758" name="公式" r:id="rId9" imgW="863225" imgH="939392" progId="Equation.3">
                  <p:embed/>
                </p:oleObj>
              </mc:Choice>
              <mc:Fallback>
                <p:oleObj name="公式" r:id="rId9" imgW="863225" imgH="939392"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4725" y="800100"/>
                        <a:ext cx="1819275" cy="197008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33" name="Rectangle 17">
            <a:extLst>
              <a:ext uri="{FF2B5EF4-FFF2-40B4-BE49-F238E27FC236}">
                <a16:creationId xmlns:a16="http://schemas.microsoft.com/office/drawing/2014/main" id="{AB4BBF9E-C3BF-493A-AE30-79DD0C631D52}"/>
              </a:ext>
            </a:extLst>
          </p:cNvPr>
          <p:cNvSpPr>
            <a:spLocks noChangeArrowheads="1"/>
          </p:cNvSpPr>
          <p:nvPr/>
        </p:nvSpPr>
        <p:spPr bwMode="auto">
          <a:xfrm>
            <a:off x="5292725" y="3656013"/>
            <a:ext cx="1655763" cy="2197100"/>
          </a:xfrm>
          <a:prstGeom prst="rect">
            <a:avLst/>
          </a:prstGeom>
          <a:solidFill>
            <a:srgbClr val="6666FF">
              <a:alpha val="25098"/>
            </a:srgb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44434" name="Rectangle 18">
            <a:extLst>
              <a:ext uri="{FF2B5EF4-FFF2-40B4-BE49-F238E27FC236}">
                <a16:creationId xmlns:a16="http://schemas.microsoft.com/office/drawing/2014/main" id="{AC26AAC9-C9D6-4051-BF75-A24A6CA1F2BE}"/>
              </a:ext>
            </a:extLst>
          </p:cNvPr>
          <p:cNvSpPr>
            <a:spLocks noChangeArrowheads="1"/>
          </p:cNvSpPr>
          <p:nvPr/>
        </p:nvSpPr>
        <p:spPr bwMode="auto">
          <a:xfrm>
            <a:off x="7235825" y="3656013"/>
            <a:ext cx="1655763" cy="2197100"/>
          </a:xfrm>
          <a:prstGeom prst="rect">
            <a:avLst/>
          </a:prstGeom>
          <a:solidFill>
            <a:srgbClr val="6666FF">
              <a:alpha val="25098"/>
            </a:srgb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4429"/>
                                        </p:tgtEl>
                                        <p:attrNameLst>
                                          <p:attrName>style.visibility</p:attrName>
                                        </p:attrNameLst>
                                      </p:cBhvr>
                                      <p:to>
                                        <p:strVal val="visible"/>
                                      </p:to>
                                    </p:set>
                                    <p:animEffect transition="in" filter="wipe(left)">
                                      <p:cBhvr>
                                        <p:cTn id="7" dur="500"/>
                                        <p:tgtEl>
                                          <p:spTgt spid="444429"/>
                                        </p:tgtEl>
                                      </p:cBhvr>
                                    </p:animEffect>
                                  </p:childTnLst>
                                </p:cTn>
                              </p:par>
                              <p:par>
                                <p:cTn id="8" presetID="22" presetClass="entr" presetSubtype="8" fill="hold" nodeType="withEffect">
                                  <p:stCondLst>
                                    <p:cond delay="0"/>
                                  </p:stCondLst>
                                  <p:childTnLst>
                                    <p:set>
                                      <p:cBhvr>
                                        <p:cTn id="9" dur="1" fill="hold">
                                          <p:stCondLst>
                                            <p:cond delay="0"/>
                                          </p:stCondLst>
                                        </p:cTn>
                                        <p:tgtEl>
                                          <p:spTgt spid="444427"/>
                                        </p:tgtEl>
                                        <p:attrNameLst>
                                          <p:attrName>style.visibility</p:attrName>
                                        </p:attrNameLst>
                                      </p:cBhvr>
                                      <p:to>
                                        <p:strVal val="visible"/>
                                      </p:to>
                                    </p:set>
                                    <p:animEffect transition="in" filter="wipe(left)">
                                      <p:cBhvr>
                                        <p:cTn id="10" dur="500"/>
                                        <p:tgtEl>
                                          <p:spTgt spid="4444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444432"/>
                                        </p:tgtEl>
                                        <p:attrNameLst>
                                          <p:attrName>style.visibility</p:attrName>
                                        </p:attrNameLst>
                                      </p:cBhvr>
                                      <p:to>
                                        <p:strVal val="visible"/>
                                      </p:to>
                                    </p:set>
                                    <p:animEffect transition="in" filter="wipe(up)">
                                      <p:cBhvr>
                                        <p:cTn id="15" dur="500"/>
                                        <p:tgtEl>
                                          <p:spTgt spid="4444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44423"/>
                                        </p:tgtEl>
                                        <p:attrNameLst>
                                          <p:attrName>style.visibility</p:attrName>
                                        </p:attrNameLst>
                                      </p:cBhvr>
                                      <p:to>
                                        <p:strVal val="visible"/>
                                      </p:to>
                                    </p:set>
                                    <p:animEffect transition="in" filter="box(in)">
                                      <p:cBhvr>
                                        <p:cTn id="20" dur="500"/>
                                        <p:tgtEl>
                                          <p:spTgt spid="4444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44424"/>
                                        </p:tgtEl>
                                        <p:attrNameLst>
                                          <p:attrName>style.visibility</p:attrName>
                                        </p:attrNameLst>
                                      </p:cBhvr>
                                      <p:to>
                                        <p:strVal val="visible"/>
                                      </p:to>
                                    </p:set>
                                    <p:animEffect transition="in" filter="box(in)">
                                      <p:cBhvr>
                                        <p:cTn id="25" dur="500"/>
                                        <p:tgtEl>
                                          <p:spTgt spid="4444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44433"/>
                                        </p:tgtEl>
                                        <p:attrNameLst>
                                          <p:attrName>style.visibility</p:attrName>
                                        </p:attrNameLst>
                                      </p:cBhvr>
                                      <p:to>
                                        <p:strVal val="visible"/>
                                      </p:to>
                                    </p:set>
                                    <p:animEffect transition="in" filter="box(in)">
                                      <p:cBhvr>
                                        <p:cTn id="30" dur="500"/>
                                        <p:tgtEl>
                                          <p:spTgt spid="44443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444434"/>
                                        </p:tgtEl>
                                        <p:attrNameLst>
                                          <p:attrName>style.visibility</p:attrName>
                                        </p:attrNameLst>
                                      </p:cBhvr>
                                      <p:to>
                                        <p:strVal val="visible"/>
                                      </p:to>
                                    </p:set>
                                    <p:animEffect transition="in" filter="box(in)">
                                      <p:cBhvr>
                                        <p:cTn id="35" dur="500"/>
                                        <p:tgtEl>
                                          <p:spTgt spid="444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11">
            <a:extLst>
              <a:ext uri="{FF2B5EF4-FFF2-40B4-BE49-F238E27FC236}">
                <a16:creationId xmlns:a16="http://schemas.microsoft.com/office/drawing/2014/main" id="{BA70E605-85CF-4D85-956D-66F437260C78}"/>
              </a:ext>
            </a:extLst>
          </p:cNvPr>
          <p:cNvGraphicFramePr>
            <a:graphicFrameLocks noChangeAspect="1"/>
          </p:cNvGraphicFramePr>
          <p:nvPr/>
        </p:nvGraphicFramePr>
        <p:xfrm>
          <a:off x="-1588" y="1898650"/>
          <a:ext cx="9145588" cy="4733925"/>
        </p:xfrm>
        <a:graphic>
          <a:graphicData uri="http://schemas.openxmlformats.org/presentationml/2006/ole">
            <mc:AlternateContent xmlns:mc="http://schemas.openxmlformats.org/markup-compatibility/2006">
              <mc:Choice xmlns:v="urn:schemas-microsoft-com:vml" Requires="v">
                <p:oleObj spid="_x0000_s32774" name="图片" r:id="rId3" imgW="6265164" imgH="3255264" progId="Word.Picture.8">
                  <p:embed/>
                </p:oleObj>
              </mc:Choice>
              <mc:Fallback>
                <p:oleObj name="图片" r:id="rId3" imgW="6265164" imgH="3255264"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898650"/>
                        <a:ext cx="9145588"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1" name="Rectangle 2">
            <a:extLst>
              <a:ext uri="{FF2B5EF4-FFF2-40B4-BE49-F238E27FC236}">
                <a16:creationId xmlns:a16="http://schemas.microsoft.com/office/drawing/2014/main" id="{29B92F87-8F3D-4FB7-910D-4F727033C92A}"/>
              </a:ext>
            </a:extLst>
          </p:cNvPr>
          <p:cNvSpPr>
            <a:spLocks noChangeArrowheads="1"/>
          </p:cNvSpPr>
          <p:nvPr/>
        </p:nvSpPr>
        <p:spPr bwMode="auto">
          <a:xfrm>
            <a:off x="684213" y="404813"/>
            <a:ext cx="730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rgbClr val="000066"/>
                </a:solidFill>
                <a:latin typeface="Arial" panose="020B0604020202020204" pitchFamily="34" charset="0"/>
                <a:ea typeface="黑体" panose="02010609060101010101" pitchFamily="49" charset="-122"/>
                <a:cs typeface="Times New Roman" panose="02020603050405020304" pitchFamily="18" charset="0"/>
              </a:rPr>
              <a:t>(c) </a:t>
            </a:r>
            <a:r>
              <a:rPr lang="zh-CN" altLang="en-US">
                <a:solidFill>
                  <a:srgbClr val="000066"/>
                </a:solidFill>
                <a:latin typeface="Arial" panose="020B0604020202020204" pitchFamily="34" charset="0"/>
                <a:ea typeface="楷体_GB2312" pitchFamily="49" charset="-122"/>
                <a:cs typeface="Times New Roman" panose="02020603050405020304" pitchFamily="18" charset="0"/>
              </a:rPr>
              <a:t>计数使能和并行进位</a:t>
            </a:r>
          </a:p>
        </p:txBody>
      </p:sp>
      <p:sp>
        <p:nvSpPr>
          <p:cNvPr id="445444" name="Rectangle 4">
            <a:extLst>
              <a:ext uri="{FF2B5EF4-FFF2-40B4-BE49-F238E27FC236}">
                <a16:creationId xmlns:a16="http://schemas.microsoft.com/office/drawing/2014/main" id="{E542A782-58C6-4144-B8B9-1B6DD4970138}"/>
              </a:ext>
            </a:extLst>
          </p:cNvPr>
          <p:cNvSpPr>
            <a:spLocks noChangeArrowheads="1"/>
          </p:cNvSpPr>
          <p:nvPr/>
        </p:nvSpPr>
        <p:spPr bwMode="auto">
          <a:xfrm>
            <a:off x="501650" y="1871663"/>
            <a:ext cx="8316913" cy="1152525"/>
          </a:xfrm>
          <a:prstGeom prst="rect">
            <a:avLst/>
          </a:prstGeom>
          <a:solidFill>
            <a:srgbClr val="6666FF">
              <a:alpha val="25098"/>
            </a:srgb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45453" name="Rectangle 13">
            <a:extLst>
              <a:ext uri="{FF2B5EF4-FFF2-40B4-BE49-F238E27FC236}">
                <a16:creationId xmlns:a16="http://schemas.microsoft.com/office/drawing/2014/main" id="{08549C2C-D8D9-4BED-85E2-19E138734C16}"/>
              </a:ext>
            </a:extLst>
          </p:cNvPr>
          <p:cNvSpPr>
            <a:spLocks noChangeArrowheads="1"/>
          </p:cNvSpPr>
          <p:nvPr/>
        </p:nvSpPr>
        <p:spPr bwMode="auto">
          <a:xfrm>
            <a:off x="576263" y="1196975"/>
            <a:ext cx="730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en-US" altLang="zh-CN" b="0" i="1">
                <a:solidFill>
                  <a:schemeClr val="folHlink"/>
                </a:solidFill>
              </a:rPr>
              <a:t>CET</a:t>
            </a:r>
            <a:r>
              <a:rPr kumimoji="1" lang="zh-CN" altLang="en-US" b="0" i="1">
                <a:solidFill>
                  <a:schemeClr val="folHlink"/>
                </a:solidFill>
              </a:rPr>
              <a:t>、 </a:t>
            </a:r>
            <a:r>
              <a:rPr kumimoji="1" lang="en-US" altLang="zh-CN" b="0" i="1">
                <a:solidFill>
                  <a:schemeClr val="folHlink"/>
                </a:solidFill>
              </a:rPr>
              <a:t>CEP</a:t>
            </a:r>
            <a:r>
              <a:rPr lang="zh-CN" altLang="en-US">
                <a:solidFill>
                  <a:srgbClr val="000066"/>
                </a:solidFill>
                <a:latin typeface="Arial" panose="020B0604020202020204" pitchFamily="34" charset="0"/>
                <a:ea typeface="楷体_GB2312" pitchFamily="49" charset="-122"/>
                <a:cs typeface="Times New Roman" panose="02020603050405020304" pitchFamily="18" charset="0"/>
              </a:rPr>
              <a:t>为计数使能，并行进位</a:t>
            </a:r>
            <a:r>
              <a:rPr kumimoji="1" lang="en-US" altLang="zh-CN" b="0" i="1">
                <a:solidFill>
                  <a:schemeClr val="folHlink"/>
                </a:solidFill>
              </a:rPr>
              <a:t>TC=Q</a:t>
            </a:r>
            <a:r>
              <a:rPr kumimoji="1" lang="en-US" altLang="zh-CN" b="0" i="1" baseline="-25000">
                <a:solidFill>
                  <a:schemeClr val="folHlink"/>
                </a:solidFill>
              </a:rPr>
              <a:t>3</a:t>
            </a:r>
            <a:r>
              <a:rPr kumimoji="1" lang="en-US" altLang="zh-CN" b="0" i="1">
                <a:solidFill>
                  <a:schemeClr val="folHlink"/>
                </a:solidFill>
              </a:rPr>
              <a:t>Q</a:t>
            </a:r>
            <a:r>
              <a:rPr kumimoji="1" lang="en-US" altLang="zh-CN" b="0" i="1" baseline="-25000">
                <a:solidFill>
                  <a:schemeClr val="folHlink"/>
                </a:solidFill>
              </a:rPr>
              <a:t>2</a:t>
            </a:r>
            <a:r>
              <a:rPr kumimoji="1" lang="en-US" altLang="zh-CN" b="0" i="1">
                <a:solidFill>
                  <a:schemeClr val="folHlink"/>
                </a:solidFill>
              </a:rPr>
              <a:t>Q</a:t>
            </a:r>
            <a:r>
              <a:rPr kumimoji="1" lang="en-US" altLang="zh-CN" b="0" i="1" baseline="-25000">
                <a:solidFill>
                  <a:schemeClr val="folHlink"/>
                </a:solidFill>
              </a:rPr>
              <a:t>1</a:t>
            </a:r>
            <a:r>
              <a:rPr kumimoji="1" lang="en-US" altLang="zh-CN" b="0" i="1">
                <a:solidFill>
                  <a:schemeClr val="folHlink"/>
                </a:solidFill>
              </a:rPr>
              <a:t>Q</a:t>
            </a:r>
            <a:r>
              <a:rPr kumimoji="1" lang="en-US" altLang="zh-CN" b="0" i="1" baseline="-25000">
                <a:solidFill>
                  <a:schemeClr val="folHlink"/>
                </a:solidFill>
              </a:rPr>
              <a:t>0</a:t>
            </a:r>
            <a:r>
              <a:rPr kumimoji="1" lang="en-US" altLang="zh-CN" b="0" i="1">
                <a:solidFill>
                  <a:schemeClr val="folHlink"/>
                </a:solidFill>
                <a:sym typeface="Symbol" panose="05050102010706020507" pitchFamily="18" charset="2"/>
              </a:rPr>
              <a:t></a:t>
            </a:r>
            <a:r>
              <a:rPr kumimoji="1" lang="en-US" altLang="zh-CN" b="0" i="1">
                <a:solidFill>
                  <a:schemeClr val="folHlink"/>
                </a:solidFill>
              </a:rPr>
              <a:t>CET</a:t>
            </a:r>
            <a:r>
              <a:rPr kumimoji="1" lang="en-US" altLang="zh-CN"/>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box(in)">
                                      <p:cBhvr>
                                        <p:cTn id="7" dur="500"/>
                                        <p:tgtEl>
                                          <p:spTgt spid="445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5453"/>
                                        </p:tgtEl>
                                        <p:attrNameLst>
                                          <p:attrName>style.visibility</p:attrName>
                                        </p:attrNameLst>
                                      </p:cBhvr>
                                      <p:to>
                                        <p:strVal val="visible"/>
                                      </p:to>
                                    </p:set>
                                    <p:animEffect transition="in" filter="wipe(left)">
                                      <p:cBhvr>
                                        <p:cTn id="12" dur="500"/>
                                        <p:tgtEl>
                                          <p:spTgt spid="445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13">
            <a:extLst>
              <a:ext uri="{FF2B5EF4-FFF2-40B4-BE49-F238E27FC236}">
                <a16:creationId xmlns:a16="http://schemas.microsoft.com/office/drawing/2014/main" id="{42B7A8DB-CFA1-4D6F-9CA2-E15CCAB25BDA}"/>
              </a:ext>
            </a:extLst>
          </p:cNvPr>
          <p:cNvGraphicFramePr>
            <a:graphicFrameLocks noChangeAspect="1"/>
          </p:cNvGraphicFramePr>
          <p:nvPr/>
        </p:nvGraphicFramePr>
        <p:xfrm>
          <a:off x="503238" y="981075"/>
          <a:ext cx="8245475" cy="5603875"/>
        </p:xfrm>
        <a:graphic>
          <a:graphicData uri="http://schemas.openxmlformats.org/presentationml/2006/ole">
            <mc:AlternateContent xmlns:mc="http://schemas.openxmlformats.org/markup-compatibility/2006">
              <mc:Choice xmlns:v="urn:schemas-microsoft-com:vml" Requires="v">
                <p:oleObj spid="_x0000_s33805" name="图片" r:id="rId3" imgW="5102352" imgH="3806952" progId="Word.Picture.8">
                  <p:embed/>
                </p:oleObj>
              </mc:Choice>
              <mc:Fallback>
                <p:oleObj name="图片" r:id="rId3" imgW="5102352" imgH="3806952"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981075"/>
                        <a:ext cx="8245475"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5" name="Rectangle 4">
            <a:extLst>
              <a:ext uri="{FF2B5EF4-FFF2-40B4-BE49-F238E27FC236}">
                <a16:creationId xmlns:a16="http://schemas.microsoft.com/office/drawing/2014/main" id="{F9CAC0C5-AF36-4548-A9E3-532DA78AAD30}"/>
              </a:ext>
            </a:extLst>
          </p:cNvPr>
          <p:cNvSpPr>
            <a:spLocks noChangeArrowheads="1"/>
          </p:cNvSpPr>
          <p:nvPr/>
        </p:nvSpPr>
        <p:spPr bwMode="auto">
          <a:xfrm>
            <a:off x="0" y="1490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3796" name="Rectangle 6">
            <a:extLst>
              <a:ext uri="{FF2B5EF4-FFF2-40B4-BE49-F238E27FC236}">
                <a16:creationId xmlns:a16="http://schemas.microsoft.com/office/drawing/2014/main" id="{D7FDFEA6-0411-42EC-B93C-D387333CE8B3}"/>
              </a:ext>
            </a:extLst>
          </p:cNvPr>
          <p:cNvSpPr>
            <a:spLocks noChangeArrowheads="1"/>
          </p:cNvSpPr>
          <p:nvPr/>
        </p:nvSpPr>
        <p:spPr bwMode="auto">
          <a:xfrm>
            <a:off x="468313" y="368300"/>
            <a:ext cx="536416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10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(d) </a:t>
            </a:r>
            <a:r>
              <a:rPr lang="zh-CN" altLang="en-US" sz="2400">
                <a:solidFill>
                  <a:srgbClr val="000066"/>
                </a:solidFill>
                <a:latin typeface="Times New Roman" panose="02020603050405020304" pitchFamily="18" charset="0"/>
              </a:rPr>
              <a:t>异步清零和同步并行置数</a:t>
            </a:r>
          </a:p>
        </p:txBody>
      </p:sp>
      <p:sp>
        <p:nvSpPr>
          <p:cNvPr id="396295" name="AutoShape 7">
            <a:extLst>
              <a:ext uri="{FF2B5EF4-FFF2-40B4-BE49-F238E27FC236}">
                <a16:creationId xmlns:a16="http://schemas.microsoft.com/office/drawing/2014/main" id="{7EC80678-E470-49E6-9BC7-3A58BC2A17BE}"/>
              </a:ext>
            </a:extLst>
          </p:cNvPr>
          <p:cNvSpPr>
            <a:spLocks noChangeArrowheads="1"/>
          </p:cNvSpPr>
          <p:nvPr/>
        </p:nvSpPr>
        <p:spPr bwMode="auto">
          <a:xfrm>
            <a:off x="4751388" y="1449388"/>
            <a:ext cx="4105275" cy="612775"/>
          </a:xfrm>
          <a:prstGeom prst="wedgeRoundRectCallout">
            <a:avLst>
              <a:gd name="adj1" fmla="val -52398"/>
              <a:gd name="adj2" fmla="val 346634"/>
              <a:gd name="adj3" fmla="val 16667"/>
            </a:avLst>
          </a:prstGeom>
          <a:solidFill>
            <a:srgbClr val="DDDDDD">
              <a:alpha val="29019"/>
            </a:srgbClr>
          </a:solidFill>
          <a:ln w="16510">
            <a:solidFill>
              <a:schemeClr val="bg2"/>
            </a:solidFill>
            <a:miter lim="800000"/>
            <a:headEnd/>
            <a:tailEnd/>
          </a:ln>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latin typeface="Times New Roman" panose="02020603050405020304" pitchFamily="18" charset="0"/>
                <a:ea typeface="楷体_GB2312" pitchFamily="49" charset="-122"/>
              </a:rPr>
              <a:t>2</a:t>
            </a:r>
            <a:r>
              <a:rPr lang="zh-CN" altLang="en-US">
                <a:latin typeface="Times New Roman" panose="02020603050405020304" pitchFamily="18" charset="0"/>
                <a:ea typeface="楷体_GB2312" pitchFamily="49" charset="-122"/>
              </a:rPr>
              <a:t>选</a:t>
            </a:r>
            <a:r>
              <a:rPr lang="en-US" altLang="zh-CN">
                <a:latin typeface="Times New Roman" panose="02020603050405020304" pitchFamily="18" charset="0"/>
                <a:ea typeface="楷体_GB2312" pitchFamily="49" charset="-122"/>
              </a:rPr>
              <a:t>1</a:t>
            </a:r>
            <a:r>
              <a:rPr lang="zh-CN" altLang="en-US">
                <a:latin typeface="楷体_GB2312" pitchFamily="49" charset="-122"/>
                <a:ea typeface="楷体_GB2312" pitchFamily="49" charset="-122"/>
              </a:rPr>
              <a:t>数据选择器</a:t>
            </a:r>
            <a:endParaRPr lang="zh-CN" altLang="en-US" b="0">
              <a:latin typeface="Verdana" panose="020B0604030504040204" pitchFamily="34" charset="0"/>
            </a:endParaRPr>
          </a:p>
        </p:txBody>
      </p:sp>
      <p:grpSp>
        <p:nvGrpSpPr>
          <p:cNvPr id="396296" name="Group 8">
            <a:extLst>
              <a:ext uri="{FF2B5EF4-FFF2-40B4-BE49-F238E27FC236}">
                <a16:creationId xmlns:a16="http://schemas.microsoft.com/office/drawing/2014/main" id="{0CD4C1EE-9736-48D4-ADE8-8713F32B389A}"/>
              </a:ext>
            </a:extLst>
          </p:cNvPr>
          <p:cNvGrpSpPr>
            <a:grpSpLocks/>
          </p:cNvGrpSpPr>
          <p:nvPr/>
        </p:nvGrpSpPr>
        <p:grpSpPr bwMode="auto">
          <a:xfrm>
            <a:off x="2124075" y="3573463"/>
            <a:ext cx="5543550" cy="792162"/>
            <a:chOff x="1451" y="2364"/>
            <a:chExt cx="3221" cy="499"/>
          </a:xfrm>
        </p:grpSpPr>
        <p:sp>
          <p:nvSpPr>
            <p:cNvPr id="33801" name="Rectangle 9">
              <a:extLst>
                <a:ext uri="{FF2B5EF4-FFF2-40B4-BE49-F238E27FC236}">
                  <a16:creationId xmlns:a16="http://schemas.microsoft.com/office/drawing/2014/main" id="{DBAF199C-09D2-4823-BD7E-D13BFA074D2A}"/>
                </a:ext>
              </a:extLst>
            </p:cNvPr>
            <p:cNvSpPr>
              <a:spLocks noChangeArrowheads="1"/>
            </p:cNvSpPr>
            <p:nvPr/>
          </p:nvSpPr>
          <p:spPr bwMode="auto">
            <a:xfrm>
              <a:off x="1451" y="2409"/>
              <a:ext cx="522" cy="454"/>
            </a:xfrm>
            <a:prstGeom prst="rect">
              <a:avLst/>
            </a:prstGeom>
            <a:noFill/>
            <a:ln w="28575">
              <a:solidFill>
                <a:srgbClr val="CF2348"/>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3802" name="Rectangle 10">
              <a:extLst>
                <a:ext uri="{FF2B5EF4-FFF2-40B4-BE49-F238E27FC236}">
                  <a16:creationId xmlns:a16="http://schemas.microsoft.com/office/drawing/2014/main" id="{9AF9F129-EEC2-4CBD-9F4A-118609749AD3}"/>
                </a:ext>
              </a:extLst>
            </p:cNvPr>
            <p:cNvSpPr>
              <a:spLocks noChangeArrowheads="1"/>
            </p:cNvSpPr>
            <p:nvPr/>
          </p:nvSpPr>
          <p:spPr bwMode="auto">
            <a:xfrm>
              <a:off x="2381" y="2409"/>
              <a:ext cx="544" cy="454"/>
            </a:xfrm>
            <a:prstGeom prst="rect">
              <a:avLst/>
            </a:prstGeom>
            <a:noFill/>
            <a:ln w="28575">
              <a:solidFill>
                <a:srgbClr val="CF2348"/>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3803" name="Rectangle 11">
              <a:extLst>
                <a:ext uri="{FF2B5EF4-FFF2-40B4-BE49-F238E27FC236}">
                  <a16:creationId xmlns:a16="http://schemas.microsoft.com/office/drawing/2014/main" id="{FB7C20BE-6AD4-4663-B438-A946F180E7FD}"/>
                </a:ext>
              </a:extLst>
            </p:cNvPr>
            <p:cNvSpPr>
              <a:spLocks noChangeArrowheads="1"/>
            </p:cNvSpPr>
            <p:nvPr/>
          </p:nvSpPr>
          <p:spPr bwMode="auto">
            <a:xfrm>
              <a:off x="3243" y="2387"/>
              <a:ext cx="522" cy="476"/>
            </a:xfrm>
            <a:prstGeom prst="rect">
              <a:avLst/>
            </a:prstGeom>
            <a:noFill/>
            <a:ln w="28575">
              <a:solidFill>
                <a:srgbClr val="CF2348"/>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3804" name="Rectangle 12">
              <a:extLst>
                <a:ext uri="{FF2B5EF4-FFF2-40B4-BE49-F238E27FC236}">
                  <a16:creationId xmlns:a16="http://schemas.microsoft.com/office/drawing/2014/main" id="{71E5A5D7-9F31-4335-A391-4AA8208CAD48}"/>
                </a:ext>
              </a:extLst>
            </p:cNvPr>
            <p:cNvSpPr>
              <a:spLocks noChangeArrowheads="1"/>
            </p:cNvSpPr>
            <p:nvPr/>
          </p:nvSpPr>
          <p:spPr bwMode="auto">
            <a:xfrm>
              <a:off x="4127" y="2364"/>
              <a:ext cx="545" cy="476"/>
            </a:xfrm>
            <a:prstGeom prst="rect">
              <a:avLst/>
            </a:prstGeom>
            <a:noFill/>
            <a:ln w="28575">
              <a:solidFill>
                <a:srgbClr val="CF2348"/>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aphicFrame>
        <p:nvGraphicFramePr>
          <p:cNvPr id="396303" name="Object 15">
            <a:extLst>
              <a:ext uri="{FF2B5EF4-FFF2-40B4-BE49-F238E27FC236}">
                <a16:creationId xmlns:a16="http://schemas.microsoft.com/office/drawing/2014/main" id="{A215F162-A1CB-4C9F-9AFC-49219976453F}"/>
              </a:ext>
            </a:extLst>
          </p:cNvPr>
          <p:cNvGraphicFramePr>
            <a:graphicFrameLocks noChangeAspect="1"/>
          </p:cNvGraphicFramePr>
          <p:nvPr/>
        </p:nvGraphicFramePr>
        <p:xfrm>
          <a:off x="71438" y="1246188"/>
          <a:ext cx="8664575" cy="5567362"/>
        </p:xfrm>
        <a:graphic>
          <a:graphicData uri="http://schemas.openxmlformats.org/presentationml/2006/ole">
            <mc:AlternateContent xmlns:mc="http://schemas.openxmlformats.org/markup-compatibility/2006">
              <mc:Choice xmlns:v="urn:schemas-microsoft-com:vml" Requires="v">
                <p:oleObj spid="_x0000_s33806" name="图片" r:id="rId5" imgW="5373624" imgH="3771900" progId="Word.Picture.8">
                  <p:embed/>
                </p:oleObj>
              </mc:Choice>
              <mc:Fallback>
                <p:oleObj name="图片" r:id="rId5" imgW="5373624" imgH="3771900"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8" y="1246188"/>
                        <a:ext cx="8664575" cy="556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6304" name="Object 16">
            <a:extLst>
              <a:ext uri="{FF2B5EF4-FFF2-40B4-BE49-F238E27FC236}">
                <a16:creationId xmlns:a16="http://schemas.microsoft.com/office/drawing/2014/main" id="{3529F389-7521-4B32-9639-B0A31DB96691}"/>
              </a:ext>
            </a:extLst>
          </p:cNvPr>
          <p:cNvGraphicFramePr>
            <a:graphicFrameLocks noChangeAspect="1"/>
          </p:cNvGraphicFramePr>
          <p:nvPr/>
        </p:nvGraphicFramePr>
        <p:xfrm>
          <a:off x="503238" y="952500"/>
          <a:ext cx="8234362" cy="5608638"/>
        </p:xfrm>
        <a:graphic>
          <a:graphicData uri="http://schemas.openxmlformats.org/presentationml/2006/ole">
            <mc:AlternateContent xmlns:mc="http://schemas.openxmlformats.org/markup-compatibility/2006">
              <mc:Choice xmlns:v="urn:schemas-microsoft-com:vml" Requires="v">
                <p:oleObj spid="_x0000_s33807" name="图片" r:id="rId7" imgW="5106924" imgH="3800856" progId="Word.Picture.8">
                  <p:embed/>
                </p:oleObj>
              </mc:Choice>
              <mc:Fallback>
                <p:oleObj name="图片" r:id="rId7" imgW="5106924" imgH="3800856" progId="Word.Picture.8">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238" y="952500"/>
                        <a:ext cx="8234362"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6303"/>
                                        </p:tgtEl>
                                        <p:attrNameLst>
                                          <p:attrName>style.visibility</p:attrName>
                                        </p:attrNameLst>
                                      </p:cBhvr>
                                      <p:to>
                                        <p:strVal val="visible"/>
                                      </p:to>
                                    </p:set>
                                    <p:animEffect transition="in" filter="wipe(down)">
                                      <p:cBhvr>
                                        <p:cTn id="7" dur="500"/>
                                        <p:tgtEl>
                                          <p:spTgt spid="396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9629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96295"/>
                                        </p:tgtEl>
                                        <p:attrNameLst>
                                          <p:attrName>style.visibility</p:attrName>
                                        </p:attrNameLst>
                                      </p:cBhvr>
                                      <p:to>
                                        <p:strVal val="visible"/>
                                      </p:to>
                                    </p:set>
                                    <p:animEffect transition="in" filter="wipe(up)">
                                      <p:cBhvr>
                                        <p:cTn id="16" dur="500"/>
                                        <p:tgtEl>
                                          <p:spTgt spid="3962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96304"/>
                                        </p:tgtEl>
                                        <p:attrNameLst>
                                          <p:attrName>style.visibility</p:attrName>
                                        </p:attrNameLst>
                                      </p:cBhvr>
                                      <p:to>
                                        <p:strVal val="visible"/>
                                      </p:to>
                                    </p:set>
                                    <p:animEffect transition="in" filter="wipe(up)">
                                      <p:cBhvr>
                                        <p:cTn id="21" dur="500"/>
                                        <p:tgtEl>
                                          <p:spTgt spid="396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3D3ED406-C701-4FA6-AE64-9B3E198DF10A}"/>
              </a:ext>
            </a:extLst>
          </p:cNvPr>
          <p:cNvSpPr>
            <a:spLocks noChangeArrowheads="1"/>
          </p:cNvSpPr>
          <p:nvPr/>
        </p:nvSpPr>
        <p:spPr bwMode="auto">
          <a:xfrm>
            <a:off x="2136775" y="333375"/>
            <a:ext cx="5707063" cy="5572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8341" name="Rectangle 5">
            <a:extLst>
              <a:ext uri="{FF2B5EF4-FFF2-40B4-BE49-F238E27FC236}">
                <a16:creationId xmlns:a16="http://schemas.microsoft.com/office/drawing/2014/main" id="{2111AEC4-49E8-4ED7-A377-5C3C1D8B61FE}"/>
              </a:ext>
            </a:extLst>
          </p:cNvPr>
          <p:cNvSpPr>
            <a:spLocks noChangeArrowheads="1"/>
          </p:cNvSpPr>
          <p:nvPr/>
        </p:nvSpPr>
        <p:spPr bwMode="auto">
          <a:xfrm>
            <a:off x="3001963" y="647700"/>
            <a:ext cx="433387" cy="5175250"/>
          </a:xfrm>
          <a:prstGeom prst="rect">
            <a:avLst/>
          </a:prstGeom>
          <a:solidFill>
            <a:srgbClr val="009900">
              <a:alpha val="27843"/>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8342" name="Rectangle 6">
            <a:extLst>
              <a:ext uri="{FF2B5EF4-FFF2-40B4-BE49-F238E27FC236}">
                <a16:creationId xmlns:a16="http://schemas.microsoft.com/office/drawing/2014/main" id="{4DBF2EB4-5CC3-4A95-A4C9-985B8F266632}"/>
              </a:ext>
            </a:extLst>
          </p:cNvPr>
          <p:cNvSpPr>
            <a:spLocks noChangeArrowheads="1"/>
          </p:cNvSpPr>
          <p:nvPr/>
        </p:nvSpPr>
        <p:spPr bwMode="auto">
          <a:xfrm>
            <a:off x="3397250" y="663575"/>
            <a:ext cx="476250" cy="5175250"/>
          </a:xfrm>
          <a:prstGeom prst="rect">
            <a:avLst/>
          </a:prstGeom>
          <a:solidFill>
            <a:srgbClr val="FFFF00">
              <a:alpha val="27843"/>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8343" name="Rectangle 7">
            <a:extLst>
              <a:ext uri="{FF2B5EF4-FFF2-40B4-BE49-F238E27FC236}">
                <a16:creationId xmlns:a16="http://schemas.microsoft.com/office/drawing/2014/main" id="{7ABC09AB-155B-479A-9989-EF97D2905B05}"/>
              </a:ext>
            </a:extLst>
          </p:cNvPr>
          <p:cNvSpPr>
            <a:spLocks noChangeArrowheads="1"/>
          </p:cNvSpPr>
          <p:nvPr/>
        </p:nvSpPr>
        <p:spPr bwMode="auto">
          <a:xfrm>
            <a:off x="3876675" y="657225"/>
            <a:ext cx="1987550" cy="5175250"/>
          </a:xfrm>
          <a:prstGeom prst="rect">
            <a:avLst/>
          </a:prstGeom>
          <a:solidFill>
            <a:srgbClr val="FF99CC">
              <a:alpha val="27843"/>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8344" name="Rectangle 8">
            <a:extLst>
              <a:ext uri="{FF2B5EF4-FFF2-40B4-BE49-F238E27FC236}">
                <a16:creationId xmlns:a16="http://schemas.microsoft.com/office/drawing/2014/main" id="{9FAF8053-A61B-4E63-93D1-D284753D70FC}"/>
              </a:ext>
            </a:extLst>
          </p:cNvPr>
          <p:cNvSpPr>
            <a:spLocks noChangeArrowheads="1"/>
          </p:cNvSpPr>
          <p:nvPr/>
        </p:nvSpPr>
        <p:spPr bwMode="auto">
          <a:xfrm>
            <a:off x="5881688" y="630238"/>
            <a:ext cx="2074862" cy="5160962"/>
          </a:xfrm>
          <a:prstGeom prst="rect">
            <a:avLst/>
          </a:prstGeom>
          <a:solidFill>
            <a:srgbClr val="DDDDDD">
              <a:alpha val="63136"/>
            </a:srgb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4823" name="Rectangle 9">
            <a:extLst>
              <a:ext uri="{FF2B5EF4-FFF2-40B4-BE49-F238E27FC236}">
                <a16:creationId xmlns:a16="http://schemas.microsoft.com/office/drawing/2014/main" id="{46412BC7-AE94-476F-9D4F-5DE99E58BA85}"/>
              </a:ext>
            </a:extLst>
          </p:cNvPr>
          <p:cNvSpPr>
            <a:spLocks noChangeArrowheads="1"/>
          </p:cNvSpPr>
          <p:nvPr/>
        </p:nvSpPr>
        <p:spPr bwMode="auto">
          <a:xfrm>
            <a:off x="466725" y="333375"/>
            <a:ext cx="1741488"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99"/>
                </a:solidFill>
                <a:latin typeface="楷体_GB2312" pitchFamily="49" charset="-122"/>
              </a:rPr>
              <a:t>(3)</a:t>
            </a:r>
            <a:r>
              <a:rPr lang="zh-CN" altLang="en-US" sz="2400">
                <a:solidFill>
                  <a:srgbClr val="000099"/>
                </a:solidFill>
                <a:latin typeface="楷体_GB2312" pitchFamily="49" charset="-122"/>
              </a:rPr>
              <a:t>时序图</a:t>
            </a:r>
          </a:p>
        </p:txBody>
      </p:sp>
      <p:graphicFrame>
        <p:nvGraphicFramePr>
          <p:cNvPr id="34824" name="Object 10">
            <a:extLst>
              <a:ext uri="{FF2B5EF4-FFF2-40B4-BE49-F238E27FC236}">
                <a16:creationId xmlns:a16="http://schemas.microsoft.com/office/drawing/2014/main" id="{ED21828D-1424-475F-AE21-9052D18FC821}"/>
              </a:ext>
            </a:extLst>
          </p:cNvPr>
          <p:cNvGraphicFramePr>
            <a:graphicFrameLocks noChangeAspect="1"/>
          </p:cNvGraphicFramePr>
          <p:nvPr/>
        </p:nvGraphicFramePr>
        <p:xfrm>
          <a:off x="2136775" y="558800"/>
          <a:ext cx="5592763" cy="5629275"/>
        </p:xfrm>
        <a:graphic>
          <a:graphicData uri="http://schemas.openxmlformats.org/presentationml/2006/ole">
            <mc:AlternateContent xmlns:mc="http://schemas.openxmlformats.org/markup-compatibility/2006">
              <mc:Choice xmlns:v="urn:schemas-microsoft-com:vml" Requires="v">
                <p:oleObj spid="_x0000_s34827" name="图片" r:id="rId3" imgW="4483608" imgH="4873752" progId="Word.Picture.8">
                  <p:embed/>
                </p:oleObj>
              </mc:Choice>
              <mc:Fallback>
                <p:oleObj name="图片" r:id="rId3" imgW="4483608" imgH="4873752"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775" y="558800"/>
                        <a:ext cx="5592763"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Rectangle 11">
            <a:extLst>
              <a:ext uri="{FF2B5EF4-FFF2-40B4-BE49-F238E27FC236}">
                <a16:creationId xmlns:a16="http://schemas.microsoft.com/office/drawing/2014/main" id="{23BA5B75-5EB4-43F3-83AC-D9FAE40D8169}"/>
              </a:ext>
            </a:extLst>
          </p:cNvPr>
          <p:cNvSpPr>
            <a:spLocks noChangeArrowheads="1"/>
          </p:cNvSpPr>
          <p:nvPr/>
        </p:nvSpPr>
        <p:spPr bwMode="auto">
          <a:xfrm>
            <a:off x="4703763" y="6200775"/>
            <a:ext cx="2833687"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rgbClr val="000099"/>
                </a:solidFill>
                <a:latin typeface="Times New Roman" panose="02020603050405020304" pitchFamily="18" charset="0"/>
                <a:ea typeface="黑体" panose="02010609060101010101" pitchFamily="49" charset="-122"/>
              </a:rPr>
              <a:t>TC</a:t>
            </a:r>
            <a:r>
              <a:rPr lang="en-US" altLang="zh-CN">
                <a:solidFill>
                  <a:srgbClr val="000099"/>
                </a:solidFill>
                <a:latin typeface="Times New Roman" panose="02020603050405020304" pitchFamily="18" charset="0"/>
                <a:ea typeface="黑体" panose="02010609060101010101" pitchFamily="49" charset="-122"/>
              </a:rPr>
              <a:t>=</a:t>
            </a:r>
            <a:r>
              <a:rPr lang="en-US" altLang="zh-CN" i="1">
                <a:solidFill>
                  <a:srgbClr val="000099"/>
                </a:solidFill>
                <a:latin typeface="Times New Roman" panose="02020603050405020304" pitchFamily="18" charset="0"/>
                <a:ea typeface="黑体" panose="02010609060101010101" pitchFamily="49" charset="-122"/>
              </a:rPr>
              <a:t>CET</a:t>
            </a:r>
            <a:r>
              <a:rPr lang="en-US" altLang="zh-CN" i="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a:solidFill>
                  <a:srgbClr val="000099"/>
                </a:solidFill>
                <a:latin typeface="Times New Roman" panose="02020603050405020304" pitchFamily="18" charset="0"/>
                <a:ea typeface="黑体" panose="02010609060101010101" pitchFamily="49" charset="-122"/>
              </a:rPr>
              <a:t>Q</a:t>
            </a:r>
            <a:r>
              <a:rPr lang="en-US" altLang="zh-CN" baseline="-25000">
                <a:solidFill>
                  <a:srgbClr val="000099"/>
                </a:solidFill>
                <a:latin typeface="Times New Roman" panose="02020603050405020304" pitchFamily="18" charset="0"/>
                <a:ea typeface="黑体" panose="02010609060101010101" pitchFamily="49" charset="-122"/>
              </a:rPr>
              <a:t>3</a:t>
            </a:r>
            <a:r>
              <a:rPr lang="en-US" altLang="zh-CN" i="1">
                <a:solidFill>
                  <a:srgbClr val="000099"/>
                </a:solidFill>
                <a:latin typeface="Times New Roman" panose="02020603050405020304" pitchFamily="18" charset="0"/>
                <a:ea typeface="黑体" panose="02010609060101010101" pitchFamily="49" charset="-122"/>
              </a:rPr>
              <a:t>Q</a:t>
            </a:r>
            <a:r>
              <a:rPr lang="en-US" altLang="zh-CN" baseline="-25000">
                <a:solidFill>
                  <a:srgbClr val="000099"/>
                </a:solidFill>
                <a:latin typeface="Times New Roman" panose="02020603050405020304" pitchFamily="18" charset="0"/>
                <a:ea typeface="黑体" panose="02010609060101010101" pitchFamily="49" charset="-122"/>
              </a:rPr>
              <a:t>2</a:t>
            </a:r>
            <a:r>
              <a:rPr lang="en-US" altLang="zh-CN" i="1">
                <a:solidFill>
                  <a:srgbClr val="000099"/>
                </a:solidFill>
                <a:latin typeface="Times New Roman" panose="02020603050405020304" pitchFamily="18" charset="0"/>
                <a:ea typeface="黑体" panose="02010609060101010101" pitchFamily="49" charset="-122"/>
              </a:rPr>
              <a:t>Q</a:t>
            </a:r>
            <a:r>
              <a:rPr lang="en-US" altLang="zh-CN" baseline="-25000">
                <a:solidFill>
                  <a:srgbClr val="000099"/>
                </a:solidFill>
                <a:latin typeface="Times New Roman" panose="02020603050405020304" pitchFamily="18" charset="0"/>
                <a:ea typeface="黑体" panose="02010609060101010101" pitchFamily="49" charset="-122"/>
              </a:rPr>
              <a:t>1</a:t>
            </a:r>
            <a:r>
              <a:rPr lang="en-US" altLang="zh-CN" i="1">
                <a:solidFill>
                  <a:srgbClr val="000099"/>
                </a:solidFill>
                <a:latin typeface="Times New Roman" panose="02020603050405020304" pitchFamily="18" charset="0"/>
                <a:ea typeface="黑体" panose="02010609060101010101" pitchFamily="49" charset="-122"/>
              </a:rPr>
              <a:t>Q</a:t>
            </a:r>
            <a:r>
              <a:rPr lang="en-US" altLang="zh-CN" baseline="-25000">
                <a:solidFill>
                  <a:srgbClr val="000099"/>
                </a:solidFill>
                <a:latin typeface="Times New Roman" panose="02020603050405020304" pitchFamily="18" charset="0"/>
                <a:ea typeface="黑体" panose="02010609060101010101" pitchFamily="49" charset="-122"/>
              </a:rPr>
              <a:t>0</a:t>
            </a:r>
          </a:p>
        </p:txBody>
      </p:sp>
      <p:sp>
        <p:nvSpPr>
          <p:cNvPr id="398351" name="Line 15">
            <a:extLst>
              <a:ext uri="{FF2B5EF4-FFF2-40B4-BE49-F238E27FC236}">
                <a16:creationId xmlns:a16="http://schemas.microsoft.com/office/drawing/2014/main" id="{C15E1F8B-43CC-4DA4-8D2C-8973D769192F}"/>
              </a:ext>
            </a:extLst>
          </p:cNvPr>
          <p:cNvSpPr>
            <a:spLocks noChangeShapeType="1"/>
          </p:cNvSpPr>
          <p:nvPr/>
        </p:nvSpPr>
        <p:spPr bwMode="auto">
          <a:xfrm>
            <a:off x="3635375" y="1016000"/>
            <a:ext cx="0" cy="4645025"/>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nodeType="clickEffect">
                                  <p:stCondLst>
                                    <p:cond delay="0"/>
                                  </p:stCondLst>
                                  <p:childTnLst>
                                    <p:set>
                                      <p:cBhvr>
                                        <p:cTn id="6" dur="1" fill="hold">
                                          <p:stCondLst>
                                            <p:cond delay="0"/>
                                          </p:stCondLst>
                                        </p:cTn>
                                        <p:tgtEl>
                                          <p:spTgt spid="398341"/>
                                        </p:tgtEl>
                                        <p:attrNameLst>
                                          <p:attrName>style.visibility</p:attrName>
                                        </p:attrNameLst>
                                      </p:cBhvr>
                                      <p:to>
                                        <p:strVal val="visible"/>
                                      </p:to>
                                    </p:set>
                                    <p:animEffect transition="in" filter="randombar(vertical)">
                                      <p:cBhvr>
                                        <p:cTn id="7" dur="500"/>
                                        <p:tgtEl>
                                          <p:spTgt spid="398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nodeType="clickEffect">
                                  <p:stCondLst>
                                    <p:cond delay="0"/>
                                  </p:stCondLst>
                                  <p:childTnLst>
                                    <p:set>
                                      <p:cBhvr>
                                        <p:cTn id="11" dur="1" fill="hold">
                                          <p:stCondLst>
                                            <p:cond delay="0"/>
                                          </p:stCondLst>
                                        </p:cTn>
                                        <p:tgtEl>
                                          <p:spTgt spid="398342"/>
                                        </p:tgtEl>
                                        <p:attrNameLst>
                                          <p:attrName>style.visibility</p:attrName>
                                        </p:attrNameLst>
                                      </p:cBhvr>
                                      <p:to>
                                        <p:strVal val="visible"/>
                                      </p:to>
                                    </p:set>
                                    <p:animEffect transition="in" filter="randombar(vertical)">
                                      <p:cBhvr>
                                        <p:cTn id="12" dur="500"/>
                                        <p:tgtEl>
                                          <p:spTgt spid="3983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98351"/>
                                        </p:tgtEl>
                                        <p:attrNameLst>
                                          <p:attrName>style.visibility</p:attrName>
                                        </p:attrNameLst>
                                      </p:cBhvr>
                                      <p:to>
                                        <p:strVal val="visible"/>
                                      </p:to>
                                    </p:set>
                                    <p:animEffect transition="in" filter="wipe(up)">
                                      <p:cBhvr>
                                        <p:cTn id="17" dur="500"/>
                                        <p:tgtEl>
                                          <p:spTgt spid="3983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nodeType="clickEffect">
                                  <p:stCondLst>
                                    <p:cond delay="0"/>
                                  </p:stCondLst>
                                  <p:childTnLst>
                                    <p:set>
                                      <p:cBhvr>
                                        <p:cTn id="21" dur="1" fill="hold">
                                          <p:stCondLst>
                                            <p:cond delay="0"/>
                                          </p:stCondLst>
                                        </p:cTn>
                                        <p:tgtEl>
                                          <p:spTgt spid="398343"/>
                                        </p:tgtEl>
                                        <p:attrNameLst>
                                          <p:attrName>style.visibility</p:attrName>
                                        </p:attrNameLst>
                                      </p:cBhvr>
                                      <p:to>
                                        <p:strVal val="visible"/>
                                      </p:to>
                                    </p:set>
                                    <p:animEffect transition="in" filter="randombar(vertical)">
                                      <p:cBhvr>
                                        <p:cTn id="22" dur="500"/>
                                        <p:tgtEl>
                                          <p:spTgt spid="398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nodeType="clickEffect">
                                  <p:stCondLst>
                                    <p:cond delay="0"/>
                                  </p:stCondLst>
                                  <p:childTnLst>
                                    <p:set>
                                      <p:cBhvr>
                                        <p:cTn id="26" dur="1" fill="hold">
                                          <p:stCondLst>
                                            <p:cond delay="0"/>
                                          </p:stCondLst>
                                        </p:cTn>
                                        <p:tgtEl>
                                          <p:spTgt spid="398344"/>
                                        </p:tgtEl>
                                        <p:attrNameLst>
                                          <p:attrName>style.visibility</p:attrName>
                                        </p:attrNameLst>
                                      </p:cBhvr>
                                      <p:to>
                                        <p:strVal val="visible"/>
                                      </p:to>
                                    </p:set>
                                    <p:animEffect transition="in" filter="randombar(vertical)">
                                      <p:cBhvr>
                                        <p:cTn id="27" dur="500"/>
                                        <p:tgtEl>
                                          <p:spTgt spid="39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9A3D9285-2A29-45BB-A98F-E142C2862F97}"/>
              </a:ext>
            </a:extLst>
          </p:cNvPr>
          <p:cNvSpPr>
            <a:spLocks noChangeArrowheads="1"/>
          </p:cNvSpPr>
          <p:nvPr/>
        </p:nvSpPr>
        <p:spPr bwMode="auto">
          <a:xfrm>
            <a:off x="2339975" y="549275"/>
            <a:ext cx="422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04825"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04825"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04825"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04825"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74LVC161</a:t>
            </a:r>
            <a:r>
              <a:rPr lang="zh-CN" altLang="en-US" sz="2400">
                <a:solidFill>
                  <a:srgbClr val="000066"/>
                </a:solidFill>
                <a:latin typeface="Times New Roman" panose="02020603050405020304" pitchFamily="18" charset="0"/>
              </a:rPr>
              <a:t>逻辑功能表</a:t>
            </a:r>
          </a:p>
        </p:txBody>
      </p:sp>
      <p:graphicFrame>
        <p:nvGraphicFramePr>
          <p:cNvPr id="399485" name="Group 125">
            <a:extLst>
              <a:ext uri="{FF2B5EF4-FFF2-40B4-BE49-F238E27FC236}">
                <a16:creationId xmlns:a16="http://schemas.microsoft.com/office/drawing/2014/main" id="{5AB5C5A2-F236-4025-B18F-E341350B9CC7}"/>
              </a:ext>
            </a:extLst>
          </p:cNvPr>
          <p:cNvGraphicFramePr>
            <a:graphicFrameLocks noGrp="1"/>
          </p:cNvGraphicFramePr>
          <p:nvPr/>
        </p:nvGraphicFramePr>
        <p:xfrm>
          <a:off x="503238" y="1341438"/>
          <a:ext cx="8640762" cy="4398962"/>
        </p:xfrm>
        <a:graphic>
          <a:graphicData uri="http://schemas.openxmlformats.org/drawingml/2006/table">
            <a:tbl>
              <a:tblPr/>
              <a:tblGrid>
                <a:gridCol w="714375">
                  <a:extLst>
                    <a:ext uri="{9D8B030D-6E8A-4147-A177-3AD203B41FA5}">
                      <a16:colId xmlns:a16="http://schemas.microsoft.com/office/drawing/2014/main" val="20000"/>
                    </a:ext>
                  </a:extLst>
                </a:gridCol>
                <a:gridCol w="690562">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674688">
                  <a:extLst>
                    <a:ext uri="{9D8B030D-6E8A-4147-A177-3AD203B41FA5}">
                      <a16:colId xmlns:a16="http://schemas.microsoft.com/office/drawing/2014/main" val="20003"/>
                    </a:ext>
                  </a:extLst>
                </a:gridCol>
                <a:gridCol w="725487">
                  <a:extLst>
                    <a:ext uri="{9D8B030D-6E8A-4147-A177-3AD203B41FA5}">
                      <a16:colId xmlns:a16="http://schemas.microsoft.com/office/drawing/2014/main" val="20004"/>
                    </a:ext>
                  </a:extLst>
                </a:gridCol>
                <a:gridCol w="588963">
                  <a:extLst>
                    <a:ext uri="{9D8B030D-6E8A-4147-A177-3AD203B41FA5}">
                      <a16:colId xmlns:a16="http://schemas.microsoft.com/office/drawing/2014/main" val="20005"/>
                    </a:ext>
                  </a:extLst>
                </a:gridCol>
                <a:gridCol w="588962">
                  <a:extLst>
                    <a:ext uri="{9D8B030D-6E8A-4147-A177-3AD203B41FA5}">
                      <a16:colId xmlns:a16="http://schemas.microsoft.com/office/drawing/2014/main" val="20006"/>
                    </a:ext>
                  </a:extLst>
                </a:gridCol>
                <a:gridCol w="592138">
                  <a:extLst>
                    <a:ext uri="{9D8B030D-6E8A-4147-A177-3AD203B41FA5}">
                      <a16:colId xmlns:a16="http://schemas.microsoft.com/office/drawing/2014/main" val="20007"/>
                    </a:ext>
                  </a:extLst>
                </a:gridCol>
                <a:gridCol w="593725">
                  <a:extLst>
                    <a:ext uri="{9D8B030D-6E8A-4147-A177-3AD203B41FA5}">
                      <a16:colId xmlns:a16="http://schemas.microsoft.com/office/drawing/2014/main" val="20008"/>
                    </a:ext>
                  </a:extLst>
                </a:gridCol>
                <a:gridCol w="503237">
                  <a:extLst>
                    <a:ext uri="{9D8B030D-6E8A-4147-A177-3AD203B41FA5}">
                      <a16:colId xmlns:a16="http://schemas.microsoft.com/office/drawing/2014/main" val="20009"/>
                    </a:ext>
                  </a:extLst>
                </a:gridCol>
                <a:gridCol w="520700">
                  <a:extLst>
                    <a:ext uri="{9D8B030D-6E8A-4147-A177-3AD203B41FA5}">
                      <a16:colId xmlns:a16="http://schemas.microsoft.com/office/drawing/2014/main" val="20010"/>
                    </a:ext>
                  </a:extLst>
                </a:gridCol>
                <a:gridCol w="603250">
                  <a:extLst>
                    <a:ext uri="{9D8B030D-6E8A-4147-A177-3AD203B41FA5}">
                      <a16:colId xmlns:a16="http://schemas.microsoft.com/office/drawing/2014/main" val="20011"/>
                    </a:ext>
                  </a:extLst>
                </a:gridCol>
                <a:gridCol w="517525">
                  <a:extLst>
                    <a:ext uri="{9D8B030D-6E8A-4147-A177-3AD203B41FA5}">
                      <a16:colId xmlns:a16="http://schemas.microsoft.com/office/drawing/2014/main" val="20012"/>
                    </a:ext>
                  </a:extLst>
                </a:gridCol>
                <a:gridCol w="581025">
                  <a:extLst>
                    <a:ext uri="{9D8B030D-6E8A-4147-A177-3AD203B41FA5}">
                      <a16:colId xmlns:a16="http://schemas.microsoft.com/office/drawing/2014/main" val="20013"/>
                    </a:ext>
                  </a:extLst>
                </a:gridCol>
              </a:tblGrid>
              <a:tr h="396211">
                <a:tc gridSpan="9">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输     入</a:t>
                      </a:r>
                    </a:p>
                  </a:txBody>
                  <a:tcPr marT="45717" marB="45717" anchor="ctr"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输   出</a:t>
                      </a:r>
                    </a:p>
                  </a:txBody>
                  <a:tcPr marT="45717" marB="45717" anchor="ctr"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00989">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清零</a:t>
                      </a:r>
                    </a:p>
                  </a:txBody>
                  <a:tcPr marT="45717" marB="45717"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预置</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使能</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时钟</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gridSpan="4">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预置数据输入</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计  数</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进位</a:t>
                      </a:r>
                    </a:p>
                  </a:txBody>
                  <a:tcPr marT="45717" marB="45717"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00989">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1" i="0" u="none" strike="noStrike" cap="none" normalizeH="0" baseline="0">
                        <a:ln>
                          <a:noFill/>
                        </a:ln>
                        <a:solidFill>
                          <a:srgbClr val="000099"/>
                        </a:solidFill>
                        <a:effectLst/>
                        <a:latin typeface="Times New Roman" panose="02020603050405020304" pitchFamily="18" charset="0"/>
                        <a:ea typeface="楷体_GB2312" pitchFamily="49" charset="-122"/>
                      </a:endParaRPr>
                    </a:p>
                  </a:txBody>
                  <a:tcPr marT="45717" marB="45717" anchor="ct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1" i="0" u="none" strike="noStrike" cap="none" normalizeH="0" baseline="0">
                        <a:ln>
                          <a:noFill/>
                        </a:ln>
                        <a:solidFill>
                          <a:srgbClr val="000099"/>
                        </a:solidFill>
                        <a:effectLst/>
                        <a:latin typeface="Times New Roman" panose="02020603050405020304" pitchFamily="18" charset="0"/>
                        <a:ea typeface="楷体_GB2312" pitchFamily="49"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CEP</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CET</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CP</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Q</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Q</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Q</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Q</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TC</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1">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L</a:t>
                      </a:r>
                    </a:p>
                  </a:txBody>
                  <a:tcPr marT="45717" marB="45717"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L</a:t>
                      </a:r>
                    </a:p>
                  </a:txBody>
                  <a:tcPr marT="45717" marB="4571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L</a:t>
                      </a:r>
                    </a:p>
                  </a:txBody>
                  <a:tcPr marT="45717" marB="4571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L</a:t>
                      </a:r>
                    </a:p>
                  </a:txBody>
                  <a:tcPr marT="45717" marB="4571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L</a:t>
                      </a:r>
                    </a:p>
                  </a:txBody>
                  <a:tcPr marT="45717" marB="4571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L</a:t>
                      </a:r>
                    </a:p>
                  </a:txBody>
                  <a:tcPr marT="45717" marB="45717"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r h="396211">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H</a:t>
                      </a:r>
                    </a:p>
                  </a:txBody>
                  <a:tcPr marT="45717" marB="45717"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L</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000" b="1" i="0" u="none" strike="noStrike" cap="none" normalizeH="0" baseline="-3000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endParaRPr>
                    </a:p>
                  </a:txBody>
                  <a:tcPr marT="45717" marB="4571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96211">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H</a:t>
                      </a:r>
                    </a:p>
                  </a:txBody>
                  <a:tcPr marT="45717" marB="45717"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H</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L</a:t>
                      </a:r>
                    </a:p>
                  </a:txBody>
                  <a:tcPr marT="45717" marB="4571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1" i="0" u="none" strike="noStrike" cap="none" normalizeH="0" baseline="0">
                        <a:ln>
                          <a:noFill/>
                        </a:ln>
                        <a:solidFill>
                          <a:srgbClr val="000099"/>
                        </a:solidFill>
                        <a:effectLst/>
                        <a:latin typeface="Times New Roman" panose="02020603050405020304" pitchFamily="18" charset="0"/>
                        <a:ea typeface="楷体_GB2312" pitchFamily="49" charset="-122"/>
                      </a:endParaRPr>
                    </a:p>
                  </a:txBody>
                  <a:tcPr marT="45717" marB="4571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保</a:t>
                      </a: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持</a:t>
                      </a: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1" i="0" u="none" strike="noStrike" cap="none" normalizeH="0" baseline="0">
                        <a:ln>
                          <a:noFill/>
                        </a:ln>
                        <a:solidFill>
                          <a:srgbClr val="000099"/>
                        </a:solidFill>
                        <a:effectLst/>
                        <a:latin typeface="Times New Roman" panose="02020603050405020304" pitchFamily="18" charset="0"/>
                        <a:ea typeface="楷体_GB2312" pitchFamily="49" charset="-122"/>
                      </a:endParaRPr>
                    </a:p>
                  </a:txBody>
                  <a:tcPr marT="45717" marB="4571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96211">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H</a:t>
                      </a:r>
                    </a:p>
                  </a:txBody>
                  <a:tcPr marT="45717" marB="45717"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H</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L</a:t>
                      </a:r>
                    </a:p>
                  </a:txBody>
                  <a:tcPr marT="45717" marB="4571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1" i="0" u="none" strike="noStrike" cap="none" normalizeH="0" baseline="0">
                        <a:ln>
                          <a:noFill/>
                        </a:ln>
                        <a:solidFill>
                          <a:srgbClr val="000099"/>
                        </a:solidFill>
                        <a:effectLst/>
                        <a:latin typeface="Times New Roman" panose="02020603050405020304" pitchFamily="18" charset="0"/>
                        <a:ea typeface="楷体_GB2312" pitchFamily="49" charset="-122"/>
                      </a:endParaRPr>
                    </a:p>
                  </a:txBody>
                  <a:tcPr marT="45717" marB="4571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保</a:t>
                      </a: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持</a:t>
                      </a:r>
                    </a:p>
                  </a:txBody>
                  <a:tcPr marT="45717" marB="45717" anchor="ct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1" i="0" u="none" strike="noStrike" cap="none" normalizeH="0" baseline="0">
                        <a:ln>
                          <a:noFill/>
                        </a:ln>
                        <a:solidFill>
                          <a:srgbClr val="000099"/>
                        </a:solidFill>
                        <a:effectLst/>
                        <a:latin typeface="Times New Roman" panose="02020603050405020304" pitchFamily="18" charset="0"/>
                        <a:ea typeface="楷体_GB2312" pitchFamily="49" charset="-122"/>
                      </a:endParaRPr>
                    </a:p>
                  </a:txBody>
                  <a:tcPr marT="45717" marB="4571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01592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H</a:t>
                      </a:r>
                    </a:p>
                  </a:txBody>
                  <a:tcPr marT="45717" marB="45717" anchor="ctr" horzOverflow="overflow">
                    <a:lnL cap="flat">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H</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H</a:t>
                      </a:r>
                    </a:p>
                  </a:txBody>
                  <a:tcPr marT="45717" marB="45717"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H</a:t>
                      </a:r>
                    </a:p>
                  </a:txBody>
                  <a:tcPr marT="45717" marB="45717"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1" i="0" u="none" strike="noStrike" cap="none" normalizeH="0" baseline="0">
                        <a:ln>
                          <a:noFill/>
                        </a:ln>
                        <a:solidFill>
                          <a:srgbClr val="000099"/>
                        </a:solidFill>
                        <a:effectLst/>
                        <a:latin typeface="Times New Roman" panose="02020603050405020304" pitchFamily="18" charset="0"/>
                        <a:ea typeface="楷体_GB2312" pitchFamily="49" charset="-122"/>
                      </a:endParaRPr>
                    </a:p>
                  </a:txBody>
                  <a:tcPr marT="45717" marB="45717"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计</a:t>
                      </a:r>
                    </a:p>
                  </a:txBody>
                  <a:tcPr marT="45717" marB="45717"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数</a:t>
                      </a:r>
                    </a:p>
                  </a:txBody>
                  <a:tcPr marT="45717" marB="45717"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1" i="0" u="none" strike="noStrike" cap="none" normalizeH="0" baseline="0">
                        <a:ln>
                          <a:noFill/>
                        </a:ln>
                        <a:solidFill>
                          <a:srgbClr val="000099"/>
                        </a:solidFill>
                        <a:effectLst/>
                        <a:latin typeface="Times New Roman" panose="02020603050405020304" pitchFamily="18" charset="0"/>
                        <a:ea typeface="楷体_GB2312" pitchFamily="49" charset="-122"/>
                      </a:endParaRPr>
                    </a:p>
                  </a:txBody>
                  <a:tcPr marT="45717" marB="45717"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cs typeface="Times New Roman" panose="02020603050405020304" pitchFamily="18" charset="0"/>
                        </a:rPr>
                        <a:t>*</a:t>
                      </a:r>
                    </a:p>
                  </a:txBody>
                  <a:tcPr marT="45717" marB="45717" anchor="ctr" horzOverflow="overflow">
                    <a:lnL w="12700" cap="flat" cmpd="sng" algn="ctr">
                      <a:solidFill>
                        <a:srgbClr val="000000"/>
                      </a:solidFill>
                      <a:prstDash val="solid"/>
                      <a:round/>
                      <a:headEnd type="none" w="med" len="med"/>
                      <a:tailEnd type="none" w="med" len="med"/>
                    </a:lnL>
                    <a:lnR cap="flat">
                      <a:noFill/>
                    </a:lnR>
                    <a:lnT>
                      <a:noFill/>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5948" name="Rectangle 116">
            <a:extLst>
              <a:ext uri="{FF2B5EF4-FFF2-40B4-BE49-F238E27FC236}">
                <a16:creationId xmlns:a16="http://schemas.microsoft.com/office/drawing/2014/main" id="{93CA43EA-2E61-4335-8F91-2E26FF833B1D}"/>
              </a:ext>
            </a:extLst>
          </p:cNvPr>
          <p:cNvSpPr>
            <a:spLocks noChangeArrowheads="1"/>
          </p:cNvSpPr>
          <p:nvPr/>
        </p:nvSpPr>
        <p:spPr bwMode="auto">
          <a:xfrm>
            <a:off x="0" y="3362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35949" name="Object 117">
            <a:extLst>
              <a:ext uri="{FF2B5EF4-FFF2-40B4-BE49-F238E27FC236}">
                <a16:creationId xmlns:a16="http://schemas.microsoft.com/office/drawing/2014/main" id="{8B5FB645-075A-4713-9FEC-F333372D9281}"/>
              </a:ext>
            </a:extLst>
          </p:cNvPr>
          <p:cNvGraphicFramePr>
            <a:graphicFrameLocks noChangeAspect="1"/>
          </p:cNvGraphicFramePr>
          <p:nvPr/>
        </p:nvGraphicFramePr>
        <p:xfrm>
          <a:off x="1258888" y="2565400"/>
          <a:ext cx="530225" cy="368300"/>
        </p:xfrm>
        <a:graphic>
          <a:graphicData uri="http://schemas.openxmlformats.org/presentationml/2006/ole">
            <mc:AlternateContent xmlns:mc="http://schemas.openxmlformats.org/markup-compatibility/2006">
              <mc:Choice xmlns:v="urn:schemas-microsoft-com:vml" Requires="v">
                <p:oleObj spid="_x0000_s35962" name="公式" r:id="rId3" imgW="393529" imgH="279279" progId="Equation.3">
                  <p:embed/>
                </p:oleObj>
              </mc:Choice>
              <mc:Fallback>
                <p:oleObj name="公式" r:id="rId3" imgW="393529" imgH="279279" progId="Equation.3">
                  <p:embed/>
                  <p:pic>
                    <p:nvPicPr>
                      <p:cNvPr id="0" name="Object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65400"/>
                        <a:ext cx="53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950" name="Rectangle 118">
            <a:extLst>
              <a:ext uri="{FF2B5EF4-FFF2-40B4-BE49-F238E27FC236}">
                <a16:creationId xmlns:a16="http://schemas.microsoft.com/office/drawing/2014/main" id="{E0FBCCCF-423E-45E3-8025-7F5F83E0AE4B}"/>
              </a:ext>
            </a:extLst>
          </p:cNvPr>
          <p:cNvSpPr>
            <a:spLocks noChangeArrowheads="1"/>
          </p:cNvSpPr>
          <p:nvPr/>
        </p:nvSpPr>
        <p:spPr bwMode="auto">
          <a:xfrm>
            <a:off x="0" y="3362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35951" name="Object 119">
            <a:extLst>
              <a:ext uri="{FF2B5EF4-FFF2-40B4-BE49-F238E27FC236}">
                <a16:creationId xmlns:a16="http://schemas.microsoft.com/office/drawing/2014/main" id="{ED9A1882-4962-49AE-959D-EC7A0E80E941}"/>
              </a:ext>
            </a:extLst>
          </p:cNvPr>
          <p:cNvGraphicFramePr>
            <a:graphicFrameLocks noChangeAspect="1"/>
          </p:cNvGraphicFramePr>
          <p:nvPr/>
        </p:nvGraphicFramePr>
        <p:xfrm>
          <a:off x="611188" y="2565400"/>
          <a:ext cx="450850" cy="352425"/>
        </p:xfrm>
        <a:graphic>
          <a:graphicData uri="http://schemas.openxmlformats.org/presentationml/2006/ole">
            <mc:AlternateContent xmlns:mc="http://schemas.openxmlformats.org/markup-compatibility/2006">
              <mc:Choice xmlns:v="urn:schemas-microsoft-com:vml" Requires="v">
                <p:oleObj spid="_x0000_s35963" name="公式" r:id="rId5" imgW="380835" imgH="291973" progId="Equation.3">
                  <p:embed/>
                </p:oleObj>
              </mc:Choice>
              <mc:Fallback>
                <p:oleObj name="公式" r:id="rId5" imgW="380835" imgH="291973" progId="Equation.3">
                  <p:embed/>
                  <p:pic>
                    <p:nvPicPr>
                      <p:cNvPr id="0" name="Object 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565400"/>
                        <a:ext cx="4508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9489" name="Group 129">
            <a:extLst>
              <a:ext uri="{FF2B5EF4-FFF2-40B4-BE49-F238E27FC236}">
                <a16:creationId xmlns:a16="http://schemas.microsoft.com/office/drawing/2014/main" id="{ADDDE39B-DA66-4678-AC3D-B1F6A05A369E}"/>
              </a:ext>
            </a:extLst>
          </p:cNvPr>
          <p:cNvGrpSpPr>
            <a:grpSpLocks/>
          </p:cNvGrpSpPr>
          <p:nvPr/>
        </p:nvGrpSpPr>
        <p:grpSpPr bwMode="auto">
          <a:xfrm>
            <a:off x="900113" y="5827713"/>
            <a:ext cx="1825625" cy="466725"/>
            <a:chOff x="567" y="3671"/>
            <a:chExt cx="1150" cy="294"/>
          </a:xfrm>
        </p:grpSpPr>
        <p:grpSp>
          <p:nvGrpSpPr>
            <p:cNvPr id="35958" name="Group 113">
              <a:extLst>
                <a:ext uri="{FF2B5EF4-FFF2-40B4-BE49-F238E27FC236}">
                  <a16:creationId xmlns:a16="http://schemas.microsoft.com/office/drawing/2014/main" id="{833AE5F0-646E-48BC-9922-107A0D860542}"/>
                </a:ext>
              </a:extLst>
            </p:cNvPr>
            <p:cNvGrpSpPr>
              <a:grpSpLocks/>
            </p:cNvGrpSpPr>
            <p:nvPr/>
          </p:nvGrpSpPr>
          <p:grpSpPr bwMode="auto">
            <a:xfrm>
              <a:off x="567" y="3671"/>
              <a:ext cx="1150" cy="294"/>
              <a:chOff x="567" y="3294"/>
              <a:chExt cx="1150" cy="294"/>
            </a:xfrm>
          </p:grpSpPr>
          <p:sp>
            <p:nvSpPr>
              <p:cNvPr id="35960" name="Rectangle 114">
                <a:extLst>
                  <a:ext uri="{FF2B5EF4-FFF2-40B4-BE49-F238E27FC236}">
                    <a16:creationId xmlns:a16="http://schemas.microsoft.com/office/drawing/2014/main" id="{67130181-686B-440C-A5A1-FD191FD0DF51}"/>
                  </a:ext>
                </a:extLst>
              </p:cNvPr>
              <p:cNvSpPr>
                <a:spLocks noChangeArrowheads="1"/>
              </p:cNvSpPr>
              <p:nvPr/>
            </p:nvSpPr>
            <p:spPr bwMode="auto">
              <a:xfrm>
                <a:off x="567" y="3294"/>
                <a:ext cx="1150" cy="294"/>
              </a:xfrm>
              <a:prstGeom prst="rect">
                <a:avLst/>
              </a:prstGeom>
              <a:noFill/>
              <a:ln w="9525">
                <a:solidFill>
                  <a:srgbClr val="CF2348">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en-US" altLang="zh-CN" i="1">
                    <a:solidFill>
                      <a:srgbClr val="CF2348"/>
                    </a:solidFill>
                    <a:latin typeface="Times New Roman" panose="02020603050405020304" pitchFamily="18" charset="0"/>
                    <a:ea typeface="楷体_GB2312" pitchFamily="49" charset="-122"/>
                  </a:rPr>
                  <a:t>CR</a:t>
                </a:r>
                <a:r>
                  <a:rPr kumimoji="1" lang="zh-CN" altLang="en-US">
                    <a:solidFill>
                      <a:srgbClr val="CF2348"/>
                    </a:solidFill>
                    <a:latin typeface="楷体_GB2312" pitchFamily="49" charset="-122"/>
                    <a:ea typeface="楷体_GB2312" pitchFamily="49" charset="-122"/>
                  </a:rPr>
                  <a:t>的作用？</a:t>
                </a:r>
              </a:p>
            </p:txBody>
          </p:sp>
          <p:sp>
            <p:nvSpPr>
              <p:cNvPr id="35961" name="Line 115">
                <a:extLst>
                  <a:ext uri="{FF2B5EF4-FFF2-40B4-BE49-F238E27FC236}">
                    <a16:creationId xmlns:a16="http://schemas.microsoft.com/office/drawing/2014/main" id="{E501823C-79AC-4C36-9EB4-948E7942A040}"/>
                  </a:ext>
                </a:extLst>
              </p:cNvPr>
              <p:cNvSpPr>
                <a:spLocks noChangeShapeType="1"/>
              </p:cNvSpPr>
              <p:nvPr/>
            </p:nvSpPr>
            <p:spPr bwMode="auto">
              <a:xfrm>
                <a:off x="657" y="3336"/>
                <a:ext cx="206" cy="0"/>
              </a:xfrm>
              <a:prstGeom prst="line">
                <a:avLst/>
              </a:prstGeom>
              <a:noFill/>
              <a:ln w="28575">
                <a:solidFill>
                  <a:schemeClr val="tx2">
                    <a:alpha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59" name="Line 127">
              <a:extLst>
                <a:ext uri="{FF2B5EF4-FFF2-40B4-BE49-F238E27FC236}">
                  <a16:creationId xmlns:a16="http://schemas.microsoft.com/office/drawing/2014/main" id="{4F1FE066-ACC5-4E17-8F89-C886D5DE8FB8}"/>
                </a:ext>
              </a:extLst>
            </p:cNvPr>
            <p:cNvSpPr>
              <a:spLocks noChangeShapeType="1"/>
            </p:cNvSpPr>
            <p:nvPr/>
          </p:nvSpPr>
          <p:spPr bwMode="auto">
            <a:xfrm>
              <a:off x="680" y="3725"/>
              <a:ext cx="204" cy="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9490" name="Group 130">
            <a:extLst>
              <a:ext uri="{FF2B5EF4-FFF2-40B4-BE49-F238E27FC236}">
                <a16:creationId xmlns:a16="http://schemas.microsoft.com/office/drawing/2014/main" id="{AC10B77B-6DD4-4B79-9A58-140DFB641FDE}"/>
              </a:ext>
            </a:extLst>
          </p:cNvPr>
          <p:cNvGrpSpPr>
            <a:grpSpLocks/>
          </p:cNvGrpSpPr>
          <p:nvPr/>
        </p:nvGrpSpPr>
        <p:grpSpPr bwMode="auto">
          <a:xfrm>
            <a:off x="5219700" y="5805488"/>
            <a:ext cx="2052638" cy="466725"/>
            <a:chOff x="3288" y="3657"/>
            <a:chExt cx="1293" cy="294"/>
          </a:xfrm>
        </p:grpSpPr>
        <p:grpSp>
          <p:nvGrpSpPr>
            <p:cNvPr id="35954" name="Group 120">
              <a:extLst>
                <a:ext uri="{FF2B5EF4-FFF2-40B4-BE49-F238E27FC236}">
                  <a16:creationId xmlns:a16="http://schemas.microsoft.com/office/drawing/2014/main" id="{B8F54B52-2DF6-423B-92A3-649731F46D3A}"/>
                </a:ext>
              </a:extLst>
            </p:cNvPr>
            <p:cNvGrpSpPr>
              <a:grpSpLocks/>
            </p:cNvGrpSpPr>
            <p:nvPr/>
          </p:nvGrpSpPr>
          <p:grpSpPr bwMode="auto">
            <a:xfrm>
              <a:off x="3288" y="3657"/>
              <a:ext cx="1293" cy="294"/>
              <a:chOff x="3515" y="3295"/>
              <a:chExt cx="1293" cy="294"/>
            </a:xfrm>
          </p:grpSpPr>
          <p:sp>
            <p:nvSpPr>
              <p:cNvPr id="35956" name="Rectangle 121">
                <a:extLst>
                  <a:ext uri="{FF2B5EF4-FFF2-40B4-BE49-F238E27FC236}">
                    <a16:creationId xmlns:a16="http://schemas.microsoft.com/office/drawing/2014/main" id="{882F3540-9860-4B7D-9E64-BFA99155FD03}"/>
                  </a:ext>
                </a:extLst>
              </p:cNvPr>
              <p:cNvSpPr>
                <a:spLocks noChangeArrowheads="1"/>
              </p:cNvSpPr>
              <p:nvPr/>
            </p:nvSpPr>
            <p:spPr bwMode="auto">
              <a:xfrm>
                <a:off x="3515" y="3295"/>
                <a:ext cx="1293" cy="294"/>
              </a:xfrm>
              <a:prstGeom prst="rect">
                <a:avLst/>
              </a:prstGeom>
              <a:noFill/>
              <a:ln w="9525">
                <a:solidFill>
                  <a:schemeClr val="hlink">
                    <a:alpha val="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en-US" altLang="zh-CN" i="1">
                    <a:solidFill>
                      <a:srgbClr val="CF2348"/>
                    </a:solidFill>
                    <a:latin typeface="Times New Roman" panose="02020603050405020304" pitchFamily="18" charset="0"/>
                    <a:ea typeface="楷体_GB2312" pitchFamily="49" charset="-122"/>
                  </a:rPr>
                  <a:t>PE</a:t>
                </a:r>
                <a:r>
                  <a:rPr kumimoji="1" lang="zh-CN" altLang="en-US">
                    <a:solidFill>
                      <a:srgbClr val="CF2348"/>
                    </a:solidFill>
                    <a:latin typeface="楷体_GB2312" pitchFamily="49" charset="-122"/>
                    <a:ea typeface="楷体_GB2312" pitchFamily="49" charset="-122"/>
                  </a:rPr>
                  <a:t>的作用？</a:t>
                </a:r>
              </a:p>
            </p:txBody>
          </p:sp>
          <p:sp>
            <p:nvSpPr>
              <p:cNvPr id="35957" name="Line 122">
                <a:extLst>
                  <a:ext uri="{FF2B5EF4-FFF2-40B4-BE49-F238E27FC236}">
                    <a16:creationId xmlns:a16="http://schemas.microsoft.com/office/drawing/2014/main" id="{91D1D4A7-E050-4D87-BA9B-63EE726BA253}"/>
                  </a:ext>
                </a:extLst>
              </p:cNvPr>
              <p:cNvSpPr>
                <a:spLocks noChangeShapeType="1"/>
              </p:cNvSpPr>
              <p:nvPr/>
            </p:nvSpPr>
            <p:spPr bwMode="auto">
              <a:xfrm>
                <a:off x="3583" y="3337"/>
                <a:ext cx="240" cy="0"/>
              </a:xfrm>
              <a:prstGeom prst="line">
                <a:avLst/>
              </a:prstGeom>
              <a:noFill/>
              <a:ln w="28575">
                <a:solidFill>
                  <a:schemeClr val="tx2">
                    <a:alpha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55" name="Line 128">
              <a:extLst>
                <a:ext uri="{FF2B5EF4-FFF2-40B4-BE49-F238E27FC236}">
                  <a16:creationId xmlns:a16="http://schemas.microsoft.com/office/drawing/2014/main" id="{0DBDE94B-93AE-4573-827E-30B820F98D46}"/>
                </a:ext>
              </a:extLst>
            </p:cNvPr>
            <p:cNvSpPr>
              <a:spLocks noChangeShapeType="1"/>
            </p:cNvSpPr>
            <p:nvPr/>
          </p:nvSpPr>
          <p:spPr bwMode="auto">
            <a:xfrm>
              <a:off x="3379" y="3702"/>
              <a:ext cx="204" cy="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99489"/>
                                        </p:tgtEl>
                                        <p:attrNameLst>
                                          <p:attrName>style.visibility</p:attrName>
                                        </p:attrNameLst>
                                      </p:cBhvr>
                                      <p:to>
                                        <p:strVal val="visible"/>
                                      </p:to>
                                    </p:set>
                                    <p:animEffect transition="in" filter="strips(downRight)">
                                      <p:cBhvr>
                                        <p:cTn id="7" dur="500"/>
                                        <p:tgtEl>
                                          <p:spTgt spid="399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399490"/>
                                        </p:tgtEl>
                                        <p:attrNameLst>
                                          <p:attrName>style.visibility</p:attrName>
                                        </p:attrNameLst>
                                      </p:cBhvr>
                                      <p:to>
                                        <p:strVal val="visible"/>
                                      </p:to>
                                    </p:set>
                                    <p:animEffect transition="in" filter="strips(downLeft)">
                                      <p:cBhvr>
                                        <p:cTn id="12" dur="500"/>
                                        <p:tgtEl>
                                          <p:spTgt spid="399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6">
            <a:extLst>
              <a:ext uri="{FF2B5EF4-FFF2-40B4-BE49-F238E27FC236}">
                <a16:creationId xmlns:a16="http://schemas.microsoft.com/office/drawing/2014/main" id="{B7C89739-D5E1-449E-8BA4-F0A916015816}"/>
              </a:ext>
            </a:extLst>
          </p:cNvPr>
          <p:cNvSpPr>
            <a:spLocks noChangeArrowheads="1"/>
          </p:cNvSpPr>
          <p:nvPr/>
        </p:nvSpPr>
        <p:spPr bwMode="auto">
          <a:xfrm>
            <a:off x="827088" y="549275"/>
            <a:ext cx="3706812" cy="466725"/>
          </a:xfrm>
          <a:prstGeom prst="rect">
            <a:avLst/>
          </a:prstGeom>
          <a:solidFill>
            <a:srgbClr val="FFFFFF">
              <a:alpha val="0"/>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ea typeface="楷体_GB2312" pitchFamily="49" charset="-122"/>
              </a:rPr>
              <a:t>8</a:t>
            </a:r>
            <a:r>
              <a:rPr lang="zh-CN" altLang="en-US">
                <a:solidFill>
                  <a:srgbClr val="000066"/>
                </a:solidFill>
                <a:latin typeface="Times New Roman" panose="02020603050405020304" pitchFamily="18" charset="0"/>
                <a:ea typeface="楷体_GB2312" pitchFamily="49" charset="-122"/>
              </a:rPr>
              <a:t>位</a:t>
            </a:r>
            <a:r>
              <a:rPr lang="en-US" altLang="zh-CN">
                <a:solidFill>
                  <a:srgbClr val="000066"/>
                </a:solidFill>
                <a:latin typeface="Times New Roman" panose="02020603050405020304" pitchFamily="18" charset="0"/>
                <a:ea typeface="楷体_GB2312" pitchFamily="49" charset="-122"/>
              </a:rPr>
              <a:t>CMOS</a:t>
            </a:r>
            <a:r>
              <a:rPr lang="zh-CN" altLang="en-US">
                <a:solidFill>
                  <a:srgbClr val="000066"/>
                </a:solidFill>
                <a:latin typeface="Times New Roman" panose="02020603050405020304" pitchFamily="18" charset="0"/>
                <a:ea typeface="楷体_GB2312" pitchFamily="49" charset="-122"/>
              </a:rPr>
              <a:t>寄存器</a:t>
            </a:r>
            <a:r>
              <a:rPr lang="en-US" altLang="zh-CN">
                <a:solidFill>
                  <a:srgbClr val="000066"/>
                </a:solidFill>
                <a:latin typeface="Times New Roman" panose="02020603050405020304" pitchFamily="18" charset="0"/>
                <a:ea typeface="楷体_GB2312" pitchFamily="49" charset="-122"/>
              </a:rPr>
              <a:t>74HC374</a:t>
            </a:r>
          </a:p>
        </p:txBody>
      </p:sp>
      <p:sp>
        <p:nvSpPr>
          <p:cNvPr id="365625" name="Rectangle 57">
            <a:extLst>
              <a:ext uri="{FF2B5EF4-FFF2-40B4-BE49-F238E27FC236}">
                <a16:creationId xmlns:a16="http://schemas.microsoft.com/office/drawing/2014/main" id="{D6C6FBDD-C974-4014-B17C-86D03EF3241A}"/>
              </a:ext>
            </a:extLst>
          </p:cNvPr>
          <p:cNvSpPr>
            <a:spLocks noChangeArrowheads="1"/>
          </p:cNvSpPr>
          <p:nvPr/>
        </p:nvSpPr>
        <p:spPr bwMode="auto">
          <a:xfrm>
            <a:off x="2124075" y="5805488"/>
            <a:ext cx="427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latin typeface="楷体_GB2312" pitchFamily="49" charset="-122"/>
                <a:ea typeface="楷体_GB2312" pitchFamily="49" charset="-122"/>
              </a:rPr>
              <a:t>脉冲边沿敏感的寄存器</a:t>
            </a:r>
          </a:p>
        </p:txBody>
      </p:sp>
      <p:graphicFrame>
        <p:nvGraphicFramePr>
          <p:cNvPr id="6148" name="Object 58">
            <a:extLst>
              <a:ext uri="{FF2B5EF4-FFF2-40B4-BE49-F238E27FC236}">
                <a16:creationId xmlns:a16="http://schemas.microsoft.com/office/drawing/2014/main" id="{F8240E57-79F6-4595-9464-7509EE2482E3}"/>
              </a:ext>
            </a:extLst>
          </p:cNvPr>
          <p:cNvGraphicFramePr>
            <a:graphicFrameLocks noChangeAspect="1"/>
          </p:cNvGraphicFramePr>
          <p:nvPr/>
        </p:nvGraphicFramePr>
        <p:xfrm>
          <a:off x="2411413" y="1376363"/>
          <a:ext cx="4170362" cy="4464050"/>
        </p:xfrm>
        <a:graphic>
          <a:graphicData uri="http://schemas.openxmlformats.org/presentationml/2006/ole">
            <mc:AlternateContent xmlns:mc="http://schemas.openxmlformats.org/markup-compatibility/2006">
              <mc:Choice xmlns:v="urn:schemas-microsoft-com:vml" Requires="v">
                <p:oleObj spid="_x0000_s6149" name="图片" r:id="rId4" imgW="2194587" imgH="2362868" progId="Word.Picture.8">
                  <p:embed/>
                </p:oleObj>
              </mc:Choice>
              <mc:Fallback>
                <p:oleObj name="图片" r:id="rId4" imgW="2194587" imgH="2362868" progId="Word.Picture.8">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376363"/>
                        <a:ext cx="4170362" cy="4464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5625"/>
                                        </p:tgtEl>
                                        <p:attrNameLst>
                                          <p:attrName>style.visibility</p:attrName>
                                        </p:attrNameLst>
                                      </p:cBhvr>
                                      <p:to>
                                        <p:strVal val="visible"/>
                                      </p:to>
                                    </p:set>
                                    <p:animEffect transition="in" filter="strips(downRight)">
                                      <p:cBhvr>
                                        <p:cTn id="7" dur="500"/>
                                        <p:tgtEl>
                                          <p:spTgt spid="365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927447F5-2FD8-442D-A94C-BA2A55865D6F}"/>
              </a:ext>
            </a:extLst>
          </p:cNvPr>
          <p:cNvSpPr>
            <a:spLocks noChangeArrowheads="1"/>
          </p:cNvSpPr>
          <p:nvPr/>
        </p:nvSpPr>
        <p:spPr bwMode="auto">
          <a:xfrm>
            <a:off x="3973513" y="5632450"/>
            <a:ext cx="3354387" cy="457200"/>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设法跳过</a:t>
            </a:r>
            <a:r>
              <a:rPr lang="en-US" altLang="zh-CN">
                <a:solidFill>
                  <a:srgbClr val="000066"/>
                </a:solidFill>
                <a:latin typeface="Times New Roman" panose="02020603050405020304" pitchFamily="18" charset="0"/>
                <a:ea typeface="楷体_GB2312" pitchFamily="49" charset="-122"/>
              </a:rPr>
              <a:t>16</a:t>
            </a:r>
            <a:r>
              <a:rPr lang="en-US" altLang="zh-CN">
                <a:solidFill>
                  <a:srgbClr val="000066"/>
                </a:solidFill>
                <a:latin typeface="Times New Roman" panose="02020603050405020304" pitchFamily="18" charset="0"/>
                <a:ea typeface="楷体_GB2312" pitchFamily="49" charset="-122"/>
                <a:sym typeface="Symbol" panose="05050102010706020507" pitchFamily="18" charset="2"/>
              </a:rPr>
              <a:t></a:t>
            </a:r>
            <a:r>
              <a:rPr lang="en-US" altLang="zh-CN">
                <a:solidFill>
                  <a:srgbClr val="000066"/>
                </a:solidFill>
                <a:latin typeface="Times New Roman" panose="02020603050405020304" pitchFamily="18" charset="0"/>
                <a:ea typeface="楷体_GB2312" pitchFamily="49" charset="-122"/>
              </a:rPr>
              <a:t>9=7</a:t>
            </a:r>
            <a:r>
              <a:rPr lang="zh-CN" altLang="en-US">
                <a:solidFill>
                  <a:srgbClr val="000066"/>
                </a:solidFill>
                <a:latin typeface="Times New Roman" panose="02020603050405020304" pitchFamily="18" charset="0"/>
                <a:ea typeface="楷体_GB2312" pitchFamily="49" charset="-122"/>
                <a:sym typeface="Symbol" panose="05050102010706020507" pitchFamily="18" charset="2"/>
              </a:rPr>
              <a:t>个状态</a:t>
            </a:r>
            <a:r>
              <a:rPr lang="zh-CN" altLang="en-US">
                <a:solidFill>
                  <a:srgbClr val="000066"/>
                </a:solidFill>
                <a:latin typeface="Times New Roman" panose="02020603050405020304" pitchFamily="18" charset="0"/>
                <a:ea typeface="黑体" panose="02010609060101010101" pitchFamily="49" charset="-122"/>
                <a:sym typeface="Symbol" panose="05050102010706020507" pitchFamily="18" charset="2"/>
              </a:rPr>
              <a:t> </a:t>
            </a:r>
          </a:p>
        </p:txBody>
      </p:sp>
      <p:sp>
        <p:nvSpPr>
          <p:cNvPr id="36867" name="AutoShape 3">
            <a:extLst>
              <a:ext uri="{FF2B5EF4-FFF2-40B4-BE49-F238E27FC236}">
                <a16:creationId xmlns:a16="http://schemas.microsoft.com/office/drawing/2014/main" id="{428E9538-F793-441C-88A7-95199997D8AE}"/>
              </a:ext>
            </a:extLst>
          </p:cNvPr>
          <p:cNvSpPr>
            <a:spLocks noChangeArrowheads="1"/>
          </p:cNvSpPr>
          <p:nvPr/>
        </p:nvSpPr>
        <p:spPr bwMode="auto">
          <a:xfrm>
            <a:off x="4589463" y="1954213"/>
            <a:ext cx="4165600" cy="275431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30084" name="Object 4">
            <a:extLst>
              <a:ext uri="{FF2B5EF4-FFF2-40B4-BE49-F238E27FC236}">
                <a16:creationId xmlns:a16="http://schemas.microsoft.com/office/drawing/2014/main" id="{194F752D-4C12-4DA8-A44E-C1CC4F53133C}"/>
              </a:ext>
            </a:extLst>
          </p:cNvPr>
          <p:cNvGraphicFramePr>
            <a:graphicFrameLocks noChangeAspect="1"/>
          </p:cNvGraphicFramePr>
          <p:nvPr/>
        </p:nvGraphicFramePr>
        <p:xfrm>
          <a:off x="4824413" y="2093913"/>
          <a:ext cx="3605212" cy="2317750"/>
        </p:xfrm>
        <a:graphic>
          <a:graphicData uri="http://schemas.openxmlformats.org/presentationml/2006/ole">
            <mc:AlternateContent xmlns:mc="http://schemas.openxmlformats.org/markup-compatibility/2006">
              <mc:Choice xmlns:v="urn:schemas-microsoft-com:vml" Requires="v">
                <p:oleObj spid="_x0000_s36953" name="图片" r:id="rId4" imgW="2386584" imgH="1530096" progId="Word.Picture.8">
                  <p:embed/>
                </p:oleObj>
              </mc:Choice>
              <mc:Fallback>
                <p:oleObj name="图片" r:id="rId4" imgW="2386584" imgH="153009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3" y="2093913"/>
                        <a:ext cx="3605212"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30085" name="Group 5">
            <a:extLst>
              <a:ext uri="{FF2B5EF4-FFF2-40B4-BE49-F238E27FC236}">
                <a16:creationId xmlns:a16="http://schemas.microsoft.com/office/drawing/2014/main" id="{62EC29F8-F421-46C3-905E-1B307947A86C}"/>
              </a:ext>
            </a:extLst>
          </p:cNvPr>
          <p:cNvGrpSpPr>
            <a:grpSpLocks/>
          </p:cNvGrpSpPr>
          <p:nvPr/>
        </p:nvGrpSpPr>
        <p:grpSpPr bwMode="auto">
          <a:xfrm>
            <a:off x="4545013" y="2503488"/>
            <a:ext cx="584200" cy="1017587"/>
            <a:chOff x="2938" y="2071"/>
            <a:chExt cx="368" cy="641"/>
          </a:xfrm>
        </p:grpSpPr>
        <p:sp>
          <p:nvSpPr>
            <p:cNvPr id="36950" name="Text Box 6">
              <a:extLst>
                <a:ext uri="{FF2B5EF4-FFF2-40B4-BE49-F238E27FC236}">
                  <a16:creationId xmlns:a16="http://schemas.microsoft.com/office/drawing/2014/main" id="{871163EA-06BD-4C1D-9471-EC97AE0A8349}"/>
                </a:ext>
              </a:extLst>
            </p:cNvPr>
            <p:cNvSpPr txBox="1">
              <a:spLocks noChangeArrowheads="1"/>
            </p:cNvSpPr>
            <p:nvPr/>
          </p:nvSpPr>
          <p:spPr bwMode="auto">
            <a:xfrm>
              <a:off x="2938" y="2071"/>
              <a:ext cx="3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800">
                  <a:solidFill>
                    <a:srgbClr val="000066"/>
                  </a:solidFill>
                  <a:latin typeface="Times New Roman" panose="02020603050405020304" pitchFamily="18" charset="0"/>
                  <a:ea typeface="黑体" panose="02010609060101010101" pitchFamily="49" charset="-122"/>
                </a:rPr>
                <a:t>1</a:t>
              </a:r>
            </a:p>
          </p:txBody>
        </p:sp>
        <p:sp>
          <p:nvSpPr>
            <p:cNvPr id="36951" name="Text Box 7">
              <a:extLst>
                <a:ext uri="{FF2B5EF4-FFF2-40B4-BE49-F238E27FC236}">
                  <a16:creationId xmlns:a16="http://schemas.microsoft.com/office/drawing/2014/main" id="{1897709D-10BC-457C-BA18-01351D2E1B71}"/>
                </a:ext>
              </a:extLst>
            </p:cNvPr>
            <p:cNvSpPr txBox="1">
              <a:spLocks noChangeArrowheads="1"/>
            </p:cNvSpPr>
            <p:nvPr/>
          </p:nvSpPr>
          <p:spPr bwMode="auto">
            <a:xfrm>
              <a:off x="2938" y="2306"/>
              <a:ext cx="36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800">
                  <a:solidFill>
                    <a:srgbClr val="000066"/>
                  </a:solidFill>
                  <a:latin typeface="Times New Roman" panose="02020603050405020304" pitchFamily="18" charset="0"/>
                  <a:ea typeface="黑体" panose="02010609060101010101" pitchFamily="49" charset="-122"/>
                </a:rPr>
                <a:t>1</a:t>
              </a:r>
            </a:p>
          </p:txBody>
        </p:sp>
        <p:sp>
          <p:nvSpPr>
            <p:cNvPr id="36952" name="Text Box 8">
              <a:extLst>
                <a:ext uri="{FF2B5EF4-FFF2-40B4-BE49-F238E27FC236}">
                  <a16:creationId xmlns:a16="http://schemas.microsoft.com/office/drawing/2014/main" id="{2A4228C3-34EF-4B58-B024-BE95B87A0520}"/>
                </a:ext>
              </a:extLst>
            </p:cNvPr>
            <p:cNvSpPr txBox="1">
              <a:spLocks noChangeArrowheads="1"/>
            </p:cNvSpPr>
            <p:nvPr/>
          </p:nvSpPr>
          <p:spPr bwMode="auto">
            <a:xfrm>
              <a:off x="2967" y="2542"/>
              <a:ext cx="3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800">
                  <a:solidFill>
                    <a:srgbClr val="000066"/>
                  </a:solidFill>
                  <a:latin typeface="Times New Roman" panose="02020603050405020304" pitchFamily="18" charset="0"/>
                  <a:ea typeface="黑体" panose="02010609060101010101" pitchFamily="49" charset="-122"/>
                </a:rPr>
                <a:t>CP</a:t>
              </a:r>
              <a:endParaRPr lang="en-US" altLang="zh-CN" sz="3600">
                <a:solidFill>
                  <a:srgbClr val="000066"/>
                </a:solidFill>
                <a:latin typeface="Times New Roman" panose="02020603050405020304" pitchFamily="18" charset="0"/>
                <a:ea typeface="黑体" panose="02010609060101010101" pitchFamily="49" charset="-122"/>
              </a:endParaRPr>
            </a:p>
          </p:txBody>
        </p:sp>
      </p:grpSp>
      <p:grpSp>
        <p:nvGrpSpPr>
          <p:cNvPr id="430098" name="Group 18">
            <a:extLst>
              <a:ext uri="{FF2B5EF4-FFF2-40B4-BE49-F238E27FC236}">
                <a16:creationId xmlns:a16="http://schemas.microsoft.com/office/drawing/2014/main" id="{7D9FCFE2-9F93-49E8-809A-12D2A65D4B80}"/>
              </a:ext>
            </a:extLst>
          </p:cNvPr>
          <p:cNvGrpSpPr>
            <a:grpSpLocks/>
          </p:cNvGrpSpPr>
          <p:nvPr/>
        </p:nvGrpSpPr>
        <p:grpSpPr bwMode="auto">
          <a:xfrm>
            <a:off x="5910263" y="2151063"/>
            <a:ext cx="2519362" cy="2117725"/>
            <a:chOff x="3957" y="2018"/>
            <a:chExt cx="1587" cy="1334"/>
          </a:xfrm>
        </p:grpSpPr>
        <p:sp>
          <p:nvSpPr>
            <p:cNvPr id="36947" name="Line 19">
              <a:extLst>
                <a:ext uri="{FF2B5EF4-FFF2-40B4-BE49-F238E27FC236}">
                  <a16:creationId xmlns:a16="http://schemas.microsoft.com/office/drawing/2014/main" id="{A24E3F22-74E4-49A2-A9B5-100D77B776D4}"/>
                </a:ext>
              </a:extLst>
            </p:cNvPr>
            <p:cNvSpPr>
              <a:spLocks noChangeShapeType="1"/>
            </p:cNvSpPr>
            <p:nvPr/>
          </p:nvSpPr>
          <p:spPr bwMode="auto">
            <a:xfrm flipH="1" flipV="1">
              <a:off x="3957" y="2018"/>
              <a:ext cx="2" cy="215"/>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8" name="Line 20">
              <a:extLst>
                <a:ext uri="{FF2B5EF4-FFF2-40B4-BE49-F238E27FC236}">
                  <a16:creationId xmlns:a16="http://schemas.microsoft.com/office/drawing/2014/main" id="{67F5AE4F-0547-4264-97AA-D5E6F4CC4FB8}"/>
                </a:ext>
              </a:extLst>
            </p:cNvPr>
            <p:cNvSpPr>
              <a:spLocks noChangeShapeType="1"/>
            </p:cNvSpPr>
            <p:nvPr/>
          </p:nvSpPr>
          <p:spPr bwMode="auto">
            <a:xfrm rot="16200000" flipV="1">
              <a:off x="4750" y="1225"/>
              <a:ext cx="0" cy="1585"/>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9" name="Line 21">
              <a:extLst>
                <a:ext uri="{FF2B5EF4-FFF2-40B4-BE49-F238E27FC236}">
                  <a16:creationId xmlns:a16="http://schemas.microsoft.com/office/drawing/2014/main" id="{98C3D8AF-4F1A-413B-A0AC-4E61D3985527}"/>
                </a:ext>
              </a:extLst>
            </p:cNvPr>
            <p:cNvSpPr>
              <a:spLocks noChangeShapeType="1"/>
            </p:cNvSpPr>
            <p:nvPr/>
          </p:nvSpPr>
          <p:spPr bwMode="auto">
            <a:xfrm flipV="1">
              <a:off x="5544" y="2018"/>
              <a:ext cx="0" cy="1334"/>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02" name="Rectangle 22">
            <a:extLst>
              <a:ext uri="{FF2B5EF4-FFF2-40B4-BE49-F238E27FC236}">
                <a16:creationId xmlns:a16="http://schemas.microsoft.com/office/drawing/2014/main" id="{C728391E-5690-4A94-A1BC-43E5D0AF3AB3}"/>
              </a:ext>
            </a:extLst>
          </p:cNvPr>
          <p:cNvSpPr>
            <a:spLocks noChangeArrowheads="1"/>
          </p:cNvSpPr>
          <p:nvPr/>
        </p:nvSpPr>
        <p:spPr bwMode="auto">
          <a:xfrm>
            <a:off x="611188" y="620713"/>
            <a:ext cx="549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04825"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04825"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04825"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04825"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例   用</a:t>
            </a:r>
            <a:r>
              <a:rPr kumimoji="1" lang="en-US" altLang="zh-CN" sz="2400">
                <a:solidFill>
                  <a:srgbClr val="000066"/>
                </a:solidFill>
                <a:latin typeface="Times New Roman" panose="02020603050405020304" pitchFamily="18" charset="0"/>
              </a:rPr>
              <a:t>74LVC161</a:t>
            </a:r>
            <a:r>
              <a:rPr kumimoji="1" lang="zh-CN" altLang="en-US" sz="2400">
                <a:solidFill>
                  <a:srgbClr val="000066"/>
                </a:solidFill>
                <a:latin typeface="Times New Roman" panose="02020603050405020304" pitchFamily="18" charset="0"/>
              </a:rPr>
              <a:t>构成九进制加计数器。</a:t>
            </a:r>
          </a:p>
        </p:txBody>
      </p:sp>
      <p:graphicFrame>
        <p:nvGraphicFramePr>
          <p:cNvPr id="430103" name="Group 23">
            <a:extLst>
              <a:ext uri="{FF2B5EF4-FFF2-40B4-BE49-F238E27FC236}">
                <a16:creationId xmlns:a16="http://schemas.microsoft.com/office/drawing/2014/main" id="{618FCD42-49EC-445A-A842-FA5351CEDBE0}"/>
              </a:ext>
            </a:extLst>
          </p:cNvPr>
          <p:cNvGraphicFramePr>
            <a:graphicFrameLocks noGrp="1"/>
          </p:cNvGraphicFramePr>
          <p:nvPr/>
        </p:nvGraphicFramePr>
        <p:xfrm>
          <a:off x="914400" y="2057400"/>
          <a:ext cx="2593975" cy="4346575"/>
        </p:xfrm>
        <a:graphic>
          <a:graphicData uri="http://schemas.openxmlformats.org/drawingml/2006/table">
            <a:tbl>
              <a:tblPr/>
              <a:tblGrid>
                <a:gridCol w="568325">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187325">
                  <a:extLst>
                    <a:ext uri="{9D8B030D-6E8A-4147-A177-3AD203B41FA5}">
                      <a16:colId xmlns:a16="http://schemas.microsoft.com/office/drawing/2014/main" val="20003"/>
                    </a:ext>
                  </a:extLst>
                </a:gridCol>
                <a:gridCol w="303213">
                  <a:extLst>
                    <a:ext uri="{9D8B030D-6E8A-4147-A177-3AD203B41FA5}">
                      <a16:colId xmlns:a16="http://schemas.microsoft.com/office/drawing/2014/main" val="20004"/>
                    </a:ext>
                  </a:extLst>
                </a:gridCol>
                <a:gridCol w="534987">
                  <a:extLst>
                    <a:ext uri="{9D8B030D-6E8A-4147-A177-3AD203B41FA5}">
                      <a16:colId xmlns:a16="http://schemas.microsoft.com/office/drawing/2014/main" val="20005"/>
                    </a:ext>
                  </a:extLst>
                </a:gridCol>
              </a:tblGrid>
              <a:tr h="3048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CP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Q</a:t>
                      </a:r>
                      <a:r>
                        <a:rPr kumimoji="0" lang="en-US" altLang="zh-CN" sz="2000" b="0" i="0" u="none" strike="noStrike" cap="none" normalizeH="0" baseline="-25000">
                          <a:ln>
                            <a:noFill/>
                          </a:ln>
                          <a:solidFill>
                            <a:srgbClr val="000066"/>
                          </a:solidFill>
                          <a:effectLst/>
                          <a:latin typeface="Times New Roman" panose="02020603050405020304"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Q</a:t>
                      </a:r>
                      <a:r>
                        <a:rPr kumimoji="0" lang="en-US" altLang="zh-CN" sz="2000" b="0" i="0" u="none" strike="noStrike" cap="none" normalizeH="0" baseline="-25000">
                          <a:ln>
                            <a:noFill/>
                          </a:ln>
                          <a:solidFill>
                            <a:srgbClr val="000066"/>
                          </a:solidFill>
                          <a:effectLst/>
                          <a:latin typeface="Times New Roman" panose="02020603050405020304" pitchFamily="18" charset="0"/>
                          <a:ea typeface="楷体_GB2312" pitchFamily="49" charset="-122"/>
                        </a:rPr>
                        <a:t>2</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Q</a:t>
                      </a:r>
                      <a:r>
                        <a:rPr kumimoji="0" lang="en-US" altLang="zh-CN" sz="2000" b="0" i="0" u="none" strike="noStrike" cap="none" normalizeH="0" baseline="-25000">
                          <a:ln>
                            <a:noFill/>
                          </a:ln>
                          <a:solidFill>
                            <a:srgbClr val="000066"/>
                          </a:solidFill>
                          <a:effectLst/>
                          <a:latin typeface="Times New Roman" panose="02020603050405020304" pitchFamily="18" charset="0"/>
                          <a:ea typeface="楷体_GB2312" pitchFamily="49"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Q</a:t>
                      </a:r>
                      <a:r>
                        <a:rPr kumimoji="0" lang="en-US" altLang="zh-CN" sz="2000" b="0" i="0" u="none" strike="noStrike" cap="none" normalizeH="0" baseline="-25000">
                          <a:ln>
                            <a:noFill/>
                          </a:ln>
                          <a:solidFill>
                            <a:srgbClr val="000066"/>
                          </a:solidFill>
                          <a:effectLst/>
                          <a:latin typeface="Times New Roman" panose="02020603050405020304" pitchFamily="18" charset="0"/>
                          <a:ea typeface="楷体_GB2312" pitchFamily="49"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extLst>
                  <a:ext uri="{0D108BD9-81ED-4DB2-BD59-A6C34878D82A}">
                    <a16:rowId xmlns:a16="http://schemas.microsoft.com/office/drawing/2014/main" val="10000"/>
                  </a:ext>
                </a:extLst>
              </a:tr>
              <a:tr h="2682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extLst>
                  <a:ext uri="{0D108BD9-81ED-4DB2-BD59-A6C34878D82A}">
                    <a16:rowId xmlns:a16="http://schemas.microsoft.com/office/drawing/2014/main" val="10001"/>
                  </a:ext>
                </a:extLst>
              </a:tr>
              <a:tr h="40005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extLst>
                  <a:ext uri="{0D108BD9-81ED-4DB2-BD59-A6C34878D82A}">
                    <a16:rowId xmlns:a16="http://schemas.microsoft.com/office/drawing/2014/main" val="10002"/>
                  </a:ext>
                </a:extLst>
              </a:tr>
              <a:tr h="3698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extLst>
                  <a:ext uri="{0D108BD9-81ED-4DB2-BD59-A6C34878D82A}">
                    <a16:rowId xmlns:a16="http://schemas.microsoft.com/office/drawing/2014/main" val="10003"/>
                  </a:ext>
                </a:extLst>
              </a:tr>
              <a:tr h="7254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gridSpan="5">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064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extLst>
                  <a:ext uri="{0D108BD9-81ED-4DB2-BD59-A6C34878D82A}">
                    <a16:rowId xmlns:a16="http://schemas.microsoft.com/office/drawing/2014/main" val="10005"/>
                  </a:ext>
                </a:extLst>
              </a:tr>
              <a:tr h="38735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extLst>
                  <a:ext uri="{0D108BD9-81ED-4DB2-BD59-A6C34878D82A}">
                    <a16:rowId xmlns:a16="http://schemas.microsoft.com/office/drawing/2014/main" val="10006"/>
                  </a:ext>
                </a:extLst>
              </a:tr>
              <a:tr h="7000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0"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0"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0"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extLst>
                  <a:ext uri="{0D108BD9-81ED-4DB2-BD59-A6C34878D82A}">
                    <a16:rowId xmlns:a16="http://schemas.microsoft.com/office/drawing/2014/main" val="10007"/>
                  </a:ext>
                </a:extLst>
              </a:tr>
              <a:tr h="4921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rgbClr val="000066"/>
                          </a:solidFill>
                          <a:effectLst/>
                          <a:latin typeface="Times New Roman" panose="02020603050405020304" pitchFamily="18" charset="0"/>
                          <a:ea typeface="楷体_GB2312" pitchFamily="49" charset="-122"/>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extLst>
                  <a:ext uri="{0D108BD9-81ED-4DB2-BD59-A6C34878D82A}">
                    <a16:rowId xmlns:a16="http://schemas.microsoft.com/office/drawing/2014/main" val="10008"/>
                  </a:ext>
                </a:extLst>
              </a:tr>
            </a:tbl>
          </a:graphicData>
        </a:graphic>
      </p:graphicFrame>
      <p:grpSp>
        <p:nvGrpSpPr>
          <p:cNvPr id="430163" name="Group 83">
            <a:extLst>
              <a:ext uri="{FF2B5EF4-FFF2-40B4-BE49-F238E27FC236}">
                <a16:creationId xmlns:a16="http://schemas.microsoft.com/office/drawing/2014/main" id="{BE78BF73-B4D0-4DAC-9BC5-DC98DFB4231B}"/>
              </a:ext>
            </a:extLst>
          </p:cNvPr>
          <p:cNvGrpSpPr>
            <a:grpSpLocks/>
          </p:cNvGrpSpPr>
          <p:nvPr/>
        </p:nvGrpSpPr>
        <p:grpSpPr bwMode="auto">
          <a:xfrm>
            <a:off x="3451225" y="2687638"/>
            <a:ext cx="300038" cy="2260600"/>
            <a:chOff x="2020" y="1558"/>
            <a:chExt cx="189" cy="1227"/>
          </a:xfrm>
        </p:grpSpPr>
        <p:sp>
          <p:nvSpPr>
            <p:cNvPr id="36944" name="Line 84">
              <a:extLst>
                <a:ext uri="{FF2B5EF4-FFF2-40B4-BE49-F238E27FC236}">
                  <a16:creationId xmlns:a16="http://schemas.microsoft.com/office/drawing/2014/main" id="{099B4731-5E18-485B-B7A1-F7CFCAFB7FDF}"/>
                </a:ext>
              </a:extLst>
            </p:cNvPr>
            <p:cNvSpPr>
              <a:spLocks noChangeShapeType="1"/>
            </p:cNvSpPr>
            <p:nvPr/>
          </p:nvSpPr>
          <p:spPr bwMode="auto">
            <a:xfrm>
              <a:off x="2020" y="2785"/>
              <a:ext cx="181" cy="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5" name="Line 85">
              <a:extLst>
                <a:ext uri="{FF2B5EF4-FFF2-40B4-BE49-F238E27FC236}">
                  <a16:creationId xmlns:a16="http://schemas.microsoft.com/office/drawing/2014/main" id="{E07019C2-4436-49DB-8096-159908895280}"/>
                </a:ext>
              </a:extLst>
            </p:cNvPr>
            <p:cNvSpPr>
              <a:spLocks noChangeShapeType="1"/>
            </p:cNvSpPr>
            <p:nvPr/>
          </p:nvSpPr>
          <p:spPr bwMode="auto">
            <a:xfrm flipH="1">
              <a:off x="2029" y="1558"/>
              <a:ext cx="180" cy="0"/>
            </a:xfrm>
            <a:prstGeom prst="line">
              <a:avLst/>
            </a:prstGeom>
            <a:noFill/>
            <a:ln w="1905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6" name="Line 86">
              <a:extLst>
                <a:ext uri="{FF2B5EF4-FFF2-40B4-BE49-F238E27FC236}">
                  <a16:creationId xmlns:a16="http://schemas.microsoft.com/office/drawing/2014/main" id="{057116E1-C714-47EE-8960-DACCC820C60D}"/>
                </a:ext>
              </a:extLst>
            </p:cNvPr>
            <p:cNvSpPr>
              <a:spLocks noChangeShapeType="1"/>
            </p:cNvSpPr>
            <p:nvPr/>
          </p:nvSpPr>
          <p:spPr bwMode="auto">
            <a:xfrm flipV="1">
              <a:off x="2192" y="1565"/>
              <a:ext cx="0" cy="122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167" name="Rectangle 87">
            <a:extLst>
              <a:ext uri="{FF2B5EF4-FFF2-40B4-BE49-F238E27FC236}">
                <a16:creationId xmlns:a16="http://schemas.microsoft.com/office/drawing/2014/main" id="{2EFF5F07-9E84-44AA-9C55-6961D5AECE34}"/>
              </a:ext>
            </a:extLst>
          </p:cNvPr>
          <p:cNvSpPr>
            <a:spLocks noChangeArrowheads="1"/>
          </p:cNvSpPr>
          <p:nvPr/>
        </p:nvSpPr>
        <p:spPr bwMode="auto">
          <a:xfrm>
            <a:off x="539750" y="1123950"/>
            <a:ext cx="825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30000"/>
              </a:spcBef>
            </a:pPr>
            <a:r>
              <a:rPr lang="en-US" altLang="zh-CN">
                <a:solidFill>
                  <a:srgbClr val="000066"/>
                </a:solidFill>
                <a:latin typeface="Times New Roman" panose="02020603050405020304" pitchFamily="18" charset="0"/>
                <a:ea typeface="楷体_GB2312" pitchFamily="49" charset="-122"/>
              </a:rPr>
              <a:t>(a) </a:t>
            </a:r>
            <a:r>
              <a:rPr lang="zh-CN" altLang="en-US">
                <a:solidFill>
                  <a:srgbClr val="000066"/>
                </a:solidFill>
                <a:latin typeface="Times New Roman" panose="02020603050405020304" pitchFamily="18" charset="0"/>
                <a:ea typeface="楷体_GB2312" pitchFamily="49" charset="-122"/>
              </a:rPr>
              <a:t>反馈清零法：利用异步置零输入端，在</a:t>
            </a:r>
            <a:r>
              <a:rPr lang="en-US" altLang="zh-CN">
                <a:solidFill>
                  <a:srgbClr val="000066"/>
                </a:solidFill>
                <a:latin typeface="Times New Roman" panose="02020603050405020304" pitchFamily="18" charset="0"/>
                <a:ea typeface="楷体_GB2312" pitchFamily="49" charset="-122"/>
              </a:rPr>
              <a:t>M</a:t>
            </a:r>
            <a:r>
              <a:rPr lang="zh-CN" altLang="en-US">
                <a:solidFill>
                  <a:srgbClr val="000066"/>
                </a:solidFill>
                <a:latin typeface="Times New Roman" panose="02020603050405020304" pitchFamily="18" charset="0"/>
                <a:ea typeface="楷体_GB2312" pitchFamily="49" charset="-122"/>
              </a:rPr>
              <a:t>进制计数器的      计数过程中，跳过</a:t>
            </a:r>
            <a:r>
              <a:rPr lang="en-US" altLang="zh-CN">
                <a:solidFill>
                  <a:srgbClr val="000066"/>
                </a:solidFill>
                <a:latin typeface="Times New Roman" panose="02020603050405020304" pitchFamily="18" charset="0"/>
                <a:ea typeface="楷体_GB2312" pitchFamily="49" charset="-122"/>
              </a:rPr>
              <a:t>M-N</a:t>
            </a:r>
            <a:r>
              <a:rPr lang="zh-CN" altLang="en-US">
                <a:solidFill>
                  <a:srgbClr val="000066"/>
                </a:solidFill>
                <a:latin typeface="Times New Roman" panose="02020603050405020304" pitchFamily="18" charset="0"/>
                <a:ea typeface="楷体_GB2312" pitchFamily="49" charset="-122"/>
              </a:rPr>
              <a:t>个状态，得到</a:t>
            </a:r>
            <a:r>
              <a:rPr lang="en-US" altLang="zh-CN">
                <a:solidFill>
                  <a:srgbClr val="000066"/>
                </a:solidFill>
                <a:latin typeface="Times New Roman" panose="02020603050405020304" pitchFamily="18" charset="0"/>
                <a:ea typeface="楷体_GB2312" pitchFamily="49" charset="-122"/>
              </a:rPr>
              <a:t>N</a:t>
            </a:r>
            <a:r>
              <a:rPr lang="zh-CN" altLang="en-US">
                <a:solidFill>
                  <a:srgbClr val="000066"/>
                </a:solidFill>
                <a:latin typeface="Times New Roman" panose="02020603050405020304" pitchFamily="18" charset="0"/>
                <a:ea typeface="楷体_GB2312" pitchFamily="49" charset="-122"/>
              </a:rPr>
              <a:t>进制计数器的方法。</a:t>
            </a:r>
          </a:p>
        </p:txBody>
      </p:sp>
      <p:sp>
        <p:nvSpPr>
          <p:cNvPr id="36930" name="Rectangle 88">
            <a:extLst>
              <a:ext uri="{FF2B5EF4-FFF2-40B4-BE49-F238E27FC236}">
                <a16:creationId xmlns:a16="http://schemas.microsoft.com/office/drawing/2014/main" id="{41FFF634-3528-46EC-B9B3-C4B0C0AAD18D}"/>
              </a:ext>
            </a:extLst>
          </p:cNvPr>
          <p:cNvSpPr>
            <a:spLocks noChangeArrowheads="1"/>
          </p:cNvSpPr>
          <p:nvPr/>
        </p:nvSpPr>
        <p:spPr bwMode="auto">
          <a:xfrm>
            <a:off x="395288" y="188913"/>
            <a:ext cx="173672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ea typeface="楷体_GB2312" pitchFamily="49" charset="-122"/>
              </a:rPr>
              <a:t>(4</a:t>
            </a:r>
            <a:r>
              <a:rPr lang="zh-CN" altLang="en-US">
                <a:solidFill>
                  <a:srgbClr val="000066"/>
                </a:solidFill>
                <a:latin typeface="Times New Roman" panose="02020603050405020304" pitchFamily="18" charset="0"/>
                <a:ea typeface="楷体_GB2312" pitchFamily="49" charset="-122"/>
              </a:rPr>
              <a:t>）应用</a:t>
            </a:r>
          </a:p>
        </p:txBody>
      </p:sp>
      <p:grpSp>
        <p:nvGrpSpPr>
          <p:cNvPr id="430169" name="Group 89">
            <a:extLst>
              <a:ext uri="{FF2B5EF4-FFF2-40B4-BE49-F238E27FC236}">
                <a16:creationId xmlns:a16="http://schemas.microsoft.com/office/drawing/2014/main" id="{9EDFAB99-1D6E-4E7F-94FB-EA050601E616}"/>
              </a:ext>
            </a:extLst>
          </p:cNvPr>
          <p:cNvGrpSpPr>
            <a:grpSpLocks/>
          </p:cNvGrpSpPr>
          <p:nvPr/>
        </p:nvGrpSpPr>
        <p:grpSpPr bwMode="auto">
          <a:xfrm>
            <a:off x="5724525" y="2205038"/>
            <a:ext cx="2776538" cy="1446212"/>
            <a:chOff x="3561" y="1386"/>
            <a:chExt cx="1749" cy="911"/>
          </a:xfrm>
        </p:grpSpPr>
        <p:sp>
          <p:nvSpPr>
            <p:cNvPr id="36942" name="Text Box 90">
              <a:extLst>
                <a:ext uri="{FF2B5EF4-FFF2-40B4-BE49-F238E27FC236}">
                  <a16:creationId xmlns:a16="http://schemas.microsoft.com/office/drawing/2014/main" id="{2ECC38EE-C215-4CD5-9364-DC38F746DC57}"/>
                </a:ext>
              </a:extLst>
            </p:cNvPr>
            <p:cNvSpPr txBox="1">
              <a:spLocks noChangeArrowheads="1"/>
            </p:cNvSpPr>
            <p:nvPr/>
          </p:nvSpPr>
          <p:spPr bwMode="auto">
            <a:xfrm>
              <a:off x="4942" y="2099"/>
              <a:ext cx="3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800">
                  <a:solidFill>
                    <a:schemeClr val="bg2"/>
                  </a:solidFill>
                  <a:latin typeface="Times New Roman" panose="02020603050405020304" pitchFamily="18" charset="0"/>
                  <a:ea typeface="黑体" panose="02010609060101010101" pitchFamily="49" charset="-122"/>
                </a:rPr>
                <a:t>1</a:t>
              </a:r>
            </a:p>
          </p:txBody>
        </p:sp>
        <p:sp>
          <p:nvSpPr>
            <p:cNvPr id="36943" name="Text Box 91">
              <a:extLst>
                <a:ext uri="{FF2B5EF4-FFF2-40B4-BE49-F238E27FC236}">
                  <a16:creationId xmlns:a16="http://schemas.microsoft.com/office/drawing/2014/main" id="{A6D45DDA-4B7B-4B53-B14B-B857C85488B4}"/>
                </a:ext>
              </a:extLst>
            </p:cNvPr>
            <p:cNvSpPr txBox="1">
              <a:spLocks noChangeArrowheads="1"/>
            </p:cNvSpPr>
            <p:nvPr/>
          </p:nvSpPr>
          <p:spPr bwMode="auto">
            <a:xfrm>
              <a:off x="3561" y="1386"/>
              <a:ext cx="3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sz="1800">
                <a:solidFill>
                  <a:srgbClr val="000066"/>
                </a:solidFill>
                <a:latin typeface="Times New Roman" panose="02020603050405020304" pitchFamily="18" charset="0"/>
                <a:ea typeface="黑体" panose="02010609060101010101" pitchFamily="49" charset="-122"/>
              </a:endParaRPr>
            </a:p>
          </p:txBody>
        </p:sp>
      </p:grpSp>
      <p:graphicFrame>
        <p:nvGraphicFramePr>
          <p:cNvPr id="430172" name="Object 92">
            <a:extLst>
              <a:ext uri="{FF2B5EF4-FFF2-40B4-BE49-F238E27FC236}">
                <a16:creationId xmlns:a16="http://schemas.microsoft.com/office/drawing/2014/main" id="{46F8F47A-B4D8-4BEE-9C02-B409D078747D}"/>
              </a:ext>
            </a:extLst>
          </p:cNvPr>
          <p:cNvGraphicFramePr>
            <a:graphicFrameLocks noChangeAspect="1"/>
          </p:cNvGraphicFramePr>
          <p:nvPr/>
        </p:nvGraphicFramePr>
        <p:xfrm>
          <a:off x="3995738" y="4689475"/>
          <a:ext cx="2155825" cy="519113"/>
        </p:xfrm>
        <a:graphic>
          <a:graphicData uri="http://schemas.openxmlformats.org/presentationml/2006/ole">
            <mc:AlternateContent xmlns:mc="http://schemas.openxmlformats.org/markup-compatibility/2006">
              <mc:Choice xmlns:v="urn:schemas-microsoft-com:vml" Requires="v">
                <p:oleObj spid="_x0000_s36954" name="公式" r:id="rId7" imgW="1009687" imgH="247760" progId="Equation.3">
                  <p:embed/>
                </p:oleObj>
              </mc:Choice>
              <mc:Fallback>
                <p:oleObj name="公式" r:id="rId7" imgW="1009687" imgH="247760" progId="Equation.3">
                  <p:embed/>
                  <p:pic>
                    <p:nvPicPr>
                      <p:cNvPr id="0" name="Object 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4689475"/>
                        <a:ext cx="2155825" cy="519113"/>
                      </a:xfrm>
                      <a:prstGeom prst="rect">
                        <a:avLst/>
                      </a:prstGeom>
                      <a:solidFill>
                        <a:schemeClr val="bg1"/>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430176" name="Group 96">
            <a:extLst>
              <a:ext uri="{FF2B5EF4-FFF2-40B4-BE49-F238E27FC236}">
                <a16:creationId xmlns:a16="http://schemas.microsoft.com/office/drawing/2014/main" id="{59F33124-64C9-4ADC-A9DA-EE058FAE3A83}"/>
              </a:ext>
            </a:extLst>
          </p:cNvPr>
          <p:cNvGrpSpPr>
            <a:grpSpLocks/>
          </p:cNvGrpSpPr>
          <p:nvPr/>
        </p:nvGrpSpPr>
        <p:grpSpPr bwMode="auto">
          <a:xfrm>
            <a:off x="6089650" y="3671888"/>
            <a:ext cx="2339975" cy="825500"/>
            <a:chOff x="3836" y="2313"/>
            <a:chExt cx="1474" cy="520"/>
          </a:xfrm>
        </p:grpSpPr>
        <p:sp>
          <p:nvSpPr>
            <p:cNvPr id="36934" name="Line 10">
              <a:extLst>
                <a:ext uri="{FF2B5EF4-FFF2-40B4-BE49-F238E27FC236}">
                  <a16:creationId xmlns:a16="http://schemas.microsoft.com/office/drawing/2014/main" id="{031481DD-C394-4FDC-A8BF-D7D2D804E54A}"/>
                </a:ext>
              </a:extLst>
            </p:cNvPr>
            <p:cNvSpPr>
              <a:spLocks noChangeShapeType="1"/>
            </p:cNvSpPr>
            <p:nvPr/>
          </p:nvSpPr>
          <p:spPr bwMode="auto">
            <a:xfrm flipV="1">
              <a:off x="3836" y="2313"/>
              <a:ext cx="0" cy="49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5" name="Line 11">
              <a:extLst>
                <a:ext uri="{FF2B5EF4-FFF2-40B4-BE49-F238E27FC236}">
                  <a16:creationId xmlns:a16="http://schemas.microsoft.com/office/drawing/2014/main" id="{91C2063D-B4E8-48AC-B5D4-F00C34FFA80F}"/>
                </a:ext>
              </a:extLst>
            </p:cNvPr>
            <p:cNvSpPr>
              <a:spLocks noChangeShapeType="1"/>
            </p:cNvSpPr>
            <p:nvPr/>
          </p:nvSpPr>
          <p:spPr bwMode="auto">
            <a:xfrm flipV="1">
              <a:off x="4582" y="2313"/>
              <a:ext cx="0" cy="267"/>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6" name="Line 13">
              <a:extLst>
                <a:ext uri="{FF2B5EF4-FFF2-40B4-BE49-F238E27FC236}">
                  <a16:creationId xmlns:a16="http://schemas.microsoft.com/office/drawing/2014/main" id="{DCE9CA87-70FE-483D-8598-C49121BA5C84}"/>
                </a:ext>
              </a:extLst>
            </p:cNvPr>
            <p:cNvSpPr>
              <a:spLocks noChangeShapeType="1"/>
            </p:cNvSpPr>
            <p:nvPr/>
          </p:nvSpPr>
          <p:spPr bwMode="auto">
            <a:xfrm rot="16200000" flipV="1">
              <a:off x="5196" y="2583"/>
              <a:ext cx="0" cy="2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7" name="Line 14">
              <a:extLst>
                <a:ext uri="{FF2B5EF4-FFF2-40B4-BE49-F238E27FC236}">
                  <a16:creationId xmlns:a16="http://schemas.microsoft.com/office/drawing/2014/main" id="{BD0F3671-D023-47B3-9F59-D5F3D96F0CDC}"/>
                </a:ext>
              </a:extLst>
            </p:cNvPr>
            <p:cNvSpPr>
              <a:spLocks noChangeShapeType="1"/>
            </p:cNvSpPr>
            <p:nvPr/>
          </p:nvSpPr>
          <p:spPr bwMode="auto">
            <a:xfrm rot="16200000" flipV="1">
              <a:off x="4724" y="2440"/>
              <a:ext cx="0" cy="28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8" name="Line 15">
              <a:extLst>
                <a:ext uri="{FF2B5EF4-FFF2-40B4-BE49-F238E27FC236}">
                  <a16:creationId xmlns:a16="http://schemas.microsoft.com/office/drawing/2014/main" id="{6D6EDDE6-71B8-4AFF-9B85-1DCEDFF7C935}"/>
                </a:ext>
              </a:extLst>
            </p:cNvPr>
            <p:cNvSpPr>
              <a:spLocks noChangeShapeType="1"/>
            </p:cNvSpPr>
            <p:nvPr/>
          </p:nvSpPr>
          <p:spPr bwMode="auto">
            <a:xfrm rot="16200000" flipV="1">
              <a:off x="4348" y="2292"/>
              <a:ext cx="0" cy="102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939" name="Group 93">
              <a:extLst>
                <a:ext uri="{FF2B5EF4-FFF2-40B4-BE49-F238E27FC236}">
                  <a16:creationId xmlns:a16="http://schemas.microsoft.com/office/drawing/2014/main" id="{4D0B9815-372D-413F-B9E0-39D1E3981E4D}"/>
                </a:ext>
              </a:extLst>
            </p:cNvPr>
            <p:cNvGrpSpPr>
              <a:grpSpLocks/>
            </p:cNvGrpSpPr>
            <p:nvPr/>
          </p:nvGrpSpPr>
          <p:grpSpPr bwMode="auto">
            <a:xfrm>
              <a:off x="4808" y="2546"/>
              <a:ext cx="408" cy="287"/>
              <a:chOff x="2767" y="3680"/>
              <a:chExt cx="362" cy="255"/>
            </a:xfrm>
          </p:grpSpPr>
          <p:sp>
            <p:nvSpPr>
              <p:cNvPr id="36940" name="Oval 94">
                <a:extLst>
                  <a:ext uri="{FF2B5EF4-FFF2-40B4-BE49-F238E27FC236}">
                    <a16:creationId xmlns:a16="http://schemas.microsoft.com/office/drawing/2014/main" id="{E9AEF100-A6D2-4585-B0AD-6F52197A5869}"/>
                  </a:ext>
                </a:extLst>
              </p:cNvPr>
              <p:cNvSpPr>
                <a:spLocks noChangeArrowheads="1"/>
              </p:cNvSpPr>
              <p:nvPr/>
            </p:nvSpPr>
            <p:spPr bwMode="auto">
              <a:xfrm flipH="1">
                <a:off x="3068" y="3772"/>
                <a:ext cx="61" cy="61"/>
              </a:xfrm>
              <a:prstGeom prst="ellipse">
                <a:avLst/>
              </a:prstGeom>
              <a:solidFill>
                <a:srgbClr val="FFFFFF"/>
              </a:solidFill>
              <a:ln w="28575">
                <a:solidFill>
                  <a:srgbClr val="000000"/>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6941" name="AutoShape 95">
                <a:extLst>
                  <a:ext uri="{FF2B5EF4-FFF2-40B4-BE49-F238E27FC236}">
                    <a16:creationId xmlns:a16="http://schemas.microsoft.com/office/drawing/2014/main" id="{F6D3A460-F78F-4994-95DF-C91AE819D22E}"/>
                  </a:ext>
                </a:extLst>
              </p:cNvPr>
              <p:cNvSpPr>
                <a:spLocks noChangeArrowheads="1"/>
              </p:cNvSpPr>
              <p:nvPr/>
            </p:nvSpPr>
            <p:spPr bwMode="auto">
              <a:xfrm rot="10800000" flipH="1">
                <a:off x="2767" y="3680"/>
                <a:ext cx="300" cy="255"/>
              </a:xfrm>
              <a:prstGeom prst="flowChartDelay">
                <a:avLst/>
              </a:prstGeom>
              <a:solidFill>
                <a:srgbClr val="FFFFFF"/>
              </a:solidFill>
              <a:ln w="28575">
                <a:solidFill>
                  <a:srgbClr val="000000"/>
                </a:solidFill>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0102"/>
                                        </p:tgtEl>
                                        <p:attrNameLst>
                                          <p:attrName>style.visibility</p:attrName>
                                        </p:attrNameLst>
                                      </p:cBhvr>
                                      <p:to>
                                        <p:strVal val="visible"/>
                                      </p:to>
                                    </p:set>
                                    <p:animEffect transition="in" filter="strips(downRight)">
                                      <p:cBhvr>
                                        <p:cTn id="7" dur="500"/>
                                        <p:tgtEl>
                                          <p:spTgt spid="430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0084"/>
                                        </p:tgtEl>
                                        <p:attrNameLst>
                                          <p:attrName>style.visibility</p:attrName>
                                        </p:attrNameLst>
                                      </p:cBhvr>
                                      <p:to>
                                        <p:strVal val="visible"/>
                                      </p:to>
                                    </p:set>
                                    <p:animEffect transition="in" filter="wipe(up)">
                                      <p:cBhvr>
                                        <p:cTn id="12" dur="500"/>
                                        <p:tgtEl>
                                          <p:spTgt spid="430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0085"/>
                                        </p:tgtEl>
                                        <p:attrNameLst>
                                          <p:attrName>style.visibility</p:attrName>
                                        </p:attrNameLst>
                                      </p:cBhvr>
                                      <p:to>
                                        <p:strVal val="visible"/>
                                      </p:to>
                                    </p:set>
                                    <p:animEffect transition="in" filter="wipe(up)">
                                      <p:cBhvr>
                                        <p:cTn id="17" dur="500"/>
                                        <p:tgtEl>
                                          <p:spTgt spid="430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0103"/>
                                        </p:tgtEl>
                                        <p:attrNameLst>
                                          <p:attrName>style.visibility</p:attrName>
                                        </p:attrNameLst>
                                      </p:cBhvr>
                                      <p:to>
                                        <p:strVal val="visible"/>
                                      </p:to>
                                    </p:set>
                                    <p:animEffect transition="in" filter="wipe(up)">
                                      <p:cBhvr>
                                        <p:cTn id="22" dur="500"/>
                                        <p:tgtEl>
                                          <p:spTgt spid="4301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30082"/>
                                        </p:tgtEl>
                                        <p:attrNameLst>
                                          <p:attrName>style.visibility</p:attrName>
                                        </p:attrNameLst>
                                      </p:cBhvr>
                                      <p:to>
                                        <p:strVal val="visible"/>
                                      </p:to>
                                    </p:set>
                                    <p:animEffect transition="in" filter="box(in)">
                                      <p:cBhvr>
                                        <p:cTn id="27" dur="500"/>
                                        <p:tgtEl>
                                          <p:spTgt spid="430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30163"/>
                                        </p:tgtEl>
                                        <p:attrNameLst>
                                          <p:attrName>style.visibility</p:attrName>
                                        </p:attrNameLst>
                                      </p:cBhvr>
                                      <p:to>
                                        <p:strVal val="visible"/>
                                      </p:to>
                                    </p:set>
                                    <p:animEffect transition="in" filter="box(in)">
                                      <p:cBhvr>
                                        <p:cTn id="32" dur="500"/>
                                        <p:tgtEl>
                                          <p:spTgt spid="4301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430172"/>
                                        </p:tgtEl>
                                        <p:attrNameLst>
                                          <p:attrName>style.visibility</p:attrName>
                                        </p:attrNameLst>
                                      </p:cBhvr>
                                      <p:to>
                                        <p:strVal val="visible"/>
                                      </p:to>
                                    </p:set>
                                    <p:animEffect transition="in" filter="randombar(horizontal)">
                                      <p:cBhvr>
                                        <p:cTn id="37" dur="500"/>
                                        <p:tgtEl>
                                          <p:spTgt spid="4301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0176"/>
                                        </p:tgtEl>
                                        <p:attrNameLst>
                                          <p:attrName>style.visibility</p:attrName>
                                        </p:attrNameLst>
                                      </p:cBhvr>
                                      <p:to>
                                        <p:strVal val="visible"/>
                                      </p:to>
                                    </p:set>
                                    <p:animEffect transition="in" filter="wipe(left)">
                                      <p:cBhvr>
                                        <p:cTn id="42" dur="500"/>
                                        <p:tgtEl>
                                          <p:spTgt spid="4301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430098"/>
                                        </p:tgtEl>
                                        <p:attrNameLst>
                                          <p:attrName>style.visibility</p:attrName>
                                        </p:attrNameLst>
                                      </p:cBhvr>
                                      <p:to>
                                        <p:strVal val="visible"/>
                                      </p:to>
                                    </p:set>
                                    <p:animEffect transition="in" filter="randombar(horizontal)">
                                      <p:cBhvr>
                                        <p:cTn id="47" dur="500"/>
                                        <p:tgtEl>
                                          <p:spTgt spid="4300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43016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nodeType="clickEffect">
                                  <p:stCondLst>
                                    <p:cond delay="0"/>
                                  </p:stCondLst>
                                  <p:childTnLst>
                                    <p:set>
                                      <p:cBhvr>
                                        <p:cTn id="55" dur="1" fill="hold">
                                          <p:stCondLst>
                                            <p:cond delay="0"/>
                                          </p:stCondLst>
                                        </p:cTn>
                                        <p:tgtEl>
                                          <p:spTgt spid="430167"/>
                                        </p:tgtEl>
                                        <p:attrNameLst>
                                          <p:attrName>style.visibility</p:attrName>
                                        </p:attrNameLst>
                                      </p:cBhvr>
                                      <p:to>
                                        <p:strVal val="visible"/>
                                      </p:to>
                                    </p:set>
                                    <p:animEffect transition="in" filter="strips(downRight)">
                                      <p:cBhvr>
                                        <p:cTn id="56" dur="500"/>
                                        <p:tgtEl>
                                          <p:spTgt spid="430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animBg="1" autoUpdateAnimBg="0"/>
      <p:bldP spid="43010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106" name="Group 2">
            <a:extLst>
              <a:ext uri="{FF2B5EF4-FFF2-40B4-BE49-F238E27FC236}">
                <a16:creationId xmlns:a16="http://schemas.microsoft.com/office/drawing/2014/main" id="{C34F0F37-EB71-451C-BF4A-F63DDED8967E}"/>
              </a:ext>
            </a:extLst>
          </p:cNvPr>
          <p:cNvGrpSpPr>
            <a:grpSpLocks/>
          </p:cNvGrpSpPr>
          <p:nvPr/>
        </p:nvGrpSpPr>
        <p:grpSpPr bwMode="auto">
          <a:xfrm>
            <a:off x="3922713" y="1100138"/>
            <a:ext cx="5253037" cy="3062287"/>
            <a:chOff x="2451" y="571"/>
            <a:chExt cx="3309" cy="1929"/>
          </a:xfrm>
        </p:grpSpPr>
        <p:sp>
          <p:nvSpPr>
            <p:cNvPr id="37918" name="Rectangle 3">
              <a:extLst>
                <a:ext uri="{FF2B5EF4-FFF2-40B4-BE49-F238E27FC236}">
                  <a16:creationId xmlns:a16="http://schemas.microsoft.com/office/drawing/2014/main" id="{5914AA15-AC36-4216-9644-D8499A055E84}"/>
                </a:ext>
              </a:extLst>
            </p:cNvPr>
            <p:cNvSpPr>
              <a:spLocks noChangeArrowheads="1"/>
            </p:cNvSpPr>
            <p:nvPr/>
          </p:nvSpPr>
          <p:spPr bwMode="auto">
            <a:xfrm>
              <a:off x="2451" y="571"/>
              <a:ext cx="3309" cy="1929"/>
            </a:xfrm>
            <a:prstGeom prst="rect">
              <a:avLst/>
            </a:prstGeom>
            <a:solidFill>
              <a:schemeClr val="bg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kumimoji="1" lang="zh-CN" altLang="zh-CN" sz="2000" b="0">
                <a:latin typeface="Times New Roman" panose="02020603050405020304" pitchFamily="18" charset="0"/>
                <a:cs typeface="Times New Roman" panose="02020603050405020304" pitchFamily="18" charset="0"/>
              </a:endParaRPr>
            </a:p>
          </p:txBody>
        </p:sp>
        <p:graphicFrame>
          <p:nvGraphicFramePr>
            <p:cNvPr id="37919" name="Object 4">
              <a:extLst>
                <a:ext uri="{FF2B5EF4-FFF2-40B4-BE49-F238E27FC236}">
                  <a16:creationId xmlns:a16="http://schemas.microsoft.com/office/drawing/2014/main" id="{81E232CF-241C-411B-9886-BB274107A378}"/>
                </a:ext>
              </a:extLst>
            </p:cNvPr>
            <p:cNvGraphicFramePr>
              <a:graphicFrameLocks noChangeAspect="1"/>
            </p:cNvGraphicFramePr>
            <p:nvPr/>
          </p:nvGraphicFramePr>
          <p:xfrm>
            <a:off x="2500" y="620"/>
            <a:ext cx="3260" cy="1830"/>
          </p:xfrm>
          <a:graphic>
            <a:graphicData uri="http://schemas.openxmlformats.org/presentationml/2006/ole">
              <mc:AlternateContent xmlns:mc="http://schemas.openxmlformats.org/markup-compatibility/2006">
                <mc:Choice xmlns:v="urn:schemas-microsoft-com:vml" Requires="v">
                  <p:oleObj spid="_x0000_s37920" r:id="rId3" imgW="3171444" imgH="1571244" progId="Word.Picture.8">
                    <p:embed/>
                  </p:oleObj>
                </mc:Choice>
                <mc:Fallback>
                  <p:oleObj r:id="rId3" imgW="3171444" imgH="157124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17024"/>
                        <a:stretch>
                          <a:fillRect/>
                        </a:stretch>
                      </p:blipFill>
                      <p:spPr bwMode="auto">
                        <a:xfrm>
                          <a:off x="2500" y="620"/>
                          <a:ext cx="3260" cy="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31129" name="Group 25">
            <a:extLst>
              <a:ext uri="{FF2B5EF4-FFF2-40B4-BE49-F238E27FC236}">
                <a16:creationId xmlns:a16="http://schemas.microsoft.com/office/drawing/2014/main" id="{300955EE-E380-4864-BA41-809963A99054}"/>
              </a:ext>
            </a:extLst>
          </p:cNvPr>
          <p:cNvGrpSpPr>
            <a:grpSpLocks/>
          </p:cNvGrpSpPr>
          <p:nvPr/>
        </p:nvGrpSpPr>
        <p:grpSpPr bwMode="auto">
          <a:xfrm>
            <a:off x="2036763" y="4548188"/>
            <a:ext cx="6126162" cy="2119312"/>
            <a:chOff x="1170" y="2752"/>
            <a:chExt cx="3859" cy="1335"/>
          </a:xfrm>
        </p:grpSpPr>
        <p:sp>
          <p:nvSpPr>
            <p:cNvPr id="37916" name="Rectangle 26">
              <a:extLst>
                <a:ext uri="{FF2B5EF4-FFF2-40B4-BE49-F238E27FC236}">
                  <a16:creationId xmlns:a16="http://schemas.microsoft.com/office/drawing/2014/main" id="{08BE7ECA-7BB4-4069-90D1-F61EDC555BA8}"/>
                </a:ext>
              </a:extLst>
            </p:cNvPr>
            <p:cNvSpPr>
              <a:spLocks noChangeArrowheads="1"/>
            </p:cNvSpPr>
            <p:nvPr/>
          </p:nvSpPr>
          <p:spPr bwMode="auto">
            <a:xfrm>
              <a:off x="1179" y="2752"/>
              <a:ext cx="3850" cy="1335"/>
            </a:xfrm>
            <a:prstGeom prst="rect">
              <a:avLst/>
            </a:prstGeom>
            <a:solidFill>
              <a:schemeClr val="bg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37917" name="Object 27">
              <a:extLst>
                <a:ext uri="{FF2B5EF4-FFF2-40B4-BE49-F238E27FC236}">
                  <a16:creationId xmlns:a16="http://schemas.microsoft.com/office/drawing/2014/main" id="{72E867E8-0912-482F-B7F8-ECBF44680368}"/>
                </a:ext>
              </a:extLst>
            </p:cNvPr>
            <p:cNvGraphicFramePr>
              <a:graphicFrameLocks noChangeAspect="1"/>
            </p:cNvGraphicFramePr>
            <p:nvPr/>
          </p:nvGraphicFramePr>
          <p:xfrm>
            <a:off x="1170" y="2827"/>
            <a:ext cx="3702" cy="1164"/>
          </p:xfrm>
          <a:graphic>
            <a:graphicData uri="http://schemas.openxmlformats.org/presentationml/2006/ole">
              <mc:AlternateContent xmlns:mc="http://schemas.openxmlformats.org/markup-compatibility/2006">
                <mc:Choice xmlns:v="urn:schemas-microsoft-com:vml" Requires="v">
                  <p:oleObj spid="_x0000_s37921" r:id="rId5" imgW="2695956" imgH="847344" progId="Word.Picture.8">
                    <p:embed/>
                  </p:oleObj>
                </mc:Choice>
                <mc:Fallback>
                  <p:oleObj r:id="rId5" imgW="2695956" imgH="847344" progId="Word.Picture.8">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0" y="2827"/>
                          <a:ext cx="3702"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892" name="Rectangle 28">
            <a:extLst>
              <a:ext uri="{FF2B5EF4-FFF2-40B4-BE49-F238E27FC236}">
                <a16:creationId xmlns:a16="http://schemas.microsoft.com/office/drawing/2014/main" id="{B588E720-DD74-4B1B-8FEB-7BE8900A9020}"/>
              </a:ext>
            </a:extLst>
          </p:cNvPr>
          <p:cNvSpPr>
            <a:spLocks noChangeArrowheads="1"/>
          </p:cNvSpPr>
          <p:nvPr/>
        </p:nvSpPr>
        <p:spPr bwMode="auto">
          <a:xfrm>
            <a:off x="684213" y="404813"/>
            <a:ext cx="2490787"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99"/>
                </a:solidFill>
                <a:latin typeface="Times New Roman" panose="02020603050405020304" pitchFamily="18" charset="0"/>
                <a:ea typeface="楷体_GB2312" pitchFamily="49" charset="-122"/>
              </a:rPr>
              <a:t>工作波形</a:t>
            </a:r>
          </a:p>
        </p:txBody>
      </p:sp>
      <p:sp>
        <p:nvSpPr>
          <p:cNvPr id="431133" name="Rectangle 29">
            <a:extLst>
              <a:ext uri="{FF2B5EF4-FFF2-40B4-BE49-F238E27FC236}">
                <a16:creationId xmlns:a16="http://schemas.microsoft.com/office/drawing/2014/main" id="{36DB6B07-19DA-4D3D-A4A8-2710B1BE86D3}"/>
              </a:ext>
            </a:extLst>
          </p:cNvPr>
          <p:cNvSpPr>
            <a:spLocks noChangeArrowheads="1"/>
          </p:cNvSpPr>
          <p:nvPr/>
        </p:nvSpPr>
        <p:spPr bwMode="auto">
          <a:xfrm>
            <a:off x="827088" y="4005263"/>
            <a:ext cx="2335212"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99"/>
                </a:solidFill>
                <a:latin typeface="Times New Roman" panose="02020603050405020304" pitchFamily="18" charset="0"/>
                <a:ea typeface="楷体_GB2312" pitchFamily="49" charset="-122"/>
              </a:rPr>
              <a:t>状态图</a:t>
            </a:r>
          </a:p>
        </p:txBody>
      </p:sp>
      <p:grpSp>
        <p:nvGrpSpPr>
          <p:cNvPr id="37894" name="Group 56">
            <a:extLst>
              <a:ext uri="{FF2B5EF4-FFF2-40B4-BE49-F238E27FC236}">
                <a16:creationId xmlns:a16="http://schemas.microsoft.com/office/drawing/2014/main" id="{389733BF-2DDB-43FB-91DB-6FFA1D1E2578}"/>
              </a:ext>
            </a:extLst>
          </p:cNvPr>
          <p:cNvGrpSpPr>
            <a:grpSpLocks/>
          </p:cNvGrpSpPr>
          <p:nvPr/>
        </p:nvGrpSpPr>
        <p:grpSpPr bwMode="auto">
          <a:xfrm>
            <a:off x="71438" y="1233488"/>
            <a:ext cx="4210050" cy="2754312"/>
            <a:chOff x="45" y="777"/>
            <a:chExt cx="2652" cy="1735"/>
          </a:xfrm>
        </p:grpSpPr>
        <p:sp>
          <p:nvSpPr>
            <p:cNvPr id="37895" name="AutoShape 31">
              <a:extLst>
                <a:ext uri="{FF2B5EF4-FFF2-40B4-BE49-F238E27FC236}">
                  <a16:creationId xmlns:a16="http://schemas.microsoft.com/office/drawing/2014/main" id="{F0220D4B-246A-4392-A4FF-DC312CE3A7E2}"/>
                </a:ext>
              </a:extLst>
            </p:cNvPr>
            <p:cNvSpPr>
              <a:spLocks noChangeArrowheads="1"/>
            </p:cNvSpPr>
            <p:nvPr/>
          </p:nvSpPr>
          <p:spPr bwMode="auto">
            <a:xfrm>
              <a:off x="73" y="777"/>
              <a:ext cx="2624" cy="1735"/>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37896" name="Object 32">
              <a:extLst>
                <a:ext uri="{FF2B5EF4-FFF2-40B4-BE49-F238E27FC236}">
                  <a16:creationId xmlns:a16="http://schemas.microsoft.com/office/drawing/2014/main" id="{6C46628B-06A8-48C9-B48E-FBB014ABEEFF}"/>
                </a:ext>
              </a:extLst>
            </p:cNvPr>
            <p:cNvGraphicFramePr>
              <a:graphicFrameLocks noChangeAspect="1"/>
            </p:cNvGraphicFramePr>
            <p:nvPr/>
          </p:nvGraphicFramePr>
          <p:xfrm>
            <a:off x="221" y="865"/>
            <a:ext cx="2271" cy="1460"/>
          </p:xfrm>
          <a:graphic>
            <a:graphicData uri="http://schemas.openxmlformats.org/presentationml/2006/ole">
              <mc:AlternateContent xmlns:mc="http://schemas.openxmlformats.org/markup-compatibility/2006">
                <mc:Choice xmlns:v="urn:schemas-microsoft-com:vml" Requires="v">
                  <p:oleObj spid="_x0000_s37922" name="图片" r:id="rId7" imgW="2386584" imgH="1530096" progId="Word.Picture.8">
                    <p:embed/>
                  </p:oleObj>
                </mc:Choice>
                <mc:Fallback>
                  <p:oleObj name="图片" r:id="rId7" imgW="2386584" imgH="1530096" progId="Word.Picture.8">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 y="865"/>
                          <a:ext cx="2271" cy="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7897" name="Group 33">
              <a:extLst>
                <a:ext uri="{FF2B5EF4-FFF2-40B4-BE49-F238E27FC236}">
                  <a16:creationId xmlns:a16="http://schemas.microsoft.com/office/drawing/2014/main" id="{CFCA6849-ABB6-4F76-9BE1-18BD813733B0}"/>
                </a:ext>
              </a:extLst>
            </p:cNvPr>
            <p:cNvGrpSpPr>
              <a:grpSpLocks/>
            </p:cNvGrpSpPr>
            <p:nvPr/>
          </p:nvGrpSpPr>
          <p:grpSpPr bwMode="auto">
            <a:xfrm>
              <a:off x="45" y="1123"/>
              <a:ext cx="368" cy="641"/>
              <a:chOff x="2938" y="2071"/>
              <a:chExt cx="368" cy="641"/>
            </a:xfrm>
          </p:grpSpPr>
          <p:sp>
            <p:nvSpPr>
              <p:cNvPr id="37913" name="Text Box 34">
                <a:extLst>
                  <a:ext uri="{FF2B5EF4-FFF2-40B4-BE49-F238E27FC236}">
                    <a16:creationId xmlns:a16="http://schemas.microsoft.com/office/drawing/2014/main" id="{E0F2D4CA-0E7B-47FE-8DF0-81A7375B302F}"/>
                  </a:ext>
                </a:extLst>
              </p:cNvPr>
              <p:cNvSpPr txBox="1">
                <a:spLocks noChangeArrowheads="1"/>
              </p:cNvSpPr>
              <p:nvPr/>
            </p:nvSpPr>
            <p:spPr bwMode="auto">
              <a:xfrm>
                <a:off x="2938" y="2071"/>
                <a:ext cx="3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800">
                    <a:solidFill>
                      <a:srgbClr val="000066"/>
                    </a:solidFill>
                    <a:latin typeface="Times New Roman" panose="02020603050405020304" pitchFamily="18" charset="0"/>
                    <a:ea typeface="黑体" panose="02010609060101010101" pitchFamily="49" charset="-122"/>
                  </a:rPr>
                  <a:t>1</a:t>
                </a:r>
              </a:p>
            </p:txBody>
          </p:sp>
          <p:sp>
            <p:nvSpPr>
              <p:cNvPr id="37914" name="Text Box 35">
                <a:extLst>
                  <a:ext uri="{FF2B5EF4-FFF2-40B4-BE49-F238E27FC236}">
                    <a16:creationId xmlns:a16="http://schemas.microsoft.com/office/drawing/2014/main" id="{AF03E6EB-20DD-40CA-BE40-6A219AC84CBA}"/>
                  </a:ext>
                </a:extLst>
              </p:cNvPr>
              <p:cNvSpPr txBox="1">
                <a:spLocks noChangeArrowheads="1"/>
              </p:cNvSpPr>
              <p:nvPr/>
            </p:nvSpPr>
            <p:spPr bwMode="auto">
              <a:xfrm>
                <a:off x="2938" y="2306"/>
                <a:ext cx="36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800">
                    <a:solidFill>
                      <a:srgbClr val="000066"/>
                    </a:solidFill>
                    <a:latin typeface="Times New Roman" panose="02020603050405020304" pitchFamily="18" charset="0"/>
                    <a:ea typeface="黑体" panose="02010609060101010101" pitchFamily="49" charset="-122"/>
                  </a:rPr>
                  <a:t>1</a:t>
                </a:r>
              </a:p>
            </p:txBody>
          </p:sp>
          <p:sp>
            <p:nvSpPr>
              <p:cNvPr id="37915" name="Text Box 36">
                <a:extLst>
                  <a:ext uri="{FF2B5EF4-FFF2-40B4-BE49-F238E27FC236}">
                    <a16:creationId xmlns:a16="http://schemas.microsoft.com/office/drawing/2014/main" id="{5F09BF72-24D3-4BD8-BD8F-714869537A41}"/>
                  </a:ext>
                </a:extLst>
              </p:cNvPr>
              <p:cNvSpPr txBox="1">
                <a:spLocks noChangeArrowheads="1"/>
              </p:cNvSpPr>
              <p:nvPr/>
            </p:nvSpPr>
            <p:spPr bwMode="auto">
              <a:xfrm>
                <a:off x="2967" y="2542"/>
                <a:ext cx="31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800">
                    <a:solidFill>
                      <a:srgbClr val="000066"/>
                    </a:solidFill>
                    <a:latin typeface="Times New Roman" panose="02020603050405020304" pitchFamily="18" charset="0"/>
                    <a:ea typeface="黑体" panose="02010609060101010101" pitchFamily="49" charset="-122"/>
                  </a:rPr>
                  <a:t>CP</a:t>
                </a:r>
                <a:endParaRPr lang="en-US" altLang="zh-CN" sz="3600">
                  <a:solidFill>
                    <a:srgbClr val="000066"/>
                  </a:solidFill>
                  <a:latin typeface="Times New Roman" panose="02020603050405020304" pitchFamily="18" charset="0"/>
                  <a:ea typeface="黑体" panose="02010609060101010101" pitchFamily="49" charset="-122"/>
                </a:endParaRPr>
              </a:p>
            </p:txBody>
          </p:sp>
        </p:grpSp>
        <p:sp>
          <p:nvSpPr>
            <p:cNvPr id="37898" name="Line 38">
              <a:extLst>
                <a:ext uri="{FF2B5EF4-FFF2-40B4-BE49-F238E27FC236}">
                  <a16:creationId xmlns:a16="http://schemas.microsoft.com/office/drawing/2014/main" id="{07FFFC66-09F4-4A95-8C19-35E446A56219}"/>
                </a:ext>
              </a:extLst>
            </p:cNvPr>
            <p:cNvSpPr>
              <a:spLocks noChangeShapeType="1"/>
            </p:cNvSpPr>
            <p:nvPr/>
          </p:nvSpPr>
          <p:spPr bwMode="auto">
            <a:xfrm flipV="1">
              <a:off x="1018" y="1859"/>
              <a:ext cx="0" cy="49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9" name="Line 39">
              <a:extLst>
                <a:ext uri="{FF2B5EF4-FFF2-40B4-BE49-F238E27FC236}">
                  <a16:creationId xmlns:a16="http://schemas.microsoft.com/office/drawing/2014/main" id="{1F6BD980-7542-4D43-93B1-A4E963809E84}"/>
                </a:ext>
              </a:extLst>
            </p:cNvPr>
            <p:cNvSpPr>
              <a:spLocks noChangeShapeType="1"/>
            </p:cNvSpPr>
            <p:nvPr/>
          </p:nvSpPr>
          <p:spPr bwMode="auto">
            <a:xfrm flipV="1">
              <a:off x="1764" y="1859"/>
              <a:ext cx="0" cy="267"/>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41">
              <a:extLst>
                <a:ext uri="{FF2B5EF4-FFF2-40B4-BE49-F238E27FC236}">
                  <a16:creationId xmlns:a16="http://schemas.microsoft.com/office/drawing/2014/main" id="{086B55F8-7665-49A4-B72F-08B69918BDD0}"/>
                </a:ext>
              </a:extLst>
            </p:cNvPr>
            <p:cNvSpPr>
              <a:spLocks noChangeShapeType="1"/>
            </p:cNvSpPr>
            <p:nvPr/>
          </p:nvSpPr>
          <p:spPr bwMode="auto">
            <a:xfrm rot="16200000" flipV="1">
              <a:off x="2378" y="2129"/>
              <a:ext cx="0" cy="2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42">
              <a:extLst>
                <a:ext uri="{FF2B5EF4-FFF2-40B4-BE49-F238E27FC236}">
                  <a16:creationId xmlns:a16="http://schemas.microsoft.com/office/drawing/2014/main" id="{0B0D7238-4D10-4F1F-95B0-7B8C861AC67B}"/>
                </a:ext>
              </a:extLst>
            </p:cNvPr>
            <p:cNvSpPr>
              <a:spLocks noChangeShapeType="1"/>
            </p:cNvSpPr>
            <p:nvPr/>
          </p:nvSpPr>
          <p:spPr bwMode="auto">
            <a:xfrm rot="16200000" flipV="1">
              <a:off x="1906" y="1986"/>
              <a:ext cx="0" cy="28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43">
              <a:extLst>
                <a:ext uri="{FF2B5EF4-FFF2-40B4-BE49-F238E27FC236}">
                  <a16:creationId xmlns:a16="http://schemas.microsoft.com/office/drawing/2014/main" id="{9580C9FC-E6F1-49EA-830F-3999A673D2EC}"/>
                </a:ext>
              </a:extLst>
            </p:cNvPr>
            <p:cNvSpPr>
              <a:spLocks noChangeShapeType="1"/>
            </p:cNvSpPr>
            <p:nvPr/>
          </p:nvSpPr>
          <p:spPr bwMode="auto">
            <a:xfrm rot="16200000" flipV="1">
              <a:off x="1530" y="1838"/>
              <a:ext cx="0" cy="102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03" name="Group 46">
              <a:extLst>
                <a:ext uri="{FF2B5EF4-FFF2-40B4-BE49-F238E27FC236}">
                  <a16:creationId xmlns:a16="http://schemas.microsoft.com/office/drawing/2014/main" id="{DBC0D49C-718D-449C-9F63-9646891A791C}"/>
                </a:ext>
              </a:extLst>
            </p:cNvPr>
            <p:cNvGrpSpPr>
              <a:grpSpLocks/>
            </p:cNvGrpSpPr>
            <p:nvPr/>
          </p:nvGrpSpPr>
          <p:grpSpPr bwMode="auto">
            <a:xfrm>
              <a:off x="905" y="901"/>
              <a:ext cx="1587" cy="1334"/>
              <a:chOff x="3957" y="2018"/>
              <a:chExt cx="1587" cy="1334"/>
            </a:xfrm>
          </p:grpSpPr>
          <p:sp>
            <p:nvSpPr>
              <p:cNvPr id="37910" name="Line 47">
                <a:extLst>
                  <a:ext uri="{FF2B5EF4-FFF2-40B4-BE49-F238E27FC236}">
                    <a16:creationId xmlns:a16="http://schemas.microsoft.com/office/drawing/2014/main" id="{08BD1539-9D37-49C4-9DA1-D686D5090B89}"/>
                  </a:ext>
                </a:extLst>
              </p:cNvPr>
              <p:cNvSpPr>
                <a:spLocks noChangeShapeType="1"/>
              </p:cNvSpPr>
              <p:nvPr/>
            </p:nvSpPr>
            <p:spPr bwMode="auto">
              <a:xfrm flipH="1" flipV="1">
                <a:off x="3957" y="2018"/>
                <a:ext cx="2" cy="215"/>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48">
                <a:extLst>
                  <a:ext uri="{FF2B5EF4-FFF2-40B4-BE49-F238E27FC236}">
                    <a16:creationId xmlns:a16="http://schemas.microsoft.com/office/drawing/2014/main" id="{E4F819A6-6C77-4C87-B3F9-219F2F35EBED}"/>
                  </a:ext>
                </a:extLst>
              </p:cNvPr>
              <p:cNvSpPr>
                <a:spLocks noChangeShapeType="1"/>
              </p:cNvSpPr>
              <p:nvPr/>
            </p:nvSpPr>
            <p:spPr bwMode="auto">
              <a:xfrm rot="16200000" flipV="1">
                <a:off x="4750" y="1225"/>
                <a:ext cx="0" cy="1585"/>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Line 49">
                <a:extLst>
                  <a:ext uri="{FF2B5EF4-FFF2-40B4-BE49-F238E27FC236}">
                    <a16:creationId xmlns:a16="http://schemas.microsoft.com/office/drawing/2014/main" id="{7A4BFEB2-42C3-4BDF-8142-C43F8D625CEA}"/>
                  </a:ext>
                </a:extLst>
              </p:cNvPr>
              <p:cNvSpPr>
                <a:spLocks noChangeShapeType="1"/>
              </p:cNvSpPr>
              <p:nvPr/>
            </p:nvSpPr>
            <p:spPr bwMode="auto">
              <a:xfrm flipV="1">
                <a:off x="5544" y="2018"/>
                <a:ext cx="0" cy="1334"/>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04" name="Group 50">
              <a:extLst>
                <a:ext uri="{FF2B5EF4-FFF2-40B4-BE49-F238E27FC236}">
                  <a16:creationId xmlns:a16="http://schemas.microsoft.com/office/drawing/2014/main" id="{043DD9DF-D18E-4682-8C7E-78C1F8F2C5D1}"/>
                </a:ext>
              </a:extLst>
            </p:cNvPr>
            <p:cNvGrpSpPr>
              <a:grpSpLocks/>
            </p:cNvGrpSpPr>
            <p:nvPr/>
          </p:nvGrpSpPr>
          <p:grpSpPr bwMode="auto">
            <a:xfrm>
              <a:off x="788" y="935"/>
              <a:ext cx="1749" cy="911"/>
              <a:chOff x="3561" y="1386"/>
              <a:chExt cx="1749" cy="911"/>
            </a:xfrm>
          </p:grpSpPr>
          <p:sp>
            <p:nvSpPr>
              <p:cNvPr id="37908" name="Text Box 51">
                <a:extLst>
                  <a:ext uri="{FF2B5EF4-FFF2-40B4-BE49-F238E27FC236}">
                    <a16:creationId xmlns:a16="http://schemas.microsoft.com/office/drawing/2014/main" id="{4569CEBD-0C38-4E31-A354-B0ED82C9C0E3}"/>
                  </a:ext>
                </a:extLst>
              </p:cNvPr>
              <p:cNvSpPr txBox="1">
                <a:spLocks noChangeArrowheads="1"/>
              </p:cNvSpPr>
              <p:nvPr/>
            </p:nvSpPr>
            <p:spPr bwMode="auto">
              <a:xfrm>
                <a:off x="4942" y="2099"/>
                <a:ext cx="3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800">
                    <a:solidFill>
                      <a:schemeClr val="bg2"/>
                    </a:solidFill>
                    <a:latin typeface="Times New Roman" panose="02020603050405020304" pitchFamily="18" charset="0"/>
                    <a:ea typeface="黑体" panose="02010609060101010101" pitchFamily="49" charset="-122"/>
                  </a:rPr>
                  <a:t>1</a:t>
                </a:r>
              </a:p>
            </p:txBody>
          </p:sp>
          <p:sp>
            <p:nvSpPr>
              <p:cNvPr id="37909" name="Text Box 52">
                <a:extLst>
                  <a:ext uri="{FF2B5EF4-FFF2-40B4-BE49-F238E27FC236}">
                    <a16:creationId xmlns:a16="http://schemas.microsoft.com/office/drawing/2014/main" id="{2D7FE2B8-9156-4788-B7B8-627E02B0E3E7}"/>
                  </a:ext>
                </a:extLst>
              </p:cNvPr>
              <p:cNvSpPr txBox="1">
                <a:spLocks noChangeArrowheads="1"/>
              </p:cNvSpPr>
              <p:nvPr/>
            </p:nvSpPr>
            <p:spPr bwMode="auto">
              <a:xfrm>
                <a:off x="3561" y="1386"/>
                <a:ext cx="3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sz="1800">
                  <a:solidFill>
                    <a:srgbClr val="000066"/>
                  </a:solidFill>
                  <a:latin typeface="Times New Roman" panose="02020603050405020304" pitchFamily="18" charset="0"/>
                  <a:ea typeface="黑体" panose="02010609060101010101" pitchFamily="49" charset="-122"/>
                </a:endParaRPr>
              </a:p>
            </p:txBody>
          </p:sp>
        </p:grpSp>
        <p:grpSp>
          <p:nvGrpSpPr>
            <p:cNvPr id="37905" name="Group 53">
              <a:extLst>
                <a:ext uri="{FF2B5EF4-FFF2-40B4-BE49-F238E27FC236}">
                  <a16:creationId xmlns:a16="http://schemas.microsoft.com/office/drawing/2014/main" id="{BF3982A3-7A67-42B8-A77B-26922BF4770E}"/>
                </a:ext>
              </a:extLst>
            </p:cNvPr>
            <p:cNvGrpSpPr>
              <a:grpSpLocks/>
            </p:cNvGrpSpPr>
            <p:nvPr/>
          </p:nvGrpSpPr>
          <p:grpSpPr bwMode="auto">
            <a:xfrm>
              <a:off x="1950" y="2092"/>
              <a:ext cx="408" cy="287"/>
              <a:chOff x="2767" y="3680"/>
              <a:chExt cx="362" cy="255"/>
            </a:xfrm>
          </p:grpSpPr>
          <p:sp>
            <p:nvSpPr>
              <p:cNvPr id="37906" name="Oval 54">
                <a:extLst>
                  <a:ext uri="{FF2B5EF4-FFF2-40B4-BE49-F238E27FC236}">
                    <a16:creationId xmlns:a16="http://schemas.microsoft.com/office/drawing/2014/main" id="{27789057-45B1-4C87-9BCA-786ABC64B303}"/>
                  </a:ext>
                </a:extLst>
              </p:cNvPr>
              <p:cNvSpPr>
                <a:spLocks noChangeArrowheads="1"/>
              </p:cNvSpPr>
              <p:nvPr/>
            </p:nvSpPr>
            <p:spPr bwMode="auto">
              <a:xfrm flipH="1">
                <a:off x="3068" y="3772"/>
                <a:ext cx="61" cy="61"/>
              </a:xfrm>
              <a:prstGeom prst="ellipse">
                <a:avLst/>
              </a:prstGeom>
              <a:solidFill>
                <a:srgbClr val="FFFFFF"/>
              </a:solidFill>
              <a:ln w="28575">
                <a:solidFill>
                  <a:srgbClr val="000000"/>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7907" name="AutoShape 55">
                <a:extLst>
                  <a:ext uri="{FF2B5EF4-FFF2-40B4-BE49-F238E27FC236}">
                    <a16:creationId xmlns:a16="http://schemas.microsoft.com/office/drawing/2014/main" id="{9424F642-E09D-47B7-94BF-9B1B7CB41785}"/>
                  </a:ext>
                </a:extLst>
              </p:cNvPr>
              <p:cNvSpPr>
                <a:spLocks noChangeArrowheads="1"/>
              </p:cNvSpPr>
              <p:nvPr/>
            </p:nvSpPr>
            <p:spPr bwMode="auto">
              <a:xfrm rot="10800000" flipH="1">
                <a:off x="2767" y="3680"/>
                <a:ext cx="300" cy="255"/>
              </a:xfrm>
              <a:prstGeom prst="flowChartDelay">
                <a:avLst/>
              </a:prstGeom>
              <a:solidFill>
                <a:srgbClr val="FFFFFF"/>
              </a:solidFill>
              <a:ln w="28575">
                <a:solidFill>
                  <a:srgbClr val="000000"/>
                </a:solidFill>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wipe(left)">
                                      <p:cBhvr>
                                        <p:cTn id="7" dur="500"/>
                                        <p:tgtEl>
                                          <p:spTgt spid="431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1133"/>
                                        </p:tgtEl>
                                        <p:attrNameLst>
                                          <p:attrName>style.visibility</p:attrName>
                                        </p:attrNameLst>
                                      </p:cBhvr>
                                      <p:to>
                                        <p:strVal val="visible"/>
                                      </p:to>
                                    </p:set>
                                    <p:animEffect transition="in" filter="strips(downRight)">
                                      <p:cBhvr>
                                        <p:cTn id="12" dur="500"/>
                                        <p:tgtEl>
                                          <p:spTgt spid="431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1129"/>
                                        </p:tgtEl>
                                        <p:attrNameLst>
                                          <p:attrName>style.visibility</p:attrName>
                                        </p:attrNameLst>
                                      </p:cBhvr>
                                      <p:to>
                                        <p:strVal val="visible"/>
                                      </p:to>
                                    </p:set>
                                    <p:animEffect transition="in" filter="wipe(left)">
                                      <p:cBhvr>
                                        <p:cTn id="17" dur="500"/>
                                        <p:tgtEl>
                                          <p:spTgt spid="43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3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2131" name="Group 3">
            <a:extLst>
              <a:ext uri="{FF2B5EF4-FFF2-40B4-BE49-F238E27FC236}">
                <a16:creationId xmlns:a16="http://schemas.microsoft.com/office/drawing/2014/main" id="{5D45A0AE-4746-4BFE-9CC8-3B6B83841CBC}"/>
              </a:ext>
            </a:extLst>
          </p:cNvPr>
          <p:cNvGrpSpPr>
            <a:grpSpLocks/>
          </p:cNvGrpSpPr>
          <p:nvPr/>
        </p:nvGrpSpPr>
        <p:grpSpPr bwMode="auto">
          <a:xfrm>
            <a:off x="4573588" y="2647950"/>
            <a:ext cx="395287" cy="966788"/>
            <a:chOff x="3301" y="1354"/>
            <a:chExt cx="249" cy="609"/>
          </a:xfrm>
        </p:grpSpPr>
        <p:sp>
          <p:nvSpPr>
            <p:cNvPr id="39008" name="Rectangle 4">
              <a:extLst>
                <a:ext uri="{FF2B5EF4-FFF2-40B4-BE49-F238E27FC236}">
                  <a16:creationId xmlns:a16="http://schemas.microsoft.com/office/drawing/2014/main" id="{3F2F9EEE-96BE-46C2-8379-BE2AAA66688C}"/>
                </a:ext>
              </a:extLst>
            </p:cNvPr>
            <p:cNvSpPr>
              <a:spLocks noChangeArrowheads="1"/>
            </p:cNvSpPr>
            <p:nvPr/>
          </p:nvSpPr>
          <p:spPr bwMode="auto">
            <a:xfrm>
              <a:off x="3301" y="1354"/>
              <a:ext cx="20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09" name="Rectangle 5">
              <a:extLst>
                <a:ext uri="{FF2B5EF4-FFF2-40B4-BE49-F238E27FC236}">
                  <a16:creationId xmlns:a16="http://schemas.microsoft.com/office/drawing/2014/main" id="{E28E6E07-C5C1-44EB-B9DB-F60697D74F2C}"/>
                </a:ext>
              </a:extLst>
            </p:cNvPr>
            <p:cNvSpPr>
              <a:spLocks noChangeArrowheads="1"/>
            </p:cNvSpPr>
            <p:nvPr/>
          </p:nvSpPr>
          <p:spPr bwMode="auto">
            <a:xfrm>
              <a:off x="3396" y="135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1</a:t>
              </a:r>
              <a:endParaRPr kumimoji="1" lang="en-US" altLang="zh-CN" sz="2000" b="0">
                <a:latin typeface="Arial" panose="020B0604020202020204" pitchFamily="34" charset="0"/>
                <a:ea typeface="黑体" panose="02010609060101010101" pitchFamily="49" charset="-122"/>
              </a:endParaRPr>
            </a:p>
          </p:txBody>
        </p:sp>
        <p:sp>
          <p:nvSpPr>
            <p:cNvPr id="39010" name="Rectangle 6">
              <a:extLst>
                <a:ext uri="{FF2B5EF4-FFF2-40B4-BE49-F238E27FC236}">
                  <a16:creationId xmlns:a16="http://schemas.microsoft.com/office/drawing/2014/main" id="{9E10F2CF-0199-4E36-ADB1-A6CE2D68D1C0}"/>
                </a:ext>
              </a:extLst>
            </p:cNvPr>
            <p:cNvSpPr>
              <a:spLocks noChangeArrowheads="1"/>
            </p:cNvSpPr>
            <p:nvPr/>
          </p:nvSpPr>
          <p:spPr bwMode="auto">
            <a:xfrm>
              <a:off x="3460" y="1359"/>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 </a:t>
              </a:r>
              <a:endParaRPr kumimoji="1" lang="en-US" altLang="zh-CN" sz="2000" b="0">
                <a:latin typeface="Arial" panose="020B0604020202020204" pitchFamily="34" charset="0"/>
                <a:ea typeface="黑体" panose="02010609060101010101" pitchFamily="49" charset="-122"/>
              </a:endParaRPr>
            </a:p>
          </p:txBody>
        </p:sp>
        <p:sp>
          <p:nvSpPr>
            <p:cNvPr id="39011" name="Rectangle 7">
              <a:extLst>
                <a:ext uri="{FF2B5EF4-FFF2-40B4-BE49-F238E27FC236}">
                  <a16:creationId xmlns:a16="http://schemas.microsoft.com/office/drawing/2014/main" id="{B63A1372-3457-44D6-B0F3-73C0F80469F0}"/>
                </a:ext>
              </a:extLst>
            </p:cNvPr>
            <p:cNvSpPr>
              <a:spLocks noChangeArrowheads="1"/>
            </p:cNvSpPr>
            <p:nvPr/>
          </p:nvSpPr>
          <p:spPr bwMode="auto">
            <a:xfrm>
              <a:off x="3312" y="1567"/>
              <a:ext cx="20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12" name="Rectangle 8">
              <a:extLst>
                <a:ext uri="{FF2B5EF4-FFF2-40B4-BE49-F238E27FC236}">
                  <a16:creationId xmlns:a16="http://schemas.microsoft.com/office/drawing/2014/main" id="{9A6859D0-9C59-4CEE-8BC7-0EA8A9F0C2D6}"/>
                </a:ext>
              </a:extLst>
            </p:cNvPr>
            <p:cNvSpPr>
              <a:spLocks noChangeArrowheads="1"/>
            </p:cNvSpPr>
            <p:nvPr/>
          </p:nvSpPr>
          <p:spPr bwMode="auto">
            <a:xfrm>
              <a:off x="3406" y="157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1</a:t>
              </a:r>
              <a:endParaRPr kumimoji="1" lang="en-US" altLang="zh-CN" sz="2000" b="0">
                <a:latin typeface="Arial" panose="020B0604020202020204" pitchFamily="34" charset="0"/>
                <a:ea typeface="黑体" panose="02010609060101010101" pitchFamily="49" charset="-122"/>
              </a:endParaRPr>
            </a:p>
          </p:txBody>
        </p:sp>
        <p:sp>
          <p:nvSpPr>
            <p:cNvPr id="39013" name="Rectangle 9">
              <a:extLst>
                <a:ext uri="{FF2B5EF4-FFF2-40B4-BE49-F238E27FC236}">
                  <a16:creationId xmlns:a16="http://schemas.microsoft.com/office/drawing/2014/main" id="{5FADB99A-0E5E-462A-A8D7-609CB0145BC5}"/>
                </a:ext>
              </a:extLst>
            </p:cNvPr>
            <p:cNvSpPr>
              <a:spLocks noChangeArrowheads="1"/>
            </p:cNvSpPr>
            <p:nvPr/>
          </p:nvSpPr>
          <p:spPr bwMode="auto">
            <a:xfrm>
              <a:off x="3471" y="157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 </a:t>
              </a:r>
              <a:endParaRPr kumimoji="1" lang="en-US" altLang="zh-CN" sz="2000" b="0">
                <a:latin typeface="Arial" panose="020B0604020202020204" pitchFamily="34" charset="0"/>
                <a:ea typeface="黑体" panose="02010609060101010101" pitchFamily="49" charset="-122"/>
              </a:endParaRPr>
            </a:p>
          </p:txBody>
        </p:sp>
        <p:sp>
          <p:nvSpPr>
            <p:cNvPr id="39014" name="Rectangle 10">
              <a:extLst>
                <a:ext uri="{FF2B5EF4-FFF2-40B4-BE49-F238E27FC236}">
                  <a16:creationId xmlns:a16="http://schemas.microsoft.com/office/drawing/2014/main" id="{73B79C3C-B39E-4001-BE5D-8C0D4CD4682F}"/>
                </a:ext>
              </a:extLst>
            </p:cNvPr>
            <p:cNvSpPr>
              <a:spLocks noChangeArrowheads="1"/>
            </p:cNvSpPr>
            <p:nvPr/>
          </p:nvSpPr>
          <p:spPr bwMode="auto">
            <a:xfrm>
              <a:off x="3304" y="1795"/>
              <a:ext cx="20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15" name="Rectangle 11">
              <a:extLst>
                <a:ext uri="{FF2B5EF4-FFF2-40B4-BE49-F238E27FC236}">
                  <a16:creationId xmlns:a16="http://schemas.microsoft.com/office/drawing/2014/main" id="{FC8F4613-EFEF-4004-B7FB-70F4D9F264A2}"/>
                </a:ext>
              </a:extLst>
            </p:cNvPr>
            <p:cNvSpPr>
              <a:spLocks noChangeArrowheads="1"/>
            </p:cNvSpPr>
            <p:nvPr/>
          </p:nvSpPr>
          <p:spPr bwMode="auto">
            <a:xfrm>
              <a:off x="3346" y="1800"/>
              <a:ext cx="1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CP</a:t>
              </a:r>
              <a:endParaRPr kumimoji="1" lang="en-US" altLang="zh-CN" sz="2000" b="0">
                <a:latin typeface="Arial" panose="020B0604020202020204" pitchFamily="34" charset="0"/>
                <a:ea typeface="黑体" panose="02010609060101010101" pitchFamily="49" charset="-122"/>
              </a:endParaRPr>
            </a:p>
          </p:txBody>
        </p:sp>
        <p:sp>
          <p:nvSpPr>
            <p:cNvPr id="39016" name="Rectangle 12">
              <a:extLst>
                <a:ext uri="{FF2B5EF4-FFF2-40B4-BE49-F238E27FC236}">
                  <a16:creationId xmlns:a16="http://schemas.microsoft.com/office/drawing/2014/main" id="{E999AD5A-4F19-437B-A1E6-8866B149D939}"/>
                </a:ext>
              </a:extLst>
            </p:cNvPr>
            <p:cNvSpPr>
              <a:spLocks noChangeArrowheads="1"/>
            </p:cNvSpPr>
            <p:nvPr/>
          </p:nvSpPr>
          <p:spPr bwMode="auto">
            <a:xfrm>
              <a:off x="3518" y="1800"/>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 </a:t>
              </a:r>
              <a:endParaRPr kumimoji="1" lang="en-US" altLang="zh-CN" sz="2000" b="0">
                <a:latin typeface="Arial" panose="020B0604020202020204" pitchFamily="34" charset="0"/>
                <a:ea typeface="黑体" panose="02010609060101010101" pitchFamily="49" charset="-122"/>
              </a:endParaRPr>
            </a:p>
          </p:txBody>
        </p:sp>
      </p:grpSp>
      <p:grpSp>
        <p:nvGrpSpPr>
          <p:cNvPr id="432141" name="Group 13">
            <a:extLst>
              <a:ext uri="{FF2B5EF4-FFF2-40B4-BE49-F238E27FC236}">
                <a16:creationId xmlns:a16="http://schemas.microsoft.com/office/drawing/2014/main" id="{17F44D9A-2392-4D1B-8AF3-BB30500F3246}"/>
              </a:ext>
            </a:extLst>
          </p:cNvPr>
          <p:cNvGrpSpPr>
            <a:grpSpLocks/>
          </p:cNvGrpSpPr>
          <p:nvPr/>
        </p:nvGrpSpPr>
        <p:grpSpPr bwMode="auto">
          <a:xfrm>
            <a:off x="4586288" y="2076450"/>
            <a:ext cx="2836862" cy="520700"/>
            <a:chOff x="3309" y="994"/>
            <a:chExt cx="1787" cy="328"/>
          </a:xfrm>
        </p:grpSpPr>
        <p:sp>
          <p:nvSpPr>
            <p:cNvPr id="38992" name="Rectangle 14">
              <a:extLst>
                <a:ext uri="{FF2B5EF4-FFF2-40B4-BE49-F238E27FC236}">
                  <a16:creationId xmlns:a16="http://schemas.microsoft.com/office/drawing/2014/main" id="{3C592F2E-04C5-4B70-801A-113E71D7FDE5}"/>
                </a:ext>
              </a:extLst>
            </p:cNvPr>
            <p:cNvSpPr>
              <a:spLocks noChangeArrowheads="1"/>
            </p:cNvSpPr>
            <p:nvPr/>
          </p:nvSpPr>
          <p:spPr bwMode="auto">
            <a:xfrm>
              <a:off x="3309" y="102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b="0">
                  <a:solidFill>
                    <a:srgbClr val="000000"/>
                  </a:solidFill>
                  <a:latin typeface="楷体_GB2312" pitchFamily="49" charset="-122"/>
                  <a:ea typeface="楷体_GB2312" pitchFamily="49" charset="-122"/>
                </a:rPr>
                <a:t> </a:t>
              </a:r>
              <a:endParaRPr kumimoji="1" lang="en-US" altLang="zh-CN" sz="2000" b="0">
                <a:latin typeface="楷体_GB2312" pitchFamily="49" charset="-122"/>
                <a:ea typeface="楷体_GB2312" pitchFamily="49" charset="-122"/>
              </a:endParaRPr>
            </a:p>
          </p:txBody>
        </p:sp>
        <p:sp>
          <p:nvSpPr>
            <p:cNvPr id="38993" name="Line 15">
              <a:extLst>
                <a:ext uri="{FF2B5EF4-FFF2-40B4-BE49-F238E27FC236}">
                  <a16:creationId xmlns:a16="http://schemas.microsoft.com/office/drawing/2014/main" id="{1E39F1F0-C8E8-4333-B7FA-61B87D7A7BAE}"/>
                </a:ext>
              </a:extLst>
            </p:cNvPr>
            <p:cNvSpPr>
              <a:spLocks noChangeShapeType="1"/>
            </p:cNvSpPr>
            <p:nvPr/>
          </p:nvSpPr>
          <p:spPr bwMode="auto">
            <a:xfrm flipV="1">
              <a:off x="4008" y="1155"/>
              <a:ext cx="1" cy="1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4" name="Rectangle 16">
              <a:extLst>
                <a:ext uri="{FF2B5EF4-FFF2-40B4-BE49-F238E27FC236}">
                  <a16:creationId xmlns:a16="http://schemas.microsoft.com/office/drawing/2014/main" id="{B8AE3DC9-8D89-4F0D-A263-33CA1287A84E}"/>
                </a:ext>
              </a:extLst>
            </p:cNvPr>
            <p:cNvSpPr>
              <a:spLocks noChangeArrowheads="1"/>
            </p:cNvSpPr>
            <p:nvPr/>
          </p:nvSpPr>
          <p:spPr bwMode="auto">
            <a:xfrm>
              <a:off x="4837" y="1159"/>
              <a:ext cx="36" cy="1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995" name="Rectangle 17">
              <a:extLst>
                <a:ext uri="{FF2B5EF4-FFF2-40B4-BE49-F238E27FC236}">
                  <a16:creationId xmlns:a16="http://schemas.microsoft.com/office/drawing/2014/main" id="{FA19D17A-D65A-48CB-A7E8-3509F8CEF78F}"/>
                </a:ext>
              </a:extLst>
            </p:cNvPr>
            <p:cNvSpPr>
              <a:spLocks noChangeArrowheads="1"/>
            </p:cNvSpPr>
            <p:nvPr/>
          </p:nvSpPr>
          <p:spPr bwMode="auto">
            <a:xfrm>
              <a:off x="4625" y="1159"/>
              <a:ext cx="36" cy="1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996" name="Rectangle 18">
              <a:extLst>
                <a:ext uri="{FF2B5EF4-FFF2-40B4-BE49-F238E27FC236}">
                  <a16:creationId xmlns:a16="http://schemas.microsoft.com/office/drawing/2014/main" id="{1F811718-6336-4BE4-B668-CCE99BF673A1}"/>
                </a:ext>
              </a:extLst>
            </p:cNvPr>
            <p:cNvSpPr>
              <a:spLocks noChangeArrowheads="1"/>
            </p:cNvSpPr>
            <p:nvPr/>
          </p:nvSpPr>
          <p:spPr bwMode="auto">
            <a:xfrm>
              <a:off x="4413" y="1159"/>
              <a:ext cx="36" cy="1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997" name="Rectangle 19">
              <a:extLst>
                <a:ext uri="{FF2B5EF4-FFF2-40B4-BE49-F238E27FC236}">
                  <a16:creationId xmlns:a16="http://schemas.microsoft.com/office/drawing/2014/main" id="{A0A11AB3-9702-4656-B4EA-B991F573E682}"/>
                </a:ext>
              </a:extLst>
            </p:cNvPr>
            <p:cNvSpPr>
              <a:spLocks noChangeArrowheads="1"/>
            </p:cNvSpPr>
            <p:nvPr/>
          </p:nvSpPr>
          <p:spPr bwMode="auto">
            <a:xfrm>
              <a:off x="4202" y="1159"/>
              <a:ext cx="37" cy="1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998" name="Rectangle 20">
              <a:extLst>
                <a:ext uri="{FF2B5EF4-FFF2-40B4-BE49-F238E27FC236}">
                  <a16:creationId xmlns:a16="http://schemas.microsoft.com/office/drawing/2014/main" id="{2155FFC7-7AC8-4B14-9C1D-AFE68D7E6C5D}"/>
                </a:ext>
              </a:extLst>
            </p:cNvPr>
            <p:cNvSpPr>
              <a:spLocks noChangeArrowheads="1"/>
            </p:cNvSpPr>
            <p:nvPr/>
          </p:nvSpPr>
          <p:spPr bwMode="auto">
            <a:xfrm>
              <a:off x="4202" y="1142"/>
              <a:ext cx="836" cy="36"/>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999" name="Oval 21">
              <a:extLst>
                <a:ext uri="{FF2B5EF4-FFF2-40B4-BE49-F238E27FC236}">
                  <a16:creationId xmlns:a16="http://schemas.microsoft.com/office/drawing/2014/main" id="{56DA85A5-732F-4EA2-8B18-8DD5F61BD98C}"/>
                </a:ext>
              </a:extLst>
            </p:cNvPr>
            <p:cNvSpPr>
              <a:spLocks noChangeArrowheads="1"/>
            </p:cNvSpPr>
            <p:nvPr/>
          </p:nvSpPr>
          <p:spPr bwMode="auto">
            <a:xfrm>
              <a:off x="3974" y="1251"/>
              <a:ext cx="63" cy="63"/>
            </a:xfrm>
            <a:prstGeom prst="ellipse">
              <a:avLst/>
            </a:prstGeom>
            <a:solidFill>
              <a:srgbClr val="FFFFFF"/>
            </a:solidFill>
            <a:ln w="19050">
              <a:solidFill>
                <a:srgbClr val="000000"/>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00" name="Rectangle 22">
              <a:extLst>
                <a:ext uri="{FF2B5EF4-FFF2-40B4-BE49-F238E27FC236}">
                  <a16:creationId xmlns:a16="http://schemas.microsoft.com/office/drawing/2014/main" id="{37A37B55-2A11-4BB7-821C-CA912A235128}"/>
                </a:ext>
              </a:extLst>
            </p:cNvPr>
            <p:cNvSpPr>
              <a:spLocks noChangeArrowheads="1"/>
            </p:cNvSpPr>
            <p:nvPr/>
          </p:nvSpPr>
          <p:spPr bwMode="auto">
            <a:xfrm>
              <a:off x="5020" y="1155"/>
              <a:ext cx="37" cy="9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01" name="Rectangle 23">
              <a:extLst>
                <a:ext uri="{FF2B5EF4-FFF2-40B4-BE49-F238E27FC236}">
                  <a16:creationId xmlns:a16="http://schemas.microsoft.com/office/drawing/2014/main" id="{7AFB1CFE-607A-4246-8F31-0F1316230E59}"/>
                </a:ext>
              </a:extLst>
            </p:cNvPr>
            <p:cNvSpPr>
              <a:spLocks noChangeArrowheads="1"/>
            </p:cNvSpPr>
            <p:nvPr/>
          </p:nvSpPr>
          <p:spPr bwMode="auto">
            <a:xfrm>
              <a:off x="4981" y="1232"/>
              <a:ext cx="115" cy="37"/>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02" name="Oval 24">
              <a:extLst>
                <a:ext uri="{FF2B5EF4-FFF2-40B4-BE49-F238E27FC236}">
                  <a16:creationId xmlns:a16="http://schemas.microsoft.com/office/drawing/2014/main" id="{C943D793-B732-4C02-8AB5-7F168B0B1E7F}"/>
                </a:ext>
              </a:extLst>
            </p:cNvPr>
            <p:cNvSpPr>
              <a:spLocks noChangeArrowheads="1"/>
            </p:cNvSpPr>
            <p:nvPr/>
          </p:nvSpPr>
          <p:spPr bwMode="auto">
            <a:xfrm>
              <a:off x="4408" y="1138"/>
              <a:ext cx="43" cy="43"/>
            </a:xfrm>
            <a:prstGeom prst="ellipse">
              <a:avLst/>
            </a:prstGeom>
            <a:solidFill>
              <a:srgbClr val="000000"/>
            </a:solidFill>
            <a:ln w="58738">
              <a:solidFill>
                <a:srgbClr val="FF00FF"/>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03" name="Oval 25">
              <a:extLst>
                <a:ext uri="{FF2B5EF4-FFF2-40B4-BE49-F238E27FC236}">
                  <a16:creationId xmlns:a16="http://schemas.microsoft.com/office/drawing/2014/main" id="{ABC54F76-123E-46B5-B443-B07C6D5C9597}"/>
                </a:ext>
              </a:extLst>
            </p:cNvPr>
            <p:cNvSpPr>
              <a:spLocks noChangeArrowheads="1"/>
            </p:cNvSpPr>
            <p:nvPr/>
          </p:nvSpPr>
          <p:spPr bwMode="auto">
            <a:xfrm>
              <a:off x="4620" y="1138"/>
              <a:ext cx="43" cy="43"/>
            </a:xfrm>
            <a:prstGeom prst="ellipse">
              <a:avLst/>
            </a:prstGeom>
            <a:solidFill>
              <a:srgbClr val="000000"/>
            </a:solidFill>
            <a:ln w="58738">
              <a:solidFill>
                <a:srgbClr val="FF00FF"/>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04" name="Oval 26">
              <a:extLst>
                <a:ext uri="{FF2B5EF4-FFF2-40B4-BE49-F238E27FC236}">
                  <a16:creationId xmlns:a16="http://schemas.microsoft.com/office/drawing/2014/main" id="{0355FDD6-B6F5-4257-ACB2-078966475535}"/>
                </a:ext>
              </a:extLst>
            </p:cNvPr>
            <p:cNvSpPr>
              <a:spLocks noChangeArrowheads="1"/>
            </p:cNvSpPr>
            <p:nvPr/>
          </p:nvSpPr>
          <p:spPr bwMode="auto">
            <a:xfrm>
              <a:off x="4834" y="1138"/>
              <a:ext cx="42" cy="43"/>
            </a:xfrm>
            <a:prstGeom prst="ellipse">
              <a:avLst/>
            </a:prstGeom>
            <a:solidFill>
              <a:srgbClr val="000000"/>
            </a:solidFill>
            <a:ln w="58738">
              <a:solidFill>
                <a:srgbClr val="FF00FF"/>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05" name="Rectangle 27">
              <a:extLst>
                <a:ext uri="{FF2B5EF4-FFF2-40B4-BE49-F238E27FC236}">
                  <a16:creationId xmlns:a16="http://schemas.microsoft.com/office/drawing/2014/main" id="{FE3358FB-8063-4E11-BA15-2F07D1CC6C36}"/>
                </a:ext>
              </a:extLst>
            </p:cNvPr>
            <p:cNvSpPr>
              <a:spLocks noChangeArrowheads="1"/>
            </p:cNvSpPr>
            <p:nvPr/>
          </p:nvSpPr>
          <p:spPr bwMode="auto">
            <a:xfrm>
              <a:off x="3905" y="994"/>
              <a:ext cx="20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9006" name="Rectangle 28">
              <a:extLst>
                <a:ext uri="{FF2B5EF4-FFF2-40B4-BE49-F238E27FC236}">
                  <a16:creationId xmlns:a16="http://schemas.microsoft.com/office/drawing/2014/main" id="{823B07BD-193B-4C8F-A30D-3FAFC2034799}"/>
                </a:ext>
              </a:extLst>
            </p:cNvPr>
            <p:cNvSpPr>
              <a:spLocks noChangeArrowheads="1"/>
            </p:cNvSpPr>
            <p:nvPr/>
          </p:nvSpPr>
          <p:spPr bwMode="auto">
            <a:xfrm>
              <a:off x="3999" y="998"/>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楷体_GB2312" pitchFamily="49" charset="-122"/>
                  <a:ea typeface="楷体_GB2312" pitchFamily="49" charset="-122"/>
                </a:rPr>
                <a:t>1</a:t>
              </a:r>
              <a:endParaRPr kumimoji="1" lang="en-US" altLang="zh-CN" sz="2000" b="0">
                <a:latin typeface="楷体_GB2312" pitchFamily="49" charset="-122"/>
                <a:ea typeface="楷体_GB2312" pitchFamily="49" charset="-122"/>
              </a:endParaRPr>
            </a:p>
          </p:txBody>
        </p:sp>
        <p:sp>
          <p:nvSpPr>
            <p:cNvPr id="39007" name="Rectangle 29">
              <a:extLst>
                <a:ext uri="{FF2B5EF4-FFF2-40B4-BE49-F238E27FC236}">
                  <a16:creationId xmlns:a16="http://schemas.microsoft.com/office/drawing/2014/main" id="{8D8409F7-BE6E-4731-A644-04AC3EE564EA}"/>
                </a:ext>
              </a:extLst>
            </p:cNvPr>
            <p:cNvSpPr>
              <a:spLocks noChangeArrowheads="1"/>
            </p:cNvSpPr>
            <p:nvPr/>
          </p:nvSpPr>
          <p:spPr bwMode="auto">
            <a:xfrm>
              <a:off x="4048" y="998"/>
              <a:ext cx="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楷体_GB2312" pitchFamily="49" charset="-122"/>
                  <a:ea typeface="楷体_GB2312" pitchFamily="49" charset="-122"/>
                </a:rPr>
                <a:t> </a:t>
              </a:r>
              <a:endParaRPr kumimoji="1" lang="en-US" altLang="zh-CN" sz="2000" b="0">
                <a:latin typeface="楷体_GB2312" pitchFamily="49" charset="-122"/>
                <a:ea typeface="楷体_GB2312" pitchFamily="49" charset="-122"/>
              </a:endParaRPr>
            </a:p>
          </p:txBody>
        </p:sp>
      </p:grpSp>
      <p:grpSp>
        <p:nvGrpSpPr>
          <p:cNvPr id="432170" name="Group 42">
            <a:extLst>
              <a:ext uri="{FF2B5EF4-FFF2-40B4-BE49-F238E27FC236}">
                <a16:creationId xmlns:a16="http://schemas.microsoft.com/office/drawing/2014/main" id="{5CF9288B-DEF0-459B-9C99-BF4331D43A01}"/>
              </a:ext>
            </a:extLst>
          </p:cNvPr>
          <p:cNvGrpSpPr>
            <a:grpSpLocks/>
          </p:cNvGrpSpPr>
          <p:nvPr/>
        </p:nvGrpSpPr>
        <p:grpSpPr bwMode="auto">
          <a:xfrm>
            <a:off x="4316413" y="4308475"/>
            <a:ext cx="4330700" cy="2160588"/>
            <a:chOff x="2792" y="2686"/>
            <a:chExt cx="2728" cy="1361"/>
          </a:xfrm>
        </p:grpSpPr>
        <p:sp>
          <p:nvSpPr>
            <p:cNvPr id="38990" name="AutoShape 43">
              <a:extLst>
                <a:ext uri="{FF2B5EF4-FFF2-40B4-BE49-F238E27FC236}">
                  <a16:creationId xmlns:a16="http://schemas.microsoft.com/office/drawing/2014/main" id="{315CE1B4-A1DE-4830-BD11-15EE40837975}"/>
                </a:ext>
              </a:extLst>
            </p:cNvPr>
            <p:cNvSpPr>
              <a:spLocks noChangeArrowheads="1"/>
            </p:cNvSpPr>
            <p:nvPr/>
          </p:nvSpPr>
          <p:spPr bwMode="auto">
            <a:xfrm>
              <a:off x="2855" y="2686"/>
              <a:ext cx="2665" cy="1361"/>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38991" name="Object 44">
              <a:extLst>
                <a:ext uri="{FF2B5EF4-FFF2-40B4-BE49-F238E27FC236}">
                  <a16:creationId xmlns:a16="http://schemas.microsoft.com/office/drawing/2014/main" id="{3D807502-8340-443C-9085-E0C5F5B4F3BF}"/>
                </a:ext>
              </a:extLst>
            </p:cNvPr>
            <p:cNvGraphicFramePr>
              <a:graphicFrameLocks noChangeAspect="1"/>
            </p:cNvGraphicFramePr>
            <p:nvPr/>
          </p:nvGraphicFramePr>
          <p:xfrm>
            <a:off x="2792" y="2716"/>
            <a:ext cx="2678" cy="1206"/>
          </p:xfrm>
          <a:graphic>
            <a:graphicData uri="http://schemas.openxmlformats.org/presentationml/2006/ole">
              <mc:AlternateContent xmlns:mc="http://schemas.openxmlformats.org/markup-compatibility/2006">
                <mc:Choice xmlns:v="urn:schemas-microsoft-com:vml" Requires="v">
                  <p:oleObj spid="_x0000_s39017" name="Picture2" r:id="rId3" imgW="4134612" imgH="1714500" progId="Word.Picture.8">
                    <p:embed/>
                  </p:oleObj>
                </mc:Choice>
                <mc:Fallback>
                  <p:oleObj name="Picture2" r:id="rId3" imgW="4134612" imgH="1714500" progId="Word.Picture.8">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 y="2716"/>
                          <a:ext cx="2678"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32173" name="Group 45">
            <a:extLst>
              <a:ext uri="{FF2B5EF4-FFF2-40B4-BE49-F238E27FC236}">
                <a16:creationId xmlns:a16="http://schemas.microsoft.com/office/drawing/2014/main" id="{66759DA0-333E-4CF4-A848-AB343292971D}"/>
              </a:ext>
            </a:extLst>
          </p:cNvPr>
          <p:cNvGraphicFramePr>
            <a:graphicFrameLocks noGrp="1"/>
          </p:cNvGraphicFramePr>
          <p:nvPr/>
        </p:nvGraphicFramePr>
        <p:xfrm>
          <a:off x="719138" y="2205038"/>
          <a:ext cx="2593975" cy="4344987"/>
        </p:xfrm>
        <a:graphic>
          <a:graphicData uri="http://schemas.openxmlformats.org/drawingml/2006/table">
            <a:tbl>
              <a:tblPr/>
              <a:tblGrid>
                <a:gridCol w="568325">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182562">
                  <a:extLst>
                    <a:ext uri="{9D8B030D-6E8A-4147-A177-3AD203B41FA5}">
                      <a16:colId xmlns:a16="http://schemas.microsoft.com/office/drawing/2014/main" val="20003"/>
                    </a:ext>
                  </a:extLst>
                </a:gridCol>
                <a:gridCol w="307975">
                  <a:extLst>
                    <a:ext uri="{9D8B030D-6E8A-4147-A177-3AD203B41FA5}">
                      <a16:colId xmlns:a16="http://schemas.microsoft.com/office/drawing/2014/main" val="20004"/>
                    </a:ext>
                  </a:extLst>
                </a:gridCol>
                <a:gridCol w="534988">
                  <a:extLst>
                    <a:ext uri="{9D8B030D-6E8A-4147-A177-3AD203B41FA5}">
                      <a16:colId xmlns:a16="http://schemas.microsoft.com/office/drawing/2014/main" val="20005"/>
                    </a:ext>
                  </a:extLst>
                </a:gridCol>
              </a:tblGrid>
              <a:tr h="39618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CP</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Q</a:t>
                      </a:r>
                      <a:r>
                        <a:rPr kumimoji="0" lang="en-US" altLang="zh-CN" sz="2000" b="0" i="0" u="none" strike="noStrike" cap="none" normalizeH="0" baseline="-25000">
                          <a:ln>
                            <a:noFill/>
                          </a:ln>
                          <a:solidFill>
                            <a:schemeClr val="tx1"/>
                          </a:solidFill>
                          <a:effectLst/>
                          <a:latin typeface="Arial Narrow" panose="020B0606020202030204" pitchFamily="34" charset="0"/>
                          <a:ea typeface="楷体_GB2312" pitchFamily="49" charset="-122"/>
                        </a:rPr>
                        <a:t>3</a:t>
                      </a:r>
                    </a:p>
                  </a:txBody>
                  <a:tcPr marT="45713" marB="45713"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Q</a:t>
                      </a:r>
                      <a:r>
                        <a:rPr kumimoji="0" lang="en-US" altLang="zh-CN" sz="2000" b="0" i="0" u="none" strike="noStrike" cap="none" normalizeH="0" baseline="-25000">
                          <a:ln>
                            <a:noFill/>
                          </a:ln>
                          <a:solidFill>
                            <a:schemeClr val="tx1"/>
                          </a:solidFill>
                          <a:effectLst/>
                          <a:latin typeface="Arial Narrow" panose="020B0606020202030204" pitchFamily="34" charset="0"/>
                          <a:ea typeface="楷体_GB2312" pitchFamily="49" charset="-122"/>
                        </a:rPr>
                        <a:t>2</a:t>
                      </a:r>
                    </a:p>
                  </a:txBody>
                  <a:tcPr marT="45713" marB="45713"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Q</a:t>
                      </a:r>
                      <a:r>
                        <a:rPr kumimoji="0" lang="en-US" altLang="zh-CN" sz="2000" b="0" i="0" u="none" strike="noStrike" cap="none" normalizeH="0" baseline="-25000">
                          <a:ln>
                            <a:noFill/>
                          </a:ln>
                          <a:solidFill>
                            <a:schemeClr val="tx1"/>
                          </a:solidFill>
                          <a:effectLst/>
                          <a:latin typeface="Arial Narrow" panose="020B0606020202030204" pitchFamily="34" charset="0"/>
                          <a:ea typeface="楷体_GB2312" pitchFamily="49" charset="-122"/>
                        </a:rPr>
                        <a:t>1</a:t>
                      </a:r>
                    </a:p>
                  </a:txBody>
                  <a:tcPr marT="45713" marB="45713"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Q</a:t>
                      </a:r>
                      <a:r>
                        <a:rPr kumimoji="0" lang="en-US" altLang="zh-CN" sz="2000" b="0" i="0" u="none" strike="noStrike" cap="none" normalizeH="0" baseline="-2500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0"/>
                  </a:ext>
                </a:extLst>
              </a:tr>
              <a:tr h="39618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1"/>
                  </a:ext>
                </a:extLst>
              </a:tr>
              <a:tr h="399991">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2"/>
                  </a:ext>
                </a:extLst>
              </a:tr>
              <a:tr h="39618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3"/>
                  </a:ext>
                </a:extLst>
              </a:tr>
              <a:tr h="7618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5">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06341">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8</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5"/>
                  </a:ext>
                </a:extLst>
              </a:tr>
              <a:tr h="39618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9</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6"/>
                  </a:ext>
                </a:extLst>
              </a:tr>
              <a:tr h="699986">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0" i="0" u="none" strike="noStrike" cap="none" normalizeH="0" baseline="0">
                        <a:ln>
                          <a:noFill/>
                        </a:ln>
                        <a:solidFill>
                          <a:schemeClr val="tx1"/>
                        </a:solidFill>
                        <a:effectLst/>
                        <a:latin typeface="Arial Narrow" panose="020B0606020202030204" pitchFamily="34" charset="0"/>
                        <a:ea typeface="楷体_GB2312" pitchFamily="49" charset="-122"/>
                      </a:endParaRPr>
                    </a:p>
                  </a:txBody>
                  <a:tcPr marT="45713" marB="4571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a:t>
                      </a: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0" i="0" u="none" strike="noStrike" cap="none" normalizeH="0" baseline="0">
                        <a:ln>
                          <a:noFill/>
                        </a:ln>
                        <a:solidFill>
                          <a:schemeClr val="tx1"/>
                        </a:solidFill>
                        <a:effectLst/>
                        <a:latin typeface="Arial Narrow" panose="020B0606020202030204" pitchFamily="34" charset="0"/>
                        <a:ea typeface="楷体_GB2312" pitchFamily="49" charset="-122"/>
                      </a:endParaRPr>
                    </a:p>
                  </a:txBody>
                  <a:tcPr marT="45713" marB="4571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0" i="0" u="none" strike="noStrike" cap="none" normalizeH="0" baseline="0">
                        <a:ln>
                          <a:noFill/>
                        </a:ln>
                        <a:solidFill>
                          <a:schemeClr val="tx1"/>
                        </a:solidFill>
                        <a:effectLst/>
                        <a:latin typeface="Arial Narrow" panose="020B0606020202030204" pitchFamily="34" charset="0"/>
                        <a:ea typeface="楷体_GB2312" pitchFamily="49" charset="-122"/>
                      </a:endParaRP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7"/>
                  </a:ext>
                </a:extLst>
              </a:tr>
              <a:tr h="49205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15</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8"/>
                  </a:ext>
                </a:extLst>
              </a:tr>
            </a:tbl>
          </a:graphicData>
        </a:graphic>
      </p:graphicFrame>
      <p:grpSp>
        <p:nvGrpSpPr>
          <p:cNvPr id="432233" name="Group 105">
            <a:extLst>
              <a:ext uri="{FF2B5EF4-FFF2-40B4-BE49-F238E27FC236}">
                <a16:creationId xmlns:a16="http://schemas.microsoft.com/office/drawing/2014/main" id="{DD2F47BF-BB46-463F-9AC1-97F1258E1313}"/>
              </a:ext>
            </a:extLst>
          </p:cNvPr>
          <p:cNvGrpSpPr>
            <a:grpSpLocks/>
          </p:cNvGrpSpPr>
          <p:nvPr/>
        </p:nvGrpSpPr>
        <p:grpSpPr bwMode="auto">
          <a:xfrm>
            <a:off x="3284538" y="2865438"/>
            <a:ext cx="300037" cy="1947862"/>
            <a:chOff x="2020" y="1558"/>
            <a:chExt cx="189" cy="1227"/>
          </a:xfrm>
        </p:grpSpPr>
        <p:sp>
          <p:nvSpPr>
            <p:cNvPr id="38987" name="Line 106">
              <a:extLst>
                <a:ext uri="{FF2B5EF4-FFF2-40B4-BE49-F238E27FC236}">
                  <a16:creationId xmlns:a16="http://schemas.microsoft.com/office/drawing/2014/main" id="{D3ADC680-23FF-4980-B0A8-FCFDC5AD4A22}"/>
                </a:ext>
              </a:extLst>
            </p:cNvPr>
            <p:cNvSpPr>
              <a:spLocks noChangeShapeType="1"/>
            </p:cNvSpPr>
            <p:nvPr/>
          </p:nvSpPr>
          <p:spPr bwMode="auto">
            <a:xfrm>
              <a:off x="2020" y="2785"/>
              <a:ext cx="18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88" name="Line 107">
              <a:extLst>
                <a:ext uri="{FF2B5EF4-FFF2-40B4-BE49-F238E27FC236}">
                  <a16:creationId xmlns:a16="http://schemas.microsoft.com/office/drawing/2014/main" id="{F35C0C36-F3A2-45CD-A752-8E31E91095A9}"/>
                </a:ext>
              </a:extLst>
            </p:cNvPr>
            <p:cNvSpPr>
              <a:spLocks noChangeShapeType="1"/>
            </p:cNvSpPr>
            <p:nvPr/>
          </p:nvSpPr>
          <p:spPr bwMode="auto">
            <a:xfrm flipH="1">
              <a:off x="2029" y="1558"/>
              <a:ext cx="1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89" name="Line 108">
              <a:extLst>
                <a:ext uri="{FF2B5EF4-FFF2-40B4-BE49-F238E27FC236}">
                  <a16:creationId xmlns:a16="http://schemas.microsoft.com/office/drawing/2014/main" id="{32AF4CF7-0790-474D-B508-01C74710566B}"/>
                </a:ext>
              </a:extLst>
            </p:cNvPr>
            <p:cNvSpPr>
              <a:spLocks noChangeShapeType="1"/>
            </p:cNvSpPr>
            <p:nvPr/>
          </p:nvSpPr>
          <p:spPr bwMode="auto">
            <a:xfrm flipV="1">
              <a:off x="2192" y="1565"/>
              <a:ext cx="0" cy="122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2237" name="Rectangle 109">
            <a:extLst>
              <a:ext uri="{FF2B5EF4-FFF2-40B4-BE49-F238E27FC236}">
                <a16:creationId xmlns:a16="http://schemas.microsoft.com/office/drawing/2014/main" id="{F9A06BD2-3E49-49CE-BCCC-433EC5B0F7A3}"/>
              </a:ext>
            </a:extLst>
          </p:cNvPr>
          <p:cNvSpPr>
            <a:spLocks noChangeArrowheads="1"/>
          </p:cNvSpPr>
          <p:nvPr/>
        </p:nvSpPr>
        <p:spPr bwMode="auto">
          <a:xfrm>
            <a:off x="576263" y="1304925"/>
            <a:ext cx="77739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30000"/>
              </a:spcBef>
            </a:pPr>
            <a:r>
              <a:rPr lang="en-US" altLang="zh-CN">
                <a:solidFill>
                  <a:srgbClr val="000099"/>
                </a:solidFill>
                <a:latin typeface="Times New Roman" panose="02020603050405020304" pitchFamily="18" charset="0"/>
                <a:ea typeface="楷体_GB2312" pitchFamily="49" charset="-122"/>
              </a:rPr>
              <a:t>(b) </a:t>
            </a:r>
            <a:r>
              <a:rPr lang="zh-CN" altLang="en-US">
                <a:solidFill>
                  <a:srgbClr val="000099"/>
                </a:solidFill>
                <a:latin typeface="Times New Roman" panose="02020603050405020304" pitchFamily="18" charset="0"/>
                <a:ea typeface="楷体_GB2312" pitchFamily="49" charset="-122"/>
              </a:rPr>
              <a:t>反馈置数法</a:t>
            </a:r>
            <a:r>
              <a:rPr lang="en-US" altLang="zh-CN">
                <a:solidFill>
                  <a:srgbClr val="000099"/>
                </a:solidFill>
                <a:latin typeface="Times New Roman" panose="02020603050405020304" pitchFamily="18" charset="0"/>
                <a:ea typeface="楷体_GB2312" pitchFamily="49" charset="-122"/>
              </a:rPr>
              <a:t>:</a:t>
            </a:r>
            <a:r>
              <a:rPr lang="zh-CN" altLang="en-US">
                <a:solidFill>
                  <a:srgbClr val="000099"/>
                </a:solidFill>
                <a:latin typeface="Times New Roman" panose="02020603050405020304" pitchFamily="18" charset="0"/>
                <a:ea typeface="楷体_GB2312" pitchFamily="49" charset="-122"/>
              </a:rPr>
              <a:t>利用同步置数端，在</a:t>
            </a:r>
            <a:r>
              <a:rPr lang="en-US" altLang="zh-CN">
                <a:solidFill>
                  <a:srgbClr val="000099"/>
                </a:solidFill>
                <a:latin typeface="Times New Roman" panose="02020603050405020304" pitchFamily="18" charset="0"/>
                <a:ea typeface="楷体_GB2312" pitchFamily="49" charset="-122"/>
              </a:rPr>
              <a:t>M</a:t>
            </a:r>
            <a:r>
              <a:rPr lang="zh-CN" altLang="en-US">
                <a:solidFill>
                  <a:srgbClr val="000099"/>
                </a:solidFill>
                <a:latin typeface="Times New Roman" panose="02020603050405020304" pitchFamily="18" charset="0"/>
                <a:ea typeface="楷体_GB2312" pitchFamily="49" charset="-122"/>
              </a:rPr>
              <a:t>进制计数器的计数过程中，跳过</a:t>
            </a:r>
            <a:r>
              <a:rPr lang="en-US" altLang="zh-CN">
                <a:solidFill>
                  <a:srgbClr val="000099"/>
                </a:solidFill>
                <a:latin typeface="Times New Roman" panose="02020603050405020304" pitchFamily="18" charset="0"/>
                <a:ea typeface="楷体_GB2312" pitchFamily="49" charset="-122"/>
              </a:rPr>
              <a:t>M-N</a:t>
            </a:r>
            <a:r>
              <a:rPr lang="zh-CN" altLang="en-US">
                <a:solidFill>
                  <a:srgbClr val="000099"/>
                </a:solidFill>
                <a:latin typeface="Times New Roman" panose="02020603050405020304" pitchFamily="18" charset="0"/>
                <a:ea typeface="楷体_GB2312" pitchFamily="49" charset="-122"/>
              </a:rPr>
              <a:t>个状态，得到</a:t>
            </a:r>
            <a:r>
              <a:rPr lang="en-US" altLang="zh-CN">
                <a:solidFill>
                  <a:srgbClr val="000099"/>
                </a:solidFill>
                <a:latin typeface="Times New Roman" panose="02020603050405020304" pitchFamily="18" charset="0"/>
                <a:ea typeface="楷体_GB2312" pitchFamily="49" charset="-122"/>
              </a:rPr>
              <a:t>N</a:t>
            </a:r>
            <a:r>
              <a:rPr lang="zh-CN" altLang="en-US">
                <a:solidFill>
                  <a:srgbClr val="000099"/>
                </a:solidFill>
                <a:latin typeface="Times New Roman" panose="02020603050405020304" pitchFamily="18" charset="0"/>
                <a:ea typeface="楷体_GB2312" pitchFamily="49" charset="-122"/>
              </a:rPr>
              <a:t>进制计数器的方法。</a:t>
            </a:r>
          </a:p>
        </p:txBody>
      </p:sp>
      <p:sp>
        <p:nvSpPr>
          <p:cNvPr id="432238" name="Rectangle 110">
            <a:extLst>
              <a:ext uri="{FF2B5EF4-FFF2-40B4-BE49-F238E27FC236}">
                <a16:creationId xmlns:a16="http://schemas.microsoft.com/office/drawing/2014/main" id="{F6D512C2-EE0B-4AA3-9343-7625C9DF85F3}"/>
              </a:ext>
            </a:extLst>
          </p:cNvPr>
          <p:cNvSpPr>
            <a:spLocks noChangeArrowheads="1"/>
          </p:cNvSpPr>
          <p:nvPr/>
        </p:nvSpPr>
        <p:spPr bwMode="auto">
          <a:xfrm>
            <a:off x="712788" y="4951413"/>
            <a:ext cx="2568575" cy="1595437"/>
          </a:xfrm>
          <a:prstGeom prst="rect">
            <a:avLst/>
          </a:prstGeom>
          <a:solidFill>
            <a:srgbClr val="FFFFFF"/>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976" name="Rectangle 111">
            <a:extLst>
              <a:ext uri="{FF2B5EF4-FFF2-40B4-BE49-F238E27FC236}">
                <a16:creationId xmlns:a16="http://schemas.microsoft.com/office/drawing/2014/main" id="{B41491A8-56EC-420E-9D14-8041493DEF40}"/>
              </a:ext>
            </a:extLst>
          </p:cNvPr>
          <p:cNvSpPr>
            <a:spLocks noChangeArrowheads="1"/>
          </p:cNvSpPr>
          <p:nvPr/>
        </p:nvSpPr>
        <p:spPr bwMode="auto">
          <a:xfrm>
            <a:off x="323850" y="404813"/>
            <a:ext cx="6284913"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800">
                <a:solidFill>
                  <a:srgbClr val="000099"/>
                </a:solidFill>
                <a:latin typeface="楷体_GB2312" pitchFamily="49" charset="-122"/>
                <a:ea typeface="楷体_GB2312" pitchFamily="49" charset="-122"/>
              </a:rPr>
              <a:t>利用同步置数端构成九进制计数器</a:t>
            </a:r>
          </a:p>
        </p:txBody>
      </p:sp>
      <p:graphicFrame>
        <p:nvGraphicFramePr>
          <p:cNvPr id="432240" name="Object 112">
            <a:extLst>
              <a:ext uri="{FF2B5EF4-FFF2-40B4-BE49-F238E27FC236}">
                <a16:creationId xmlns:a16="http://schemas.microsoft.com/office/drawing/2014/main" id="{8C600989-8F50-4F53-AB0B-DA80E748B69D}"/>
              </a:ext>
            </a:extLst>
          </p:cNvPr>
          <p:cNvGraphicFramePr>
            <a:graphicFrameLocks noChangeAspect="1"/>
          </p:cNvGraphicFramePr>
          <p:nvPr/>
        </p:nvGraphicFramePr>
        <p:xfrm>
          <a:off x="1811338" y="5302250"/>
          <a:ext cx="1674812" cy="520700"/>
        </p:xfrm>
        <a:graphic>
          <a:graphicData uri="http://schemas.openxmlformats.org/presentationml/2006/ole">
            <mc:AlternateContent xmlns:mc="http://schemas.openxmlformats.org/markup-compatibility/2006">
              <mc:Choice xmlns:v="urn:schemas-microsoft-com:vml" Requires="v">
                <p:oleObj spid="_x0000_s39018" name="公式" r:id="rId6" imgW="781235" imgH="247760" progId="Equation.3">
                  <p:embed/>
                </p:oleObj>
              </mc:Choice>
              <mc:Fallback>
                <p:oleObj name="公式" r:id="rId6" imgW="781235" imgH="247760" progId="Equation.3">
                  <p:embed/>
                  <p:pic>
                    <p:nvPicPr>
                      <p:cNvPr id="0" name="Object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1338" y="5302250"/>
                        <a:ext cx="1674812" cy="520700"/>
                      </a:xfrm>
                      <a:prstGeom prst="rect">
                        <a:avLst/>
                      </a:prstGeom>
                      <a:solidFill>
                        <a:schemeClr val="bg1"/>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8978" name="Object 113">
            <a:extLst>
              <a:ext uri="{FF2B5EF4-FFF2-40B4-BE49-F238E27FC236}">
                <a16:creationId xmlns:a16="http://schemas.microsoft.com/office/drawing/2014/main" id="{D375253C-025E-4C3A-A2F3-DE2971ACD9D9}"/>
              </a:ext>
            </a:extLst>
          </p:cNvPr>
          <p:cNvGraphicFramePr>
            <a:graphicFrameLocks noChangeAspect="1"/>
          </p:cNvGraphicFramePr>
          <p:nvPr/>
        </p:nvGraphicFramePr>
        <p:xfrm>
          <a:off x="4603750" y="2082800"/>
          <a:ext cx="3605213" cy="2317750"/>
        </p:xfrm>
        <a:graphic>
          <a:graphicData uri="http://schemas.openxmlformats.org/presentationml/2006/ole">
            <mc:AlternateContent xmlns:mc="http://schemas.openxmlformats.org/markup-compatibility/2006">
              <mc:Choice xmlns:v="urn:schemas-microsoft-com:vml" Requires="v">
                <p:oleObj spid="_x0000_s39019" name="图片" r:id="rId8" imgW="2386584" imgH="1530096" progId="Word.Picture.8">
                  <p:embed/>
                </p:oleObj>
              </mc:Choice>
              <mc:Fallback>
                <p:oleObj name="图片" r:id="rId8" imgW="2386584" imgH="1530096" progId="Word.Picture.8">
                  <p:embed/>
                  <p:pic>
                    <p:nvPicPr>
                      <p:cNvPr id="0" name="Object 1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3750" y="2082800"/>
                        <a:ext cx="3605213"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32245" name="Group 117">
            <a:extLst>
              <a:ext uri="{FF2B5EF4-FFF2-40B4-BE49-F238E27FC236}">
                <a16:creationId xmlns:a16="http://schemas.microsoft.com/office/drawing/2014/main" id="{91C33EDE-C63F-4FB3-8B87-9B2C1B69CBF9}"/>
              </a:ext>
            </a:extLst>
          </p:cNvPr>
          <p:cNvGrpSpPr>
            <a:grpSpLocks/>
          </p:cNvGrpSpPr>
          <p:nvPr/>
        </p:nvGrpSpPr>
        <p:grpSpPr bwMode="auto">
          <a:xfrm>
            <a:off x="7021513" y="3392488"/>
            <a:ext cx="1289050" cy="1001712"/>
            <a:chOff x="4423" y="2137"/>
            <a:chExt cx="812" cy="631"/>
          </a:xfrm>
        </p:grpSpPr>
        <p:sp>
          <p:nvSpPr>
            <p:cNvPr id="38980" name="Rectangle 31">
              <a:extLst>
                <a:ext uri="{FF2B5EF4-FFF2-40B4-BE49-F238E27FC236}">
                  <a16:creationId xmlns:a16="http://schemas.microsoft.com/office/drawing/2014/main" id="{4C97F213-D415-48F1-9401-E4977FD14140}"/>
                </a:ext>
              </a:extLst>
            </p:cNvPr>
            <p:cNvSpPr>
              <a:spLocks noChangeArrowheads="1"/>
            </p:cNvSpPr>
            <p:nvPr/>
          </p:nvSpPr>
          <p:spPr bwMode="auto">
            <a:xfrm>
              <a:off x="4423" y="2299"/>
              <a:ext cx="37" cy="31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981" name="Freeform 32">
              <a:extLst>
                <a:ext uri="{FF2B5EF4-FFF2-40B4-BE49-F238E27FC236}">
                  <a16:creationId xmlns:a16="http://schemas.microsoft.com/office/drawing/2014/main" id="{D2DCAE78-A932-43FC-8453-B2B96FB0269A}"/>
                </a:ext>
              </a:extLst>
            </p:cNvPr>
            <p:cNvSpPr>
              <a:spLocks/>
            </p:cNvSpPr>
            <p:nvPr/>
          </p:nvSpPr>
          <p:spPr bwMode="auto">
            <a:xfrm>
              <a:off x="4441" y="2589"/>
              <a:ext cx="754" cy="39"/>
            </a:xfrm>
            <a:custGeom>
              <a:avLst/>
              <a:gdLst>
                <a:gd name="T0" fmla="*/ 754 w 726"/>
                <a:gd name="T1" fmla="*/ 39 h 39"/>
                <a:gd name="T2" fmla="*/ 754 w 726"/>
                <a:gd name="T3" fmla="*/ 3 h 39"/>
                <a:gd name="T4" fmla="*/ 0 w 726"/>
                <a:gd name="T5" fmla="*/ 0 h 39"/>
                <a:gd name="T6" fmla="*/ 0 w 726"/>
                <a:gd name="T7" fmla="*/ 36 h 39"/>
                <a:gd name="T8" fmla="*/ 754 w 726"/>
                <a:gd name="T9" fmla="*/ 39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9">
                  <a:moveTo>
                    <a:pt x="726" y="39"/>
                  </a:moveTo>
                  <a:lnTo>
                    <a:pt x="726" y="3"/>
                  </a:lnTo>
                  <a:lnTo>
                    <a:pt x="0" y="0"/>
                  </a:lnTo>
                  <a:lnTo>
                    <a:pt x="0" y="36"/>
                  </a:lnTo>
                  <a:lnTo>
                    <a:pt x="726" y="3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82" name="Rectangle 33">
              <a:extLst>
                <a:ext uri="{FF2B5EF4-FFF2-40B4-BE49-F238E27FC236}">
                  <a16:creationId xmlns:a16="http://schemas.microsoft.com/office/drawing/2014/main" id="{7706104B-6760-4454-BF76-F6C9CC223491}"/>
                </a:ext>
              </a:extLst>
            </p:cNvPr>
            <p:cNvSpPr>
              <a:spLocks noChangeArrowheads="1"/>
            </p:cNvSpPr>
            <p:nvPr/>
          </p:nvSpPr>
          <p:spPr bwMode="auto">
            <a:xfrm>
              <a:off x="4900" y="2137"/>
              <a:ext cx="325" cy="36"/>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983" name="Rectangle 34">
              <a:extLst>
                <a:ext uri="{FF2B5EF4-FFF2-40B4-BE49-F238E27FC236}">
                  <a16:creationId xmlns:a16="http://schemas.microsoft.com/office/drawing/2014/main" id="{CB7B8589-B199-4EB7-BD1F-79979C7B1094}"/>
                </a:ext>
              </a:extLst>
            </p:cNvPr>
            <p:cNvSpPr>
              <a:spLocks noChangeArrowheads="1"/>
            </p:cNvSpPr>
            <p:nvPr/>
          </p:nvSpPr>
          <p:spPr bwMode="auto">
            <a:xfrm>
              <a:off x="5198" y="2144"/>
              <a:ext cx="37" cy="48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nvGrpSpPr>
            <p:cNvPr id="38984" name="Group 114">
              <a:extLst>
                <a:ext uri="{FF2B5EF4-FFF2-40B4-BE49-F238E27FC236}">
                  <a16:creationId xmlns:a16="http://schemas.microsoft.com/office/drawing/2014/main" id="{F70CE0AC-34C2-48CC-B7A8-FFDFABA38E51}"/>
                </a:ext>
              </a:extLst>
            </p:cNvPr>
            <p:cNvGrpSpPr>
              <a:grpSpLocks/>
            </p:cNvGrpSpPr>
            <p:nvPr/>
          </p:nvGrpSpPr>
          <p:grpSpPr bwMode="auto">
            <a:xfrm>
              <a:off x="4762" y="2478"/>
              <a:ext cx="295" cy="290"/>
              <a:chOff x="3259" y="2858"/>
              <a:chExt cx="410" cy="403"/>
            </a:xfrm>
          </p:grpSpPr>
          <p:sp>
            <p:nvSpPr>
              <p:cNvPr id="38985" name="AutoShape 115">
                <a:extLst>
                  <a:ext uri="{FF2B5EF4-FFF2-40B4-BE49-F238E27FC236}">
                    <a16:creationId xmlns:a16="http://schemas.microsoft.com/office/drawing/2014/main" id="{CB249428-C50B-4195-B25B-448F1432A479}"/>
                  </a:ext>
                </a:extLst>
              </p:cNvPr>
              <p:cNvSpPr>
                <a:spLocks noChangeArrowheads="1"/>
              </p:cNvSpPr>
              <p:nvPr/>
            </p:nvSpPr>
            <p:spPr bwMode="auto">
              <a:xfrm rot="16200000" flipV="1">
                <a:off x="3231" y="2886"/>
                <a:ext cx="403" cy="347"/>
              </a:xfrm>
              <a:prstGeom prst="triangle">
                <a:avLst>
                  <a:gd name="adj" fmla="val 50000"/>
                </a:avLst>
              </a:prstGeom>
              <a:solidFill>
                <a:srgbClr val="FFFFFF"/>
              </a:solidFill>
              <a:ln w="28575">
                <a:solidFill>
                  <a:srgbClr val="000000"/>
                </a:solidFill>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986" name="Oval 116">
                <a:extLst>
                  <a:ext uri="{FF2B5EF4-FFF2-40B4-BE49-F238E27FC236}">
                    <a16:creationId xmlns:a16="http://schemas.microsoft.com/office/drawing/2014/main" id="{B2BC9BB8-9255-4E70-9C91-01881A3F2A12}"/>
                  </a:ext>
                </a:extLst>
              </p:cNvPr>
              <p:cNvSpPr>
                <a:spLocks noChangeArrowheads="1"/>
              </p:cNvSpPr>
              <p:nvPr/>
            </p:nvSpPr>
            <p:spPr bwMode="auto">
              <a:xfrm rot="-5672986">
                <a:off x="3584" y="3021"/>
                <a:ext cx="85" cy="84"/>
              </a:xfrm>
              <a:prstGeom prst="ellipse">
                <a:avLst/>
              </a:prstGeom>
              <a:solidFill>
                <a:srgbClr val="FFFFFF"/>
              </a:solidFill>
              <a:ln w="28575">
                <a:solidFill>
                  <a:srgbClr val="000000"/>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2237"/>
                                        </p:tgtEl>
                                        <p:attrNameLst>
                                          <p:attrName>style.visibility</p:attrName>
                                        </p:attrNameLst>
                                      </p:cBhvr>
                                      <p:to>
                                        <p:strVal val="visible"/>
                                      </p:to>
                                    </p:set>
                                    <p:animEffect transition="in" filter="strips(downRight)">
                                      <p:cBhvr>
                                        <p:cTn id="7" dur="500"/>
                                        <p:tgtEl>
                                          <p:spTgt spid="432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32233"/>
                                        </p:tgtEl>
                                        <p:attrNameLst>
                                          <p:attrName>style.visibility</p:attrName>
                                        </p:attrNameLst>
                                      </p:cBhvr>
                                      <p:to>
                                        <p:strVal val="visible"/>
                                      </p:to>
                                    </p:set>
                                    <p:animEffect transition="in" filter="box(in)">
                                      <p:cBhvr>
                                        <p:cTn id="12" dur="500"/>
                                        <p:tgtEl>
                                          <p:spTgt spid="432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2238"/>
                                        </p:tgtEl>
                                        <p:attrNameLst>
                                          <p:attrName>style.visibility</p:attrName>
                                        </p:attrNameLst>
                                      </p:cBhvr>
                                      <p:to>
                                        <p:strVal val="visible"/>
                                      </p:to>
                                    </p:set>
                                    <p:animEffect transition="in" filter="wipe(up)">
                                      <p:cBhvr>
                                        <p:cTn id="17" dur="500"/>
                                        <p:tgtEl>
                                          <p:spTgt spid="4322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432240"/>
                                        </p:tgtEl>
                                        <p:attrNameLst>
                                          <p:attrName>style.visibility</p:attrName>
                                        </p:attrNameLst>
                                      </p:cBhvr>
                                      <p:to>
                                        <p:strVal val="visible"/>
                                      </p:to>
                                    </p:set>
                                    <p:animEffect transition="in" filter="randombar(horizontal)">
                                      <p:cBhvr>
                                        <p:cTn id="22" dur="500"/>
                                        <p:tgtEl>
                                          <p:spTgt spid="4322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32131"/>
                                        </p:tgtEl>
                                        <p:attrNameLst>
                                          <p:attrName>style.visibility</p:attrName>
                                        </p:attrNameLst>
                                      </p:cBhvr>
                                      <p:to>
                                        <p:strVal val="visible"/>
                                      </p:to>
                                    </p:set>
                                    <p:animEffect transition="in" filter="wipe(up)">
                                      <p:cBhvr>
                                        <p:cTn id="27" dur="500"/>
                                        <p:tgtEl>
                                          <p:spTgt spid="4321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2245"/>
                                        </p:tgtEl>
                                        <p:attrNameLst>
                                          <p:attrName>style.visibility</p:attrName>
                                        </p:attrNameLst>
                                      </p:cBhvr>
                                      <p:to>
                                        <p:strVal val="visible"/>
                                      </p:to>
                                    </p:set>
                                    <p:animEffect transition="in" filter="wipe(left)">
                                      <p:cBhvr>
                                        <p:cTn id="32" dur="500"/>
                                        <p:tgtEl>
                                          <p:spTgt spid="4322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32141"/>
                                        </p:tgtEl>
                                        <p:attrNameLst>
                                          <p:attrName>style.visibility</p:attrName>
                                        </p:attrNameLst>
                                      </p:cBhvr>
                                      <p:to>
                                        <p:strVal val="visible"/>
                                      </p:to>
                                    </p:set>
                                    <p:animEffect transition="in" filter="wipe(left)">
                                      <p:cBhvr>
                                        <p:cTn id="37" dur="500"/>
                                        <p:tgtEl>
                                          <p:spTgt spid="4321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2170"/>
                                        </p:tgtEl>
                                        <p:attrNameLst>
                                          <p:attrName>style.visibility</p:attrName>
                                        </p:attrNameLst>
                                      </p:cBhvr>
                                      <p:to>
                                        <p:strVal val="visible"/>
                                      </p:to>
                                    </p:set>
                                    <p:animEffect transition="in" filter="wipe(left)">
                                      <p:cBhvr>
                                        <p:cTn id="42" dur="500"/>
                                        <p:tgtEl>
                                          <p:spTgt spid="432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23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a:extLst>
              <a:ext uri="{FF2B5EF4-FFF2-40B4-BE49-F238E27FC236}">
                <a16:creationId xmlns:a16="http://schemas.microsoft.com/office/drawing/2014/main" id="{819A2EA6-4019-4220-98E4-32165B346695}"/>
              </a:ext>
            </a:extLst>
          </p:cNvPr>
          <p:cNvGraphicFramePr>
            <a:graphicFrameLocks noChangeAspect="1"/>
          </p:cNvGraphicFramePr>
          <p:nvPr/>
        </p:nvGraphicFramePr>
        <p:xfrm>
          <a:off x="4500563" y="1412875"/>
          <a:ext cx="3605212" cy="2317750"/>
        </p:xfrm>
        <a:graphic>
          <a:graphicData uri="http://schemas.openxmlformats.org/presentationml/2006/ole">
            <mc:AlternateContent xmlns:mc="http://schemas.openxmlformats.org/markup-compatibility/2006">
              <mc:Choice xmlns:v="urn:schemas-microsoft-com:vml" Requires="v">
                <p:oleObj spid="_x0000_s40059" name="图片" r:id="rId3" imgW="2386584" imgH="1530096" progId="Word.Picture.8">
                  <p:embed/>
                </p:oleObj>
              </mc:Choice>
              <mc:Fallback>
                <p:oleObj name="图片" r:id="rId3" imgW="2386584" imgH="1530096"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412875"/>
                        <a:ext cx="3605212"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4179" name="Rectangle 3">
            <a:extLst>
              <a:ext uri="{FF2B5EF4-FFF2-40B4-BE49-F238E27FC236}">
                <a16:creationId xmlns:a16="http://schemas.microsoft.com/office/drawing/2014/main" id="{773A52D2-F108-44C0-8F70-1C23AF7535EA}"/>
              </a:ext>
            </a:extLst>
          </p:cNvPr>
          <p:cNvSpPr>
            <a:spLocks noChangeArrowheads="1"/>
          </p:cNvSpPr>
          <p:nvPr/>
        </p:nvSpPr>
        <p:spPr bwMode="auto">
          <a:xfrm>
            <a:off x="539750" y="404813"/>
            <a:ext cx="8424863"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99"/>
                </a:solidFill>
                <a:latin typeface="仿宋_GB2312" pitchFamily="49" charset="-122"/>
                <a:ea typeface="仿宋_GB2312" pitchFamily="49" charset="-122"/>
              </a:rPr>
              <a:t> </a:t>
            </a:r>
            <a:r>
              <a:rPr lang="zh-CN" altLang="en-US" sz="2400">
                <a:solidFill>
                  <a:srgbClr val="000099"/>
                </a:solidFill>
                <a:latin typeface="仿宋_GB2312" pitchFamily="49" charset="-122"/>
                <a:ea typeface="仿宋_GB2312" pitchFamily="49" charset="-122"/>
              </a:rPr>
              <a:t>采用后九种状态作为有效状态，用反馈置数法 构成九进制加计数器。</a:t>
            </a:r>
          </a:p>
        </p:txBody>
      </p:sp>
      <p:grpSp>
        <p:nvGrpSpPr>
          <p:cNvPr id="434180" name="Group 4">
            <a:extLst>
              <a:ext uri="{FF2B5EF4-FFF2-40B4-BE49-F238E27FC236}">
                <a16:creationId xmlns:a16="http://schemas.microsoft.com/office/drawing/2014/main" id="{307ECF17-4DE1-4E6D-AE45-24AC470AA2B8}"/>
              </a:ext>
            </a:extLst>
          </p:cNvPr>
          <p:cNvGrpSpPr>
            <a:grpSpLocks/>
          </p:cNvGrpSpPr>
          <p:nvPr/>
        </p:nvGrpSpPr>
        <p:grpSpPr bwMode="auto">
          <a:xfrm>
            <a:off x="3260725" y="4479925"/>
            <a:ext cx="300038" cy="1347788"/>
            <a:chOff x="2020" y="1558"/>
            <a:chExt cx="189" cy="1227"/>
          </a:xfrm>
        </p:grpSpPr>
        <p:sp>
          <p:nvSpPr>
            <p:cNvPr id="40056" name="Line 5">
              <a:extLst>
                <a:ext uri="{FF2B5EF4-FFF2-40B4-BE49-F238E27FC236}">
                  <a16:creationId xmlns:a16="http://schemas.microsoft.com/office/drawing/2014/main" id="{83DF0291-F1AE-4CDE-8344-FB15BE8FA956}"/>
                </a:ext>
              </a:extLst>
            </p:cNvPr>
            <p:cNvSpPr>
              <a:spLocks noChangeShapeType="1"/>
            </p:cNvSpPr>
            <p:nvPr/>
          </p:nvSpPr>
          <p:spPr bwMode="auto">
            <a:xfrm>
              <a:off x="2020" y="2785"/>
              <a:ext cx="18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57" name="Line 6">
              <a:extLst>
                <a:ext uri="{FF2B5EF4-FFF2-40B4-BE49-F238E27FC236}">
                  <a16:creationId xmlns:a16="http://schemas.microsoft.com/office/drawing/2014/main" id="{2ED7C58D-2068-4F78-8FB3-F983525E1146}"/>
                </a:ext>
              </a:extLst>
            </p:cNvPr>
            <p:cNvSpPr>
              <a:spLocks noChangeShapeType="1"/>
            </p:cNvSpPr>
            <p:nvPr/>
          </p:nvSpPr>
          <p:spPr bwMode="auto">
            <a:xfrm flipH="1">
              <a:off x="2029" y="1558"/>
              <a:ext cx="1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58" name="Line 7">
              <a:extLst>
                <a:ext uri="{FF2B5EF4-FFF2-40B4-BE49-F238E27FC236}">
                  <a16:creationId xmlns:a16="http://schemas.microsoft.com/office/drawing/2014/main" id="{87C9B1B8-BBEB-4D03-A283-9397FEEFBAD5}"/>
                </a:ext>
              </a:extLst>
            </p:cNvPr>
            <p:cNvSpPr>
              <a:spLocks noChangeShapeType="1"/>
            </p:cNvSpPr>
            <p:nvPr/>
          </p:nvSpPr>
          <p:spPr bwMode="auto">
            <a:xfrm flipV="1">
              <a:off x="2192" y="1565"/>
              <a:ext cx="0" cy="122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34184" name="Group 8">
            <a:extLst>
              <a:ext uri="{FF2B5EF4-FFF2-40B4-BE49-F238E27FC236}">
                <a16:creationId xmlns:a16="http://schemas.microsoft.com/office/drawing/2014/main" id="{A87D9F4E-3E7C-4375-AD36-39E9DEF8998F}"/>
              </a:ext>
            </a:extLst>
          </p:cNvPr>
          <p:cNvGraphicFramePr>
            <a:graphicFrameLocks noGrp="1"/>
          </p:cNvGraphicFramePr>
          <p:nvPr/>
        </p:nvGraphicFramePr>
        <p:xfrm>
          <a:off x="622300" y="1570038"/>
          <a:ext cx="2593975" cy="4537075"/>
        </p:xfrm>
        <a:graphic>
          <a:graphicData uri="http://schemas.openxmlformats.org/drawingml/2006/table">
            <a:tbl>
              <a:tblPr/>
              <a:tblGrid>
                <a:gridCol w="568325">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182563">
                  <a:extLst>
                    <a:ext uri="{9D8B030D-6E8A-4147-A177-3AD203B41FA5}">
                      <a16:colId xmlns:a16="http://schemas.microsoft.com/office/drawing/2014/main" val="20003"/>
                    </a:ext>
                  </a:extLst>
                </a:gridCol>
                <a:gridCol w="307975">
                  <a:extLst>
                    <a:ext uri="{9D8B030D-6E8A-4147-A177-3AD203B41FA5}">
                      <a16:colId xmlns:a16="http://schemas.microsoft.com/office/drawing/2014/main" val="20004"/>
                    </a:ext>
                  </a:extLst>
                </a:gridCol>
                <a:gridCol w="534987">
                  <a:extLst>
                    <a:ext uri="{9D8B030D-6E8A-4147-A177-3AD203B41FA5}">
                      <a16:colId xmlns:a16="http://schemas.microsoft.com/office/drawing/2014/main" val="20005"/>
                    </a:ext>
                  </a:extLst>
                </a:gridCol>
              </a:tblGrid>
              <a:tr h="39626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CP</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Q</a:t>
                      </a:r>
                      <a:r>
                        <a:rPr kumimoji="0" lang="en-US" altLang="zh-CN" sz="2000" b="0" i="0" u="none" strike="noStrike" cap="none" normalizeH="0" baseline="-25000">
                          <a:ln>
                            <a:noFill/>
                          </a:ln>
                          <a:solidFill>
                            <a:schemeClr val="tx1"/>
                          </a:solidFill>
                          <a:effectLst/>
                          <a:latin typeface="Arial Narrow" panose="020B0606020202030204" pitchFamily="34" charset="0"/>
                          <a:ea typeface="楷体_GB2312" pitchFamily="49" charset="-122"/>
                        </a:rPr>
                        <a:t>D</a:t>
                      </a:r>
                    </a:p>
                  </a:txBody>
                  <a:tcPr marT="45723" marB="45723"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Q</a:t>
                      </a:r>
                      <a:r>
                        <a:rPr kumimoji="0" lang="en-US" altLang="zh-CN" sz="2000" b="0" i="0" u="none" strike="noStrike" cap="none" normalizeH="0" baseline="-25000">
                          <a:ln>
                            <a:noFill/>
                          </a:ln>
                          <a:solidFill>
                            <a:schemeClr val="tx1"/>
                          </a:solidFill>
                          <a:effectLst/>
                          <a:latin typeface="Arial Narrow" panose="020B0606020202030204" pitchFamily="34" charset="0"/>
                          <a:ea typeface="楷体_GB2312" pitchFamily="49" charset="-122"/>
                        </a:rPr>
                        <a:t>C</a:t>
                      </a:r>
                    </a:p>
                  </a:txBody>
                  <a:tcPr marT="45723" marB="45723"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Q</a:t>
                      </a:r>
                      <a:r>
                        <a:rPr kumimoji="0" lang="en-US" altLang="zh-CN" sz="2000" b="0" i="0" u="none" strike="noStrike" cap="none" normalizeH="0" baseline="-25000">
                          <a:ln>
                            <a:noFill/>
                          </a:ln>
                          <a:solidFill>
                            <a:schemeClr val="tx1"/>
                          </a:solidFill>
                          <a:effectLst/>
                          <a:latin typeface="Arial Narrow" panose="020B0606020202030204" pitchFamily="34" charset="0"/>
                          <a:ea typeface="楷体_GB2312" pitchFamily="49" charset="-122"/>
                        </a:rPr>
                        <a:t>B</a:t>
                      </a:r>
                    </a:p>
                  </a:txBody>
                  <a:tcPr marT="45723" marB="45723"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Q</a:t>
                      </a:r>
                      <a:r>
                        <a:rPr kumimoji="0" lang="en-US" altLang="zh-CN" sz="2000" b="0" i="0" u="none" strike="noStrike" cap="none" normalizeH="0" baseline="-25000">
                          <a:ln>
                            <a:noFill/>
                          </a:ln>
                          <a:solidFill>
                            <a:schemeClr val="tx1"/>
                          </a:solidFill>
                          <a:effectLst/>
                          <a:latin typeface="Arial Narrow" panose="020B0606020202030204" pitchFamily="34" charset="0"/>
                          <a:ea typeface="楷体_GB2312" pitchFamily="49" charset="-122"/>
                        </a:rPr>
                        <a:t>A</a:t>
                      </a:r>
                    </a:p>
                  </a:txBody>
                  <a:tcPr marT="45723" marB="45723"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0"/>
                  </a:ext>
                </a:extLst>
              </a:tr>
              <a:tr h="39626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1"/>
                  </a:ext>
                </a:extLst>
              </a:tr>
              <a:tr h="40007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2"/>
                  </a:ext>
                </a:extLst>
              </a:tr>
              <a:tr h="4080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3"/>
                  </a:ext>
                </a:extLst>
              </a:tr>
              <a:tr h="76205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5">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0642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5"/>
                  </a:ext>
                </a:extLst>
              </a:tr>
              <a:tr h="40642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6"/>
                  </a:ext>
                </a:extLst>
              </a:tr>
              <a:tr h="39626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9</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0</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7"/>
                  </a:ext>
                </a:extLst>
              </a:tr>
              <a:tr h="47310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0" i="0" u="none" strike="noStrike" cap="none" normalizeH="0" baseline="0">
                        <a:ln>
                          <a:noFill/>
                        </a:ln>
                        <a:solidFill>
                          <a:schemeClr val="tx1"/>
                        </a:solidFill>
                        <a:effectLst/>
                        <a:latin typeface="Arial Narrow" panose="020B0606020202030204" pitchFamily="34" charset="0"/>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a:t>
                      </a: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0" i="0" u="none" strike="noStrike" cap="none" normalizeH="0" baseline="0">
                        <a:ln>
                          <a:noFill/>
                        </a:ln>
                        <a:solidFill>
                          <a:schemeClr val="tx1"/>
                        </a:solidFill>
                        <a:effectLst/>
                        <a:latin typeface="Arial Narrow" panose="020B0606020202030204" pitchFamily="34" charset="0"/>
                        <a:ea typeface="楷体_GB2312" pitchFamily="49" charset="-122"/>
                      </a:endParaRPr>
                    </a:p>
                  </a:txBody>
                  <a:tcPr marT="45723" marB="4572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000" b="0" i="0" u="none" strike="noStrike" cap="none" normalizeH="0" baseline="0">
                        <a:ln>
                          <a:noFill/>
                        </a:ln>
                        <a:solidFill>
                          <a:schemeClr val="tx1"/>
                        </a:solidFill>
                        <a:effectLst/>
                        <a:latin typeface="Arial Narrow" panose="020B0606020202030204" pitchFamily="34" charset="0"/>
                        <a:ea typeface="楷体_GB2312" pitchFamily="49" charset="-122"/>
                      </a:endParaRP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8"/>
                  </a:ext>
                </a:extLst>
              </a:tr>
              <a:tr h="492159">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h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Narrow" panose="020B0606020202030204" pitchFamily="34" charset="0"/>
                          <a:ea typeface="楷体_GB2312" pitchFamily="49" charset="-122"/>
                        </a:rPr>
                        <a:t>1</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extLst>
                  <a:ext uri="{0D108BD9-81ED-4DB2-BD59-A6C34878D82A}">
                    <a16:rowId xmlns:a16="http://schemas.microsoft.com/office/drawing/2014/main" val="10009"/>
                  </a:ext>
                </a:extLst>
              </a:tr>
            </a:tbl>
          </a:graphicData>
        </a:graphic>
      </p:graphicFrame>
      <p:sp>
        <p:nvSpPr>
          <p:cNvPr id="434250" name="Rectangle 74">
            <a:extLst>
              <a:ext uri="{FF2B5EF4-FFF2-40B4-BE49-F238E27FC236}">
                <a16:creationId xmlns:a16="http://schemas.microsoft.com/office/drawing/2014/main" id="{5DB6AB66-1F42-40A2-B3E9-4A2636B2C1E4}"/>
              </a:ext>
            </a:extLst>
          </p:cNvPr>
          <p:cNvSpPr>
            <a:spLocks noChangeArrowheads="1"/>
          </p:cNvSpPr>
          <p:nvPr/>
        </p:nvSpPr>
        <p:spPr bwMode="auto">
          <a:xfrm>
            <a:off x="1195388" y="1973263"/>
            <a:ext cx="1973262" cy="2365375"/>
          </a:xfrm>
          <a:prstGeom prst="rect">
            <a:avLst/>
          </a:prstGeom>
          <a:solidFill>
            <a:srgbClr val="FFFFCC"/>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nvGrpSpPr>
          <p:cNvPr id="434251" name="Group 75">
            <a:extLst>
              <a:ext uri="{FF2B5EF4-FFF2-40B4-BE49-F238E27FC236}">
                <a16:creationId xmlns:a16="http://schemas.microsoft.com/office/drawing/2014/main" id="{941FEFF8-1073-4DB3-953B-2179B810DA3B}"/>
              </a:ext>
            </a:extLst>
          </p:cNvPr>
          <p:cNvGrpSpPr>
            <a:grpSpLocks/>
          </p:cNvGrpSpPr>
          <p:nvPr/>
        </p:nvGrpSpPr>
        <p:grpSpPr bwMode="auto">
          <a:xfrm>
            <a:off x="4427538" y="1952625"/>
            <a:ext cx="395287" cy="966788"/>
            <a:chOff x="3301" y="1354"/>
            <a:chExt cx="249" cy="609"/>
          </a:xfrm>
        </p:grpSpPr>
        <p:sp>
          <p:nvSpPr>
            <p:cNvPr id="40047" name="Rectangle 76">
              <a:extLst>
                <a:ext uri="{FF2B5EF4-FFF2-40B4-BE49-F238E27FC236}">
                  <a16:creationId xmlns:a16="http://schemas.microsoft.com/office/drawing/2014/main" id="{19D2A134-4CB6-4509-85AC-622C6E3E75DF}"/>
                </a:ext>
              </a:extLst>
            </p:cNvPr>
            <p:cNvSpPr>
              <a:spLocks noChangeArrowheads="1"/>
            </p:cNvSpPr>
            <p:nvPr/>
          </p:nvSpPr>
          <p:spPr bwMode="auto">
            <a:xfrm>
              <a:off x="3301" y="1354"/>
              <a:ext cx="20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48" name="Rectangle 77">
              <a:extLst>
                <a:ext uri="{FF2B5EF4-FFF2-40B4-BE49-F238E27FC236}">
                  <a16:creationId xmlns:a16="http://schemas.microsoft.com/office/drawing/2014/main" id="{4FD72C2B-3F6B-42D7-9288-143A52D44B2C}"/>
                </a:ext>
              </a:extLst>
            </p:cNvPr>
            <p:cNvSpPr>
              <a:spLocks noChangeArrowheads="1"/>
            </p:cNvSpPr>
            <p:nvPr/>
          </p:nvSpPr>
          <p:spPr bwMode="auto">
            <a:xfrm>
              <a:off x="3396" y="135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1</a:t>
              </a:r>
              <a:endParaRPr kumimoji="1" lang="en-US" altLang="zh-CN" sz="2000" b="0">
                <a:latin typeface="Arial" panose="020B0604020202020204" pitchFamily="34" charset="0"/>
                <a:ea typeface="黑体" panose="02010609060101010101" pitchFamily="49" charset="-122"/>
              </a:endParaRPr>
            </a:p>
          </p:txBody>
        </p:sp>
        <p:sp>
          <p:nvSpPr>
            <p:cNvPr id="40049" name="Rectangle 78">
              <a:extLst>
                <a:ext uri="{FF2B5EF4-FFF2-40B4-BE49-F238E27FC236}">
                  <a16:creationId xmlns:a16="http://schemas.microsoft.com/office/drawing/2014/main" id="{0863F147-2358-4C05-AC0B-87843D53256E}"/>
                </a:ext>
              </a:extLst>
            </p:cNvPr>
            <p:cNvSpPr>
              <a:spLocks noChangeArrowheads="1"/>
            </p:cNvSpPr>
            <p:nvPr/>
          </p:nvSpPr>
          <p:spPr bwMode="auto">
            <a:xfrm>
              <a:off x="3460" y="1359"/>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 </a:t>
              </a:r>
              <a:endParaRPr kumimoji="1" lang="en-US" altLang="zh-CN" sz="2000" b="0">
                <a:latin typeface="Arial" panose="020B0604020202020204" pitchFamily="34" charset="0"/>
                <a:ea typeface="黑体" panose="02010609060101010101" pitchFamily="49" charset="-122"/>
              </a:endParaRPr>
            </a:p>
          </p:txBody>
        </p:sp>
        <p:sp>
          <p:nvSpPr>
            <p:cNvPr id="40050" name="Rectangle 79">
              <a:extLst>
                <a:ext uri="{FF2B5EF4-FFF2-40B4-BE49-F238E27FC236}">
                  <a16:creationId xmlns:a16="http://schemas.microsoft.com/office/drawing/2014/main" id="{6F9BEB2E-BE42-4DC4-970C-8139CB6618BA}"/>
                </a:ext>
              </a:extLst>
            </p:cNvPr>
            <p:cNvSpPr>
              <a:spLocks noChangeArrowheads="1"/>
            </p:cNvSpPr>
            <p:nvPr/>
          </p:nvSpPr>
          <p:spPr bwMode="auto">
            <a:xfrm>
              <a:off x="3312" y="1567"/>
              <a:ext cx="20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51" name="Rectangle 80">
              <a:extLst>
                <a:ext uri="{FF2B5EF4-FFF2-40B4-BE49-F238E27FC236}">
                  <a16:creationId xmlns:a16="http://schemas.microsoft.com/office/drawing/2014/main" id="{A1FACDC8-FB80-4BD8-B5C2-895ECF916724}"/>
                </a:ext>
              </a:extLst>
            </p:cNvPr>
            <p:cNvSpPr>
              <a:spLocks noChangeArrowheads="1"/>
            </p:cNvSpPr>
            <p:nvPr/>
          </p:nvSpPr>
          <p:spPr bwMode="auto">
            <a:xfrm>
              <a:off x="3406" y="157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1</a:t>
              </a:r>
              <a:endParaRPr kumimoji="1" lang="en-US" altLang="zh-CN" sz="2000" b="0">
                <a:latin typeface="Arial" panose="020B0604020202020204" pitchFamily="34" charset="0"/>
                <a:ea typeface="黑体" panose="02010609060101010101" pitchFamily="49" charset="-122"/>
              </a:endParaRPr>
            </a:p>
          </p:txBody>
        </p:sp>
        <p:sp>
          <p:nvSpPr>
            <p:cNvPr id="40052" name="Rectangle 81">
              <a:extLst>
                <a:ext uri="{FF2B5EF4-FFF2-40B4-BE49-F238E27FC236}">
                  <a16:creationId xmlns:a16="http://schemas.microsoft.com/office/drawing/2014/main" id="{68B2B971-EFA1-42EF-8C2E-812D4A6BAC8F}"/>
                </a:ext>
              </a:extLst>
            </p:cNvPr>
            <p:cNvSpPr>
              <a:spLocks noChangeArrowheads="1"/>
            </p:cNvSpPr>
            <p:nvPr/>
          </p:nvSpPr>
          <p:spPr bwMode="auto">
            <a:xfrm>
              <a:off x="3471" y="157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 </a:t>
              </a:r>
              <a:endParaRPr kumimoji="1" lang="en-US" altLang="zh-CN" sz="2000" b="0">
                <a:latin typeface="Arial" panose="020B0604020202020204" pitchFamily="34" charset="0"/>
                <a:ea typeface="黑体" panose="02010609060101010101" pitchFamily="49" charset="-122"/>
              </a:endParaRPr>
            </a:p>
          </p:txBody>
        </p:sp>
        <p:sp>
          <p:nvSpPr>
            <p:cNvPr id="40053" name="Rectangle 82">
              <a:extLst>
                <a:ext uri="{FF2B5EF4-FFF2-40B4-BE49-F238E27FC236}">
                  <a16:creationId xmlns:a16="http://schemas.microsoft.com/office/drawing/2014/main" id="{E9CF6721-0F08-4568-9053-A7C0B38F29E1}"/>
                </a:ext>
              </a:extLst>
            </p:cNvPr>
            <p:cNvSpPr>
              <a:spLocks noChangeArrowheads="1"/>
            </p:cNvSpPr>
            <p:nvPr/>
          </p:nvSpPr>
          <p:spPr bwMode="auto">
            <a:xfrm>
              <a:off x="3304" y="1795"/>
              <a:ext cx="20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54" name="Rectangle 83">
              <a:extLst>
                <a:ext uri="{FF2B5EF4-FFF2-40B4-BE49-F238E27FC236}">
                  <a16:creationId xmlns:a16="http://schemas.microsoft.com/office/drawing/2014/main" id="{DE3C1210-E3AD-425C-9859-9E79871A4733}"/>
                </a:ext>
              </a:extLst>
            </p:cNvPr>
            <p:cNvSpPr>
              <a:spLocks noChangeArrowheads="1"/>
            </p:cNvSpPr>
            <p:nvPr/>
          </p:nvSpPr>
          <p:spPr bwMode="auto">
            <a:xfrm>
              <a:off x="3346" y="1800"/>
              <a:ext cx="1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CP</a:t>
              </a:r>
              <a:endParaRPr kumimoji="1" lang="en-US" altLang="zh-CN" sz="2000" b="0">
                <a:latin typeface="Arial" panose="020B0604020202020204" pitchFamily="34" charset="0"/>
                <a:ea typeface="黑体" panose="02010609060101010101" pitchFamily="49" charset="-122"/>
              </a:endParaRPr>
            </a:p>
          </p:txBody>
        </p:sp>
        <p:sp>
          <p:nvSpPr>
            <p:cNvPr id="40055" name="Rectangle 84">
              <a:extLst>
                <a:ext uri="{FF2B5EF4-FFF2-40B4-BE49-F238E27FC236}">
                  <a16:creationId xmlns:a16="http://schemas.microsoft.com/office/drawing/2014/main" id="{3AF1A230-A9C9-4BF2-AE30-4508C1C76905}"/>
                </a:ext>
              </a:extLst>
            </p:cNvPr>
            <p:cNvSpPr>
              <a:spLocks noChangeArrowheads="1"/>
            </p:cNvSpPr>
            <p:nvPr/>
          </p:nvSpPr>
          <p:spPr bwMode="auto">
            <a:xfrm>
              <a:off x="3518" y="1800"/>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Times New Roman" panose="02020603050405020304" pitchFamily="18" charset="0"/>
                  <a:ea typeface="黑体" panose="02010609060101010101" pitchFamily="49" charset="-122"/>
                </a:rPr>
                <a:t> </a:t>
              </a:r>
              <a:endParaRPr kumimoji="1" lang="en-US" altLang="zh-CN" sz="2000" b="0">
                <a:latin typeface="Arial" panose="020B0604020202020204" pitchFamily="34" charset="0"/>
                <a:ea typeface="黑体" panose="02010609060101010101" pitchFamily="49" charset="-122"/>
              </a:endParaRPr>
            </a:p>
          </p:txBody>
        </p:sp>
      </p:grpSp>
      <p:sp>
        <p:nvSpPr>
          <p:cNvPr id="40005" name="Rectangle 85">
            <a:extLst>
              <a:ext uri="{FF2B5EF4-FFF2-40B4-BE49-F238E27FC236}">
                <a16:creationId xmlns:a16="http://schemas.microsoft.com/office/drawing/2014/main" id="{4EC68DAF-631A-4890-8960-14BB84D30D13}"/>
              </a:ext>
            </a:extLst>
          </p:cNvPr>
          <p:cNvSpPr>
            <a:spLocks noChangeArrowheads="1"/>
          </p:cNvSpPr>
          <p:nvPr/>
        </p:nvSpPr>
        <p:spPr bwMode="auto">
          <a:xfrm>
            <a:off x="7867650" y="4259263"/>
            <a:ext cx="34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0">
              <a:latin typeface="Arial" panose="020B0604020202020204" pitchFamily="34" charset="0"/>
              <a:ea typeface="黑体" panose="02010609060101010101" pitchFamily="49" charset="-122"/>
            </a:endParaRPr>
          </a:p>
        </p:txBody>
      </p:sp>
      <p:grpSp>
        <p:nvGrpSpPr>
          <p:cNvPr id="434262" name="Group 86">
            <a:extLst>
              <a:ext uri="{FF2B5EF4-FFF2-40B4-BE49-F238E27FC236}">
                <a16:creationId xmlns:a16="http://schemas.microsoft.com/office/drawing/2014/main" id="{63DE4E37-2B79-434F-9033-819001645E9F}"/>
              </a:ext>
            </a:extLst>
          </p:cNvPr>
          <p:cNvGrpSpPr>
            <a:grpSpLocks/>
          </p:cNvGrpSpPr>
          <p:nvPr/>
        </p:nvGrpSpPr>
        <p:grpSpPr bwMode="auto">
          <a:xfrm>
            <a:off x="5418138" y="1268413"/>
            <a:ext cx="1890712" cy="520700"/>
            <a:chOff x="3704" y="829"/>
            <a:chExt cx="1191" cy="328"/>
          </a:xfrm>
        </p:grpSpPr>
        <p:sp>
          <p:nvSpPr>
            <p:cNvPr id="40035" name="Line 87">
              <a:extLst>
                <a:ext uri="{FF2B5EF4-FFF2-40B4-BE49-F238E27FC236}">
                  <a16:creationId xmlns:a16="http://schemas.microsoft.com/office/drawing/2014/main" id="{0775C827-944C-4668-91B9-2705307D1BA2}"/>
                </a:ext>
              </a:extLst>
            </p:cNvPr>
            <p:cNvSpPr>
              <a:spLocks noChangeShapeType="1"/>
            </p:cNvSpPr>
            <p:nvPr/>
          </p:nvSpPr>
          <p:spPr bwMode="auto">
            <a:xfrm flipV="1">
              <a:off x="3807" y="990"/>
              <a:ext cx="1" cy="1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6" name="Rectangle 88">
              <a:extLst>
                <a:ext uri="{FF2B5EF4-FFF2-40B4-BE49-F238E27FC236}">
                  <a16:creationId xmlns:a16="http://schemas.microsoft.com/office/drawing/2014/main" id="{6C5CA72A-E49B-477C-8709-B86F8DA45528}"/>
                </a:ext>
              </a:extLst>
            </p:cNvPr>
            <p:cNvSpPr>
              <a:spLocks noChangeArrowheads="1"/>
            </p:cNvSpPr>
            <p:nvPr/>
          </p:nvSpPr>
          <p:spPr bwMode="auto">
            <a:xfrm>
              <a:off x="4636" y="994"/>
              <a:ext cx="36" cy="1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37" name="Rectangle 89">
              <a:extLst>
                <a:ext uri="{FF2B5EF4-FFF2-40B4-BE49-F238E27FC236}">
                  <a16:creationId xmlns:a16="http://schemas.microsoft.com/office/drawing/2014/main" id="{8B980F49-B4A4-441C-9A00-D125BBF9121E}"/>
                </a:ext>
              </a:extLst>
            </p:cNvPr>
            <p:cNvSpPr>
              <a:spLocks noChangeArrowheads="1"/>
            </p:cNvSpPr>
            <p:nvPr/>
          </p:nvSpPr>
          <p:spPr bwMode="auto">
            <a:xfrm>
              <a:off x="4424" y="994"/>
              <a:ext cx="36" cy="1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38" name="Rectangle 90">
              <a:extLst>
                <a:ext uri="{FF2B5EF4-FFF2-40B4-BE49-F238E27FC236}">
                  <a16:creationId xmlns:a16="http://schemas.microsoft.com/office/drawing/2014/main" id="{03239FD4-9DD1-4DAE-87F3-68B43488CF1F}"/>
                </a:ext>
              </a:extLst>
            </p:cNvPr>
            <p:cNvSpPr>
              <a:spLocks noChangeArrowheads="1"/>
            </p:cNvSpPr>
            <p:nvPr/>
          </p:nvSpPr>
          <p:spPr bwMode="auto">
            <a:xfrm>
              <a:off x="4212" y="994"/>
              <a:ext cx="36" cy="1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39" name="Rectangle 91">
              <a:extLst>
                <a:ext uri="{FF2B5EF4-FFF2-40B4-BE49-F238E27FC236}">
                  <a16:creationId xmlns:a16="http://schemas.microsoft.com/office/drawing/2014/main" id="{1152DE14-BA08-46A3-8B04-DBCB24738267}"/>
                </a:ext>
              </a:extLst>
            </p:cNvPr>
            <p:cNvSpPr>
              <a:spLocks noChangeArrowheads="1"/>
            </p:cNvSpPr>
            <p:nvPr/>
          </p:nvSpPr>
          <p:spPr bwMode="auto">
            <a:xfrm>
              <a:off x="4001" y="994"/>
              <a:ext cx="37" cy="1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40" name="Rectangle 92">
              <a:extLst>
                <a:ext uri="{FF2B5EF4-FFF2-40B4-BE49-F238E27FC236}">
                  <a16:creationId xmlns:a16="http://schemas.microsoft.com/office/drawing/2014/main" id="{6956E732-4FDA-4212-AE9E-E2FCE2B564A5}"/>
                </a:ext>
              </a:extLst>
            </p:cNvPr>
            <p:cNvSpPr>
              <a:spLocks noChangeArrowheads="1"/>
            </p:cNvSpPr>
            <p:nvPr/>
          </p:nvSpPr>
          <p:spPr bwMode="auto">
            <a:xfrm>
              <a:off x="4632" y="977"/>
              <a:ext cx="205" cy="36"/>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41" name="Rectangle 93">
              <a:extLst>
                <a:ext uri="{FF2B5EF4-FFF2-40B4-BE49-F238E27FC236}">
                  <a16:creationId xmlns:a16="http://schemas.microsoft.com/office/drawing/2014/main" id="{DFD7CCEC-C598-479E-8CE3-C9A7FE2D4519}"/>
                </a:ext>
              </a:extLst>
            </p:cNvPr>
            <p:cNvSpPr>
              <a:spLocks noChangeArrowheads="1"/>
            </p:cNvSpPr>
            <p:nvPr/>
          </p:nvSpPr>
          <p:spPr bwMode="auto">
            <a:xfrm>
              <a:off x="4819" y="990"/>
              <a:ext cx="37" cy="9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42" name="Rectangle 94">
              <a:extLst>
                <a:ext uri="{FF2B5EF4-FFF2-40B4-BE49-F238E27FC236}">
                  <a16:creationId xmlns:a16="http://schemas.microsoft.com/office/drawing/2014/main" id="{0D99CE9F-C490-48D8-8B3A-2699E64A22FF}"/>
                </a:ext>
              </a:extLst>
            </p:cNvPr>
            <p:cNvSpPr>
              <a:spLocks noChangeArrowheads="1"/>
            </p:cNvSpPr>
            <p:nvPr/>
          </p:nvSpPr>
          <p:spPr bwMode="auto">
            <a:xfrm>
              <a:off x="4780" y="1067"/>
              <a:ext cx="115" cy="37"/>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43" name="Rectangle 95">
              <a:extLst>
                <a:ext uri="{FF2B5EF4-FFF2-40B4-BE49-F238E27FC236}">
                  <a16:creationId xmlns:a16="http://schemas.microsoft.com/office/drawing/2014/main" id="{4C5CD661-17C0-4CD0-B55A-8FCADF9E7886}"/>
                </a:ext>
              </a:extLst>
            </p:cNvPr>
            <p:cNvSpPr>
              <a:spLocks noChangeArrowheads="1"/>
            </p:cNvSpPr>
            <p:nvPr/>
          </p:nvSpPr>
          <p:spPr bwMode="auto">
            <a:xfrm>
              <a:off x="3704" y="829"/>
              <a:ext cx="20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44" name="Rectangle 96">
              <a:extLst>
                <a:ext uri="{FF2B5EF4-FFF2-40B4-BE49-F238E27FC236}">
                  <a16:creationId xmlns:a16="http://schemas.microsoft.com/office/drawing/2014/main" id="{49FDFA27-DCC7-42DE-9D3D-516520A0066F}"/>
                </a:ext>
              </a:extLst>
            </p:cNvPr>
            <p:cNvSpPr>
              <a:spLocks noChangeArrowheads="1"/>
            </p:cNvSpPr>
            <p:nvPr/>
          </p:nvSpPr>
          <p:spPr bwMode="auto">
            <a:xfrm>
              <a:off x="3798" y="83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楷体_GB2312" pitchFamily="49" charset="-122"/>
                  <a:ea typeface="楷体_GB2312" pitchFamily="49" charset="-122"/>
                </a:rPr>
                <a:t>1</a:t>
              </a:r>
              <a:endParaRPr kumimoji="1" lang="en-US" altLang="zh-CN" sz="2000" b="0">
                <a:latin typeface="楷体_GB2312" pitchFamily="49" charset="-122"/>
                <a:ea typeface="楷体_GB2312" pitchFamily="49" charset="-122"/>
              </a:endParaRPr>
            </a:p>
          </p:txBody>
        </p:sp>
        <p:sp>
          <p:nvSpPr>
            <p:cNvPr id="40045" name="Rectangle 97">
              <a:extLst>
                <a:ext uri="{FF2B5EF4-FFF2-40B4-BE49-F238E27FC236}">
                  <a16:creationId xmlns:a16="http://schemas.microsoft.com/office/drawing/2014/main" id="{212E1090-D5C7-4B9B-9A70-5A41FF2B5DF5}"/>
                </a:ext>
              </a:extLst>
            </p:cNvPr>
            <p:cNvSpPr>
              <a:spLocks noChangeArrowheads="1"/>
            </p:cNvSpPr>
            <p:nvPr/>
          </p:nvSpPr>
          <p:spPr bwMode="auto">
            <a:xfrm>
              <a:off x="3847" y="833"/>
              <a:ext cx="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楷体_GB2312" pitchFamily="49" charset="-122"/>
                  <a:ea typeface="楷体_GB2312" pitchFamily="49" charset="-122"/>
                </a:rPr>
                <a:t> </a:t>
              </a:r>
              <a:endParaRPr kumimoji="1" lang="en-US" altLang="zh-CN" sz="2000" b="0">
                <a:latin typeface="楷体_GB2312" pitchFamily="49" charset="-122"/>
                <a:ea typeface="楷体_GB2312" pitchFamily="49" charset="-122"/>
              </a:endParaRPr>
            </a:p>
          </p:txBody>
        </p:sp>
        <p:sp>
          <p:nvSpPr>
            <p:cNvPr id="40046" name="Rectangle 98">
              <a:extLst>
                <a:ext uri="{FF2B5EF4-FFF2-40B4-BE49-F238E27FC236}">
                  <a16:creationId xmlns:a16="http://schemas.microsoft.com/office/drawing/2014/main" id="{9F2DFC1C-EB84-4C0D-A632-EACF872E6EB3}"/>
                </a:ext>
              </a:extLst>
            </p:cNvPr>
            <p:cNvSpPr>
              <a:spLocks noChangeArrowheads="1"/>
            </p:cNvSpPr>
            <p:nvPr/>
          </p:nvSpPr>
          <p:spPr bwMode="auto">
            <a:xfrm>
              <a:off x="3821" y="842"/>
              <a:ext cx="7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FF0000"/>
                  </a:solidFill>
                  <a:latin typeface="楷体_GB2312" pitchFamily="49" charset="-122"/>
                  <a:ea typeface="楷体_GB2312" pitchFamily="49" charset="-122"/>
                </a:rPr>
                <a:t>  1   1   1</a:t>
              </a:r>
              <a:endParaRPr kumimoji="1" lang="en-US" altLang="zh-CN" sz="2000" b="0">
                <a:latin typeface="楷体_GB2312" pitchFamily="49" charset="-122"/>
                <a:ea typeface="楷体_GB2312" pitchFamily="49" charset="-122"/>
              </a:endParaRPr>
            </a:p>
          </p:txBody>
        </p:sp>
      </p:grpSp>
      <p:sp>
        <p:nvSpPr>
          <p:cNvPr id="40007" name="Rectangle 106">
            <a:extLst>
              <a:ext uri="{FF2B5EF4-FFF2-40B4-BE49-F238E27FC236}">
                <a16:creationId xmlns:a16="http://schemas.microsoft.com/office/drawing/2014/main" id="{17FBCE10-B5BF-4DAE-8539-8B304DDB2F6B}"/>
              </a:ext>
            </a:extLst>
          </p:cNvPr>
          <p:cNvSpPr>
            <a:spLocks noChangeArrowheads="1"/>
          </p:cNvSpPr>
          <p:nvPr/>
        </p:nvSpPr>
        <p:spPr bwMode="auto">
          <a:xfrm>
            <a:off x="8466138" y="25050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0">
              <a:latin typeface="Arial" panose="020B0604020202020204" pitchFamily="34" charset="0"/>
              <a:ea typeface="黑体" panose="02010609060101010101" pitchFamily="49" charset="-122"/>
            </a:endParaRPr>
          </a:p>
        </p:txBody>
      </p:sp>
      <p:sp>
        <p:nvSpPr>
          <p:cNvPr id="434284" name="Rectangle 108">
            <a:extLst>
              <a:ext uri="{FF2B5EF4-FFF2-40B4-BE49-F238E27FC236}">
                <a16:creationId xmlns:a16="http://schemas.microsoft.com/office/drawing/2014/main" id="{9444E295-CD11-48E5-8538-1A4C1E2B1CBE}"/>
              </a:ext>
            </a:extLst>
          </p:cNvPr>
          <p:cNvSpPr>
            <a:spLocks noChangeArrowheads="1"/>
          </p:cNvSpPr>
          <p:nvPr/>
        </p:nvSpPr>
        <p:spPr bwMode="auto">
          <a:xfrm>
            <a:off x="638175" y="1582738"/>
            <a:ext cx="3063875" cy="4906962"/>
          </a:xfrm>
          <a:prstGeom prst="rect">
            <a:avLst/>
          </a:prstGeom>
          <a:solidFill>
            <a:srgbClr val="FFFFFF"/>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34285" name="Text Box 109">
            <a:extLst>
              <a:ext uri="{FF2B5EF4-FFF2-40B4-BE49-F238E27FC236}">
                <a16:creationId xmlns:a16="http://schemas.microsoft.com/office/drawing/2014/main" id="{35105970-EC03-4CA9-B043-A1E3BF3D7E19}"/>
              </a:ext>
            </a:extLst>
          </p:cNvPr>
          <p:cNvSpPr txBox="1">
            <a:spLocks noChangeArrowheads="1"/>
          </p:cNvSpPr>
          <p:nvPr/>
        </p:nvSpPr>
        <p:spPr bwMode="auto">
          <a:xfrm>
            <a:off x="685800" y="1792288"/>
            <a:ext cx="2497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i="1">
                <a:solidFill>
                  <a:srgbClr val="000099"/>
                </a:solidFill>
                <a:latin typeface="Times New Roman" panose="02020603050405020304" pitchFamily="18" charset="0"/>
                <a:ea typeface="黑体" panose="02010609060101010101" pitchFamily="49" charset="-122"/>
              </a:rPr>
              <a:t>Q</a:t>
            </a:r>
            <a:r>
              <a:rPr kumimoji="1" lang="en-US" altLang="zh-CN" i="1" baseline="-25000">
                <a:solidFill>
                  <a:srgbClr val="000099"/>
                </a:solidFill>
                <a:latin typeface="Times New Roman" panose="02020603050405020304" pitchFamily="18" charset="0"/>
                <a:ea typeface="黑体" panose="02010609060101010101" pitchFamily="49" charset="-122"/>
              </a:rPr>
              <a:t>3</a:t>
            </a:r>
            <a:r>
              <a:rPr kumimoji="1" lang="en-US" altLang="zh-CN" i="1">
                <a:solidFill>
                  <a:srgbClr val="000099"/>
                </a:solidFill>
                <a:latin typeface="Times New Roman" panose="02020603050405020304" pitchFamily="18" charset="0"/>
                <a:ea typeface="黑体" panose="02010609060101010101" pitchFamily="49" charset="-122"/>
              </a:rPr>
              <a:t>   Q</a:t>
            </a:r>
            <a:r>
              <a:rPr kumimoji="1" lang="en-US" altLang="zh-CN" i="1" baseline="-25000">
                <a:solidFill>
                  <a:srgbClr val="000099"/>
                </a:solidFill>
                <a:latin typeface="Times New Roman" panose="02020603050405020304" pitchFamily="18" charset="0"/>
                <a:ea typeface="黑体" panose="02010609060101010101" pitchFamily="49" charset="-122"/>
              </a:rPr>
              <a:t>2   </a:t>
            </a:r>
            <a:r>
              <a:rPr kumimoji="1" lang="en-US" altLang="zh-CN" i="1">
                <a:solidFill>
                  <a:srgbClr val="000099"/>
                </a:solidFill>
                <a:latin typeface="Times New Roman" panose="02020603050405020304" pitchFamily="18" charset="0"/>
                <a:ea typeface="黑体" panose="02010609060101010101" pitchFamily="49" charset="-122"/>
              </a:rPr>
              <a:t>  Q</a:t>
            </a:r>
            <a:r>
              <a:rPr kumimoji="1" lang="en-US" altLang="zh-CN" i="1" baseline="-25000">
                <a:solidFill>
                  <a:srgbClr val="000099"/>
                </a:solidFill>
                <a:latin typeface="Times New Roman" panose="02020603050405020304" pitchFamily="18" charset="0"/>
                <a:ea typeface="黑体" panose="02010609060101010101" pitchFamily="49" charset="-122"/>
              </a:rPr>
              <a:t>1</a:t>
            </a:r>
            <a:r>
              <a:rPr kumimoji="1" lang="en-US" altLang="zh-CN" i="1">
                <a:solidFill>
                  <a:srgbClr val="000099"/>
                </a:solidFill>
                <a:latin typeface="Times New Roman" panose="02020603050405020304" pitchFamily="18" charset="0"/>
                <a:ea typeface="黑体" panose="02010609060101010101" pitchFamily="49" charset="-122"/>
              </a:rPr>
              <a:t>    Q</a:t>
            </a:r>
            <a:r>
              <a:rPr kumimoji="1" lang="en-US" altLang="zh-CN" i="1" baseline="-25000">
                <a:solidFill>
                  <a:srgbClr val="000099"/>
                </a:solidFill>
                <a:latin typeface="Times New Roman" panose="02020603050405020304" pitchFamily="18" charset="0"/>
                <a:ea typeface="黑体" panose="02010609060101010101" pitchFamily="49" charset="-122"/>
              </a:rPr>
              <a:t>0</a:t>
            </a:r>
            <a:endParaRPr kumimoji="1" lang="en-US" altLang="zh-CN" i="1">
              <a:solidFill>
                <a:srgbClr val="000099"/>
              </a:solidFill>
              <a:latin typeface="Times New Roman" panose="02020603050405020304" pitchFamily="18" charset="0"/>
              <a:ea typeface="黑体" panose="02010609060101010101" pitchFamily="49" charset="-122"/>
            </a:endParaRPr>
          </a:p>
        </p:txBody>
      </p:sp>
      <p:sp>
        <p:nvSpPr>
          <p:cNvPr id="434286" name="Line 110">
            <a:extLst>
              <a:ext uri="{FF2B5EF4-FFF2-40B4-BE49-F238E27FC236}">
                <a16:creationId xmlns:a16="http://schemas.microsoft.com/office/drawing/2014/main" id="{3A3B72A9-7C84-448E-8B4B-05E6DC836CB7}"/>
              </a:ext>
            </a:extLst>
          </p:cNvPr>
          <p:cNvSpPr>
            <a:spLocks noChangeShapeType="1"/>
          </p:cNvSpPr>
          <p:nvPr/>
        </p:nvSpPr>
        <p:spPr bwMode="auto">
          <a:xfrm>
            <a:off x="688975" y="2366963"/>
            <a:ext cx="2212975" cy="0"/>
          </a:xfrm>
          <a:prstGeom prst="line">
            <a:avLst/>
          </a:prstGeom>
          <a:noFill/>
          <a:ln w="571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34287" name="Text Box 111">
            <a:extLst>
              <a:ext uri="{FF2B5EF4-FFF2-40B4-BE49-F238E27FC236}">
                <a16:creationId xmlns:a16="http://schemas.microsoft.com/office/drawing/2014/main" id="{0888F580-909C-4BE5-8796-88675C3F4FDE}"/>
              </a:ext>
            </a:extLst>
          </p:cNvPr>
          <p:cNvSpPr txBox="1">
            <a:spLocks noChangeArrowheads="1"/>
          </p:cNvSpPr>
          <p:nvPr/>
        </p:nvSpPr>
        <p:spPr bwMode="auto">
          <a:xfrm>
            <a:off x="688975" y="4157663"/>
            <a:ext cx="2251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黑体" panose="02010609060101010101" pitchFamily="49" charset="-122"/>
                <a:ea typeface="黑体" panose="02010609060101010101" pitchFamily="49" charset="-122"/>
              </a:rPr>
              <a:t>1   1   0   0</a:t>
            </a:r>
          </a:p>
        </p:txBody>
      </p:sp>
      <p:sp>
        <p:nvSpPr>
          <p:cNvPr id="434288" name="Text Box 112">
            <a:extLst>
              <a:ext uri="{FF2B5EF4-FFF2-40B4-BE49-F238E27FC236}">
                <a16:creationId xmlns:a16="http://schemas.microsoft.com/office/drawing/2014/main" id="{F36D2C1A-340F-4596-AF45-E0475FD42C97}"/>
              </a:ext>
            </a:extLst>
          </p:cNvPr>
          <p:cNvSpPr txBox="1">
            <a:spLocks noChangeArrowheads="1"/>
          </p:cNvSpPr>
          <p:nvPr/>
        </p:nvSpPr>
        <p:spPr bwMode="auto">
          <a:xfrm>
            <a:off x="688975" y="2365375"/>
            <a:ext cx="2381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黑体" panose="02010609060101010101" pitchFamily="49" charset="-122"/>
                <a:ea typeface="黑体" panose="02010609060101010101" pitchFamily="49" charset="-122"/>
              </a:rPr>
              <a:t>0   1   1   1</a:t>
            </a:r>
          </a:p>
        </p:txBody>
      </p:sp>
      <p:sp>
        <p:nvSpPr>
          <p:cNvPr id="434289" name="Text Box 113">
            <a:extLst>
              <a:ext uri="{FF2B5EF4-FFF2-40B4-BE49-F238E27FC236}">
                <a16:creationId xmlns:a16="http://schemas.microsoft.com/office/drawing/2014/main" id="{695D1686-E222-4D5A-98A0-07C55622C2C9}"/>
              </a:ext>
            </a:extLst>
          </p:cNvPr>
          <p:cNvSpPr txBox="1">
            <a:spLocks noChangeArrowheads="1"/>
          </p:cNvSpPr>
          <p:nvPr/>
        </p:nvSpPr>
        <p:spPr bwMode="auto">
          <a:xfrm>
            <a:off x="688975" y="2716213"/>
            <a:ext cx="2197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黑体" panose="02010609060101010101" pitchFamily="49" charset="-122"/>
                <a:ea typeface="黑体" panose="02010609060101010101" pitchFamily="49" charset="-122"/>
              </a:rPr>
              <a:t>1   0   0   0</a:t>
            </a:r>
          </a:p>
        </p:txBody>
      </p:sp>
      <p:sp>
        <p:nvSpPr>
          <p:cNvPr id="434290" name="Text Box 114">
            <a:extLst>
              <a:ext uri="{FF2B5EF4-FFF2-40B4-BE49-F238E27FC236}">
                <a16:creationId xmlns:a16="http://schemas.microsoft.com/office/drawing/2014/main" id="{2A42FCA0-729F-4E00-BD22-BF008ABB70F8}"/>
              </a:ext>
            </a:extLst>
          </p:cNvPr>
          <p:cNvSpPr txBox="1">
            <a:spLocks noChangeArrowheads="1"/>
          </p:cNvSpPr>
          <p:nvPr/>
        </p:nvSpPr>
        <p:spPr bwMode="auto">
          <a:xfrm>
            <a:off x="688975" y="3067050"/>
            <a:ext cx="2419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黑体" panose="02010609060101010101" pitchFamily="49" charset="-122"/>
                <a:ea typeface="黑体" panose="02010609060101010101" pitchFamily="49" charset="-122"/>
              </a:rPr>
              <a:t>1   0   0   1</a:t>
            </a:r>
          </a:p>
        </p:txBody>
      </p:sp>
      <p:sp>
        <p:nvSpPr>
          <p:cNvPr id="434291" name="Text Box 115">
            <a:extLst>
              <a:ext uri="{FF2B5EF4-FFF2-40B4-BE49-F238E27FC236}">
                <a16:creationId xmlns:a16="http://schemas.microsoft.com/office/drawing/2014/main" id="{8A60C3AA-0854-414D-9CD1-DDE718A51523}"/>
              </a:ext>
            </a:extLst>
          </p:cNvPr>
          <p:cNvSpPr txBox="1">
            <a:spLocks noChangeArrowheads="1"/>
          </p:cNvSpPr>
          <p:nvPr/>
        </p:nvSpPr>
        <p:spPr bwMode="auto">
          <a:xfrm>
            <a:off x="688975" y="3417888"/>
            <a:ext cx="2371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黑体" panose="02010609060101010101" pitchFamily="49" charset="-122"/>
                <a:ea typeface="黑体" panose="02010609060101010101" pitchFamily="49" charset="-122"/>
              </a:rPr>
              <a:t>1   0   1   0</a:t>
            </a:r>
          </a:p>
        </p:txBody>
      </p:sp>
      <p:sp>
        <p:nvSpPr>
          <p:cNvPr id="434292" name="Text Box 116">
            <a:extLst>
              <a:ext uri="{FF2B5EF4-FFF2-40B4-BE49-F238E27FC236}">
                <a16:creationId xmlns:a16="http://schemas.microsoft.com/office/drawing/2014/main" id="{56634AA7-B489-469F-B3B9-E58973413EFF}"/>
              </a:ext>
            </a:extLst>
          </p:cNvPr>
          <p:cNvSpPr txBox="1">
            <a:spLocks noChangeArrowheads="1"/>
          </p:cNvSpPr>
          <p:nvPr/>
        </p:nvSpPr>
        <p:spPr bwMode="auto">
          <a:xfrm>
            <a:off x="688975" y="3767138"/>
            <a:ext cx="2382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黑体" panose="02010609060101010101" pitchFamily="49" charset="-122"/>
                <a:ea typeface="黑体" panose="02010609060101010101" pitchFamily="49" charset="-122"/>
              </a:rPr>
              <a:t>1   0   1   1</a:t>
            </a:r>
          </a:p>
        </p:txBody>
      </p:sp>
      <p:sp>
        <p:nvSpPr>
          <p:cNvPr id="434293" name="Text Box 117">
            <a:extLst>
              <a:ext uri="{FF2B5EF4-FFF2-40B4-BE49-F238E27FC236}">
                <a16:creationId xmlns:a16="http://schemas.microsoft.com/office/drawing/2014/main" id="{2820F49E-C748-4C90-B620-C962F2909821}"/>
              </a:ext>
            </a:extLst>
          </p:cNvPr>
          <p:cNvSpPr txBox="1">
            <a:spLocks noChangeArrowheads="1"/>
          </p:cNvSpPr>
          <p:nvPr/>
        </p:nvSpPr>
        <p:spPr bwMode="auto">
          <a:xfrm>
            <a:off x="688975" y="4518025"/>
            <a:ext cx="2374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黑体" panose="02010609060101010101" pitchFamily="49" charset="-122"/>
                <a:ea typeface="黑体" panose="02010609060101010101" pitchFamily="49" charset="-122"/>
              </a:rPr>
              <a:t>1   1   0   1</a:t>
            </a:r>
          </a:p>
        </p:txBody>
      </p:sp>
      <p:sp>
        <p:nvSpPr>
          <p:cNvPr id="434294" name="Text Box 118">
            <a:extLst>
              <a:ext uri="{FF2B5EF4-FFF2-40B4-BE49-F238E27FC236}">
                <a16:creationId xmlns:a16="http://schemas.microsoft.com/office/drawing/2014/main" id="{F90160C6-8C68-4261-BC20-1D85C02D6545}"/>
              </a:ext>
            </a:extLst>
          </p:cNvPr>
          <p:cNvSpPr txBox="1">
            <a:spLocks noChangeArrowheads="1"/>
          </p:cNvSpPr>
          <p:nvPr/>
        </p:nvSpPr>
        <p:spPr bwMode="auto">
          <a:xfrm>
            <a:off x="688975" y="4878388"/>
            <a:ext cx="236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黑体" panose="02010609060101010101" pitchFamily="49" charset="-122"/>
                <a:ea typeface="黑体" panose="02010609060101010101" pitchFamily="49" charset="-122"/>
              </a:rPr>
              <a:t>1   1   1   0</a:t>
            </a:r>
          </a:p>
        </p:txBody>
      </p:sp>
      <p:sp>
        <p:nvSpPr>
          <p:cNvPr id="434295" name="Text Box 119">
            <a:extLst>
              <a:ext uri="{FF2B5EF4-FFF2-40B4-BE49-F238E27FC236}">
                <a16:creationId xmlns:a16="http://schemas.microsoft.com/office/drawing/2014/main" id="{ABC9D50F-7647-41CD-AF23-2F4805AE5225}"/>
              </a:ext>
            </a:extLst>
          </p:cNvPr>
          <p:cNvSpPr txBox="1">
            <a:spLocks noChangeArrowheads="1"/>
          </p:cNvSpPr>
          <p:nvPr/>
        </p:nvSpPr>
        <p:spPr bwMode="auto">
          <a:xfrm>
            <a:off x="688975" y="5257800"/>
            <a:ext cx="2363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黑体" panose="02010609060101010101" pitchFamily="49" charset="-122"/>
                <a:ea typeface="黑体" panose="02010609060101010101" pitchFamily="49" charset="-122"/>
              </a:rPr>
              <a:t>1   1   1   1</a:t>
            </a:r>
          </a:p>
        </p:txBody>
      </p:sp>
      <p:grpSp>
        <p:nvGrpSpPr>
          <p:cNvPr id="434296" name="Group 120">
            <a:extLst>
              <a:ext uri="{FF2B5EF4-FFF2-40B4-BE49-F238E27FC236}">
                <a16:creationId xmlns:a16="http://schemas.microsoft.com/office/drawing/2014/main" id="{E628BD7A-3F0A-40BF-BAC5-35A78121E4CE}"/>
              </a:ext>
            </a:extLst>
          </p:cNvPr>
          <p:cNvGrpSpPr>
            <a:grpSpLocks/>
          </p:cNvGrpSpPr>
          <p:nvPr/>
        </p:nvGrpSpPr>
        <p:grpSpPr bwMode="auto">
          <a:xfrm>
            <a:off x="2857500" y="2636838"/>
            <a:ext cx="328613" cy="2901950"/>
            <a:chOff x="5048" y="1715"/>
            <a:chExt cx="207" cy="1828"/>
          </a:xfrm>
        </p:grpSpPr>
        <p:sp>
          <p:nvSpPr>
            <p:cNvPr id="40032" name="Line 121">
              <a:extLst>
                <a:ext uri="{FF2B5EF4-FFF2-40B4-BE49-F238E27FC236}">
                  <a16:creationId xmlns:a16="http://schemas.microsoft.com/office/drawing/2014/main" id="{AC70AAC4-F456-40A3-8411-1745B0D7C303}"/>
                </a:ext>
              </a:extLst>
            </p:cNvPr>
            <p:cNvSpPr>
              <a:spLocks noChangeShapeType="1"/>
            </p:cNvSpPr>
            <p:nvPr/>
          </p:nvSpPr>
          <p:spPr bwMode="auto">
            <a:xfrm>
              <a:off x="5070" y="3543"/>
              <a:ext cx="185"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3" name="Line 122">
              <a:extLst>
                <a:ext uri="{FF2B5EF4-FFF2-40B4-BE49-F238E27FC236}">
                  <a16:creationId xmlns:a16="http://schemas.microsoft.com/office/drawing/2014/main" id="{D538FCC5-7ABF-4C8B-BE0D-7BCB90E7FDB8}"/>
                </a:ext>
              </a:extLst>
            </p:cNvPr>
            <p:cNvSpPr>
              <a:spLocks noChangeShapeType="1"/>
            </p:cNvSpPr>
            <p:nvPr/>
          </p:nvSpPr>
          <p:spPr bwMode="auto">
            <a:xfrm flipV="1">
              <a:off x="5245" y="1715"/>
              <a:ext cx="0" cy="181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4" name="Line 123">
              <a:extLst>
                <a:ext uri="{FF2B5EF4-FFF2-40B4-BE49-F238E27FC236}">
                  <a16:creationId xmlns:a16="http://schemas.microsoft.com/office/drawing/2014/main" id="{D6253598-74DA-4EE4-B246-70A3AFC55D05}"/>
                </a:ext>
              </a:extLst>
            </p:cNvPr>
            <p:cNvSpPr>
              <a:spLocks noChangeShapeType="1"/>
            </p:cNvSpPr>
            <p:nvPr/>
          </p:nvSpPr>
          <p:spPr bwMode="auto">
            <a:xfrm flipH="1">
              <a:off x="5048" y="1729"/>
              <a:ext cx="197"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4300" name="Group 124">
            <a:extLst>
              <a:ext uri="{FF2B5EF4-FFF2-40B4-BE49-F238E27FC236}">
                <a16:creationId xmlns:a16="http://schemas.microsoft.com/office/drawing/2014/main" id="{BFB55032-1648-476F-924C-D39E2E8A7355}"/>
              </a:ext>
            </a:extLst>
          </p:cNvPr>
          <p:cNvGrpSpPr>
            <a:grpSpLocks/>
          </p:cNvGrpSpPr>
          <p:nvPr/>
        </p:nvGrpSpPr>
        <p:grpSpPr bwMode="auto">
          <a:xfrm>
            <a:off x="4284663" y="4149725"/>
            <a:ext cx="4313237" cy="2193925"/>
            <a:chOff x="3043" y="190"/>
            <a:chExt cx="2717" cy="1382"/>
          </a:xfrm>
        </p:grpSpPr>
        <p:sp>
          <p:nvSpPr>
            <p:cNvPr id="40030" name="AutoShape 125">
              <a:extLst>
                <a:ext uri="{FF2B5EF4-FFF2-40B4-BE49-F238E27FC236}">
                  <a16:creationId xmlns:a16="http://schemas.microsoft.com/office/drawing/2014/main" id="{60EE0B52-8A11-4E2C-AB2C-7EC1242FAB3B}"/>
                </a:ext>
              </a:extLst>
            </p:cNvPr>
            <p:cNvSpPr>
              <a:spLocks noChangeArrowheads="1"/>
            </p:cNvSpPr>
            <p:nvPr/>
          </p:nvSpPr>
          <p:spPr bwMode="auto">
            <a:xfrm>
              <a:off x="3095" y="190"/>
              <a:ext cx="2665" cy="138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0031" name="Object 126">
              <a:extLst>
                <a:ext uri="{FF2B5EF4-FFF2-40B4-BE49-F238E27FC236}">
                  <a16:creationId xmlns:a16="http://schemas.microsoft.com/office/drawing/2014/main" id="{142EC837-B475-4327-B65D-8C8B250C0DFB}"/>
                </a:ext>
              </a:extLst>
            </p:cNvPr>
            <p:cNvGraphicFramePr>
              <a:graphicFrameLocks noChangeAspect="1"/>
            </p:cNvGraphicFramePr>
            <p:nvPr/>
          </p:nvGraphicFramePr>
          <p:xfrm>
            <a:off x="3043" y="286"/>
            <a:ext cx="2717" cy="1234"/>
          </p:xfrm>
          <a:graphic>
            <a:graphicData uri="http://schemas.openxmlformats.org/presentationml/2006/ole">
              <mc:AlternateContent xmlns:mc="http://schemas.openxmlformats.org/markup-compatibility/2006">
                <mc:Choice xmlns:v="urn:schemas-microsoft-com:vml" Requires="v">
                  <p:oleObj spid="_x0000_s40060" name="图片" r:id="rId6" imgW="4050138" imgH="1670568" progId="Word.Picture.8">
                    <p:embed/>
                  </p:oleObj>
                </mc:Choice>
                <mc:Fallback>
                  <p:oleObj name="图片" r:id="rId6" imgW="4050138" imgH="1670568" progId="Word.Picture.8">
                    <p:embed/>
                    <p:pic>
                      <p:nvPicPr>
                        <p:cNvPr id="0" name="Object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3" y="286"/>
                          <a:ext cx="2717" cy="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34303" name="Object 127">
            <a:extLst>
              <a:ext uri="{FF2B5EF4-FFF2-40B4-BE49-F238E27FC236}">
                <a16:creationId xmlns:a16="http://schemas.microsoft.com/office/drawing/2014/main" id="{A8F0B3E7-5336-4F03-AE3D-31E7B4D908F4}"/>
              </a:ext>
            </a:extLst>
          </p:cNvPr>
          <p:cNvGraphicFramePr>
            <a:graphicFrameLocks noChangeAspect="1"/>
          </p:cNvGraphicFramePr>
          <p:nvPr/>
        </p:nvGraphicFramePr>
        <p:xfrm>
          <a:off x="4284663" y="3500438"/>
          <a:ext cx="3863975" cy="469900"/>
        </p:xfrm>
        <a:graphic>
          <a:graphicData uri="http://schemas.openxmlformats.org/presentationml/2006/ole">
            <mc:AlternateContent xmlns:mc="http://schemas.openxmlformats.org/markup-compatibility/2006">
              <mc:Choice xmlns:v="urn:schemas-microsoft-com:vml" Requires="v">
                <p:oleObj spid="_x0000_s40061" name="公式" r:id="rId8" imgW="1809861" imgH="222389" progId="Equation.3">
                  <p:embed/>
                </p:oleObj>
              </mc:Choice>
              <mc:Fallback>
                <p:oleObj name="公式" r:id="rId8" imgW="1809861" imgH="222389" progId="Equation.3">
                  <p:embed/>
                  <p:pic>
                    <p:nvPicPr>
                      <p:cNvPr id="0" name="Object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4663" y="3500438"/>
                        <a:ext cx="3863975" cy="469900"/>
                      </a:xfrm>
                      <a:prstGeom prst="rect">
                        <a:avLst/>
                      </a:prstGeom>
                      <a:solidFill>
                        <a:schemeClr val="bg1"/>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434307" name="Group 131">
            <a:extLst>
              <a:ext uri="{FF2B5EF4-FFF2-40B4-BE49-F238E27FC236}">
                <a16:creationId xmlns:a16="http://schemas.microsoft.com/office/drawing/2014/main" id="{729B247A-63D7-447C-B788-6C1067937ED5}"/>
              </a:ext>
            </a:extLst>
          </p:cNvPr>
          <p:cNvGrpSpPr>
            <a:grpSpLocks/>
          </p:cNvGrpSpPr>
          <p:nvPr/>
        </p:nvGrpSpPr>
        <p:grpSpPr bwMode="auto">
          <a:xfrm>
            <a:off x="7632700" y="2168525"/>
            <a:ext cx="1116013" cy="852488"/>
            <a:chOff x="4921" y="1366"/>
            <a:chExt cx="703" cy="537"/>
          </a:xfrm>
        </p:grpSpPr>
        <p:sp>
          <p:nvSpPr>
            <p:cNvPr id="40024" name="Freeform 100">
              <a:extLst>
                <a:ext uri="{FF2B5EF4-FFF2-40B4-BE49-F238E27FC236}">
                  <a16:creationId xmlns:a16="http://schemas.microsoft.com/office/drawing/2014/main" id="{74717115-3892-4FF2-953E-0798D7EB314A}"/>
                </a:ext>
              </a:extLst>
            </p:cNvPr>
            <p:cNvSpPr>
              <a:spLocks/>
            </p:cNvSpPr>
            <p:nvPr/>
          </p:nvSpPr>
          <p:spPr bwMode="auto">
            <a:xfrm flipV="1">
              <a:off x="4921" y="1708"/>
              <a:ext cx="676" cy="34"/>
            </a:xfrm>
            <a:custGeom>
              <a:avLst/>
              <a:gdLst>
                <a:gd name="T0" fmla="*/ 676 w 726"/>
                <a:gd name="T1" fmla="*/ 34 h 39"/>
                <a:gd name="T2" fmla="*/ 676 w 726"/>
                <a:gd name="T3" fmla="*/ 3 h 39"/>
                <a:gd name="T4" fmla="*/ 0 w 726"/>
                <a:gd name="T5" fmla="*/ 0 h 39"/>
                <a:gd name="T6" fmla="*/ 0 w 726"/>
                <a:gd name="T7" fmla="*/ 31 h 39"/>
                <a:gd name="T8" fmla="*/ 676 w 726"/>
                <a:gd name="T9" fmla="*/ 34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9">
                  <a:moveTo>
                    <a:pt x="726" y="39"/>
                  </a:moveTo>
                  <a:lnTo>
                    <a:pt x="726" y="3"/>
                  </a:lnTo>
                  <a:lnTo>
                    <a:pt x="0" y="0"/>
                  </a:lnTo>
                  <a:lnTo>
                    <a:pt x="0" y="36"/>
                  </a:lnTo>
                  <a:lnTo>
                    <a:pt x="726" y="3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25" name="Rectangle 101">
              <a:extLst>
                <a:ext uri="{FF2B5EF4-FFF2-40B4-BE49-F238E27FC236}">
                  <a16:creationId xmlns:a16="http://schemas.microsoft.com/office/drawing/2014/main" id="{E6D99D24-0E1D-4768-A822-E0F1CD785B9C}"/>
                </a:ext>
              </a:extLst>
            </p:cNvPr>
            <p:cNvSpPr>
              <a:spLocks noChangeArrowheads="1"/>
            </p:cNvSpPr>
            <p:nvPr/>
          </p:nvSpPr>
          <p:spPr bwMode="auto">
            <a:xfrm>
              <a:off x="4921" y="1366"/>
              <a:ext cx="703" cy="36"/>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26" name="Line 107">
              <a:extLst>
                <a:ext uri="{FF2B5EF4-FFF2-40B4-BE49-F238E27FC236}">
                  <a16:creationId xmlns:a16="http://schemas.microsoft.com/office/drawing/2014/main" id="{EF39F241-E9B8-4116-94B3-CBBB1DB2A9DF}"/>
                </a:ext>
              </a:extLst>
            </p:cNvPr>
            <p:cNvSpPr>
              <a:spLocks noChangeShapeType="1"/>
            </p:cNvSpPr>
            <p:nvPr/>
          </p:nvSpPr>
          <p:spPr bwMode="auto">
            <a:xfrm>
              <a:off x="5591" y="1375"/>
              <a:ext cx="0" cy="343"/>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027" name="Group 128">
              <a:extLst>
                <a:ext uri="{FF2B5EF4-FFF2-40B4-BE49-F238E27FC236}">
                  <a16:creationId xmlns:a16="http://schemas.microsoft.com/office/drawing/2014/main" id="{E8BFC4FD-8157-4F3D-A90F-0608C8E1BCD5}"/>
                </a:ext>
              </a:extLst>
            </p:cNvPr>
            <p:cNvGrpSpPr>
              <a:grpSpLocks/>
            </p:cNvGrpSpPr>
            <p:nvPr/>
          </p:nvGrpSpPr>
          <p:grpSpPr bwMode="auto">
            <a:xfrm flipH="1">
              <a:off x="5080" y="1548"/>
              <a:ext cx="362" cy="355"/>
              <a:chOff x="3259" y="2858"/>
              <a:chExt cx="410" cy="403"/>
            </a:xfrm>
          </p:grpSpPr>
          <p:sp>
            <p:nvSpPr>
              <p:cNvPr id="40028" name="AutoShape 129">
                <a:extLst>
                  <a:ext uri="{FF2B5EF4-FFF2-40B4-BE49-F238E27FC236}">
                    <a16:creationId xmlns:a16="http://schemas.microsoft.com/office/drawing/2014/main" id="{C8944038-80EC-4C3D-B9C0-58BC7646CD39}"/>
                  </a:ext>
                </a:extLst>
              </p:cNvPr>
              <p:cNvSpPr>
                <a:spLocks noChangeArrowheads="1"/>
              </p:cNvSpPr>
              <p:nvPr/>
            </p:nvSpPr>
            <p:spPr bwMode="auto">
              <a:xfrm rot="16200000" flipV="1">
                <a:off x="3231" y="2886"/>
                <a:ext cx="403" cy="347"/>
              </a:xfrm>
              <a:prstGeom prst="triangle">
                <a:avLst>
                  <a:gd name="adj" fmla="val 50000"/>
                </a:avLst>
              </a:prstGeom>
              <a:solidFill>
                <a:srgbClr val="FFFFFF"/>
              </a:solidFill>
              <a:ln w="28575">
                <a:solidFill>
                  <a:srgbClr val="0000CC"/>
                </a:solidFill>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029" name="Oval 130">
                <a:extLst>
                  <a:ext uri="{FF2B5EF4-FFF2-40B4-BE49-F238E27FC236}">
                    <a16:creationId xmlns:a16="http://schemas.microsoft.com/office/drawing/2014/main" id="{AAAE91D2-24E5-4909-ADD3-5A84333D1E9E}"/>
                  </a:ext>
                </a:extLst>
              </p:cNvPr>
              <p:cNvSpPr>
                <a:spLocks noChangeArrowheads="1"/>
              </p:cNvSpPr>
              <p:nvPr/>
            </p:nvSpPr>
            <p:spPr bwMode="auto">
              <a:xfrm rot="-5672986">
                <a:off x="3584" y="3021"/>
                <a:ext cx="85" cy="84"/>
              </a:xfrm>
              <a:prstGeom prst="ellipse">
                <a:avLst/>
              </a:prstGeom>
              <a:solidFill>
                <a:srgbClr val="FFFFFF"/>
              </a:solidFill>
              <a:ln w="28575">
                <a:solidFill>
                  <a:srgbClr val="0000CC"/>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strips(downRight)">
                                      <p:cBhvr>
                                        <p:cTn id="7" dur="500"/>
                                        <p:tgtEl>
                                          <p:spTgt spid="434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4184"/>
                                        </p:tgtEl>
                                        <p:attrNameLst>
                                          <p:attrName>style.visibility</p:attrName>
                                        </p:attrNameLst>
                                      </p:cBhvr>
                                      <p:to>
                                        <p:strVal val="visible"/>
                                      </p:to>
                                    </p:set>
                                    <p:animEffect transition="in" filter="wipe(up)">
                                      <p:cBhvr>
                                        <p:cTn id="12" dur="500"/>
                                        <p:tgtEl>
                                          <p:spTgt spid="434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34180"/>
                                        </p:tgtEl>
                                        <p:attrNameLst>
                                          <p:attrName>style.visibility</p:attrName>
                                        </p:attrNameLst>
                                      </p:cBhvr>
                                      <p:to>
                                        <p:strVal val="visible"/>
                                      </p:to>
                                    </p:set>
                                    <p:animEffect transition="in" filter="box(in)">
                                      <p:cBhvr>
                                        <p:cTn id="17" dur="500"/>
                                        <p:tgtEl>
                                          <p:spTgt spid="434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4250"/>
                                        </p:tgtEl>
                                        <p:attrNameLst>
                                          <p:attrName>style.visibility</p:attrName>
                                        </p:attrNameLst>
                                      </p:cBhvr>
                                      <p:to>
                                        <p:strVal val="visible"/>
                                      </p:to>
                                    </p:set>
                                    <p:animEffect transition="in" filter="wipe(up)">
                                      <p:cBhvr>
                                        <p:cTn id="22" dur="500"/>
                                        <p:tgtEl>
                                          <p:spTgt spid="4342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434303"/>
                                        </p:tgtEl>
                                        <p:attrNameLst>
                                          <p:attrName>style.visibility</p:attrName>
                                        </p:attrNameLst>
                                      </p:cBhvr>
                                      <p:to>
                                        <p:strVal val="visible"/>
                                      </p:to>
                                    </p:set>
                                    <p:animEffect transition="in" filter="randombar(horizontal)">
                                      <p:cBhvr>
                                        <p:cTn id="27" dur="500"/>
                                        <p:tgtEl>
                                          <p:spTgt spid="4343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34251"/>
                                        </p:tgtEl>
                                        <p:attrNameLst>
                                          <p:attrName>style.visibility</p:attrName>
                                        </p:attrNameLst>
                                      </p:cBhvr>
                                      <p:to>
                                        <p:strVal val="visible"/>
                                      </p:to>
                                    </p:set>
                                    <p:animEffect transition="in" filter="wipe(up)">
                                      <p:cBhvr>
                                        <p:cTn id="32" dur="500"/>
                                        <p:tgtEl>
                                          <p:spTgt spid="4342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434307"/>
                                        </p:tgtEl>
                                        <p:attrNameLst>
                                          <p:attrName>style.visibility</p:attrName>
                                        </p:attrNameLst>
                                      </p:cBhvr>
                                      <p:to>
                                        <p:strVal val="visible"/>
                                      </p:to>
                                    </p:set>
                                    <p:animEffect transition="in" filter="wipe(right)">
                                      <p:cBhvr>
                                        <p:cTn id="37" dur="500"/>
                                        <p:tgtEl>
                                          <p:spTgt spid="4343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4262"/>
                                        </p:tgtEl>
                                        <p:attrNameLst>
                                          <p:attrName>style.visibility</p:attrName>
                                        </p:attrNameLst>
                                      </p:cBhvr>
                                      <p:to>
                                        <p:strVal val="visible"/>
                                      </p:to>
                                    </p:set>
                                    <p:animEffect transition="in" filter="wipe(left)">
                                      <p:cBhvr>
                                        <p:cTn id="42" dur="500"/>
                                        <p:tgtEl>
                                          <p:spTgt spid="4342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434284"/>
                                        </p:tgtEl>
                                        <p:attrNameLst>
                                          <p:attrName>style.visibility</p:attrName>
                                        </p:attrNameLst>
                                      </p:cBhvr>
                                      <p:to>
                                        <p:strVal val="visible"/>
                                      </p:to>
                                    </p:set>
                                    <p:animEffect transition="in" filter="wipe(up)">
                                      <p:cBhvr>
                                        <p:cTn id="47" dur="500"/>
                                        <p:tgtEl>
                                          <p:spTgt spid="4342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34285"/>
                                        </p:tgtEl>
                                        <p:attrNameLst>
                                          <p:attrName>style.visibility</p:attrName>
                                        </p:attrNameLst>
                                      </p:cBhvr>
                                      <p:to>
                                        <p:strVal val="visible"/>
                                      </p:to>
                                    </p:set>
                                    <p:animEffect transition="in" filter="wipe(up)">
                                      <p:cBhvr>
                                        <p:cTn id="52" dur="500"/>
                                        <p:tgtEl>
                                          <p:spTgt spid="434285"/>
                                        </p:tgtEl>
                                      </p:cBhvr>
                                    </p:animEffect>
                                  </p:childTnLst>
                                </p:cTn>
                              </p:par>
                            </p:childTnLst>
                          </p:cTn>
                        </p:par>
                        <p:par>
                          <p:cTn id="53" fill="hold" nodeType="afterGroup">
                            <p:stCondLst>
                              <p:cond delay="500"/>
                            </p:stCondLst>
                            <p:childTnLst>
                              <p:par>
                                <p:cTn id="54" presetID="22" presetClass="entr" presetSubtype="1" fill="hold" nodeType="afterEffect">
                                  <p:stCondLst>
                                    <p:cond delay="0"/>
                                  </p:stCondLst>
                                  <p:childTnLst>
                                    <p:set>
                                      <p:cBhvr>
                                        <p:cTn id="55" dur="1" fill="hold">
                                          <p:stCondLst>
                                            <p:cond delay="0"/>
                                          </p:stCondLst>
                                        </p:cTn>
                                        <p:tgtEl>
                                          <p:spTgt spid="434286"/>
                                        </p:tgtEl>
                                        <p:attrNameLst>
                                          <p:attrName>style.visibility</p:attrName>
                                        </p:attrNameLst>
                                      </p:cBhvr>
                                      <p:to>
                                        <p:strVal val="visible"/>
                                      </p:to>
                                    </p:set>
                                    <p:animEffect transition="in" filter="wipe(up)">
                                      <p:cBhvr>
                                        <p:cTn id="56" dur="500"/>
                                        <p:tgtEl>
                                          <p:spTgt spid="434286"/>
                                        </p:tgtEl>
                                      </p:cBhvr>
                                    </p:animEffect>
                                  </p:childTnLst>
                                </p:cTn>
                              </p:par>
                            </p:childTnLst>
                          </p:cTn>
                        </p:par>
                        <p:par>
                          <p:cTn id="57" fill="hold" nodeType="afterGroup">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434288"/>
                                        </p:tgtEl>
                                        <p:attrNameLst>
                                          <p:attrName>style.visibility</p:attrName>
                                        </p:attrNameLst>
                                      </p:cBhvr>
                                      <p:to>
                                        <p:strVal val="visible"/>
                                      </p:to>
                                    </p:set>
                                    <p:animEffect transition="in" filter="wipe(up)">
                                      <p:cBhvr>
                                        <p:cTn id="60" dur="500"/>
                                        <p:tgtEl>
                                          <p:spTgt spid="434288"/>
                                        </p:tgtEl>
                                      </p:cBhvr>
                                    </p:animEffect>
                                  </p:childTnLst>
                                </p:cTn>
                              </p:par>
                            </p:childTnLst>
                          </p:cTn>
                        </p:par>
                        <p:par>
                          <p:cTn id="61" fill="hold" nodeType="afterGroup">
                            <p:stCondLst>
                              <p:cond delay="1500"/>
                            </p:stCondLst>
                            <p:childTnLst>
                              <p:par>
                                <p:cTn id="62" presetID="22" presetClass="entr" presetSubtype="1" fill="hold" grpId="0" nodeType="afterEffect">
                                  <p:stCondLst>
                                    <p:cond delay="0"/>
                                  </p:stCondLst>
                                  <p:childTnLst>
                                    <p:set>
                                      <p:cBhvr>
                                        <p:cTn id="63" dur="1" fill="hold">
                                          <p:stCondLst>
                                            <p:cond delay="0"/>
                                          </p:stCondLst>
                                        </p:cTn>
                                        <p:tgtEl>
                                          <p:spTgt spid="434289"/>
                                        </p:tgtEl>
                                        <p:attrNameLst>
                                          <p:attrName>style.visibility</p:attrName>
                                        </p:attrNameLst>
                                      </p:cBhvr>
                                      <p:to>
                                        <p:strVal val="visible"/>
                                      </p:to>
                                    </p:set>
                                    <p:animEffect transition="in" filter="wipe(up)">
                                      <p:cBhvr>
                                        <p:cTn id="64" dur="500"/>
                                        <p:tgtEl>
                                          <p:spTgt spid="434289"/>
                                        </p:tgtEl>
                                      </p:cBhvr>
                                    </p:animEffect>
                                  </p:childTnLst>
                                </p:cTn>
                              </p:par>
                            </p:childTnLst>
                          </p:cTn>
                        </p:par>
                        <p:par>
                          <p:cTn id="65" fill="hold" nodeType="afterGroup">
                            <p:stCondLst>
                              <p:cond delay="2000"/>
                            </p:stCondLst>
                            <p:childTnLst>
                              <p:par>
                                <p:cTn id="66" presetID="22" presetClass="entr" presetSubtype="1" fill="hold" grpId="0" nodeType="afterEffect">
                                  <p:stCondLst>
                                    <p:cond delay="0"/>
                                  </p:stCondLst>
                                  <p:childTnLst>
                                    <p:set>
                                      <p:cBhvr>
                                        <p:cTn id="67" dur="1" fill="hold">
                                          <p:stCondLst>
                                            <p:cond delay="0"/>
                                          </p:stCondLst>
                                        </p:cTn>
                                        <p:tgtEl>
                                          <p:spTgt spid="434290"/>
                                        </p:tgtEl>
                                        <p:attrNameLst>
                                          <p:attrName>style.visibility</p:attrName>
                                        </p:attrNameLst>
                                      </p:cBhvr>
                                      <p:to>
                                        <p:strVal val="visible"/>
                                      </p:to>
                                    </p:set>
                                    <p:animEffect transition="in" filter="wipe(up)">
                                      <p:cBhvr>
                                        <p:cTn id="68" dur="500"/>
                                        <p:tgtEl>
                                          <p:spTgt spid="434290"/>
                                        </p:tgtEl>
                                      </p:cBhvr>
                                    </p:animEffect>
                                  </p:childTnLst>
                                </p:cTn>
                              </p:par>
                            </p:childTnLst>
                          </p:cTn>
                        </p:par>
                        <p:par>
                          <p:cTn id="69" fill="hold" nodeType="afterGroup">
                            <p:stCondLst>
                              <p:cond delay="2500"/>
                            </p:stCondLst>
                            <p:childTnLst>
                              <p:par>
                                <p:cTn id="70" presetID="22" presetClass="entr" presetSubtype="1" fill="hold" grpId="0" nodeType="afterEffect">
                                  <p:stCondLst>
                                    <p:cond delay="0"/>
                                  </p:stCondLst>
                                  <p:childTnLst>
                                    <p:set>
                                      <p:cBhvr>
                                        <p:cTn id="71" dur="1" fill="hold">
                                          <p:stCondLst>
                                            <p:cond delay="0"/>
                                          </p:stCondLst>
                                        </p:cTn>
                                        <p:tgtEl>
                                          <p:spTgt spid="434291"/>
                                        </p:tgtEl>
                                        <p:attrNameLst>
                                          <p:attrName>style.visibility</p:attrName>
                                        </p:attrNameLst>
                                      </p:cBhvr>
                                      <p:to>
                                        <p:strVal val="visible"/>
                                      </p:to>
                                    </p:set>
                                    <p:animEffect transition="in" filter="wipe(up)">
                                      <p:cBhvr>
                                        <p:cTn id="72" dur="500"/>
                                        <p:tgtEl>
                                          <p:spTgt spid="434291"/>
                                        </p:tgtEl>
                                      </p:cBhvr>
                                    </p:animEffect>
                                  </p:childTnLst>
                                </p:cTn>
                              </p:par>
                            </p:childTnLst>
                          </p:cTn>
                        </p:par>
                        <p:par>
                          <p:cTn id="73" fill="hold" nodeType="afterGroup">
                            <p:stCondLst>
                              <p:cond delay="3000"/>
                            </p:stCondLst>
                            <p:childTnLst>
                              <p:par>
                                <p:cTn id="74" presetID="22" presetClass="entr" presetSubtype="1" fill="hold" grpId="0" nodeType="afterEffect">
                                  <p:stCondLst>
                                    <p:cond delay="0"/>
                                  </p:stCondLst>
                                  <p:childTnLst>
                                    <p:set>
                                      <p:cBhvr>
                                        <p:cTn id="75" dur="1" fill="hold">
                                          <p:stCondLst>
                                            <p:cond delay="0"/>
                                          </p:stCondLst>
                                        </p:cTn>
                                        <p:tgtEl>
                                          <p:spTgt spid="434292"/>
                                        </p:tgtEl>
                                        <p:attrNameLst>
                                          <p:attrName>style.visibility</p:attrName>
                                        </p:attrNameLst>
                                      </p:cBhvr>
                                      <p:to>
                                        <p:strVal val="visible"/>
                                      </p:to>
                                    </p:set>
                                    <p:animEffect transition="in" filter="wipe(up)">
                                      <p:cBhvr>
                                        <p:cTn id="76" dur="500"/>
                                        <p:tgtEl>
                                          <p:spTgt spid="434292"/>
                                        </p:tgtEl>
                                      </p:cBhvr>
                                    </p:animEffect>
                                  </p:childTnLst>
                                </p:cTn>
                              </p:par>
                            </p:childTnLst>
                          </p:cTn>
                        </p:par>
                        <p:par>
                          <p:cTn id="77" fill="hold" nodeType="afterGroup">
                            <p:stCondLst>
                              <p:cond delay="3500"/>
                            </p:stCondLst>
                            <p:childTnLst>
                              <p:par>
                                <p:cTn id="78" presetID="22" presetClass="entr" presetSubtype="1" fill="hold" grpId="0" nodeType="afterEffect">
                                  <p:stCondLst>
                                    <p:cond delay="0"/>
                                  </p:stCondLst>
                                  <p:childTnLst>
                                    <p:set>
                                      <p:cBhvr>
                                        <p:cTn id="79" dur="1" fill="hold">
                                          <p:stCondLst>
                                            <p:cond delay="0"/>
                                          </p:stCondLst>
                                        </p:cTn>
                                        <p:tgtEl>
                                          <p:spTgt spid="434287"/>
                                        </p:tgtEl>
                                        <p:attrNameLst>
                                          <p:attrName>style.visibility</p:attrName>
                                        </p:attrNameLst>
                                      </p:cBhvr>
                                      <p:to>
                                        <p:strVal val="visible"/>
                                      </p:to>
                                    </p:set>
                                    <p:animEffect transition="in" filter="wipe(up)">
                                      <p:cBhvr>
                                        <p:cTn id="80" dur="500"/>
                                        <p:tgtEl>
                                          <p:spTgt spid="434287"/>
                                        </p:tgtEl>
                                      </p:cBhvr>
                                    </p:animEffect>
                                  </p:childTnLst>
                                </p:cTn>
                              </p:par>
                            </p:childTnLst>
                          </p:cTn>
                        </p:par>
                        <p:par>
                          <p:cTn id="81" fill="hold" nodeType="afterGroup">
                            <p:stCondLst>
                              <p:cond delay="4000"/>
                            </p:stCondLst>
                            <p:childTnLst>
                              <p:par>
                                <p:cTn id="82" presetID="22" presetClass="entr" presetSubtype="1" fill="hold" grpId="0" nodeType="afterEffect">
                                  <p:stCondLst>
                                    <p:cond delay="0"/>
                                  </p:stCondLst>
                                  <p:childTnLst>
                                    <p:set>
                                      <p:cBhvr>
                                        <p:cTn id="83" dur="1" fill="hold">
                                          <p:stCondLst>
                                            <p:cond delay="0"/>
                                          </p:stCondLst>
                                        </p:cTn>
                                        <p:tgtEl>
                                          <p:spTgt spid="434293"/>
                                        </p:tgtEl>
                                        <p:attrNameLst>
                                          <p:attrName>style.visibility</p:attrName>
                                        </p:attrNameLst>
                                      </p:cBhvr>
                                      <p:to>
                                        <p:strVal val="visible"/>
                                      </p:to>
                                    </p:set>
                                    <p:animEffect transition="in" filter="wipe(up)">
                                      <p:cBhvr>
                                        <p:cTn id="84" dur="500"/>
                                        <p:tgtEl>
                                          <p:spTgt spid="434293"/>
                                        </p:tgtEl>
                                      </p:cBhvr>
                                    </p:animEffect>
                                  </p:childTnLst>
                                </p:cTn>
                              </p:par>
                            </p:childTnLst>
                          </p:cTn>
                        </p:par>
                        <p:par>
                          <p:cTn id="85" fill="hold" nodeType="afterGroup">
                            <p:stCondLst>
                              <p:cond delay="4500"/>
                            </p:stCondLst>
                            <p:childTnLst>
                              <p:par>
                                <p:cTn id="86" presetID="22" presetClass="entr" presetSubtype="1" fill="hold" grpId="0" nodeType="afterEffect">
                                  <p:stCondLst>
                                    <p:cond delay="0"/>
                                  </p:stCondLst>
                                  <p:childTnLst>
                                    <p:set>
                                      <p:cBhvr>
                                        <p:cTn id="87" dur="1" fill="hold">
                                          <p:stCondLst>
                                            <p:cond delay="0"/>
                                          </p:stCondLst>
                                        </p:cTn>
                                        <p:tgtEl>
                                          <p:spTgt spid="434294"/>
                                        </p:tgtEl>
                                        <p:attrNameLst>
                                          <p:attrName>style.visibility</p:attrName>
                                        </p:attrNameLst>
                                      </p:cBhvr>
                                      <p:to>
                                        <p:strVal val="visible"/>
                                      </p:to>
                                    </p:set>
                                    <p:animEffect transition="in" filter="wipe(up)">
                                      <p:cBhvr>
                                        <p:cTn id="88" dur="500"/>
                                        <p:tgtEl>
                                          <p:spTgt spid="434294"/>
                                        </p:tgtEl>
                                      </p:cBhvr>
                                    </p:animEffect>
                                  </p:childTnLst>
                                </p:cTn>
                              </p:par>
                            </p:childTnLst>
                          </p:cTn>
                        </p:par>
                        <p:par>
                          <p:cTn id="89" fill="hold" nodeType="afterGroup">
                            <p:stCondLst>
                              <p:cond delay="5000"/>
                            </p:stCondLst>
                            <p:childTnLst>
                              <p:par>
                                <p:cTn id="90" presetID="22" presetClass="entr" presetSubtype="1" fill="hold" grpId="0" nodeType="afterEffect">
                                  <p:stCondLst>
                                    <p:cond delay="0"/>
                                  </p:stCondLst>
                                  <p:childTnLst>
                                    <p:set>
                                      <p:cBhvr>
                                        <p:cTn id="91" dur="1" fill="hold">
                                          <p:stCondLst>
                                            <p:cond delay="0"/>
                                          </p:stCondLst>
                                        </p:cTn>
                                        <p:tgtEl>
                                          <p:spTgt spid="434295"/>
                                        </p:tgtEl>
                                        <p:attrNameLst>
                                          <p:attrName>style.visibility</p:attrName>
                                        </p:attrNameLst>
                                      </p:cBhvr>
                                      <p:to>
                                        <p:strVal val="visible"/>
                                      </p:to>
                                    </p:set>
                                    <p:animEffect transition="in" filter="wipe(up)">
                                      <p:cBhvr>
                                        <p:cTn id="92" dur="500"/>
                                        <p:tgtEl>
                                          <p:spTgt spid="43429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434296"/>
                                        </p:tgtEl>
                                        <p:attrNameLst>
                                          <p:attrName>style.visibility</p:attrName>
                                        </p:attrNameLst>
                                      </p:cBhvr>
                                      <p:to>
                                        <p:strVal val="visible"/>
                                      </p:to>
                                    </p:set>
                                    <p:animEffect transition="in" filter="wipe(up)">
                                      <p:cBhvr>
                                        <p:cTn id="97" dur="500"/>
                                        <p:tgtEl>
                                          <p:spTgt spid="43429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434300"/>
                                        </p:tgtEl>
                                        <p:attrNameLst>
                                          <p:attrName>style.visibility</p:attrName>
                                        </p:attrNameLst>
                                      </p:cBhvr>
                                      <p:to>
                                        <p:strVal val="visible"/>
                                      </p:to>
                                    </p:set>
                                    <p:animEffect transition="in" filter="wipe(left)">
                                      <p:cBhvr>
                                        <p:cTn id="102" dur="500"/>
                                        <p:tgtEl>
                                          <p:spTgt spid="434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autoUpdateAnimBg="0"/>
      <p:bldP spid="434285" grpId="0" autoUpdateAnimBg="0"/>
      <p:bldP spid="434287" grpId="0" autoUpdateAnimBg="0"/>
      <p:bldP spid="434288" grpId="0" autoUpdateAnimBg="0"/>
      <p:bldP spid="434289" grpId="0" autoUpdateAnimBg="0"/>
      <p:bldP spid="434290" grpId="0" autoUpdateAnimBg="0"/>
      <p:bldP spid="434291" grpId="0" autoUpdateAnimBg="0"/>
      <p:bldP spid="434292" grpId="0" autoUpdateAnimBg="0"/>
      <p:bldP spid="434293" grpId="0" autoUpdateAnimBg="0"/>
      <p:bldP spid="434294" grpId="0" autoUpdateAnimBg="0"/>
      <p:bldP spid="43429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AutoShape 2">
            <a:extLst>
              <a:ext uri="{FF2B5EF4-FFF2-40B4-BE49-F238E27FC236}">
                <a16:creationId xmlns:a16="http://schemas.microsoft.com/office/drawing/2014/main" id="{380C183A-C942-41BA-9F09-2A82C7F6A988}"/>
              </a:ext>
            </a:extLst>
          </p:cNvPr>
          <p:cNvSpPr>
            <a:spLocks noChangeArrowheads="1"/>
          </p:cNvSpPr>
          <p:nvPr/>
        </p:nvSpPr>
        <p:spPr bwMode="auto">
          <a:xfrm>
            <a:off x="1206500" y="1406525"/>
            <a:ext cx="7207250" cy="3592513"/>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35203" name="Object 3">
            <a:extLst>
              <a:ext uri="{FF2B5EF4-FFF2-40B4-BE49-F238E27FC236}">
                <a16:creationId xmlns:a16="http://schemas.microsoft.com/office/drawing/2014/main" id="{76D7FDE6-1236-478E-BCEF-78DBE60298BA}"/>
              </a:ext>
            </a:extLst>
          </p:cNvPr>
          <p:cNvGraphicFramePr>
            <a:graphicFrameLocks noChangeAspect="1"/>
          </p:cNvGraphicFramePr>
          <p:nvPr/>
        </p:nvGraphicFramePr>
        <p:xfrm>
          <a:off x="1492250" y="1785938"/>
          <a:ext cx="6340475" cy="2936875"/>
        </p:xfrm>
        <a:graphic>
          <a:graphicData uri="http://schemas.openxmlformats.org/presentationml/2006/ole">
            <mc:AlternateContent xmlns:mc="http://schemas.openxmlformats.org/markup-compatibility/2006">
              <mc:Choice xmlns:v="urn:schemas-microsoft-com:vml" Requires="v">
                <p:oleObj spid="_x0000_s40996" name="Picture2" r:id="rId3" imgW="2819400" imgH="1609344" progId="Word.Picture.8">
                  <p:embed/>
                </p:oleObj>
              </mc:Choice>
              <mc:Fallback>
                <p:oleObj name="Picture2" r:id="rId3" imgW="2819400" imgH="1609344"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0" y="1785938"/>
                        <a:ext cx="634047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35204" name="Group 4">
            <a:extLst>
              <a:ext uri="{FF2B5EF4-FFF2-40B4-BE49-F238E27FC236}">
                <a16:creationId xmlns:a16="http://schemas.microsoft.com/office/drawing/2014/main" id="{522B3B71-2AE0-4278-B5C3-E1CB1D6CE97E}"/>
              </a:ext>
            </a:extLst>
          </p:cNvPr>
          <p:cNvGrpSpPr>
            <a:grpSpLocks/>
          </p:cNvGrpSpPr>
          <p:nvPr/>
        </p:nvGrpSpPr>
        <p:grpSpPr bwMode="auto">
          <a:xfrm>
            <a:off x="2363788" y="1398588"/>
            <a:ext cx="422275" cy="3368675"/>
            <a:chOff x="2928" y="2400"/>
            <a:chExt cx="192" cy="1449"/>
          </a:xfrm>
        </p:grpSpPr>
        <p:sp>
          <p:nvSpPr>
            <p:cNvPr id="40994" name="Line 5">
              <a:extLst>
                <a:ext uri="{FF2B5EF4-FFF2-40B4-BE49-F238E27FC236}">
                  <a16:creationId xmlns:a16="http://schemas.microsoft.com/office/drawing/2014/main" id="{6651D3AF-02B5-4830-9A7A-DB2B9F3B9904}"/>
                </a:ext>
              </a:extLst>
            </p:cNvPr>
            <p:cNvSpPr>
              <a:spLocks noChangeShapeType="1"/>
            </p:cNvSpPr>
            <p:nvPr/>
          </p:nvSpPr>
          <p:spPr bwMode="auto">
            <a:xfrm>
              <a:off x="3033" y="2649"/>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95" name="Text Box 6">
              <a:extLst>
                <a:ext uri="{FF2B5EF4-FFF2-40B4-BE49-F238E27FC236}">
                  <a16:creationId xmlns:a16="http://schemas.microsoft.com/office/drawing/2014/main" id="{FBF32288-AABD-4D67-8968-DF251142DB86}"/>
                </a:ext>
              </a:extLst>
            </p:cNvPr>
            <p:cNvSpPr txBox="1">
              <a:spLocks noChangeArrowheads="1"/>
            </p:cNvSpPr>
            <p:nvPr/>
          </p:nvSpPr>
          <p:spPr bwMode="auto">
            <a:xfrm>
              <a:off x="2928" y="2400"/>
              <a:ext cx="19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1</a:t>
              </a:r>
            </a:p>
          </p:txBody>
        </p:sp>
      </p:grpSp>
      <p:grpSp>
        <p:nvGrpSpPr>
          <p:cNvPr id="435207" name="Group 7">
            <a:extLst>
              <a:ext uri="{FF2B5EF4-FFF2-40B4-BE49-F238E27FC236}">
                <a16:creationId xmlns:a16="http://schemas.microsoft.com/office/drawing/2014/main" id="{DE4AB389-73E0-4888-B838-DB301A8BD985}"/>
              </a:ext>
            </a:extLst>
          </p:cNvPr>
          <p:cNvGrpSpPr>
            <a:grpSpLocks/>
          </p:cNvGrpSpPr>
          <p:nvPr/>
        </p:nvGrpSpPr>
        <p:grpSpPr bwMode="auto">
          <a:xfrm>
            <a:off x="2962275" y="1382713"/>
            <a:ext cx="381000" cy="3351212"/>
            <a:chOff x="3264" y="2400"/>
            <a:chExt cx="240" cy="1449"/>
          </a:xfrm>
        </p:grpSpPr>
        <p:sp>
          <p:nvSpPr>
            <p:cNvPr id="40992" name="Line 8">
              <a:extLst>
                <a:ext uri="{FF2B5EF4-FFF2-40B4-BE49-F238E27FC236}">
                  <a16:creationId xmlns:a16="http://schemas.microsoft.com/office/drawing/2014/main" id="{774F3235-DF41-4E41-AAEC-34D9229E493C}"/>
                </a:ext>
              </a:extLst>
            </p:cNvPr>
            <p:cNvSpPr>
              <a:spLocks noChangeShapeType="1"/>
            </p:cNvSpPr>
            <p:nvPr/>
          </p:nvSpPr>
          <p:spPr bwMode="auto">
            <a:xfrm>
              <a:off x="3360" y="2649"/>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93" name="Text Box 9">
              <a:extLst>
                <a:ext uri="{FF2B5EF4-FFF2-40B4-BE49-F238E27FC236}">
                  <a16:creationId xmlns:a16="http://schemas.microsoft.com/office/drawing/2014/main" id="{5183EE1A-4505-4C54-A9B5-2CC98F3D7B9D}"/>
                </a:ext>
              </a:extLst>
            </p:cNvPr>
            <p:cNvSpPr txBox="1">
              <a:spLocks noChangeArrowheads="1"/>
            </p:cNvSpPr>
            <p:nvPr/>
          </p:nvSpPr>
          <p:spPr bwMode="auto">
            <a:xfrm>
              <a:off x="3264" y="2400"/>
              <a:ext cx="24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2</a:t>
              </a:r>
            </a:p>
          </p:txBody>
        </p:sp>
      </p:grpSp>
      <p:grpSp>
        <p:nvGrpSpPr>
          <p:cNvPr id="435210" name="Group 10">
            <a:extLst>
              <a:ext uri="{FF2B5EF4-FFF2-40B4-BE49-F238E27FC236}">
                <a16:creationId xmlns:a16="http://schemas.microsoft.com/office/drawing/2014/main" id="{EDEC99CF-B7BE-43DA-908A-D174285BA243}"/>
              </a:ext>
            </a:extLst>
          </p:cNvPr>
          <p:cNvGrpSpPr>
            <a:grpSpLocks/>
          </p:cNvGrpSpPr>
          <p:nvPr/>
        </p:nvGrpSpPr>
        <p:grpSpPr bwMode="auto">
          <a:xfrm>
            <a:off x="3444875" y="1382713"/>
            <a:ext cx="381000" cy="3370262"/>
            <a:chOff x="3552" y="2400"/>
            <a:chExt cx="240" cy="1461"/>
          </a:xfrm>
        </p:grpSpPr>
        <p:sp>
          <p:nvSpPr>
            <p:cNvPr id="40990" name="Line 11">
              <a:extLst>
                <a:ext uri="{FF2B5EF4-FFF2-40B4-BE49-F238E27FC236}">
                  <a16:creationId xmlns:a16="http://schemas.microsoft.com/office/drawing/2014/main" id="{FBAA7DC3-1BC3-4466-9E72-7B27A6684E7A}"/>
                </a:ext>
              </a:extLst>
            </p:cNvPr>
            <p:cNvSpPr>
              <a:spLocks noChangeShapeType="1"/>
            </p:cNvSpPr>
            <p:nvPr/>
          </p:nvSpPr>
          <p:spPr bwMode="auto">
            <a:xfrm>
              <a:off x="3675" y="2661"/>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91" name="Text Box 12">
              <a:extLst>
                <a:ext uri="{FF2B5EF4-FFF2-40B4-BE49-F238E27FC236}">
                  <a16:creationId xmlns:a16="http://schemas.microsoft.com/office/drawing/2014/main" id="{36FD82C4-E442-4E05-A98B-92D71ABF1FD4}"/>
                </a:ext>
              </a:extLst>
            </p:cNvPr>
            <p:cNvSpPr txBox="1">
              <a:spLocks noChangeArrowheads="1"/>
            </p:cNvSpPr>
            <p:nvPr/>
          </p:nvSpPr>
          <p:spPr bwMode="auto">
            <a:xfrm>
              <a:off x="3552" y="2400"/>
              <a:ext cx="24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3</a:t>
              </a:r>
            </a:p>
          </p:txBody>
        </p:sp>
      </p:grpSp>
      <p:grpSp>
        <p:nvGrpSpPr>
          <p:cNvPr id="435213" name="Group 13">
            <a:extLst>
              <a:ext uri="{FF2B5EF4-FFF2-40B4-BE49-F238E27FC236}">
                <a16:creationId xmlns:a16="http://schemas.microsoft.com/office/drawing/2014/main" id="{1E0489A5-EBE3-4FB7-BF92-5CD943B85926}"/>
              </a:ext>
            </a:extLst>
          </p:cNvPr>
          <p:cNvGrpSpPr>
            <a:grpSpLocks/>
          </p:cNvGrpSpPr>
          <p:nvPr/>
        </p:nvGrpSpPr>
        <p:grpSpPr bwMode="auto">
          <a:xfrm>
            <a:off x="3989388" y="1382713"/>
            <a:ext cx="381000" cy="3370262"/>
            <a:chOff x="3888" y="2400"/>
            <a:chExt cx="240" cy="1461"/>
          </a:xfrm>
        </p:grpSpPr>
        <p:sp>
          <p:nvSpPr>
            <p:cNvPr id="40988" name="Line 14">
              <a:extLst>
                <a:ext uri="{FF2B5EF4-FFF2-40B4-BE49-F238E27FC236}">
                  <a16:creationId xmlns:a16="http://schemas.microsoft.com/office/drawing/2014/main" id="{37E0AC90-6F77-4B7C-9E62-A7D23EA40678}"/>
                </a:ext>
              </a:extLst>
            </p:cNvPr>
            <p:cNvSpPr>
              <a:spLocks noChangeShapeType="1"/>
            </p:cNvSpPr>
            <p:nvPr/>
          </p:nvSpPr>
          <p:spPr bwMode="auto">
            <a:xfrm>
              <a:off x="3993" y="2661"/>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9" name="Text Box 15">
              <a:extLst>
                <a:ext uri="{FF2B5EF4-FFF2-40B4-BE49-F238E27FC236}">
                  <a16:creationId xmlns:a16="http://schemas.microsoft.com/office/drawing/2014/main" id="{D754F1FD-9873-4CC8-B409-7587C82B8408}"/>
                </a:ext>
              </a:extLst>
            </p:cNvPr>
            <p:cNvSpPr txBox="1">
              <a:spLocks noChangeArrowheads="1"/>
            </p:cNvSpPr>
            <p:nvPr/>
          </p:nvSpPr>
          <p:spPr bwMode="auto">
            <a:xfrm>
              <a:off x="3888" y="2400"/>
              <a:ext cx="24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4</a:t>
              </a:r>
            </a:p>
          </p:txBody>
        </p:sp>
      </p:grpSp>
      <p:grpSp>
        <p:nvGrpSpPr>
          <p:cNvPr id="435216" name="Group 16">
            <a:extLst>
              <a:ext uri="{FF2B5EF4-FFF2-40B4-BE49-F238E27FC236}">
                <a16:creationId xmlns:a16="http://schemas.microsoft.com/office/drawing/2014/main" id="{DA19BC0C-4754-4457-B3A6-956C70ECAF59}"/>
              </a:ext>
            </a:extLst>
          </p:cNvPr>
          <p:cNvGrpSpPr>
            <a:grpSpLocks/>
          </p:cNvGrpSpPr>
          <p:nvPr/>
        </p:nvGrpSpPr>
        <p:grpSpPr bwMode="auto">
          <a:xfrm>
            <a:off x="4467225" y="1382713"/>
            <a:ext cx="381000" cy="3416300"/>
            <a:chOff x="4176" y="2400"/>
            <a:chExt cx="240" cy="1461"/>
          </a:xfrm>
        </p:grpSpPr>
        <p:sp>
          <p:nvSpPr>
            <p:cNvPr id="40986" name="Line 17">
              <a:extLst>
                <a:ext uri="{FF2B5EF4-FFF2-40B4-BE49-F238E27FC236}">
                  <a16:creationId xmlns:a16="http://schemas.microsoft.com/office/drawing/2014/main" id="{2DCD48AA-03E1-41D7-B283-13B02BC6AF55}"/>
                </a:ext>
              </a:extLst>
            </p:cNvPr>
            <p:cNvSpPr>
              <a:spLocks noChangeShapeType="1"/>
            </p:cNvSpPr>
            <p:nvPr/>
          </p:nvSpPr>
          <p:spPr bwMode="auto">
            <a:xfrm>
              <a:off x="4311" y="2661"/>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7" name="Text Box 18">
              <a:extLst>
                <a:ext uri="{FF2B5EF4-FFF2-40B4-BE49-F238E27FC236}">
                  <a16:creationId xmlns:a16="http://schemas.microsoft.com/office/drawing/2014/main" id="{4BCD3AC4-2A70-4D41-8373-DC01FB15F15B}"/>
                </a:ext>
              </a:extLst>
            </p:cNvPr>
            <p:cNvSpPr txBox="1">
              <a:spLocks noChangeArrowheads="1"/>
            </p:cNvSpPr>
            <p:nvPr/>
          </p:nvSpPr>
          <p:spPr bwMode="auto">
            <a:xfrm>
              <a:off x="4176" y="2400"/>
              <a:ext cx="2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5</a:t>
              </a:r>
            </a:p>
          </p:txBody>
        </p:sp>
      </p:grpSp>
      <p:grpSp>
        <p:nvGrpSpPr>
          <p:cNvPr id="435219" name="Group 19">
            <a:extLst>
              <a:ext uri="{FF2B5EF4-FFF2-40B4-BE49-F238E27FC236}">
                <a16:creationId xmlns:a16="http://schemas.microsoft.com/office/drawing/2014/main" id="{DB25F9DB-4031-4A14-8902-6DB79CC94A18}"/>
              </a:ext>
            </a:extLst>
          </p:cNvPr>
          <p:cNvGrpSpPr>
            <a:grpSpLocks/>
          </p:cNvGrpSpPr>
          <p:nvPr/>
        </p:nvGrpSpPr>
        <p:grpSpPr bwMode="auto">
          <a:xfrm>
            <a:off x="5006975" y="1390650"/>
            <a:ext cx="381000" cy="3355975"/>
            <a:chOff x="4512" y="2400"/>
            <a:chExt cx="240" cy="1461"/>
          </a:xfrm>
        </p:grpSpPr>
        <p:sp>
          <p:nvSpPr>
            <p:cNvPr id="40984" name="Line 20">
              <a:extLst>
                <a:ext uri="{FF2B5EF4-FFF2-40B4-BE49-F238E27FC236}">
                  <a16:creationId xmlns:a16="http://schemas.microsoft.com/office/drawing/2014/main" id="{47C3CBBF-9CB2-4951-A8A2-E8B624BDF53B}"/>
                </a:ext>
              </a:extLst>
            </p:cNvPr>
            <p:cNvSpPr>
              <a:spLocks noChangeShapeType="1"/>
            </p:cNvSpPr>
            <p:nvPr/>
          </p:nvSpPr>
          <p:spPr bwMode="auto">
            <a:xfrm>
              <a:off x="4638" y="2661"/>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5" name="Text Box 21">
              <a:extLst>
                <a:ext uri="{FF2B5EF4-FFF2-40B4-BE49-F238E27FC236}">
                  <a16:creationId xmlns:a16="http://schemas.microsoft.com/office/drawing/2014/main" id="{0CF72861-C726-4155-919E-5EFF018A309A}"/>
                </a:ext>
              </a:extLst>
            </p:cNvPr>
            <p:cNvSpPr txBox="1">
              <a:spLocks noChangeArrowheads="1"/>
            </p:cNvSpPr>
            <p:nvPr/>
          </p:nvSpPr>
          <p:spPr bwMode="auto">
            <a:xfrm>
              <a:off x="4512" y="2400"/>
              <a:ext cx="24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6</a:t>
              </a:r>
            </a:p>
          </p:txBody>
        </p:sp>
      </p:grpSp>
      <p:grpSp>
        <p:nvGrpSpPr>
          <p:cNvPr id="435222" name="Group 22">
            <a:extLst>
              <a:ext uri="{FF2B5EF4-FFF2-40B4-BE49-F238E27FC236}">
                <a16:creationId xmlns:a16="http://schemas.microsoft.com/office/drawing/2014/main" id="{5B5AFF14-855E-4F7B-9CC7-651A1778DCA1}"/>
              </a:ext>
            </a:extLst>
          </p:cNvPr>
          <p:cNvGrpSpPr>
            <a:grpSpLocks/>
          </p:cNvGrpSpPr>
          <p:nvPr/>
        </p:nvGrpSpPr>
        <p:grpSpPr bwMode="auto">
          <a:xfrm>
            <a:off x="5548313" y="1414463"/>
            <a:ext cx="381000" cy="3370262"/>
            <a:chOff x="4848" y="2400"/>
            <a:chExt cx="240" cy="1461"/>
          </a:xfrm>
        </p:grpSpPr>
        <p:sp>
          <p:nvSpPr>
            <p:cNvPr id="40982" name="Line 23">
              <a:extLst>
                <a:ext uri="{FF2B5EF4-FFF2-40B4-BE49-F238E27FC236}">
                  <a16:creationId xmlns:a16="http://schemas.microsoft.com/office/drawing/2014/main" id="{E3CAB468-E761-4427-B25F-1265C3457CF8}"/>
                </a:ext>
              </a:extLst>
            </p:cNvPr>
            <p:cNvSpPr>
              <a:spLocks noChangeShapeType="1"/>
            </p:cNvSpPr>
            <p:nvPr/>
          </p:nvSpPr>
          <p:spPr bwMode="auto">
            <a:xfrm>
              <a:off x="4953" y="2661"/>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3" name="Text Box 24">
              <a:extLst>
                <a:ext uri="{FF2B5EF4-FFF2-40B4-BE49-F238E27FC236}">
                  <a16:creationId xmlns:a16="http://schemas.microsoft.com/office/drawing/2014/main" id="{68232C9F-1534-43AA-8F00-A36B2F1B1899}"/>
                </a:ext>
              </a:extLst>
            </p:cNvPr>
            <p:cNvSpPr txBox="1">
              <a:spLocks noChangeArrowheads="1"/>
            </p:cNvSpPr>
            <p:nvPr/>
          </p:nvSpPr>
          <p:spPr bwMode="auto">
            <a:xfrm>
              <a:off x="4848" y="2400"/>
              <a:ext cx="24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7</a:t>
              </a:r>
            </a:p>
          </p:txBody>
        </p:sp>
      </p:grpSp>
      <p:grpSp>
        <p:nvGrpSpPr>
          <p:cNvPr id="435225" name="Group 25">
            <a:extLst>
              <a:ext uri="{FF2B5EF4-FFF2-40B4-BE49-F238E27FC236}">
                <a16:creationId xmlns:a16="http://schemas.microsoft.com/office/drawing/2014/main" id="{8281348C-F908-4539-94CF-AE6B1D06711E}"/>
              </a:ext>
            </a:extLst>
          </p:cNvPr>
          <p:cNvGrpSpPr>
            <a:grpSpLocks/>
          </p:cNvGrpSpPr>
          <p:nvPr/>
        </p:nvGrpSpPr>
        <p:grpSpPr bwMode="auto">
          <a:xfrm>
            <a:off x="6105525" y="1406525"/>
            <a:ext cx="381000" cy="3355975"/>
            <a:chOff x="5184" y="2400"/>
            <a:chExt cx="240" cy="1461"/>
          </a:xfrm>
        </p:grpSpPr>
        <p:sp>
          <p:nvSpPr>
            <p:cNvPr id="40980" name="Line 26">
              <a:extLst>
                <a:ext uri="{FF2B5EF4-FFF2-40B4-BE49-F238E27FC236}">
                  <a16:creationId xmlns:a16="http://schemas.microsoft.com/office/drawing/2014/main" id="{509C4F87-7C9A-469D-9BE1-103AB810681B}"/>
                </a:ext>
              </a:extLst>
            </p:cNvPr>
            <p:cNvSpPr>
              <a:spLocks noChangeShapeType="1"/>
            </p:cNvSpPr>
            <p:nvPr/>
          </p:nvSpPr>
          <p:spPr bwMode="auto">
            <a:xfrm>
              <a:off x="5271" y="2661"/>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1" name="Text Box 27">
              <a:extLst>
                <a:ext uri="{FF2B5EF4-FFF2-40B4-BE49-F238E27FC236}">
                  <a16:creationId xmlns:a16="http://schemas.microsoft.com/office/drawing/2014/main" id="{FAA218E6-3E4C-4DCD-9057-88A353A6100A}"/>
                </a:ext>
              </a:extLst>
            </p:cNvPr>
            <p:cNvSpPr txBox="1">
              <a:spLocks noChangeArrowheads="1"/>
            </p:cNvSpPr>
            <p:nvPr/>
          </p:nvSpPr>
          <p:spPr bwMode="auto">
            <a:xfrm>
              <a:off x="5184" y="2400"/>
              <a:ext cx="24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8</a:t>
              </a:r>
            </a:p>
          </p:txBody>
        </p:sp>
      </p:grpSp>
      <p:grpSp>
        <p:nvGrpSpPr>
          <p:cNvPr id="435228" name="Group 28">
            <a:extLst>
              <a:ext uri="{FF2B5EF4-FFF2-40B4-BE49-F238E27FC236}">
                <a16:creationId xmlns:a16="http://schemas.microsoft.com/office/drawing/2014/main" id="{4D3D8139-8E4A-45C7-96F3-B2FD3877BC5B}"/>
              </a:ext>
            </a:extLst>
          </p:cNvPr>
          <p:cNvGrpSpPr>
            <a:grpSpLocks/>
          </p:cNvGrpSpPr>
          <p:nvPr/>
        </p:nvGrpSpPr>
        <p:grpSpPr bwMode="auto">
          <a:xfrm>
            <a:off x="6624638" y="1408113"/>
            <a:ext cx="381000" cy="3355975"/>
            <a:chOff x="5184" y="2400"/>
            <a:chExt cx="240" cy="1461"/>
          </a:xfrm>
        </p:grpSpPr>
        <p:sp>
          <p:nvSpPr>
            <p:cNvPr id="40978" name="Line 29">
              <a:extLst>
                <a:ext uri="{FF2B5EF4-FFF2-40B4-BE49-F238E27FC236}">
                  <a16:creationId xmlns:a16="http://schemas.microsoft.com/office/drawing/2014/main" id="{224A9894-22BB-4B64-A9D9-9A755430877C}"/>
                </a:ext>
              </a:extLst>
            </p:cNvPr>
            <p:cNvSpPr>
              <a:spLocks noChangeShapeType="1"/>
            </p:cNvSpPr>
            <p:nvPr/>
          </p:nvSpPr>
          <p:spPr bwMode="auto">
            <a:xfrm>
              <a:off x="5271" y="2661"/>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9" name="Text Box 30">
              <a:extLst>
                <a:ext uri="{FF2B5EF4-FFF2-40B4-BE49-F238E27FC236}">
                  <a16:creationId xmlns:a16="http://schemas.microsoft.com/office/drawing/2014/main" id="{F22E7D96-2F75-449F-BC25-A0C72C62D57C}"/>
                </a:ext>
              </a:extLst>
            </p:cNvPr>
            <p:cNvSpPr txBox="1">
              <a:spLocks noChangeArrowheads="1"/>
            </p:cNvSpPr>
            <p:nvPr/>
          </p:nvSpPr>
          <p:spPr bwMode="auto">
            <a:xfrm>
              <a:off x="5184" y="2400"/>
              <a:ext cx="240" cy="199"/>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9</a:t>
              </a:r>
            </a:p>
          </p:txBody>
        </p:sp>
      </p:grpSp>
      <p:grpSp>
        <p:nvGrpSpPr>
          <p:cNvPr id="435231" name="Group 31">
            <a:extLst>
              <a:ext uri="{FF2B5EF4-FFF2-40B4-BE49-F238E27FC236}">
                <a16:creationId xmlns:a16="http://schemas.microsoft.com/office/drawing/2014/main" id="{A5266E2A-B50C-4E00-A471-13796A012A2E}"/>
              </a:ext>
            </a:extLst>
          </p:cNvPr>
          <p:cNvGrpSpPr>
            <a:grpSpLocks/>
          </p:cNvGrpSpPr>
          <p:nvPr/>
        </p:nvGrpSpPr>
        <p:grpSpPr bwMode="auto">
          <a:xfrm>
            <a:off x="7067550" y="1411288"/>
            <a:ext cx="563563" cy="3355975"/>
            <a:chOff x="5184" y="2400"/>
            <a:chExt cx="240" cy="1461"/>
          </a:xfrm>
        </p:grpSpPr>
        <p:sp>
          <p:nvSpPr>
            <p:cNvPr id="40976" name="Line 32">
              <a:extLst>
                <a:ext uri="{FF2B5EF4-FFF2-40B4-BE49-F238E27FC236}">
                  <a16:creationId xmlns:a16="http://schemas.microsoft.com/office/drawing/2014/main" id="{C1B3DCC5-BC95-400B-B52B-42CB4114C6CA}"/>
                </a:ext>
              </a:extLst>
            </p:cNvPr>
            <p:cNvSpPr>
              <a:spLocks noChangeShapeType="1"/>
            </p:cNvSpPr>
            <p:nvPr/>
          </p:nvSpPr>
          <p:spPr bwMode="auto">
            <a:xfrm>
              <a:off x="5271" y="2661"/>
              <a:ext cx="0" cy="120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7" name="Text Box 33">
              <a:extLst>
                <a:ext uri="{FF2B5EF4-FFF2-40B4-BE49-F238E27FC236}">
                  <a16:creationId xmlns:a16="http://schemas.microsoft.com/office/drawing/2014/main" id="{A5F564F8-EDEE-42C8-AE28-0D72FFAE49C1}"/>
                </a:ext>
              </a:extLst>
            </p:cNvPr>
            <p:cNvSpPr txBox="1">
              <a:spLocks noChangeArrowheads="1"/>
            </p:cNvSpPr>
            <p:nvPr/>
          </p:nvSpPr>
          <p:spPr bwMode="auto">
            <a:xfrm>
              <a:off x="5184" y="2400"/>
              <a:ext cx="24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spcBef>
                  <a:spcPct val="50000"/>
                </a:spcBef>
              </a:pPr>
              <a:r>
                <a:rPr lang="en-US" altLang="zh-CN">
                  <a:solidFill>
                    <a:srgbClr val="FF0066"/>
                  </a:solidFill>
                  <a:latin typeface="Arial" panose="020B0604020202020204" pitchFamily="34" charset="0"/>
                </a:rPr>
                <a:t>10</a:t>
              </a:r>
            </a:p>
          </p:txBody>
        </p:sp>
      </p:grpSp>
      <p:sp>
        <p:nvSpPr>
          <p:cNvPr id="40974" name="Text Box 34">
            <a:extLst>
              <a:ext uri="{FF2B5EF4-FFF2-40B4-BE49-F238E27FC236}">
                <a16:creationId xmlns:a16="http://schemas.microsoft.com/office/drawing/2014/main" id="{703BCC88-76A3-4E06-BCE4-5F71CAA7813D}"/>
              </a:ext>
            </a:extLst>
          </p:cNvPr>
          <p:cNvSpPr txBox="1">
            <a:spLocks noChangeArrowheads="1"/>
          </p:cNvSpPr>
          <p:nvPr/>
        </p:nvSpPr>
        <p:spPr bwMode="auto">
          <a:xfrm>
            <a:off x="1258888" y="549275"/>
            <a:ext cx="2405062"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800">
                <a:solidFill>
                  <a:srgbClr val="000099"/>
                </a:solidFill>
                <a:latin typeface="Arial" panose="020B0604020202020204" pitchFamily="34" charset="0"/>
                <a:ea typeface="楷体_GB2312" pitchFamily="49" charset="-122"/>
              </a:rPr>
              <a:t>波形图：</a:t>
            </a:r>
          </a:p>
        </p:txBody>
      </p:sp>
      <p:sp>
        <p:nvSpPr>
          <p:cNvPr id="435235" name="Text Box 35">
            <a:extLst>
              <a:ext uri="{FF2B5EF4-FFF2-40B4-BE49-F238E27FC236}">
                <a16:creationId xmlns:a16="http://schemas.microsoft.com/office/drawing/2014/main" id="{9B495391-E2A8-402D-9556-FA20B684FD86}"/>
              </a:ext>
            </a:extLst>
          </p:cNvPr>
          <p:cNvSpPr txBox="1">
            <a:spLocks noChangeArrowheads="1"/>
          </p:cNvSpPr>
          <p:nvPr/>
        </p:nvSpPr>
        <p:spPr bwMode="auto">
          <a:xfrm>
            <a:off x="1449388" y="5275263"/>
            <a:ext cx="463867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楷体_GB2312" pitchFamily="49" charset="-122"/>
                <a:ea typeface="楷体_GB2312" pitchFamily="49" charset="-122"/>
              </a:rPr>
              <a:t>该计数器的模为</a:t>
            </a:r>
            <a:r>
              <a:rPr kumimoji="1" lang="en-US" altLang="zh-CN">
                <a:solidFill>
                  <a:srgbClr val="000099"/>
                </a:solidFill>
                <a:latin typeface="楷体_GB2312" pitchFamily="49" charset="-122"/>
                <a:ea typeface="楷体_GB2312" pitchFamily="49" charset="-122"/>
              </a:rPr>
              <a:t>9</a:t>
            </a:r>
            <a:r>
              <a:rPr kumimoji="1" lang="zh-CN" altLang="en-US">
                <a:solidFill>
                  <a:srgbClr val="000099"/>
                </a:solidFill>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nodeType="clickEffect">
                                  <p:stCondLst>
                                    <p:cond delay="0"/>
                                  </p:stCondLst>
                                  <p:childTnLst>
                                    <p:set>
                                      <p:cBhvr>
                                        <p:cTn id="6" dur="1" fill="hold">
                                          <p:stCondLst>
                                            <p:cond delay="0"/>
                                          </p:stCondLst>
                                        </p:cTn>
                                        <p:tgtEl>
                                          <p:spTgt spid="435202"/>
                                        </p:tgtEl>
                                        <p:attrNameLst>
                                          <p:attrName>style.visibility</p:attrName>
                                        </p:attrNameLst>
                                      </p:cBhvr>
                                      <p:to>
                                        <p:strVal val="visible"/>
                                      </p:to>
                                    </p:set>
                                    <p:animEffect transition="in" filter="randombar(vertical)">
                                      <p:cBhvr>
                                        <p:cTn id="7" dur="500"/>
                                        <p:tgtEl>
                                          <p:spTgt spid="435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nodeType="clickEffect">
                                  <p:stCondLst>
                                    <p:cond delay="0"/>
                                  </p:stCondLst>
                                  <p:childTnLst>
                                    <p:set>
                                      <p:cBhvr>
                                        <p:cTn id="11" dur="1" fill="hold">
                                          <p:stCondLst>
                                            <p:cond delay="0"/>
                                          </p:stCondLst>
                                        </p:cTn>
                                        <p:tgtEl>
                                          <p:spTgt spid="435203"/>
                                        </p:tgtEl>
                                        <p:attrNameLst>
                                          <p:attrName>style.visibility</p:attrName>
                                        </p:attrNameLst>
                                      </p:cBhvr>
                                      <p:to>
                                        <p:strVal val="visible"/>
                                      </p:to>
                                    </p:set>
                                    <p:animEffect transition="in" filter="randombar(vertical)">
                                      <p:cBhvr>
                                        <p:cTn id="12" dur="500"/>
                                        <p:tgtEl>
                                          <p:spTgt spid="435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35204"/>
                                        </p:tgtEl>
                                        <p:attrNameLst>
                                          <p:attrName>style.visibility</p:attrName>
                                        </p:attrNameLst>
                                      </p:cBhvr>
                                      <p:to>
                                        <p:strVal val="visible"/>
                                      </p:to>
                                    </p:set>
                                    <p:animEffect transition="in" filter="box(in)">
                                      <p:cBhvr>
                                        <p:cTn id="17" dur="500"/>
                                        <p:tgtEl>
                                          <p:spTgt spid="4352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35207"/>
                                        </p:tgtEl>
                                        <p:attrNameLst>
                                          <p:attrName>style.visibility</p:attrName>
                                        </p:attrNameLst>
                                      </p:cBhvr>
                                      <p:to>
                                        <p:strVal val="visible"/>
                                      </p:to>
                                    </p:set>
                                    <p:animEffect transition="in" filter="box(in)">
                                      <p:cBhvr>
                                        <p:cTn id="22" dur="500"/>
                                        <p:tgtEl>
                                          <p:spTgt spid="4352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35210"/>
                                        </p:tgtEl>
                                        <p:attrNameLst>
                                          <p:attrName>style.visibility</p:attrName>
                                        </p:attrNameLst>
                                      </p:cBhvr>
                                      <p:to>
                                        <p:strVal val="visible"/>
                                      </p:to>
                                    </p:set>
                                    <p:animEffect transition="in" filter="box(in)">
                                      <p:cBhvr>
                                        <p:cTn id="27" dur="500"/>
                                        <p:tgtEl>
                                          <p:spTgt spid="4352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35213"/>
                                        </p:tgtEl>
                                        <p:attrNameLst>
                                          <p:attrName>style.visibility</p:attrName>
                                        </p:attrNameLst>
                                      </p:cBhvr>
                                      <p:to>
                                        <p:strVal val="visible"/>
                                      </p:to>
                                    </p:set>
                                    <p:animEffect transition="in" filter="box(in)">
                                      <p:cBhvr>
                                        <p:cTn id="32" dur="500"/>
                                        <p:tgtEl>
                                          <p:spTgt spid="4352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35216"/>
                                        </p:tgtEl>
                                        <p:attrNameLst>
                                          <p:attrName>style.visibility</p:attrName>
                                        </p:attrNameLst>
                                      </p:cBhvr>
                                      <p:to>
                                        <p:strVal val="visible"/>
                                      </p:to>
                                    </p:set>
                                    <p:animEffect transition="in" filter="box(in)">
                                      <p:cBhvr>
                                        <p:cTn id="37" dur="500"/>
                                        <p:tgtEl>
                                          <p:spTgt spid="4352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35219"/>
                                        </p:tgtEl>
                                        <p:attrNameLst>
                                          <p:attrName>style.visibility</p:attrName>
                                        </p:attrNameLst>
                                      </p:cBhvr>
                                      <p:to>
                                        <p:strVal val="visible"/>
                                      </p:to>
                                    </p:set>
                                    <p:animEffect transition="in" filter="box(in)">
                                      <p:cBhvr>
                                        <p:cTn id="42" dur="500"/>
                                        <p:tgtEl>
                                          <p:spTgt spid="4352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35222"/>
                                        </p:tgtEl>
                                        <p:attrNameLst>
                                          <p:attrName>style.visibility</p:attrName>
                                        </p:attrNameLst>
                                      </p:cBhvr>
                                      <p:to>
                                        <p:strVal val="visible"/>
                                      </p:to>
                                    </p:set>
                                    <p:animEffect transition="in" filter="box(in)">
                                      <p:cBhvr>
                                        <p:cTn id="47" dur="500"/>
                                        <p:tgtEl>
                                          <p:spTgt spid="4352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35225"/>
                                        </p:tgtEl>
                                        <p:attrNameLst>
                                          <p:attrName>style.visibility</p:attrName>
                                        </p:attrNameLst>
                                      </p:cBhvr>
                                      <p:to>
                                        <p:strVal val="visible"/>
                                      </p:to>
                                    </p:set>
                                    <p:animEffect transition="in" filter="box(in)">
                                      <p:cBhvr>
                                        <p:cTn id="52" dur="500"/>
                                        <p:tgtEl>
                                          <p:spTgt spid="4352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35228"/>
                                        </p:tgtEl>
                                        <p:attrNameLst>
                                          <p:attrName>style.visibility</p:attrName>
                                        </p:attrNameLst>
                                      </p:cBhvr>
                                      <p:to>
                                        <p:strVal val="visible"/>
                                      </p:to>
                                    </p:set>
                                    <p:animEffect transition="in" filter="box(in)">
                                      <p:cBhvr>
                                        <p:cTn id="57" dur="500"/>
                                        <p:tgtEl>
                                          <p:spTgt spid="43522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35231"/>
                                        </p:tgtEl>
                                        <p:attrNameLst>
                                          <p:attrName>style.visibility</p:attrName>
                                        </p:attrNameLst>
                                      </p:cBhvr>
                                      <p:to>
                                        <p:strVal val="visible"/>
                                      </p:to>
                                    </p:set>
                                    <p:animEffect transition="in" filter="box(in)">
                                      <p:cBhvr>
                                        <p:cTn id="62" dur="500"/>
                                        <p:tgtEl>
                                          <p:spTgt spid="43523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435235"/>
                                        </p:tgtEl>
                                        <p:attrNameLst>
                                          <p:attrName>style.visibility</p:attrName>
                                        </p:attrNameLst>
                                      </p:cBhvr>
                                      <p:to>
                                        <p:strVal val="visible"/>
                                      </p:to>
                                    </p:set>
                                    <p:animEffect transition="in" filter="box(in)">
                                      <p:cBhvr>
                                        <p:cTn id="67" dur="500"/>
                                        <p:tgtEl>
                                          <p:spTgt spid="43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3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a:extLst>
              <a:ext uri="{FF2B5EF4-FFF2-40B4-BE49-F238E27FC236}">
                <a16:creationId xmlns:a16="http://schemas.microsoft.com/office/drawing/2014/main" id="{15DD761E-FA9C-4399-B375-BFF87551C48F}"/>
              </a:ext>
            </a:extLst>
          </p:cNvPr>
          <p:cNvSpPr>
            <a:spLocks noChangeArrowheads="1"/>
          </p:cNvSpPr>
          <p:nvPr/>
        </p:nvSpPr>
        <p:spPr bwMode="auto">
          <a:xfrm>
            <a:off x="61913" y="2459038"/>
            <a:ext cx="4084637" cy="246856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1987" name="Rectangle 3">
            <a:extLst>
              <a:ext uri="{FF2B5EF4-FFF2-40B4-BE49-F238E27FC236}">
                <a16:creationId xmlns:a16="http://schemas.microsoft.com/office/drawing/2014/main" id="{E45A5FDC-7BBC-4470-AC5C-3246172C4113}"/>
              </a:ext>
            </a:extLst>
          </p:cNvPr>
          <p:cNvSpPr>
            <a:spLocks noChangeArrowheads="1"/>
          </p:cNvSpPr>
          <p:nvPr/>
        </p:nvSpPr>
        <p:spPr bwMode="auto">
          <a:xfrm>
            <a:off x="539750" y="260350"/>
            <a:ext cx="83470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99"/>
                </a:solidFill>
                <a:latin typeface="Times New Roman" panose="02020603050405020304" pitchFamily="18" charset="0"/>
              </a:rPr>
              <a:t>分析下图所示的时序逻辑电路，试画出其状态图和在</a:t>
            </a:r>
            <a:r>
              <a:rPr lang="en-US" altLang="zh-CN" sz="2400">
                <a:solidFill>
                  <a:srgbClr val="000099"/>
                </a:solidFill>
                <a:latin typeface="Times New Roman" panose="02020603050405020304" pitchFamily="18" charset="0"/>
              </a:rPr>
              <a:t>CP</a:t>
            </a:r>
            <a:r>
              <a:rPr lang="zh-CN" altLang="en-US" sz="2400">
                <a:solidFill>
                  <a:srgbClr val="000099"/>
                </a:solidFill>
                <a:latin typeface="Times New Roman" panose="02020603050405020304" pitchFamily="18" charset="0"/>
              </a:rPr>
              <a:t>脉冲作用下</a:t>
            </a:r>
            <a:r>
              <a:rPr lang="en-US" altLang="zh-CN" sz="2400">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3</a:t>
            </a:r>
            <a:r>
              <a:rPr lang="zh-CN" altLang="en-US" sz="240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2</a:t>
            </a:r>
            <a:r>
              <a:rPr lang="zh-CN" altLang="en-US" sz="240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1</a:t>
            </a:r>
            <a:r>
              <a:rPr lang="zh-CN" altLang="en-US" sz="240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0</a:t>
            </a:r>
            <a:r>
              <a:rPr lang="zh-CN" altLang="en-US" sz="2400">
                <a:solidFill>
                  <a:srgbClr val="000099"/>
                </a:solidFill>
                <a:latin typeface="Times New Roman" panose="02020603050405020304" pitchFamily="18" charset="0"/>
              </a:rPr>
              <a:t>的波形，并指出计数器的模是多少？</a:t>
            </a:r>
            <a:endParaRPr lang="zh-CN" altLang="en-US" sz="2400">
              <a:solidFill>
                <a:schemeClr val="tx2"/>
              </a:solidFill>
              <a:latin typeface="Times New Roman" panose="02020603050405020304" pitchFamily="18" charset="0"/>
            </a:endParaRPr>
          </a:p>
        </p:txBody>
      </p:sp>
      <p:graphicFrame>
        <p:nvGraphicFramePr>
          <p:cNvPr id="41988" name="Object 4">
            <a:extLst>
              <a:ext uri="{FF2B5EF4-FFF2-40B4-BE49-F238E27FC236}">
                <a16:creationId xmlns:a16="http://schemas.microsoft.com/office/drawing/2014/main" id="{6825EB6D-F944-4F75-89B5-273E35E29CE9}"/>
              </a:ext>
            </a:extLst>
          </p:cNvPr>
          <p:cNvGraphicFramePr>
            <a:graphicFrameLocks noChangeAspect="1"/>
          </p:cNvGraphicFramePr>
          <p:nvPr/>
        </p:nvGraphicFramePr>
        <p:xfrm>
          <a:off x="449263" y="2024063"/>
          <a:ext cx="3798887" cy="2413000"/>
        </p:xfrm>
        <a:graphic>
          <a:graphicData uri="http://schemas.openxmlformats.org/presentationml/2006/ole">
            <mc:AlternateContent xmlns:mc="http://schemas.openxmlformats.org/markup-compatibility/2006">
              <mc:Choice xmlns:v="urn:schemas-microsoft-com:vml" Requires="v">
                <p:oleObj spid="_x0000_s41993" name="图片" r:id="rId3" imgW="1775460" imgH="1197864" progId="Word.Picture.8">
                  <p:embed/>
                </p:oleObj>
              </mc:Choice>
              <mc:Fallback>
                <p:oleObj name="图片" r:id="rId3" imgW="1775460" imgH="119786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3" y="2024063"/>
                        <a:ext cx="3798887"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6229" name="AutoShape 5">
            <a:extLst>
              <a:ext uri="{FF2B5EF4-FFF2-40B4-BE49-F238E27FC236}">
                <a16:creationId xmlns:a16="http://schemas.microsoft.com/office/drawing/2014/main" id="{7288B8AF-0A00-4A70-901B-E1EDFD644564}"/>
              </a:ext>
            </a:extLst>
          </p:cNvPr>
          <p:cNvSpPr>
            <a:spLocks noChangeArrowheads="1"/>
          </p:cNvSpPr>
          <p:nvPr/>
        </p:nvSpPr>
        <p:spPr bwMode="auto">
          <a:xfrm>
            <a:off x="4643438" y="2916238"/>
            <a:ext cx="4186237" cy="2160587"/>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36230" name="Object 6">
            <a:extLst>
              <a:ext uri="{FF2B5EF4-FFF2-40B4-BE49-F238E27FC236}">
                <a16:creationId xmlns:a16="http://schemas.microsoft.com/office/drawing/2014/main" id="{DB81EEB2-8497-4F23-974F-B5BE22B638EB}"/>
              </a:ext>
            </a:extLst>
          </p:cNvPr>
          <p:cNvGraphicFramePr>
            <a:graphicFrameLocks noChangeAspect="1"/>
          </p:cNvGraphicFramePr>
          <p:nvPr/>
        </p:nvGraphicFramePr>
        <p:xfrm>
          <a:off x="4778375" y="3052763"/>
          <a:ext cx="3959225" cy="2017712"/>
        </p:xfrm>
        <a:graphic>
          <a:graphicData uri="http://schemas.openxmlformats.org/presentationml/2006/ole">
            <mc:AlternateContent xmlns:mc="http://schemas.openxmlformats.org/markup-compatibility/2006">
              <mc:Choice xmlns:v="urn:schemas-microsoft-com:vml" Requires="v">
                <p:oleObj spid="_x0000_s41994" name="Picture" r:id="rId5" imgW="3189732" imgH="1634490" progId="Word.Picture.8">
                  <p:embed/>
                </p:oleObj>
              </mc:Choice>
              <mc:Fallback>
                <p:oleObj name="Picture" r:id="rId5" imgW="3189732" imgH="163449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8375" y="3052763"/>
                        <a:ext cx="395922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6231" name="Object 7">
            <a:extLst>
              <a:ext uri="{FF2B5EF4-FFF2-40B4-BE49-F238E27FC236}">
                <a16:creationId xmlns:a16="http://schemas.microsoft.com/office/drawing/2014/main" id="{06F3E73B-65EC-4600-A637-8082DFAFB4E5}"/>
              </a:ext>
            </a:extLst>
          </p:cNvPr>
          <p:cNvGraphicFramePr>
            <a:graphicFrameLocks noChangeAspect="1"/>
          </p:cNvGraphicFramePr>
          <p:nvPr/>
        </p:nvGraphicFramePr>
        <p:xfrm>
          <a:off x="5538788" y="2312988"/>
          <a:ext cx="2427287" cy="477837"/>
        </p:xfrm>
        <a:graphic>
          <a:graphicData uri="http://schemas.openxmlformats.org/presentationml/2006/ole">
            <mc:AlternateContent xmlns:mc="http://schemas.openxmlformats.org/markup-compatibility/2006">
              <mc:Choice xmlns:v="urn:schemas-microsoft-com:vml" Requires="v">
                <p:oleObj spid="_x0000_s41995" name="公式" r:id="rId7" imgW="1238139" imgH="247760" progId="Equation.3">
                  <p:embed/>
                </p:oleObj>
              </mc:Choice>
              <mc:Fallback>
                <p:oleObj name="公式" r:id="rId7" imgW="1238139" imgH="24776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8788" y="2312988"/>
                        <a:ext cx="2427287" cy="477837"/>
                      </a:xfrm>
                      <a:prstGeom prst="rect">
                        <a:avLst/>
                      </a:prstGeom>
                      <a:solidFill>
                        <a:schemeClr val="bg1"/>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436232" name="Text Box 8">
            <a:extLst>
              <a:ext uri="{FF2B5EF4-FFF2-40B4-BE49-F238E27FC236}">
                <a16:creationId xmlns:a16="http://schemas.microsoft.com/office/drawing/2014/main" id="{F4FE0842-590E-483C-ACB7-0619F3194C5F}"/>
              </a:ext>
            </a:extLst>
          </p:cNvPr>
          <p:cNvSpPr txBox="1">
            <a:spLocks noChangeArrowheads="1"/>
          </p:cNvSpPr>
          <p:nvPr/>
        </p:nvSpPr>
        <p:spPr bwMode="auto">
          <a:xfrm>
            <a:off x="6443663" y="3005138"/>
            <a:ext cx="1079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lang="en-US" altLang="zh-CN" sz="1800">
                <a:solidFill>
                  <a:srgbClr val="000099"/>
                </a:solidFill>
                <a:latin typeface="Times New Roman" panose="02020603050405020304" pitchFamily="18" charset="0"/>
                <a:ea typeface="黑体" panose="02010609060101010101" pitchFamily="49" charset="-122"/>
              </a:rPr>
              <a:t>M=12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36231"/>
                                        </p:tgtEl>
                                        <p:attrNameLst>
                                          <p:attrName>style.visibility</p:attrName>
                                        </p:attrNameLst>
                                      </p:cBhvr>
                                      <p:to>
                                        <p:strVal val="visible"/>
                                      </p:to>
                                    </p:set>
                                    <p:animEffect transition="in" filter="randombar(horizontal)">
                                      <p:cBhvr>
                                        <p:cTn id="7" dur="500"/>
                                        <p:tgtEl>
                                          <p:spTgt spid="436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36229"/>
                                        </p:tgtEl>
                                        <p:attrNameLst>
                                          <p:attrName>style.visibility</p:attrName>
                                        </p:attrNameLst>
                                      </p:cBhvr>
                                      <p:to>
                                        <p:strVal val="visible"/>
                                      </p:to>
                                    </p:set>
                                    <p:animEffect transition="in" filter="checkerboard(across)">
                                      <p:cBhvr>
                                        <p:cTn id="12" dur="500"/>
                                        <p:tgtEl>
                                          <p:spTgt spid="436229"/>
                                        </p:tgtEl>
                                      </p:cBhvr>
                                    </p:animEffect>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436230"/>
                                        </p:tgtEl>
                                        <p:attrNameLst>
                                          <p:attrName>style.visibility</p:attrName>
                                        </p:attrNameLst>
                                      </p:cBhvr>
                                      <p:to>
                                        <p:strVal val="visible"/>
                                      </p:to>
                                    </p:set>
                                    <p:animEffect transition="in" filter="checkerboard(across)">
                                      <p:cBhvr>
                                        <p:cTn id="16" dur="500"/>
                                        <p:tgtEl>
                                          <p:spTgt spid="4362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36232"/>
                                        </p:tgtEl>
                                        <p:attrNameLst>
                                          <p:attrName>style.visibility</p:attrName>
                                        </p:attrNameLst>
                                      </p:cBhvr>
                                      <p:to>
                                        <p:strVal val="visible"/>
                                      </p:to>
                                    </p:set>
                                    <p:animEffect transition="in" filter="blinds(horizontal)">
                                      <p:cBhvr>
                                        <p:cTn id="21" dur="500"/>
                                        <p:tgtEl>
                                          <p:spTgt spid="436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76E4EBBF-08E1-4621-8B96-90C4EE957BDB}"/>
              </a:ext>
            </a:extLst>
          </p:cNvPr>
          <p:cNvSpPr>
            <a:spLocks noChangeArrowheads="1"/>
          </p:cNvSpPr>
          <p:nvPr/>
        </p:nvSpPr>
        <p:spPr bwMode="auto">
          <a:xfrm>
            <a:off x="539750" y="404813"/>
            <a:ext cx="656590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762000" indent="-7620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62000" indent="-7620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762000" indent="-7620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762000" indent="-7620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762000" indent="-7620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1219200" indent="-7620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1676400" indent="-7620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2133600" indent="-7620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2590800" indent="-7620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800">
                <a:solidFill>
                  <a:srgbClr val="000099"/>
                </a:solidFill>
                <a:latin typeface="Times New Roman" panose="02020603050405020304" pitchFamily="18" charset="0"/>
              </a:rPr>
              <a:t>例  用</a:t>
            </a:r>
            <a:r>
              <a:rPr lang="en-US" altLang="zh-CN" sz="2800">
                <a:solidFill>
                  <a:srgbClr val="000099"/>
                </a:solidFill>
                <a:latin typeface="Times New Roman" panose="02020603050405020304" pitchFamily="18" charset="0"/>
              </a:rPr>
              <a:t>74VC161</a:t>
            </a:r>
            <a:r>
              <a:rPr lang="zh-CN" altLang="en-US" sz="2800">
                <a:solidFill>
                  <a:srgbClr val="000099"/>
                </a:solidFill>
                <a:latin typeface="Times New Roman" panose="02020603050405020304" pitchFamily="18" charset="0"/>
              </a:rPr>
              <a:t>组成</a:t>
            </a:r>
            <a:r>
              <a:rPr lang="en-US" altLang="zh-CN" sz="2800">
                <a:solidFill>
                  <a:srgbClr val="000099"/>
                </a:solidFill>
                <a:latin typeface="Times New Roman" panose="02020603050405020304" pitchFamily="18" charset="0"/>
              </a:rPr>
              <a:t>256</a:t>
            </a:r>
            <a:r>
              <a:rPr lang="zh-CN" altLang="en-US" sz="2800">
                <a:solidFill>
                  <a:srgbClr val="000099"/>
                </a:solidFill>
                <a:latin typeface="Times New Roman" panose="02020603050405020304" pitchFamily="18" charset="0"/>
              </a:rPr>
              <a:t>进制计数器。</a:t>
            </a:r>
          </a:p>
        </p:txBody>
      </p:sp>
      <p:sp>
        <p:nvSpPr>
          <p:cNvPr id="437251" name="Rectangle 3">
            <a:extLst>
              <a:ext uri="{FF2B5EF4-FFF2-40B4-BE49-F238E27FC236}">
                <a16:creationId xmlns:a16="http://schemas.microsoft.com/office/drawing/2014/main" id="{AAA06DB2-2A59-44BA-BBFB-6117832C5957}"/>
              </a:ext>
            </a:extLst>
          </p:cNvPr>
          <p:cNvSpPr>
            <a:spLocks noChangeArrowheads="1"/>
          </p:cNvSpPr>
          <p:nvPr/>
        </p:nvSpPr>
        <p:spPr bwMode="auto">
          <a:xfrm>
            <a:off x="273050" y="1425575"/>
            <a:ext cx="127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99"/>
                </a:solidFill>
                <a:latin typeface="楷体_GB2312" pitchFamily="49" charset="-122"/>
                <a:ea typeface="楷体_GB2312" pitchFamily="49" charset="-122"/>
              </a:rPr>
              <a:t>解：</a:t>
            </a:r>
            <a:r>
              <a:rPr lang="zh-CN" altLang="en-US">
                <a:latin typeface="楷体_GB2312" pitchFamily="49" charset="-122"/>
                <a:ea typeface="楷体_GB2312" pitchFamily="49" charset="-122"/>
              </a:rPr>
              <a:t> </a:t>
            </a:r>
          </a:p>
        </p:txBody>
      </p:sp>
      <p:sp>
        <p:nvSpPr>
          <p:cNvPr id="437252" name="Text Box 4">
            <a:extLst>
              <a:ext uri="{FF2B5EF4-FFF2-40B4-BE49-F238E27FC236}">
                <a16:creationId xmlns:a16="http://schemas.microsoft.com/office/drawing/2014/main" id="{1871638A-6DF1-4A1F-BA57-D2CB2A98E967}"/>
              </a:ext>
            </a:extLst>
          </p:cNvPr>
          <p:cNvSpPr txBox="1">
            <a:spLocks noChangeArrowheads="1"/>
          </p:cNvSpPr>
          <p:nvPr/>
        </p:nvSpPr>
        <p:spPr bwMode="auto">
          <a:xfrm>
            <a:off x="522288" y="1909763"/>
            <a:ext cx="8264525" cy="15525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buFontTx/>
              <a:buChar char="•"/>
            </a:pPr>
            <a:r>
              <a:rPr kumimoji="1" lang="en-US" altLang="zh-CN">
                <a:solidFill>
                  <a:srgbClr val="000099"/>
                </a:solidFill>
                <a:latin typeface="Times New Roman" panose="02020603050405020304" pitchFamily="18" charset="0"/>
                <a:ea typeface="楷体_GB2312" pitchFamily="49" charset="-122"/>
              </a:rPr>
              <a:t>  1</a:t>
            </a:r>
            <a:r>
              <a:rPr kumimoji="1" lang="zh-CN" altLang="en-US">
                <a:solidFill>
                  <a:srgbClr val="000099"/>
                </a:solidFill>
                <a:latin typeface="Times New Roman" panose="02020603050405020304" pitchFamily="18" charset="0"/>
                <a:ea typeface="楷体_GB2312" pitchFamily="49" charset="-122"/>
              </a:rPr>
              <a:t>片</a:t>
            </a:r>
            <a:r>
              <a:rPr kumimoji="1" lang="en-US" altLang="zh-CN">
                <a:solidFill>
                  <a:srgbClr val="000099"/>
                </a:solidFill>
                <a:latin typeface="Times New Roman" panose="02020603050405020304" pitchFamily="18" charset="0"/>
                <a:ea typeface="楷体_GB2312" pitchFamily="49" charset="-122"/>
              </a:rPr>
              <a:t>74161</a:t>
            </a:r>
            <a:r>
              <a:rPr kumimoji="1" lang="zh-CN" altLang="en-US">
                <a:solidFill>
                  <a:srgbClr val="000099"/>
                </a:solidFill>
                <a:latin typeface="Times New Roman" panose="02020603050405020304" pitchFamily="18" charset="0"/>
                <a:ea typeface="楷体_GB2312" pitchFamily="49" charset="-122"/>
              </a:rPr>
              <a:t>是</a:t>
            </a:r>
            <a:r>
              <a:rPr kumimoji="1" lang="en-US" altLang="zh-CN">
                <a:solidFill>
                  <a:srgbClr val="000099"/>
                </a:solidFill>
                <a:latin typeface="Times New Roman" panose="02020603050405020304" pitchFamily="18" charset="0"/>
                <a:ea typeface="楷体_GB2312" pitchFamily="49" charset="-122"/>
              </a:rPr>
              <a:t>16</a:t>
            </a:r>
            <a:r>
              <a:rPr kumimoji="1" lang="zh-CN" altLang="en-US">
                <a:solidFill>
                  <a:srgbClr val="000099"/>
                </a:solidFill>
                <a:latin typeface="Times New Roman" panose="02020603050405020304" pitchFamily="18" charset="0"/>
                <a:ea typeface="楷体_GB2312" pitchFamily="49" charset="-122"/>
              </a:rPr>
              <a:t>进制计数器</a:t>
            </a:r>
          </a:p>
          <a:p>
            <a:pPr algn="l" eaLnBrk="1" hangingPunct="1">
              <a:spcBef>
                <a:spcPct val="50000"/>
              </a:spcBef>
              <a:buFontTx/>
              <a:buChar char="•"/>
            </a:pPr>
            <a:r>
              <a:rPr kumimoji="1" lang="zh-CN" altLang="en-US">
                <a:solidFill>
                  <a:srgbClr val="000099"/>
                </a:solidFill>
                <a:latin typeface="Times New Roman" panose="02020603050405020304" pitchFamily="18" charset="0"/>
                <a:ea typeface="楷体_GB2312" pitchFamily="49" charset="-122"/>
              </a:rPr>
              <a:t>  </a:t>
            </a:r>
            <a:r>
              <a:rPr kumimoji="1" lang="en-US" altLang="zh-CN">
                <a:solidFill>
                  <a:srgbClr val="000099"/>
                </a:solidFill>
                <a:latin typeface="Times New Roman" panose="02020603050405020304" pitchFamily="18" charset="0"/>
                <a:ea typeface="楷体_GB2312" pitchFamily="49" charset="-122"/>
              </a:rPr>
              <a:t>256 = 16×16</a:t>
            </a:r>
          </a:p>
          <a:p>
            <a:pPr algn="l" eaLnBrk="1" hangingPunct="1">
              <a:spcBef>
                <a:spcPct val="50000"/>
              </a:spcBef>
              <a:buFontTx/>
              <a:buChar char="•"/>
            </a:pPr>
            <a:r>
              <a:rPr kumimoji="1" lang="en-US" altLang="zh-CN">
                <a:solidFill>
                  <a:srgbClr val="000099"/>
                </a:solidFill>
                <a:latin typeface="Times New Roman" panose="02020603050405020304" pitchFamily="18" charset="0"/>
                <a:ea typeface="楷体_GB2312" pitchFamily="49" charset="-122"/>
              </a:rPr>
              <a:t>  </a:t>
            </a:r>
            <a:r>
              <a:rPr kumimoji="1" lang="zh-CN" altLang="en-US">
                <a:solidFill>
                  <a:srgbClr val="000099"/>
                </a:solidFill>
                <a:latin typeface="Times New Roman" panose="02020603050405020304" pitchFamily="18" charset="0"/>
                <a:ea typeface="楷体_GB2312" pitchFamily="49" charset="-122"/>
              </a:rPr>
              <a:t>所以</a:t>
            </a:r>
            <a:r>
              <a:rPr lang="en-US" altLang="zh-CN">
                <a:solidFill>
                  <a:srgbClr val="000099"/>
                </a:solidFill>
                <a:latin typeface="Times New Roman" panose="02020603050405020304" pitchFamily="18" charset="0"/>
                <a:ea typeface="楷体_GB2312" pitchFamily="49" charset="-122"/>
              </a:rPr>
              <a:t>256</a:t>
            </a:r>
            <a:r>
              <a:rPr lang="zh-CN" altLang="en-US">
                <a:solidFill>
                  <a:srgbClr val="000099"/>
                </a:solidFill>
                <a:latin typeface="Times New Roman" panose="02020603050405020304" pitchFamily="18" charset="0"/>
                <a:ea typeface="楷体_GB2312" pitchFamily="49" charset="-122"/>
              </a:rPr>
              <a:t>进制计数器需</a:t>
            </a:r>
            <a:r>
              <a:rPr kumimoji="1" lang="zh-CN" altLang="en-US">
                <a:solidFill>
                  <a:srgbClr val="000099"/>
                </a:solidFill>
                <a:latin typeface="Times New Roman" panose="02020603050405020304" pitchFamily="18" charset="0"/>
                <a:ea typeface="楷体_GB2312" pitchFamily="49" charset="-122"/>
              </a:rPr>
              <a:t>用两片</a:t>
            </a:r>
            <a:r>
              <a:rPr kumimoji="1" lang="en-US" altLang="zh-CN">
                <a:solidFill>
                  <a:srgbClr val="000099"/>
                </a:solidFill>
                <a:latin typeface="Times New Roman" panose="02020603050405020304" pitchFamily="18" charset="0"/>
                <a:ea typeface="楷体_GB2312" pitchFamily="49" charset="-122"/>
              </a:rPr>
              <a:t>74161</a:t>
            </a:r>
            <a:r>
              <a:rPr kumimoji="1" lang="zh-CN" altLang="en-US">
                <a:solidFill>
                  <a:srgbClr val="000099"/>
                </a:solidFill>
                <a:latin typeface="Times New Roman" panose="02020603050405020304" pitchFamily="18" charset="0"/>
                <a:ea typeface="楷体_GB2312" pitchFamily="49" charset="-122"/>
              </a:rPr>
              <a:t>构成</a:t>
            </a:r>
          </a:p>
        </p:txBody>
      </p:sp>
      <p:sp>
        <p:nvSpPr>
          <p:cNvPr id="437253" name="Text Box 5">
            <a:extLst>
              <a:ext uri="{FF2B5EF4-FFF2-40B4-BE49-F238E27FC236}">
                <a16:creationId xmlns:a16="http://schemas.microsoft.com/office/drawing/2014/main" id="{21B531AE-9AFD-47E5-BF16-D3F6571A6B65}"/>
              </a:ext>
            </a:extLst>
          </p:cNvPr>
          <p:cNvSpPr txBox="1">
            <a:spLocks noChangeArrowheads="1"/>
          </p:cNvSpPr>
          <p:nvPr/>
        </p:nvSpPr>
        <p:spPr bwMode="auto">
          <a:xfrm>
            <a:off x="487363" y="3676650"/>
            <a:ext cx="7475537"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buFontTx/>
              <a:buChar char="•"/>
            </a:pPr>
            <a:r>
              <a:rPr kumimoji="1" lang="zh-CN" altLang="en-US">
                <a:solidFill>
                  <a:srgbClr val="000099"/>
                </a:solidFill>
                <a:latin typeface="楷体_GB2312" pitchFamily="49" charset="-122"/>
                <a:ea typeface="楷体_GB2312" pitchFamily="49" charset="-122"/>
              </a:rPr>
              <a:t>片与片之间的连接通常有两种方式：</a:t>
            </a:r>
          </a:p>
        </p:txBody>
      </p:sp>
      <p:sp>
        <p:nvSpPr>
          <p:cNvPr id="437254" name="Text Box 6">
            <a:extLst>
              <a:ext uri="{FF2B5EF4-FFF2-40B4-BE49-F238E27FC236}">
                <a16:creationId xmlns:a16="http://schemas.microsoft.com/office/drawing/2014/main" id="{3A2FC636-09BB-4F6F-A3CA-F42CB0634FB1}"/>
              </a:ext>
            </a:extLst>
          </p:cNvPr>
          <p:cNvSpPr txBox="1">
            <a:spLocks noChangeArrowheads="1"/>
          </p:cNvSpPr>
          <p:nvPr/>
        </p:nvSpPr>
        <p:spPr bwMode="auto">
          <a:xfrm>
            <a:off x="679450" y="4449763"/>
            <a:ext cx="7475538"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楷体_GB2312" pitchFamily="49" charset="-122"/>
                <a:ea typeface="楷体_GB2312" pitchFamily="49" charset="-122"/>
              </a:rPr>
              <a:t>并行进位 </a:t>
            </a:r>
            <a:r>
              <a:rPr kumimoji="1" lang="en-US" altLang="zh-CN">
                <a:solidFill>
                  <a:srgbClr val="000099"/>
                </a:solidFill>
                <a:latin typeface="楷体_GB2312" pitchFamily="49" charset="-122"/>
                <a:ea typeface="楷体_GB2312" pitchFamily="49" charset="-122"/>
              </a:rPr>
              <a:t>(</a:t>
            </a:r>
            <a:r>
              <a:rPr kumimoji="1" lang="zh-CN" altLang="en-US">
                <a:solidFill>
                  <a:srgbClr val="000099"/>
                </a:solidFill>
                <a:latin typeface="楷体_GB2312" pitchFamily="49" charset="-122"/>
                <a:ea typeface="楷体_GB2312" pitchFamily="49" charset="-122"/>
              </a:rPr>
              <a:t>低位片的进位信号作为高位片的使能信号</a:t>
            </a:r>
            <a:r>
              <a:rPr kumimoji="1" lang="en-US" altLang="zh-CN">
                <a:solidFill>
                  <a:srgbClr val="000099"/>
                </a:solidFill>
                <a:latin typeface="楷体_GB2312" pitchFamily="49" charset="-122"/>
                <a:ea typeface="楷体_GB2312" pitchFamily="49" charset="-122"/>
              </a:rPr>
              <a:t>)</a:t>
            </a:r>
          </a:p>
        </p:txBody>
      </p:sp>
      <p:sp>
        <p:nvSpPr>
          <p:cNvPr id="437255" name="Text Box 7">
            <a:extLst>
              <a:ext uri="{FF2B5EF4-FFF2-40B4-BE49-F238E27FC236}">
                <a16:creationId xmlns:a16="http://schemas.microsoft.com/office/drawing/2014/main" id="{21DA2F48-2C18-4600-B16E-2661B6490C8D}"/>
              </a:ext>
            </a:extLst>
          </p:cNvPr>
          <p:cNvSpPr txBox="1">
            <a:spLocks noChangeArrowheads="1"/>
          </p:cNvSpPr>
          <p:nvPr/>
        </p:nvSpPr>
        <p:spPr bwMode="auto">
          <a:xfrm>
            <a:off x="650875" y="5413375"/>
            <a:ext cx="8493125" cy="10048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楷体_GB2312" pitchFamily="49" charset="-122"/>
                <a:ea typeface="楷体_GB2312" pitchFamily="49" charset="-122"/>
              </a:rPr>
              <a:t>串行进位 </a:t>
            </a:r>
            <a:r>
              <a:rPr kumimoji="1" lang="en-US" altLang="zh-CN">
                <a:solidFill>
                  <a:srgbClr val="000099"/>
                </a:solidFill>
                <a:latin typeface="楷体_GB2312" pitchFamily="49" charset="-122"/>
                <a:ea typeface="楷体_GB2312" pitchFamily="49" charset="-122"/>
              </a:rPr>
              <a:t>(</a:t>
            </a:r>
            <a:r>
              <a:rPr kumimoji="1" lang="zh-CN" altLang="en-US">
                <a:solidFill>
                  <a:srgbClr val="000099"/>
                </a:solidFill>
                <a:latin typeface="楷体_GB2312" pitchFamily="49" charset="-122"/>
                <a:ea typeface="楷体_GB2312" pitchFamily="49" charset="-122"/>
              </a:rPr>
              <a:t>低位片的进位信号作为高位片的时钟脉冲，</a:t>
            </a:r>
          </a:p>
          <a:p>
            <a:pPr algn="l" eaLnBrk="1" hangingPunct="1">
              <a:spcBef>
                <a:spcPct val="50000"/>
              </a:spcBef>
            </a:pPr>
            <a:r>
              <a:rPr kumimoji="1" lang="zh-CN" altLang="en-US">
                <a:solidFill>
                  <a:srgbClr val="000099"/>
                </a:solidFill>
                <a:latin typeface="楷体_GB2312" pitchFamily="49" charset="-122"/>
                <a:ea typeface="楷体_GB2312" pitchFamily="49" charset="-122"/>
              </a:rPr>
              <a:t>          即异步计数方式</a:t>
            </a:r>
            <a:r>
              <a:rPr kumimoji="1" lang="en-US" altLang="zh-CN">
                <a:solidFill>
                  <a:srgbClr val="000099"/>
                </a:solidFill>
                <a:latin typeface="楷体_GB2312" pitchFamily="49" charset="-122"/>
                <a:ea typeface="楷体_GB2312" pitchFamily="49" charset="-122"/>
              </a:rPr>
              <a:t>) </a:t>
            </a:r>
          </a:p>
        </p:txBody>
      </p:sp>
      <p:sp>
        <p:nvSpPr>
          <p:cNvPr id="437256" name="AutoShape 8">
            <a:extLst>
              <a:ext uri="{FF2B5EF4-FFF2-40B4-BE49-F238E27FC236}">
                <a16:creationId xmlns:a16="http://schemas.microsoft.com/office/drawing/2014/main" id="{B40A0619-5F99-4AD7-BBCE-ED38BC9A2873}"/>
              </a:ext>
            </a:extLst>
          </p:cNvPr>
          <p:cNvSpPr>
            <a:spLocks/>
          </p:cNvSpPr>
          <p:nvPr/>
        </p:nvSpPr>
        <p:spPr bwMode="auto">
          <a:xfrm>
            <a:off x="511175" y="4689475"/>
            <a:ext cx="201613" cy="1169988"/>
          </a:xfrm>
          <a:prstGeom prst="leftBrace">
            <a:avLst>
              <a:gd name="adj1" fmla="val 48359"/>
              <a:gd name="adj2" fmla="val 50000"/>
            </a:avLst>
          </a:prstGeom>
          <a:noFill/>
          <a:ln w="28575">
            <a:solidFill>
              <a:srgbClr val="000099"/>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37257" name="Text Box 9">
            <a:extLst>
              <a:ext uri="{FF2B5EF4-FFF2-40B4-BE49-F238E27FC236}">
                <a16:creationId xmlns:a16="http://schemas.microsoft.com/office/drawing/2014/main" id="{F6E0B948-A436-4319-8882-E98B899E03CB}"/>
              </a:ext>
            </a:extLst>
          </p:cNvPr>
          <p:cNvSpPr txBox="1">
            <a:spLocks noChangeArrowheads="1"/>
          </p:cNvSpPr>
          <p:nvPr/>
        </p:nvSpPr>
        <p:spPr bwMode="auto">
          <a:xfrm>
            <a:off x="866775" y="1408113"/>
            <a:ext cx="149542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楷体_GB2312" pitchFamily="49" charset="-122"/>
                <a:ea typeface="楷体_GB2312" pitchFamily="49" charset="-122"/>
              </a:rPr>
              <a:t>设计思想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7250"/>
                                        </p:tgtEl>
                                        <p:attrNameLst>
                                          <p:attrName>style.visibility</p:attrName>
                                        </p:attrNameLst>
                                      </p:cBhvr>
                                      <p:to>
                                        <p:strVal val="visible"/>
                                      </p:to>
                                    </p:set>
                                    <p:animEffect transition="in" filter="strips(downRight)">
                                      <p:cBhvr>
                                        <p:cTn id="7" dur="500"/>
                                        <p:tgtEl>
                                          <p:spTgt spid="437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7251"/>
                                        </p:tgtEl>
                                        <p:attrNameLst>
                                          <p:attrName>style.visibility</p:attrName>
                                        </p:attrNameLst>
                                      </p:cBhvr>
                                      <p:to>
                                        <p:strVal val="visible"/>
                                      </p:to>
                                    </p:set>
                                    <p:animEffect transition="in" filter="strips(downRight)">
                                      <p:cBhvr>
                                        <p:cTn id="12" dur="500"/>
                                        <p:tgtEl>
                                          <p:spTgt spid="4372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37257"/>
                                        </p:tgtEl>
                                        <p:attrNameLst>
                                          <p:attrName>style.visibility</p:attrName>
                                        </p:attrNameLst>
                                      </p:cBhvr>
                                      <p:to>
                                        <p:strVal val="visible"/>
                                      </p:to>
                                    </p:set>
                                    <p:animEffect transition="in" filter="strips(downRight)">
                                      <p:cBhvr>
                                        <p:cTn id="17" dur="500"/>
                                        <p:tgtEl>
                                          <p:spTgt spid="4372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37252"/>
                                        </p:tgtEl>
                                        <p:attrNameLst>
                                          <p:attrName>style.visibility</p:attrName>
                                        </p:attrNameLst>
                                      </p:cBhvr>
                                      <p:to>
                                        <p:strVal val="visible"/>
                                      </p:to>
                                    </p:set>
                                    <p:animEffect transition="in" filter="strips(downRight)">
                                      <p:cBhvr>
                                        <p:cTn id="22" dur="500"/>
                                        <p:tgtEl>
                                          <p:spTgt spid="4372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37253"/>
                                        </p:tgtEl>
                                        <p:attrNameLst>
                                          <p:attrName>style.visibility</p:attrName>
                                        </p:attrNameLst>
                                      </p:cBhvr>
                                      <p:to>
                                        <p:strVal val="visible"/>
                                      </p:to>
                                    </p:set>
                                    <p:animEffect transition="in" filter="strips(downRight)">
                                      <p:cBhvr>
                                        <p:cTn id="27" dur="500"/>
                                        <p:tgtEl>
                                          <p:spTgt spid="4372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37256"/>
                                        </p:tgtEl>
                                        <p:attrNameLst>
                                          <p:attrName>style.visibility</p:attrName>
                                        </p:attrNameLst>
                                      </p:cBhvr>
                                      <p:to>
                                        <p:strVal val="visible"/>
                                      </p:to>
                                    </p:set>
                                    <p:animEffect transition="in" filter="strips(downRight)">
                                      <p:cBhvr>
                                        <p:cTn id="32" dur="500"/>
                                        <p:tgtEl>
                                          <p:spTgt spid="4372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37254"/>
                                        </p:tgtEl>
                                        <p:attrNameLst>
                                          <p:attrName>style.visibility</p:attrName>
                                        </p:attrNameLst>
                                      </p:cBhvr>
                                      <p:to>
                                        <p:strVal val="visible"/>
                                      </p:to>
                                    </p:set>
                                    <p:animEffect transition="in" filter="strips(downRight)">
                                      <p:cBhvr>
                                        <p:cTn id="37" dur="500"/>
                                        <p:tgtEl>
                                          <p:spTgt spid="4372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37255"/>
                                        </p:tgtEl>
                                        <p:attrNameLst>
                                          <p:attrName>style.visibility</p:attrName>
                                        </p:attrNameLst>
                                      </p:cBhvr>
                                      <p:to>
                                        <p:strVal val="visible"/>
                                      </p:to>
                                    </p:set>
                                    <p:animEffect transition="in" filter="strips(downRight)">
                                      <p:cBhvr>
                                        <p:cTn id="42" dur="500"/>
                                        <p:tgtEl>
                                          <p:spTgt spid="437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0" grpId="0" autoUpdateAnimBg="0"/>
      <p:bldP spid="437251" grpId="0" autoUpdateAnimBg="0"/>
      <p:bldP spid="437252" grpId="0" autoUpdateAnimBg="0"/>
      <p:bldP spid="437253" grpId="0" autoUpdateAnimBg="0"/>
      <p:bldP spid="437254" grpId="0" autoUpdateAnimBg="0"/>
      <p:bldP spid="437255" grpId="0" autoUpdateAnimBg="0"/>
      <p:bldP spid="43725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Text Box 2">
            <a:extLst>
              <a:ext uri="{FF2B5EF4-FFF2-40B4-BE49-F238E27FC236}">
                <a16:creationId xmlns:a16="http://schemas.microsoft.com/office/drawing/2014/main" id="{BEAD23B5-5D4D-41EC-9282-C7D9F4E25137}"/>
              </a:ext>
            </a:extLst>
          </p:cNvPr>
          <p:cNvSpPr txBox="1">
            <a:spLocks noChangeArrowheads="1"/>
          </p:cNvSpPr>
          <p:nvPr/>
        </p:nvSpPr>
        <p:spPr bwMode="auto">
          <a:xfrm>
            <a:off x="2911475" y="5894388"/>
            <a:ext cx="2924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楷体_GB2312" pitchFamily="49" charset="-122"/>
              </a:rPr>
              <a:t>N = 16×16=256</a:t>
            </a:r>
            <a:r>
              <a:rPr kumimoji="1" lang="en-US" altLang="zh-CN" sz="2800">
                <a:solidFill>
                  <a:srgbClr val="000099"/>
                </a:solidFill>
                <a:latin typeface="Times New Roman" panose="02020603050405020304" pitchFamily="18" charset="0"/>
                <a:ea typeface="楷体_GB2312" pitchFamily="49" charset="-122"/>
              </a:rPr>
              <a:t> </a:t>
            </a:r>
            <a:endParaRPr kumimoji="1" lang="en-US" altLang="zh-CN" sz="2800" baseline="-25000">
              <a:solidFill>
                <a:srgbClr val="000099"/>
              </a:solidFill>
              <a:latin typeface="Times New Roman" panose="02020603050405020304" pitchFamily="18" charset="0"/>
              <a:ea typeface="楷体_GB2312" pitchFamily="49" charset="-122"/>
            </a:endParaRPr>
          </a:p>
        </p:txBody>
      </p:sp>
      <p:sp>
        <p:nvSpPr>
          <p:cNvPr id="44035" name="AutoShape 3">
            <a:extLst>
              <a:ext uri="{FF2B5EF4-FFF2-40B4-BE49-F238E27FC236}">
                <a16:creationId xmlns:a16="http://schemas.microsoft.com/office/drawing/2014/main" id="{7787BE53-4C01-4A60-808A-14A8FF2941FC}"/>
              </a:ext>
            </a:extLst>
          </p:cNvPr>
          <p:cNvSpPr>
            <a:spLocks noChangeArrowheads="1"/>
          </p:cNvSpPr>
          <p:nvPr/>
        </p:nvSpPr>
        <p:spPr bwMode="auto">
          <a:xfrm>
            <a:off x="709613" y="1870075"/>
            <a:ext cx="7070725" cy="3306763"/>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4036" name="Object 4">
            <a:extLst>
              <a:ext uri="{FF2B5EF4-FFF2-40B4-BE49-F238E27FC236}">
                <a16:creationId xmlns:a16="http://schemas.microsoft.com/office/drawing/2014/main" id="{3057BEEA-B5E8-4820-85B3-42C98F76383E}"/>
              </a:ext>
            </a:extLst>
          </p:cNvPr>
          <p:cNvGraphicFramePr>
            <a:graphicFrameLocks noChangeAspect="1"/>
          </p:cNvGraphicFramePr>
          <p:nvPr/>
        </p:nvGraphicFramePr>
        <p:xfrm>
          <a:off x="703263" y="1917700"/>
          <a:ext cx="6796087" cy="2359025"/>
        </p:xfrm>
        <a:graphic>
          <a:graphicData uri="http://schemas.openxmlformats.org/presentationml/2006/ole">
            <mc:AlternateContent xmlns:mc="http://schemas.openxmlformats.org/markup-compatibility/2006">
              <mc:Choice xmlns:v="urn:schemas-microsoft-com:vml" Requires="v">
                <p:oleObj spid="_x0000_s44057" name="图片" r:id="rId4" imgW="3020568" imgH="1011936" progId="Word.Picture.8">
                  <p:embed/>
                </p:oleObj>
              </mc:Choice>
              <mc:Fallback>
                <p:oleObj name="图片" r:id="rId4" imgW="3020568" imgH="101193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1917700"/>
                        <a:ext cx="6796087"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38277" name="Group 5">
            <a:extLst>
              <a:ext uri="{FF2B5EF4-FFF2-40B4-BE49-F238E27FC236}">
                <a16:creationId xmlns:a16="http://schemas.microsoft.com/office/drawing/2014/main" id="{4D0629C0-E337-4FB6-BE61-AF85E2B3A0E8}"/>
              </a:ext>
            </a:extLst>
          </p:cNvPr>
          <p:cNvGrpSpPr>
            <a:grpSpLocks/>
          </p:cNvGrpSpPr>
          <p:nvPr/>
        </p:nvGrpSpPr>
        <p:grpSpPr bwMode="auto">
          <a:xfrm>
            <a:off x="3943350" y="2684463"/>
            <a:ext cx="900113" cy="449262"/>
            <a:chOff x="2965" y="1905"/>
            <a:chExt cx="567" cy="283"/>
          </a:xfrm>
        </p:grpSpPr>
        <p:sp>
          <p:nvSpPr>
            <p:cNvPr id="44053" name="Line 6">
              <a:extLst>
                <a:ext uri="{FF2B5EF4-FFF2-40B4-BE49-F238E27FC236}">
                  <a16:creationId xmlns:a16="http://schemas.microsoft.com/office/drawing/2014/main" id="{C5EA432B-98D4-463A-824D-E05CCCF2CC8E}"/>
                </a:ext>
              </a:extLst>
            </p:cNvPr>
            <p:cNvSpPr>
              <a:spLocks noChangeShapeType="1"/>
            </p:cNvSpPr>
            <p:nvPr/>
          </p:nvSpPr>
          <p:spPr bwMode="auto">
            <a:xfrm>
              <a:off x="2965" y="1962"/>
              <a:ext cx="567" cy="0"/>
            </a:xfrm>
            <a:prstGeom prst="line">
              <a:avLst/>
            </a:prstGeom>
            <a:noFill/>
            <a:ln w="76200">
              <a:solidFill>
                <a:srgbClr val="99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Line 7">
              <a:extLst>
                <a:ext uri="{FF2B5EF4-FFF2-40B4-BE49-F238E27FC236}">
                  <a16:creationId xmlns:a16="http://schemas.microsoft.com/office/drawing/2014/main" id="{EAA8E39C-5515-4CAA-A214-4B2C9FCF267E}"/>
                </a:ext>
              </a:extLst>
            </p:cNvPr>
            <p:cNvSpPr>
              <a:spLocks noChangeShapeType="1"/>
            </p:cNvSpPr>
            <p:nvPr/>
          </p:nvSpPr>
          <p:spPr bwMode="auto">
            <a:xfrm flipV="1">
              <a:off x="3305" y="1933"/>
              <a:ext cx="0" cy="243"/>
            </a:xfrm>
            <a:prstGeom prst="line">
              <a:avLst/>
            </a:prstGeom>
            <a:noFill/>
            <a:ln w="76200">
              <a:solidFill>
                <a:srgbClr val="99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8">
              <a:extLst>
                <a:ext uri="{FF2B5EF4-FFF2-40B4-BE49-F238E27FC236}">
                  <a16:creationId xmlns:a16="http://schemas.microsoft.com/office/drawing/2014/main" id="{69F2EF1D-5AE7-4232-A370-3206F2A21282}"/>
                </a:ext>
              </a:extLst>
            </p:cNvPr>
            <p:cNvSpPr>
              <a:spLocks noChangeShapeType="1"/>
            </p:cNvSpPr>
            <p:nvPr/>
          </p:nvSpPr>
          <p:spPr bwMode="auto">
            <a:xfrm>
              <a:off x="3277" y="2188"/>
              <a:ext cx="255" cy="0"/>
            </a:xfrm>
            <a:prstGeom prst="line">
              <a:avLst/>
            </a:prstGeom>
            <a:noFill/>
            <a:ln w="76200">
              <a:solidFill>
                <a:srgbClr val="99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Oval 9">
              <a:extLst>
                <a:ext uri="{FF2B5EF4-FFF2-40B4-BE49-F238E27FC236}">
                  <a16:creationId xmlns:a16="http://schemas.microsoft.com/office/drawing/2014/main" id="{53423477-3F55-4B1D-B963-0E2B776C616E}"/>
                </a:ext>
              </a:extLst>
            </p:cNvPr>
            <p:cNvSpPr>
              <a:spLocks noChangeArrowheads="1"/>
            </p:cNvSpPr>
            <p:nvPr/>
          </p:nvSpPr>
          <p:spPr bwMode="auto">
            <a:xfrm>
              <a:off x="3249" y="1905"/>
              <a:ext cx="105" cy="128"/>
            </a:xfrm>
            <a:prstGeom prst="ellipse">
              <a:avLst/>
            </a:prstGeom>
            <a:solidFill>
              <a:schemeClr val="folHlink"/>
            </a:solidFill>
            <a:ln w="19050">
              <a:solidFill>
                <a:srgbClr val="99CC00"/>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sp>
        <p:nvSpPr>
          <p:cNvPr id="438282" name="Rectangle 10">
            <a:extLst>
              <a:ext uri="{FF2B5EF4-FFF2-40B4-BE49-F238E27FC236}">
                <a16:creationId xmlns:a16="http://schemas.microsoft.com/office/drawing/2014/main" id="{024491F8-555B-426B-81C5-0CE83413B6E1}"/>
              </a:ext>
            </a:extLst>
          </p:cNvPr>
          <p:cNvSpPr>
            <a:spLocks noChangeArrowheads="1"/>
          </p:cNvSpPr>
          <p:nvPr/>
        </p:nvSpPr>
        <p:spPr bwMode="auto">
          <a:xfrm>
            <a:off x="4921250" y="421481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en-US" altLang="zh-CN" sz="2000">
                <a:solidFill>
                  <a:srgbClr val="FF0000"/>
                </a:solidFill>
                <a:latin typeface="Times New Roman" panose="02020603050405020304" pitchFamily="18" charset="0"/>
                <a:ea typeface="楷体_GB2312" pitchFamily="49" charset="-122"/>
              </a:rPr>
              <a:t>+ 0  0  0  1</a:t>
            </a:r>
          </a:p>
        </p:txBody>
      </p:sp>
      <p:grpSp>
        <p:nvGrpSpPr>
          <p:cNvPr id="438283" name="Group 11">
            <a:extLst>
              <a:ext uri="{FF2B5EF4-FFF2-40B4-BE49-F238E27FC236}">
                <a16:creationId xmlns:a16="http://schemas.microsoft.com/office/drawing/2014/main" id="{309879F4-63D4-4E98-B114-DCBF79FAF37E}"/>
              </a:ext>
            </a:extLst>
          </p:cNvPr>
          <p:cNvGrpSpPr>
            <a:grpSpLocks/>
          </p:cNvGrpSpPr>
          <p:nvPr/>
        </p:nvGrpSpPr>
        <p:grpSpPr bwMode="auto">
          <a:xfrm>
            <a:off x="633413" y="3525838"/>
            <a:ext cx="4219575" cy="609600"/>
            <a:chOff x="399" y="2221"/>
            <a:chExt cx="2658" cy="384"/>
          </a:xfrm>
        </p:grpSpPr>
        <p:sp>
          <p:nvSpPr>
            <p:cNvPr id="44046" name="Line 12">
              <a:extLst>
                <a:ext uri="{FF2B5EF4-FFF2-40B4-BE49-F238E27FC236}">
                  <a16:creationId xmlns:a16="http://schemas.microsoft.com/office/drawing/2014/main" id="{BDF9394D-DA0D-4E8D-96E5-A00A58F0DCA8}"/>
                </a:ext>
              </a:extLst>
            </p:cNvPr>
            <p:cNvSpPr>
              <a:spLocks noChangeShapeType="1"/>
            </p:cNvSpPr>
            <p:nvPr/>
          </p:nvSpPr>
          <p:spPr bwMode="auto">
            <a:xfrm>
              <a:off x="2848" y="2229"/>
              <a:ext cx="209"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13">
              <a:extLst>
                <a:ext uri="{FF2B5EF4-FFF2-40B4-BE49-F238E27FC236}">
                  <a16:creationId xmlns:a16="http://schemas.microsoft.com/office/drawing/2014/main" id="{3B2C65B0-7704-403D-B640-E611E7F1C288}"/>
                </a:ext>
              </a:extLst>
            </p:cNvPr>
            <p:cNvSpPr>
              <a:spLocks noChangeShapeType="1"/>
            </p:cNvSpPr>
            <p:nvPr/>
          </p:nvSpPr>
          <p:spPr bwMode="auto">
            <a:xfrm>
              <a:off x="886" y="2229"/>
              <a:ext cx="231"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14">
              <a:extLst>
                <a:ext uri="{FF2B5EF4-FFF2-40B4-BE49-F238E27FC236}">
                  <a16:creationId xmlns:a16="http://schemas.microsoft.com/office/drawing/2014/main" id="{C0F1629F-4C03-4C76-81B2-81A454979C22}"/>
                </a:ext>
              </a:extLst>
            </p:cNvPr>
            <p:cNvSpPr>
              <a:spLocks noChangeShapeType="1"/>
            </p:cNvSpPr>
            <p:nvPr/>
          </p:nvSpPr>
          <p:spPr bwMode="auto">
            <a:xfrm flipV="1">
              <a:off x="2880" y="2221"/>
              <a:ext cx="0" cy="361"/>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Line 15">
              <a:extLst>
                <a:ext uri="{FF2B5EF4-FFF2-40B4-BE49-F238E27FC236}">
                  <a16:creationId xmlns:a16="http://schemas.microsoft.com/office/drawing/2014/main" id="{31037B5A-3C39-4687-AC39-0C680910EE33}"/>
                </a:ext>
              </a:extLst>
            </p:cNvPr>
            <p:cNvSpPr>
              <a:spLocks noChangeShapeType="1"/>
            </p:cNvSpPr>
            <p:nvPr/>
          </p:nvSpPr>
          <p:spPr bwMode="auto">
            <a:xfrm flipV="1">
              <a:off x="913" y="2229"/>
              <a:ext cx="0" cy="34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Line 16">
              <a:extLst>
                <a:ext uri="{FF2B5EF4-FFF2-40B4-BE49-F238E27FC236}">
                  <a16:creationId xmlns:a16="http://schemas.microsoft.com/office/drawing/2014/main" id="{40497CF7-4C48-407C-B720-681008AE30CE}"/>
                </a:ext>
              </a:extLst>
            </p:cNvPr>
            <p:cNvSpPr>
              <a:spLocks noChangeShapeType="1"/>
            </p:cNvSpPr>
            <p:nvPr/>
          </p:nvSpPr>
          <p:spPr bwMode="auto">
            <a:xfrm>
              <a:off x="690" y="2565"/>
              <a:ext cx="2194"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Text Box 17">
              <a:extLst>
                <a:ext uri="{FF2B5EF4-FFF2-40B4-BE49-F238E27FC236}">
                  <a16:creationId xmlns:a16="http://schemas.microsoft.com/office/drawing/2014/main" id="{F054C74E-609F-481D-B074-E894F32E80BF}"/>
                </a:ext>
              </a:extLst>
            </p:cNvPr>
            <p:cNvSpPr txBox="1">
              <a:spLocks noChangeArrowheads="1"/>
            </p:cNvSpPr>
            <p:nvPr/>
          </p:nvSpPr>
          <p:spPr bwMode="auto">
            <a:xfrm>
              <a:off x="399" y="2413"/>
              <a:ext cx="30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800">
                  <a:latin typeface="Times New Roman" panose="02020603050405020304" pitchFamily="18" charset="0"/>
                  <a:ea typeface="楷体_GB2312" pitchFamily="49" charset="-122"/>
                </a:rPr>
                <a:t>CP</a:t>
              </a:r>
              <a:endParaRPr lang="en-US" altLang="zh-CN" sz="4400" b="0">
                <a:latin typeface="Times New Roman" panose="02020603050405020304" pitchFamily="18" charset="0"/>
                <a:ea typeface="楷体_GB2312" pitchFamily="49" charset="-122"/>
              </a:endParaRPr>
            </a:p>
          </p:txBody>
        </p:sp>
        <p:sp>
          <p:nvSpPr>
            <p:cNvPr id="44052" name="Oval 18">
              <a:extLst>
                <a:ext uri="{FF2B5EF4-FFF2-40B4-BE49-F238E27FC236}">
                  <a16:creationId xmlns:a16="http://schemas.microsoft.com/office/drawing/2014/main" id="{A63BFBC6-CA4C-491C-82C8-B9A4ADFC80A8}"/>
                </a:ext>
              </a:extLst>
            </p:cNvPr>
            <p:cNvSpPr>
              <a:spLocks noChangeArrowheads="1"/>
            </p:cNvSpPr>
            <p:nvPr/>
          </p:nvSpPr>
          <p:spPr bwMode="auto">
            <a:xfrm>
              <a:off x="868" y="2520"/>
              <a:ext cx="85" cy="85"/>
            </a:xfrm>
            <a:prstGeom prst="ellipse">
              <a:avLst/>
            </a:prstGeom>
            <a:solidFill>
              <a:srgbClr val="0000FF"/>
            </a:solidFill>
            <a:ln w="57150">
              <a:solidFill>
                <a:srgbClr val="0000FF"/>
              </a:solidFill>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grpSp>
        <p:nvGrpSpPr>
          <p:cNvPr id="438291" name="Group 19">
            <a:extLst>
              <a:ext uri="{FF2B5EF4-FFF2-40B4-BE49-F238E27FC236}">
                <a16:creationId xmlns:a16="http://schemas.microsoft.com/office/drawing/2014/main" id="{040D2DB5-ED25-4714-98A6-417B30F1B9C9}"/>
              </a:ext>
            </a:extLst>
          </p:cNvPr>
          <p:cNvGrpSpPr>
            <a:grpSpLocks/>
          </p:cNvGrpSpPr>
          <p:nvPr/>
        </p:nvGrpSpPr>
        <p:grpSpPr bwMode="auto">
          <a:xfrm>
            <a:off x="1604963" y="4264025"/>
            <a:ext cx="2471737" cy="396875"/>
            <a:chOff x="669" y="2722"/>
            <a:chExt cx="1557" cy="250"/>
          </a:xfrm>
        </p:grpSpPr>
        <p:sp>
          <p:nvSpPr>
            <p:cNvPr id="44044" name="Rectangle 20">
              <a:extLst>
                <a:ext uri="{FF2B5EF4-FFF2-40B4-BE49-F238E27FC236}">
                  <a16:creationId xmlns:a16="http://schemas.microsoft.com/office/drawing/2014/main" id="{530D6B8A-5FD4-439F-BA06-2DA794FA39AF}"/>
                </a:ext>
              </a:extLst>
            </p:cNvPr>
            <p:cNvSpPr>
              <a:spLocks noChangeArrowheads="1"/>
            </p:cNvSpPr>
            <p:nvPr/>
          </p:nvSpPr>
          <p:spPr bwMode="auto">
            <a:xfrm>
              <a:off x="669" y="2722"/>
              <a:ext cx="15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000">
                  <a:solidFill>
                    <a:srgbClr val="FF0000"/>
                  </a:solidFill>
                  <a:latin typeface="Times New Roman" panose="02020603050405020304" pitchFamily="18" charset="0"/>
                </a:rPr>
                <a:t>0000           1111      </a:t>
              </a:r>
            </a:p>
          </p:txBody>
        </p:sp>
        <p:sp>
          <p:nvSpPr>
            <p:cNvPr id="44045" name="Line 21">
              <a:extLst>
                <a:ext uri="{FF2B5EF4-FFF2-40B4-BE49-F238E27FC236}">
                  <a16:creationId xmlns:a16="http://schemas.microsoft.com/office/drawing/2014/main" id="{1E78B3A6-6E36-47FA-AF86-1427E643A1B9}"/>
                </a:ext>
              </a:extLst>
            </p:cNvPr>
            <p:cNvSpPr>
              <a:spLocks noChangeShapeType="1"/>
            </p:cNvSpPr>
            <p:nvPr/>
          </p:nvSpPr>
          <p:spPr bwMode="auto">
            <a:xfrm>
              <a:off x="1156" y="2852"/>
              <a:ext cx="275"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8294" name="Text Box 22">
            <a:extLst>
              <a:ext uri="{FF2B5EF4-FFF2-40B4-BE49-F238E27FC236}">
                <a16:creationId xmlns:a16="http://schemas.microsoft.com/office/drawing/2014/main" id="{0CF8105B-B1FF-4F36-BA45-C797C391D6E1}"/>
              </a:ext>
            </a:extLst>
          </p:cNvPr>
          <p:cNvSpPr txBox="1">
            <a:spLocks noChangeArrowheads="1"/>
          </p:cNvSpPr>
          <p:nvPr/>
        </p:nvSpPr>
        <p:spPr bwMode="auto">
          <a:xfrm>
            <a:off x="1141413" y="5422900"/>
            <a:ext cx="563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Times New Roman" panose="02020603050405020304" pitchFamily="18" charset="0"/>
                <a:ea typeface="楷体_GB2312" pitchFamily="49" charset="-122"/>
              </a:rPr>
              <a:t>计数状态 </a:t>
            </a:r>
            <a:r>
              <a:rPr kumimoji="1" lang="en-US" altLang="zh-CN">
                <a:solidFill>
                  <a:srgbClr val="000099"/>
                </a:solidFill>
                <a:latin typeface="Times New Roman" panose="02020603050405020304" pitchFamily="18" charset="0"/>
                <a:ea typeface="楷体_GB2312" pitchFamily="49" charset="-122"/>
              </a:rPr>
              <a:t>: 0000 0000 </a:t>
            </a:r>
            <a:r>
              <a:rPr kumimoji="1" lang="zh-CN" altLang="en-US">
                <a:solidFill>
                  <a:srgbClr val="000099"/>
                </a:solidFill>
                <a:latin typeface="Times New Roman" panose="02020603050405020304" pitchFamily="18" charset="0"/>
                <a:ea typeface="楷体_GB2312" pitchFamily="49" charset="-122"/>
              </a:rPr>
              <a:t>～</a:t>
            </a:r>
            <a:r>
              <a:rPr kumimoji="1" lang="en-US" altLang="zh-CN">
                <a:solidFill>
                  <a:srgbClr val="000099"/>
                </a:solidFill>
                <a:latin typeface="Times New Roman" panose="02020603050405020304" pitchFamily="18" charset="0"/>
                <a:ea typeface="楷体_GB2312" pitchFamily="49" charset="-122"/>
              </a:rPr>
              <a:t>1111 1111</a:t>
            </a:r>
          </a:p>
        </p:txBody>
      </p:sp>
      <p:sp>
        <p:nvSpPr>
          <p:cNvPr id="44042" name="Rectangle 23">
            <a:extLst>
              <a:ext uri="{FF2B5EF4-FFF2-40B4-BE49-F238E27FC236}">
                <a16:creationId xmlns:a16="http://schemas.microsoft.com/office/drawing/2014/main" id="{A5326B27-BF02-44FA-8889-D8F0B073834D}"/>
              </a:ext>
            </a:extLst>
          </p:cNvPr>
          <p:cNvSpPr>
            <a:spLocks noChangeArrowheads="1"/>
          </p:cNvSpPr>
          <p:nvPr/>
        </p:nvSpPr>
        <p:spPr bwMode="auto">
          <a:xfrm>
            <a:off x="684213" y="620713"/>
            <a:ext cx="6627812"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a:solidFill>
                  <a:srgbClr val="000099"/>
                </a:solidFill>
                <a:latin typeface="Times New Roman" panose="02020603050405020304" pitchFamily="18" charset="0"/>
                <a:ea typeface="楷体_GB2312" pitchFamily="49" charset="-122"/>
              </a:rPr>
              <a:t>并行进位：低位片的进位作为高位片的使能</a:t>
            </a:r>
          </a:p>
        </p:txBody>
      </p:sp>
      <p:sp>
        <p:nvSpPr>
          <p:cNvPr id="44043" name="Text Box 24">
            <a:extLst>
              <a:ext uri="{FF2B5EF4-FFF2-40B4-BE49-F238E27FC236}">
                <a16:creationId xmlns:a16="http://schemas.microsoft.com/office/drawing/2014/main" id="{31D95423-FA93-4BC0-B419-B96E0C5CA7AC}"/>
              </a:ext>
            </a:extLst>
          </p:cNvPr>
          <p:cNvSpPr txBox="1">
            <a:spLocks noChangeArrowheads="1"/>
          </p:cNvSpPr>
          <p:nvPr/>
        </p:nvSpPr>
        <p:spPr bwMode="auto">
          <a:xfrm>
            <a:off x="7164388" y="6057900"/>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lang="en-US" altLang="zh-CN" sz="1800">
                <a:latin typeface="Arial" panose="020B0604020202020204" pitchFamily="34" charset="0"/>
              </a:rPr>
              <a:t>P294</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8283"/>
                                        </p:tgtEl>
                                        <p:attrNameLst>
                                          <p:attrName>style.visibility</p:attrName>
                                        </p:attrNameLst>
                                      </p:cBhvr>
                                      <p:to>
                                        <p:strVal val="visible"/>
                                      </p:to>
                                    </p:set>
                                    <p:animEffect transition="in" filter="wipe(left)">
                                      <p:cBhvr>
                                        <p:cTn id="7" dur="500"/>
                                        <p:tgtEl>
                                          <p:spTgt spid="438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38277"/>
                                        </p:tgtEl>
                                        <p:attrNameLst>
                                          <p:attrName>style.visibility</p:attrName>
                                        </p:attrNameLst>
                                      </p:cBhvr>
                                      <p:to>
                                        <p:strVal val="visible"/>
                                      </p:to>
                                    </p:set>
                                    <p:animEffect transition="in" filter="strips(downRight)">
                                      <p:cBhvr>
                                        <p:cTn id="12" dur="500"/>
                                        <p:tgtEl>
                                          <p:spTgt spid="438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38291"/>
                                        </p:tgtEl>
                                        <p:attrNameLst>
                                          <p:attrName>style.visibility</p:attrName>
                                        </p:attrNameLst>
                                      </p:cBhvr>
                                      <p:to>
                                        <p:strVal val="visible"/>
                                      </p:to>
                                    </p:set>
                                    <p:animEffect transition="in" filter="strips(downRight)">
                                      <p:cBhvr>
                                        <p:cTn id="17" dur="500"/>
                                        <p:tgtEl>
                                          <p:spTgt spid="438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8282"/>
                                        </p:tgtEl>
                                        <p:attrNameLst>
                                          <p:attrName>style.visibility</p:attrName>
                                        </p:attrNameLst>
                                      </p:cBhvr>
                                      <p:to>
                                        <p:strVal val="visible"/>
                                      </p:to>
                                    </p:set>
                                    <p:animEffect transition="in" filter="randombar(horizontal)">
                                      <p:cBhvr>
                                        <p:cTn id="22" dur="500"/>
                                        <p:tgtEl>
                                          <p:spTgt spid="4382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8294">
                                            <p:txEl>
                                              <p:pRg st="0" end="0"/>
                                            </p:txEl>
                                          </p:spTgt>
                                        </p:tgtEl>
                                        <p:attrNameLst>
                                          <p:attrName>style.visibility</p:attrName>
                                        </p:attrNameLst>
                                      </p:cBhvr>
                                      <p:to>
                                        <p:strVal val="visible"/>
                                      </p:to>
                                    </p:set>
                                    <p:animEffect transition="in" filter="wipe(left)">
                                      <p:cBhvr>
                                        <p:cTn id="27" dur="500"/>
                                        <p:tgtEl>
                                          <p:spTgt spid="43829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8274">
                                            <p:txEl>
                                              <p:pRg st="0" end="0"/>
                                            </p:txEl>
                                          </p:spTgt>
                                        </p:tgtEl>
                                        <p:attrNameLst>
                                          <p:attrName>style.visibility</p:attrName>
                                        </p:attrNameLst>
                                      </p:cBhvr>
                                      <p:to>
                                        <p:strVal val="visible"/>
                                      </p:to>
                                    </p:set>
                                    <p:animEffect transition="in" filter="wipe(left)">
                                      <p:cBhvr>
                                        <p:cTn id="32" dur="500"/>
                                        <p:tgtEl>
                                          <p:spTgt spid="438274">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4" grpId="0" build="p" autoUpdateAnimBg="0"/>
      <p:bldP spid="438282" grpId="0" autoUpdateAnimBg="0"/>
      <p:bldP spid="43829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a:extLst>
              <a:ext uri="{FF2B5EF4-FFF2-40B4-BE49-F238E27FC236}">
                <a16:creationId xmlns:a16="http://schemas.microsoft.com/office/drawing/2014/main" id="{5E13D054-7096-4C3C-B8AC-57459E503C45}"/>
              </a:ext>
            </a:extLst>
          </p:cNvPr>
          <p:cNvSpPr>
            <a:spLocks noChangeArrowheads="1"/>
          </p:cNvSpPr>
          <p:nvPr/>
        </p:nvSpPr>
        <p:spPr bwMode="auto">
          <a:xfrm>
            <a:off x="385763" y="1684338"/>
            <a:ext cx="6889750" cy="229076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39307" name="Object 11">
            <a:extLst>
              <a:ext uri="{FF2B5EF4-FFF2-40B4-BE49-F238E27FC236}">
                <a16:creationId xmlns:a16="http://schemas.microsoft.com/office/drawing/2014/main" id="{690041DA-4D6B-43BD-8AA9-A6838054B41C}"/>
              </a:ext>
            </a:extLst>
          </p:cNvPr>
          <p:cNvGraphicFramePr>
            <a:graphicFrameLocks noChangeAspect="1"/>
          </p:cNvGraphicFramePr>
          <p:nvPr/>
        </p:nvGraphicFramePr>
        <p:xfrm>
          <a:off x="1331913" y="1628775"/>
          <a:ext cx="6719887" cy="2060575"/>
        </p:xfrm>
        <a:graphic>
          <a:graphicData uri="http://schemas.openxmlformats.org/presentationml/2006/ole">
            <mc:AlternateContent xmlns:mc="http://schemas.openxmlformats.org/markup-compatibility/2006">
              <mc:Choice xmlns:v="urn:schemas-microsoft-com:vml" Requires="v">
                <p:oleObj spid="_x0000_s45067" name="图片" r:id="rId4" imgW="3068793" imgH="902228" progId="Word.Picture.8">
                  <p:embed/>
                </p:oleObj>
              </mc:Choice>
              <mc:Fallback>
                <p:oleObj name="图片" r:id="rId4" imgW="3068793" imgH="902228"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628775"/>
                        <a:ext cx="6719887"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9308" name="Text Box 12">
            <a:extLst>
              <a:ext uri="{FF2B5EF4-FFF2-40B4-BE49-F238E27FC236}">
                <a16:creationId xmlns:a16="http://schemas.microsoft.com/office/drawing/2014/main" id="{61E4F377-1829-4247-A8E9-BE2BABA2A213}"/>
              </a:ext>
            </a:extLst>
          </p:cNvPr>
          <p:cNvSpPr txBox="1">
            <a:spLocks noChangeArrowheads="1"/>
          </p:cNvSpPr>
          <p:nvPr/>
        </p:nvSpPr>
        <p:spPr bwMode="auto">
          <a:xfrm>
            <a:off x="1330325" y="4897438"/>
            <a:ext cx="553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Times New Roman" panose="02020603050405020304" pitchFamily="18" charset="0"/>
                <a:ea typeface="楷体_GB2312" pitchFamily="49" charset="-122"/>
              </a:rPr>
              <a:t>计数状态 </a:t>
            </a:r>
            <a:r>
              <a:rPr kumimoji="1" lang="en-US" altLang="zh-CN">
                <a:solidFill>
                  <a:srgbClr val="000066"/>
                </a:solidFill>
                <a:latin typeface="Times New Roman" panose="02020603050405020304" pitchFamily="18" charset="0"/>
                <a:ea typeface="楷体_GB2312" pitchFamily="49" charset="-122"/>
              </a:rPr>
              <a:t>: 0000 0000 </a:t>
            </a:r>
            <a:r>
              <a:rPr kumimoji="1" lang="zh-CN" altLang="en-US">
                <a:solidFill>
                  <a:srgbClr val="000066"/>
                </a:solidFill>
                <a:latin typeface="Times New Roman" panose="02020603050405020304" pitchFamily="18" charset="0"/>
                <a:ea typeface="楷体_GB2312" pitchFamily="49" charset="-122"/>
              </a:rPr>
              <a:t>～</a:t>
            </a:r>
            <a:r>
              <a:rPr kumimoji="1" lang="en-US" altLang="zh-CN">
                <a:solidFill>
                  <a:srgbClr val="000066"/>
                </a:solidFill>
                <a:latin typeface="Times New Roman" panose="02020603050405020304" pitchFamily="18" charset="0"/>
                <a:ea typeface="楷体_GB2312" pitchFamily="49" charset="-122"/>
              </a:rPr>
              <a:t>1111 1111</a:t>
            </a:r>
          </a:p>
        </p:txBody>
      </p:sp>
      <p:sp>
        <p:nvSpPr>
          <p:cNvPr id="439309" name="Rectangle 13">
            <a:extLst>
              <a:ext uri="{FF2B5EF4-FFF2-40B4-BE49-F238E27FC236}">
                <a16:creationId xmlns:a16="http://schemas.microsoft.com/office/drawing/2014/main" id="{198EDBEE-59A6-4D6C-8724-94DAAB053DC5}"/>
              </a:ext>
            </a:extLst>
          </p:cNvPr>
          <p:cNvSpPr>
            <a:spLocks noChangeArrowheads="1"/>
          </p:cNvSpPr>
          <p:nvPr/>
        </p:nvSpPr>
        <p:spPr bwMode="auto">
          <a:xfrm>
            <a:off x="755650" y="5589588"/>
            <a:ext cx="7512050"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采用串行进位时，为什么低</a:t>
            </a:r>
            <a:r>
              <a:rPr lang="en-US" altLang="zh-CN" sz="2000">
                <a:solidFill>
                  <a:srgbClr val="000066"/>
                </a:solidFill>
                <a:latin typeface="Times New Roman" panose="02020603050405020304" pitchFamily="18" charset="0"/>
                <a:ea typeface="楷体_GB2312" pitchFamily="49" charset="-122"/>
              </a:rPr>
              <a:t>TC</a:t>
            </a:r>
            <a:r>
              <a:rPr lang="zh-CN" altLang="en-US" sz="2000">
                <a:solidFill>
                  <a:srgbClr val="000066"/>
                </a:solidFill>
                <a:latin typeface="Times New Roman" panose="02020603050405020304" pitchFamily="18" charset="0"/>
                <a:ea typeface="楷体_GB2312" pitchFamily="49" charset="-122"/>
              </a:rPr>
              <a:t>要经反相器后作为高位的</a:t>
            </a:r>
            <a:r>
              <a:rPr lang="en-US" altLang="zh-CN" sz="2000">
                <a:solidFill>
                  <a:srgbClr val="000066"/>
                </a:solidFill>
                <a:latin typeface="Times New Roman" panose="02020603050405020304" pitchFamily="18" charset="0"/>
                <a:ea typeface="楷体_GB2312" pitchFamily="49" charset="-122"/>
              </a:rPr>
              <a:t>CP</a:t>
            </a:r>
            <a:r>
              <a:rPr lang="zh-CN" altLang="en-US" sz="2000">
                <a:solidFill>
                  <a:srgbClr val="000066"/>
                </a:solidFill>
                <a:latin typeface="Times New Roman" panose="02020603050405020304" pitchFamily="18" charset="0"/>
                <a:ea typeface="楷体_GB2312" pitchFamily="49" charset="-122"/>
              </a:rPr>
              <a:t>？</a:t>
            </a:r>
          </a:p>
        </p:txBody>
      </p:sp>
      <p:sp>
        <p:nvSpPr>
          <p:cNvPr id="439310" name="Rectangle 14">
            <a:extLst>
              <a:ext uri="{FF2B5EF4-FFF2-40B4-BE49-F238E27FC236}">
                <a16:creationId xmlns:a16="http://schemas.microsoft.com/office/drawing/2014/main" id="{169CAC85-51D5-4297-B772-E760C5786476}"/>
              </a:ext>
            </a:extLst>
          </p:cNvPr>
          <p:cNvSpPr>
            <a:spLocks noChangeArrowheads="1"/>
          </p:cNvSpPr>
          <p:nvPr/>
        </p:nvSpPr>
        <p:spPr bwMode="auto">
          <a:xfrm>
            <a:off x="4735513" y="4086225"/>
            <a:ext cx="242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en-US" altLang="zh-CN" sz="2000">
                <a:solidFill>
                  <a:srgbClr val="000066"/>
                </a:solidFill>
                <a:latin typeface="Times New Roman" panose="02020603050405020304" pitchFamily="18" charset="0"/>
                <a:ea typeface="楷体_GB2312" pitchFamily="49" charset="-122"/>
              </a:rPr>
              <a:t>+ 0  0  0  1</a:t>
            </a:r>
          </a:p>
        </p:txBody>
      </p:sp>
      <p:grpSp>
        <p:nvGrpSpPr>
          <p:cNvPr id="439311" name="Group 15">
            <a:extLst>
              <a:ext uri="{FF2B5EF4-FFF2-40B4-BE49-F238E27FC236}">
                <a16:creationId xmlns:a16="http://schemas.microsoft.com/office/drawing/2014/main" id="{3E5D8E86-E87A-44AF-B952-14D5A5842469}"/>
              </a:ext>
            </a:extLst>
          </p:cNvPr>
          <p:cNvGrpSpPr>
            <a:grpSpLocks/>
          </p:cNvGrpSpPr>
          <p:nvPr/>
        </p:nvGrpSpPr>
        <p:grpSpPr bwMode="auto">
          <a:xfrm>
            <a:off x="792163" y="4149725"/>
            <a:ext cx="2471737" cy="396875"/>
            <a:chOff x="669" y="2722"/>
            <a:chExt cx="1557" cy="250"/>
          </a:xfrm>
        </p:grpSpPr>
        <p:sp>
          <p:nvSpPr>
            <p:cNvPr id="45065" name="Rectangle 16">
              <a:extLst>
                <a:ext uri="{FF2B5EF4-FFF2-40B4-BE49-F238E27FC236}">
                  <a16:creationId xmlns:a16="http://schemas.microsoft.com/office/drawing/2014/main" id="{F2B22B62-435F-4220-B115-D7682865292E}"/>
                </a:ext>
              </a:extLst>
            </p:cNvPr>
            <p:cNvSpPr>
              <a:spLocks noChangeArrowheads="1"/>
            </p:cNvSpPr>
            <p:nvPr/>
          </p:nvSpPr>
          <p:spPr bwMode="auto">
            <a:xfrm>
              <a:off x="669" y="2722"/>
              <a:ext cx="15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000">
                  <a:solidFill>
                    <a:srgbClr val="000066"/>
                  </a:solidFill>
                  <a:latin typeface="Times New Roman" panose="02020603050405020304" pitchFamily="18" charset="0"/>
                </a:rPr>
                <a:t>0000             1111      </a:t>
              </a:r>
            </a:p>
          </p:txBody>
        </p:sp>
        <p:sp>
          <p:nvSpPr>
            <p:cNvPr id="45066" name="Line 17">
              <a:extLst>
                <a:ext uri="{FF2B5EF4-FFF2-40B4-BE49-F238E27FC236}">
                  <a16:creationId xmlns:a16="http://schemas.microsoft.com/office/drawing/2014/main" id="{3DFEA7ED-234D-42E3-8937-8C72D9BEF3BD}"/>
                </a:ext>
              </a:extLst>
            </p:cNvPr>
            <p:cNvSpPr>
              <a:spLocks noChangeShapeType="1"/>
            </p:cNvSpPr>
            <p:nvPr/>
          </p:nvSpPr>
          <p:spPr bwMode="auto">
            <a:xfrm>
              <a:off x="1156" y="2852"/>
              <a:ext cx="275"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64" name="Rectangle 18">
            <a:extLst>
              <a:ext uri="{FF2B5EF4-FFF2-40B4-BE49-F238E27FC236}">
                <a16:creationId xmlns:a16="http://schemas.microsoft.com/office/drawing/2014/main" id="{7ACCA60B-85E7-43DA-8AE7-FF737B79642F}"/>
              </a:ext>
            </a:extLst>
          </p:cNvPr>
          <p:cNvSpPr>
            <a:spLocks noChangeArrowheads="1"/>
          </p:cNvSpPr>
          <p:nvPr/>
        </p:nvSpPr>
        <p:spPr bwMode="auto">
          <a:xfrm>
            <a:off x="1042988" y="620713"/>
            <a:ext cx="623887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latin typeface="Times New Roman" panose="02020603050405020304" pitchFamily="18" charset="0"/>
                <a:ea typeface="楷体_GB2312" pitchFamily="49" charset="-122"/>
              </a:rPr>
              <a:t>串行进位：低位片的进位作为高位片的时钟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9307"/>
                                        </p:tgtEl>
                                        <p:attrNameLst>
                                          <p:attrName>style.visibility</p:attrName>
                                        </p:attrNameLst>
                                      </p:cBhvr>
                                      <p:to>
                                        <p:strVal val="visible"/>
                                      </p:to>
                                    </p:set>
                                    <p:animEffect transition="in" filter="wipe(up)">
                                      <p:cBhvr>
                                        <p:cTn id="7" dur="500"/>
                                        <p:tgtEl>
                                          <p:spTgt spid="439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39311"/>
                                        </p:tgtEl>
                                        <p:attrNameLst>
                                          <p:attrName>style.visibility</p:attrName>
                                        </p:attrNameLst>
                                      </p:cBhvr>
                                      <p:to>
                                        <p:strVal val="visible"/>
                                      </p:to>
                                    </p:set>
                                    <p:animEffect transition="in" filter="strips(downRight)">
                                      <p:cBhvr>
                                        <p:cTn id="12" dur="500"/>
                                        <p:tgtEl>
                                          <p:spTgt spid="439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9310"/>
                                        </p:tgtEl>
                                        <p:attrNameLst>
                                          <p:attrName>style.visibility</p:attrName>
                                        </p:attrNameLst>
                                      </p:cBhvr>
                                      <p:to>
                                        <p:strVal val="visible"/>
                                      </p:to>
                                    </p:set>
                                    <p:animEffect transition="in" filter="randombar(horizontal)">
                                      <p:cBhvr>
                                        <p:cTn id="17" dur="500"/>
                                        <p:tgtEl>
                                          <p:spTgt spid="439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9308">
                                            <p:txEl>
                                              <p:pRg st="0" end="0"/>
                                            </p:txEl>
                                          </p:spTgt>
                                        </p:tgtEl>
                                        <p:attrNameLst>
                                          <p:attrName>style.visibility</p:attrName>
                                        </p:attrNameLst>
                                      </p:cBhvr>
                                      <p:to>
                                        <p:strVal val="visible"/>
                                      </p:to>
                                    </p:set>
                                    <p:animEffect transition="in" filter="wipe(left)">
                                      <p:cBhvr>
                                        <p:cTn id="22" dur="500"/>
                                        <p:tgtEl>
                                          <p:spTgt spid="439308">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39309"/>
                                        </p:tgtEl>
                                        <p:attrNameLst>
                                          <p:attrName>style.visibility</p:attrName>
                                        </p:attrNameLst>
                                      </p:cBhvr>
                                      <p:to>
                                        <p:strVal val="visible"/>
                                      </p:to>
                                    </p:set>
                                    <p:animEffect transition="in" filter="strips(downRight)">
                                      <p:cBhvr>
                                        <p:cTn id="27" dur="500"/>
                                        <p:tgtEl>
                                          <p:spTgt spid="439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8" grpId="0" build="p" autoUpdateAnimBg="0"/>
      <p:bldP spid="439309" grpId="0" autoUpdateAnimBg="0"/>
      <p:bldP spid="43931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A642055-6214-444A-8D8D-3203BAFF3D0A}"/>
              </a:ext>
            </a:extLst>
          </p:cNvPr>
          <p:cNvSpPr>
            <a:spLocks noChangeArrowheads="1"/>
          </p:cNvSpPr>
          <p:nvPr/>
        </p:nvSpPr>
        <p:spPr bwMode="auto">
          <a:xfrm>
            <a:off x="647700" y="1125538"/>
            <a:ext cx="8135938"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rPr>
              <a:t>用集成计数器构成任意进制计数器的一般方法</a:t>
            </a:r>
          </a:p>
        </p:txBody>
      </p:sp>
      <p:sp>
        <p:nvSpPr>
          <p:cNvPr id="46083" name="Rectangle 3">
            <a:extLst>
              <a:ext uri="{FF2B5EF4-FFF2-40B4-BE49-F238E27FC236}">
                <a16:creationId xmlns:a16="http://schemas.microsoft.com/office/drawing/2014/main" id="{A05D8232-8B5E-4775-ABC6-8C018B99A386}"/>
              </a:ext>
            </a:extLst>
          </p:cNvPr>
          <p:cNvSpPr>
            <a:spLocks noChangeArrowheads="1"/>
          </p:cNvSpPr>
          <p:nvPr/>
        </p:nvSpPr>
        <p:spPr bwMode="auto">
          <a:xfrm>
            <a:off x="412750" y="1774825"/>
            <a:ext cx="283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rgbClr val="000066"/>
                </a:solidFill>
                <a:latin typeface="Times New Roman" panose="02020603050405020304" pitchFamily="18" charset="0"/>
                <a:ea typeface="楷体_GB2312" pitchFamily="49" charset="-122"/>
              </a:rPr>
              <a:t>1</a:t>
            </a:r>
            <a:r>
              <a:rPr lang="zh-CN" altLang="en-US">
                <a:solidFill>
                  <a:srgbClr val="000066"/>
                </a:solidFill>
                <a:latin typeface="Times New Roman" panose="02020603050405020304" pitchFamily="18" charset="0"/>
                <a:ea typeface="楷体_GB2312" pitchFamily="49" charset="-122"/>
              </a:rPr>
              <a:t>）</a:t>
            </a:r>
            <a:r>
              <a:rPr lang="en-US" altLang="zh-CN" i="1">
                <a:solidFill>
                  <a:srgbClr val="000066"/>
                </a:solidFill>
                <a:latin typeface="Times New Roman" panose="02020603050405020304" pitchFamily="18" charset="0"/>
                <a:ea typeface="楷体_GB2312" pitchFamily="49" charset="-122"/>
              </a:rPr>
              <a:t>N </a:t>
            </a:r>
            <a:r>
              <a:rPr lang="en-US" altLang="zh-CN">
                <a:solidFill>
                  <a:srgbClr val="000066"/>
                </a:solidFill>
                <a:latin typeface="Times New Roman" panose="02020603050405020304" pitchFamily="18" charset="0"/>
                <a:ea typeface="楷体_GB2312" pitchFamily="49" charset="-122"/>
              </a:rPr>
              <a:t>&lt; </a:t>
            </a:r>
            <a:r>
              <a:rPr lang="en-US" altLang="zh-CN" i="1">
                <a:solidFill>
                  <a:srgbClr val="000066"/>
                </a:solidFill>
                <a:latin typeface="Times New Roman" panose="02020603050405020304" pitchFamily="18" charset="0"/>
                <a:ea typeface="楷体_GB2312" pitchFamily="49" charset="-122"/>
              </a:rPr>
              <a:t>M </a:t>
            </a:r>
            <a:r>
              <a:rPr lang="zh-CN" altLang="en-US">
                <a:solidFill>
                  <a:srgbClr val="000066"/>
                </a:solidFill>
                <a:latin typeface="Times New Roman" panose="02020603050405020304" pitchFamily="18" charset="0"/>
                <a:ea typeface="楷体_GB2312" pitchFamily="49" charset="-122"/>
              </a:rPr>
              <a:t>的情况 ：</a:t>
            </a:r>
          </a:p>
        </p:txBody>
      </p:sp>
      <p:sp>
        <p:nvSpPr>
          <p:cNvPr id="440324" name="Rectangle 4">
            <a:extLst>
              <a:ext uri="{FF2B5EF4-FFF2-40B4-BE49-F238E27FC236}">
                <a16:creationId xmlns:a16="http://schemas.microsoft.com/office/drawing/2014/main" id="{DF075702-0E1B-4568-B6DD-99923F9B2FA6}"/>
              </a:ext>
            </a:extLst>
          </p:cNvPr>
          <p:cNvSpPr>
            <a:spLocks noChangeArrowheads="1"/>
          </p:cNvSpPr>
          <p:nvPr/>
        </p:nvSpPr>
        <p:spPr bwMode="auto">
          <a:xfrm>
            <a:off x="501650" y="2392363"/>
            <a:ext cx="864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（已有的集成计数器是</a:t>
            </a:r>
            <a:r>
              <a:rPr lang="en-US" altLang="zh-CN" i="1">
                <a:solidFill>
                  <a:srgbClr val="000066"/>
                </a:solidFill>
                <a:latin typeface="Times New Roman" panose="02020603050405020304" pitchFamily="18" charset="0"/>
                <a:ea typeface="楷体_GB2312" pitchFamily="49" charset="-122"/>
              </a:rPr>
              <a:t>M </a:t>
            </a:r>
            <a:r>
              <a:rPr lang="zh-CN" altLang="en-US">
                <a:solidFill>
                  <a:srgbClr val="000066"/>
                </a:solidFill>
                <a:latin typeface="Times New Roman" panose="02020603050405020304" pitchFamily="18" charset="0"/>
                <a:ea typeface="楷体_GB2312" pitchFamily="49" charset="-122"/>
              </a:rPr>
              <a:t>进制，需组成的是</a:t>
            </a:r>
            <a:r>
              <a:rPr lang="en-US" altLang="zh-CN" i="1">
                <a:solidFill>
                  <a:srgbClr val="000066"/>
                </a:solidFill>
                <a:latin typeface="Times New Roman" panose="02020603050405020304" pitchFamily="18" charset="0"/>
                <a:ea typeface="楷体_GB2312" pitchFamily="49" charset="-122"/>
              </a:rPr>
              <a:t>N </a:t>
            </a:r>
            <a:r>
              <a:rPr lang="zh-CN" altLang="en-US">
                <a:solidFill>
                  <a:srgbClr val="000066"/>
                </a:solidFill>
                <a:latin typeface="Times New Roman" panose="02020603050405020304" pitchFamily="18" charset="0"/>
                <a:ea typeface="楷体_GB2312" pitchFamily="49" charset="-122"/>
              </a:rPr>
              <a:t>进制计数器 ）</a:t>
            </a:r>
          </a:p>
        </p:txBody>
      </p:sp>
      <p:sp>
        <p:nvSpPr>
          <p:cNvPr id="440325" name="Rectangle 5">
            <a:extLst>
              <a:ext uri="{FF2B5EF4-FFF2-40B4-BE49-F238E27FC236}">
                <a16:creationId xmlns:a16="http://schemas.microsoft.com/office/drawing/2014/main" id="{7C49E1C6-2659-417C-B6BC-8AA41C23BD4A}"/>
              </a:ext>
            </a:extLst>
          </p:cNvPr>
          <p:cNvSpPr>
            <a:spLocks noChangeArrowheads="1"/>
          </p:cNvSpPr>
          <p:nvPr/>
        </p:nvSpPr>
        <p:spPr bwMode="auto">
          <a:xfrm>
            <a:off x="838200" y="2909888"/>
            <a:ext cx="209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实现的方法： </a:t>
            </a:r>
          </a:p>
        </p:txBody>
      </p:sp>
      <p:sp>
        <p:nvSpPr>
          <p:cNvPr id="440326" name="Rectangle 6">
            <a:extLst>
              <a:ext uri="{FF2B5EF4-FFF2-40B4-BE49-F238E27FC236}">
                <a16:creationId xmlns:a16="http://schemas.microsoft.com/office/drawing/2014/main" id="{8D9294EA-C5A1-4970-854E-822E5AE17AB3}"/>
              </a:ext>
            </a:extLst>
          </p:cNvPr>
          <p:cNvSpPr>
            <a:spLocks noChangeArrowheads="1"/>
          </p:cNvSpPr>
          <p:nvPr/>
        </p:nvSpPr>
        <p:spPr bwMode="auto">
          <a:xfrm>
            <a:off x="898525" y="3608388"/>
            <a:ext cx="1725613" cy="466725"/>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反馈清零法</a:t>
            </a:r>
          </a:p>
        </p:txBody>
      </p:sp>
      <p:sp>
        <p:nvSpPr>
          <p:cNvPr id="440327" name="Rectangle 7">
            <a:extLst>
              <a:ext uri="{FF2B5EF4-FFF2-40B4-BE49-F238E27FC236}">
                <a16:creationId xmlns:a16="http://schemas.microsoft.com/office/drawing/2014/main" id="{DCA58B07-0A8B-44E8-A862-F0E170C79F37}"/>
              </a:ext>
            </a:extLst>
          </p:cNvPr>
          <p:cNvSpPr>
            <a:spLocks noChangeArrowheads="1"/>
          </p:cNvSpPr>
          <p:nvPr/>
        </p:nvSpPr>
        <p:spPr bwMode="auto">
          <a:xfrm>
            <a:off x="898525" y="5076825"/>
            <a:ext cx="1725613" cy="466725"/>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反馈置数法</a:t>
            </a:r>
          </a:p>
        </p:txBody>
      </p:sp>
      <p:sp>
        <p:nvSpPr>
          <p:cNvPr id="440328" name="Rectangle 8">
            <a:extLst>
              <a:ext uri="{FF2B5EF4-FFF2-40B4-BE49-F238E27FC236}">
                <a16:creationId xmlns:a16="http://schemas.microsoft.com/office/drawing/2014/main" id="{56DC0884-8EFB-426E-BD32-119097DB5661}"/>
              </a:ext>
            </a:extLst>
          </p:cNvPr>
          <p:cNvSpPr>
            <a:spLocks noChangeArrowheads="1"/>
          </p:cNvSpPr>
          <p:nvPr/>
        </p:nvSpPr>
        <p:spPr bwMode="auto">
          <a:xfrm>
            <a:off x="2890838" y="3538538"/>
            <a:ext cx="5883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30000"/>
              </a:spcBef>
            </a:pPr>
            <a:r>
              <a:rPr lang="zh-CN" altLang="en-US">
                <a:solidFill>
                  <a:srgbClr val="000066"/>
                </a:solidFill>
                <a:latin typeface="Times New Roman" panose="02020603050405020304" pitchFamily="18" charset="0"/>
                <a:ea typeface="楷体_GB2312" pitchFamily="49" charset="-122"/>
              </a:rPr>
              <a:t>利用清零输入端，使电路计数到某状态时产生清零操作，清除</a:t>
            </a:r>
            <a:r>
              <a:rPr lang="en-US" altLang="zh-CN">
                <a:solidFill>
                  <a:srgbClr val="000066"/>
                </a:solidFill>
                <a:latin typeface="Times New Roman" panose="02020603050405020304" pitchFamily="18" charset="0"/>
                <a:ea typeface="楷体_GB2312" pitchFamily="49" charset="-122"/>
              </a:rPr>
              <a:t>M–N</a:t>
            </a:r>
            <a:r>
              <a:rPr lang="zh-CN" altLang="en-US">
                <a:solidFill>
                  <a:srgbClr val="000066"/>
                </a:solidFill>
                <a:latin typeface="Times New Roman" panose="02020603050405020304" pitchFamily="18" charset="0"/>
                <a:ea typeface="楷体_GB2312" pitchFamily="49" charset="-122"/>
              </a:rPr>
              <a:t>个状态实现</a:t>
            </a:r>
            <a:r>
              <a:rPr lang="en-US" altLang="zh-CN">
                <a:solidFill>
                  <a:srgbClr val="000066"/>
                </a:solidFill>
                <a:latin typeface="Times New Roman" panose="02020603050405020304" pitchFamily="18" charset="0"/>
                <a:ea typeface="楷体_GB2312" pitchFamily="49" charset="-122"/>
              </a:rPr>
              <a:t>N</a:t>
            </a:r>
            <a:r>
              <a:rPr lang="zh-CN" altLang="en-US">
                <a:solidFill>
                  <a:srgbClr val="000066"/>
                </a:solidFill>
                <a:latin typeface="Times New Roman" panose="02020603050405020304" pitchFamily="18" charset="0"/>
                <a:ea typeface="楷体_GB2312" pitchFamily="49" charset="-122"/>
              </a:rPr>
              <a:t>进制计数器。</a:t>
            </a:r>
          </a:p>
        </p:txBody>
      </p:sp>
      <p:sp>
        <p:nvSpPr>
          <p:cNvPr id="440329" name="Rectangle 9">
            <a:extLst>
              <a:ext uri="{FF2B5EF4-FFF2-40B4-BE49-F238E27FC236}">
                <a16:creationId xmlns:a16="http://schemas.microsoft.com/office/drawing/2014/main" id="{0B44722B-A5C9-44AD-A1EC-540BEC2CCBD7}"/>
              </a:ext>
            </a:extLst>
          </p:cNvPr>
          <p:cNvSpPr>
            <a:spLocks noChangeArrowheads="1"/>
          </p:cNvSpPr>
          <p:nvPr/>
        </p:nvSpPr>
        <p:spPr bwMode="auto">
          <a:xfrm>
            <a:off x="2835275" y="5013325"/>
            <a:ext cx="5905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10000"/>
              </a:spcBef>
            </a:pPr>
            <a:r>
              <a:rPr lang="zh-CN" altLang="en-US">
                <a:solidFill>
                  <a:srgbClr val="000066"/>
                </a:solidFill>
                <a:latin typeface="Times New Roman" panose="02020603050405020304" pitchFamily="18" charset="0"/>
                <a:ea typeface="楷体_GB2312" pitchFamily="49" charset="-122"/>
              </a:rPr>
              <a:t>利用计数器的置数功能，通过给计数器重复置入某个数码的方法减少</a:t>
            </a:r>
            <a:r>
              <a:rPr lang="en-US" altLang="zh-CN">
                <a:solidFill>
                  <a:srgbClr val="000066"/>
                </a:solidFill>
                <a:latin typeface="Times New Roman" panose="02020603050405020304" pitchFamily="18" charset="0"/>
                <a:ea typeface="楷体_GB2312" pitchFamily="49" charset="-122"/>
              </a:rPr>
              <a:t>(M–N)</a:t>
            </a:r>
            <a:r>
              <a:rPr lang="zh-CN" altLang="en-US">
                <a:solidFill>
                  <a:srgbClr val="000066"/>
                </a:solidFill>
                <a:latin typeface="Times New Roman" panose="02020603050405020304" pitchFamily="18" charset="0"/>
                <a:ea typeface="楷体_GB2312" pitchFamily="49" charset="-122"/>
              </a:rPr>
              <a:t>个独立状态，实现</a:t>
            </a:r>
            <a:r>
              <a:rPr lang="en-US" altLang="zh-CN" i="1">
                <a:solidFill>
                  <a:srgbClr val="000066"/>
                </a:solidFill>
                <a:latin typeface="Times New Roman" panose="02020603050405020304" pitchFamily="18" charset="0"/>
                <a:ea typeface="楷体_GB2312" pitchFamily="49" charset="-122"/>
              </a:rPr>
              <a:t>N</a:t>
            </a:r>
            <a:r>
              <a:rPr lang="zh-CN" altLang="en-US">
                <a:solidFill>
                  <a:srgbClr val="000066"/>
                </a:solidFill>
                <a:latin typeface="Times New Roman" panose="02020603050405020304" pitchFamily="18" charset="0"/>
                <a:ea typeface="楷体_GB2312" pitchFamily="49" charset="-122"/>
              </a:rPr>
              <a:t>进制计数器。</a:t>
            </a:r>
          </a:p>
        </p:txBody>
      </p:sp>
      <p:sp>
        <p:nvSpPr>
          <p:cNvPr id="46090" name="Rectangle 10">
            <a:extLst>
              <a:ext uri="{FF2B5EF4-FFF2-40B4-BE49-F238E27FC236}">
                <a16:creationId xmlns:a16="http://schemas.microsoft.com/office/drawing/2014/main" id="{559B19E7-4B12-418E-B14F-B92D60FED603}"/>
              </a:ext>
            </a:extLst>
          </p:cNvPr>
          <p:cNvSpPr>
            <a:spLocks noChangeArrowheads="1"/>
          </p:cNvSpPr>
          <p:nvPr/>
        </p:nvSpPr>
        <p:spPr bwMode="auto">
          <a:xfrm>
            <a:off x="2592388" y="404813"/>
            <a:ext cx="2001837" cy="5794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solidFill>
                  <a:srgbClr val="000066"/>
                </a:solidFill>
                <a:latin typeface="Times New Roman" panose="02020603050405020304" pitchFamily="18" charset="0"/>
                <a:ea typeface="楷体_GB2312" pitchFamily="49" charset="-122"/>
              </a:rPr>
              <a:t>小结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40324"/>
                                        </p:tgtEl>
                                        <p:attrNameLst>
                                          <p:attrName>style.visibility</p:attrName>
                                        </p:attrNameLst>
                                      </p:cBhvr>
                                      <p:to>
                                        <p:strVal val="visible"/>
                                      </p:to>
                                    </p:set>
                                    <p:animEffect transition="in" filter="randombar(horizontal)">
                                      <p:cBhvr>
                                        <p:cTn id="7" dur="500"/>
                                        <p:tgtEl>
                                          <p:spTgt spid="440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25"/>
                                        </p:tgtEl>
                                        <p:attrNameLst>
                                          <p:attrName>style.visibility</p:attrName>
                                        </p:attrNameLst>
                                      </p:cBhvr>
                                      <p:to>
                                        <p:strVal val="visible"/>
                                      </p:to>
                                    </p:set>
                                    <p:animEffect transition="in" filter="dissolve">
                                      <p:cBhvr>
                                        <p:cTn id="12" dur="500"/>
                                        <p:tgtEl>
                                          <p:spTgt spid="440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440326"/>
                                        </p:tgtEl>
                                        <p:attrNameLst>
                                          <p:attrName>style.visibility</p:attrName>
                                        </p:attrNameLst>
                                      </p:cBhvr>
                                      <p:to>
                                        <p:strVal val="visible"/>
                                      </p:to>
                                    </p:set>
                                    <p:animEffect transition="in" filter="strips(upRight)">
                                      <p:cBhvr>
                                        <p:cTn id="17" dur="500"/>
                                        <p:tgtEl>
                                          <p:spTgt spid="440326"/>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440327"/>
                                        </p:tgtEl>
                                        <p:attrNameLst>
                                          <p:attrName>style.visibility</p:attrName>
                                        </p:attrNameLst>
                                      </p:cBhvr>
                                      <p:to>
                                        <p:strVal val="visible"/>
                                      </p:to>
                                    </p:set>
                                    <p:animEffect transition="in" filter="strips(upRight)">
                                      <p:cBhvr>
                                        <p:cTn id="21" dur="500"/>
                                        <p:tgtEl>
                                          <p:spTgt spid="4403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440328"/>
                                        </p:tgtEl>
                                        <p:attrNameLst>
                                          <p:attrName>style.visibility</p:attrName>
                                        </p:attrNameLst>
                                      </p:cBhvr>
                                      <p:to>
                                        <p:strVal val="visible"/>
                                      </p:to>
                                    </p:set>
                                    <p:animEffect transition="in" filter="barn(inHorizontal)">
                                      <p:cBhvr>
                                        <p:cTn id="26" dur="500"/>
                                        <p:tgtEl>
                                          <p:spTgt spid="4403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440329"/>
                                        </p:tgtEl>
                                        <p:attrNameLst>
                                          <p:attrName>style.visibility</p:attrName>
                                        </p:attrNameLst>
                                      </p:cBhvr>
                                      <p:to>
                                        <p:strVal val="visible"/>
                                      </p:to>
                                    </p:set>
                                    <p:animEffect transition="in" filter="barn(inHorizontal)">
                                      <p:cBhvr>
                                        <p:cTn id="31" dur="500"/>
                                        <p:tgtEl>
                                          <p:spTgt spid="440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utoUpdateAnimBg="0"/>
      <p:bldP spid="440325" grpId="0" autoUpdateAnimBg="0"/>
      <p:bldP spid="440326" grpId="0" animBg="1" autoUpdateAnimBg="0"/>
      <p:bldP spid="440327" grpId="0" animBg="1" autoUpdateAnimBg="0"/>
      <p:bldP spid="440328" grpId="0" autoUpdateAnimBg="0"/>
      <p:bldP spid="4403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50">
            <a:extLst>
              <a:ext uri="{FF2B5EF4-FFF2-40B4-BE49-F238E27FC236}">
                <a16:creationId xmlns:a16="http://schemas.microsoft.com/office/drawing/2014/main" id="{4D328CAC-2A9D-4E2F-AF34-39725AAECBEF}"/>
              </a:ext>
            </a:extLst>
          </p:cNvPr>
          <p:cNvGraphicFramePr>
            <a:graphicFrameLocks noChangeAspect="1"/>
          </p:cNvGraphicFramePr>
          <p:nvPr/>
        </p:nvGraphicFramePr>
        <p:xfrm>
          <a:off x="2411413" y="1376363"/>
          <a:ext cx="4170362" cy="4464050"/>
        </p:xfrm>
        <a:graphic>
          <a:graphicData uri="http://schemas.openxmlformats.org/presentationml/2006/ole">
            <mc:AlternateContent xmlns:mc="http://schemas.openxmlformats.org/markup-compatibility/2006">
              <mc:Choice xmlns:v="urn:schemas-microsoft-com:vml" Requires="v">
                <p:oleObj spid="_x0000_s7191" name="图片" r:id="rId4" imgW="2194587" imgH="2362868" progId="Word.Picture.8">
                  <p:embed/>
                </p:oleObj>
              </mc:Choice>
              <mc:Fallback>
                <p:oleObj name="图片" r:id="rId4" imgW="2194587" imgH="2362868" progId="Word.Picture.8">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376363"/>
                        <a:ext cx="4170362" cy="4464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1" name="Rectangle 26">
            <a:extLst>
              <a:ext uri="{FF2B5EF4-FFF2-40B4-BE49-F238E27FC236}">
                <a16:creationId xmlns:a16="http://schemas.microsoft.com/office/drawing/2014/main" id="{F83980A0-D42C-4AF9-9DE4-2C7002B4A4F3}"/>
              </a:ext>
            </a:extLst>
          </p:cNvPr>
          <p:cNvSpPr>
            <a:spLocks noChangeArrowheads="1"/>
          </p:cNvSpPr>
          <p:nvPr/>
        </p:nvSpPr>
        <p:spPr bwMode="auto">
          <a:xfrm>
            <a:off x="2266950" y="549275"/>
            <a:ext cx="4449763" cy="466725"/>
          </a:xfrm>
          <a:prstGeom prst="rect">
            <a:avLst/>
          </a:prstGeom>
          <a:solidFill>
            <a:srgbClr val="FFFFFF">
              <a:alpha val="0"/>
            </a:srgbClr>
          </a:solidFill>
          <a:ln w="9525">
            <a:solidFill>
              <a:srgbClr val="FFFFFF">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ea typeface="楷体_GB2312" pitchFamily="49" charset="-122"/>
              </a:rPr>
              <a:t>8</a:t>
            </a:r>
            <a:r>
              <a:rPr lang="zh-CN" altLang="en-US">
                <a:solidFill>
                  <a:srgbClr val="000066"/>
                </a:solidFill>
                <a:latin typeface="Times New Roman" panose="02020603050405020304" pitchFamily="18" charset="0"/>
                <a:ea typeface="楷体_GB2312" pitchFamily="49" charset="-122"/>
              </a:rPr>
              <a:t>位</a:t>
            </a:r>
            <a:r>
              <a:rPr lang="en-US" altLang="zh-CN">
                <a:solidFill>
                  <a:srgbClr val="000066"/>
                </a:solidFill>
                <a:latin typeface="Times New Roman" panose="02020603050405020304" pitchFamily="18" charset="0"/>
                <a:ea typeface="楷体_GB2312" pitchFamily="49" charset="-122"/>
              </a:rPr>
              <a:t>CMOS</a:t>
            </a:r>
            <a:r>
              <a:rPr lang="zh-CN" altLang="en-US">
                <a:solidFill>
                  <a:srgbClr val="000066"/>
                </a:solidFill>
                <a:latin typeface="Times New Roman" panose="02020603050405020304" pitchFamily="18" charset="0"/>
                <a:ea typeface="楷体_GB2312" pitchFamily="49" charset="-122"/>
              </a:rPr>
              <a:t>寄存器</a:t>
            </a:r>
            <a:r>
              <a:rPr lang="en-US" altLang="zh-CN">
                <a:solidFill>
                  <a:srgbClr val="000066"/>
                </a:solidFill>
                <a:latin typeface="Times New Roman" panose="02020603050405020304" pitchFamily="18" charset="0"/>
                <a:ea typeface="楷体_GB2312" pitchFamily="49" charset="-122"/>
              </a:rPr>
              <a:t>74HC/HCT374</a:t>
            </a:r>
          </a:p>
        </p:txBody>
      </p:sp>
      <p:grpSp>
        <p:nvGrpSpPr>
          <p:cNvPr id="366643" name="Group 51">
            <a:extLst>
              <a:ext uri="{FF2B5EF4-FFF2-40B4-BE49-F238E27FC236}">
                <a16:creationId xmlns:a16="http://schemas.microsoft.com/office/drawing/2014/main" id="{71E15994-F538-4942-8494-010BF6C7696B}"/>
              </a:ext>
            </a:extLst>
          </p:cNvPr>
          <p:cNvGrpSpPr>
            <a:grpSpLocks/>
          </p:cNvGrpSpPr>
          <p:nvPr/>
        </p:nvGrpSpPr>
        <p:grpSpPr bwMode="auto">
          <a:xfrm>
            <a:off x="2303463" y="2565400"/>
            <a:ext cx="409575" cy="3228975"/>
            <a:chOff x="1451" y="1616"/>
            <a:chExt cx="258" cy="2034"/>
          </a:xfrm>
        </p:grpSpPr>
        <p:sp>
          <p:nvSpPr>
            <p:cNvPr id="7188" name="Rectangle 28">
              <a:extLst>
                <a:ext uri="{FF2B5EF4-FFF2-40B4-BE49-F238E27FC236}">
                  <a16:creationId xmlns:a16="http://schemas.microsoft.com/office/drawing/2014/main" id="{23A69F40-959A-4956-AE2A-EA3B7FFE42B6}"/>
                </a:ext>
              </a:extLst>
            </p:cNvPr>
            <p:cNvSpPr>
              <a:spLocks noChangeArrowheads="1"/>
            </p:cNvSpPr>
            <p:nvPr/>
          </p:nvSpPr>
          <p:spPr bwMode="auto">
            <a:xfrm>
              <a:off x="1451" y="16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1</a:t>
              </a:r>
            </a:p>
          </p:txBody>
        </p:sp>
        <p:sp>
          <p:nvSpPr>
            <p:cNvPr id="7189" name="Rectangle 29">
              <a:extLst>
                <a:ext uri="{FF2B5EF4-FFF2-40B4-BE49-F238E27FC236}">
                  <a16:creationId xmlns:a16="http://schemas.microsoft.com/office/drawing/2014/main" id="{6D64367F-AB7C-4054-B276-4340493DD955}"/>
                </a:ext>
              </a:extLst>
            </p:cNvPr>
            <p:cNvSpPr>
              <a:spLocks noChangeArrowheads="1"/>
            </p:cNvSpPr>
            <p:nvPr/>
          </p:nvSpPr>
          <p:spPr bwMode="auto">
            <a:xfrm>
              <a:off x="1474" y="22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1</a:t>
              </a:r>
            </a:p>
          </p:txBody>
        </p:sp>
        <p:sp>
          <p:nvSpPr>
            <p:cNvPr id="7190" name="Rectangle 31">
              <a:extLst>
                <a:ext uri="{FF2B5EF4-FFF2-40B4-BE49-F238E27FC236}">
                  <a16:creationId xmlns:a16="http://schemas.microsoft.com/office/drawing/2014/main" id="{8C56B6F1-24AF-44A2-85AB-C8902EB18DF2}"/>
                </a:ext>
              </a:extLst>
            </p:cNvPr>
            <p:cNvSpPr>
              <a:spLocks noChangeArrowheads="1"/>
            </p:cNvSpPr>
            <p:nvPr/>
          </p:nvSpPr>
          <p:spPr bwMode="auto">
            <a:xfrm>
              <a:off x="1497" y="336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1</a:t>
              </a:r>
            </a:p>
          </p:txBody>
        </p:sp>
      </p:grpSp>
      <p:grpSp>
        <p:nvGrpSpPr>
          <p:cNvPr id="366624" name="Group 32">
            <a:extLst>
              <a:ext uri="{FF2B5EF4-FFF2-40B4-BE49-F238E27FC236}">
                <a16:creationId xmlns:a16="http://schemas.microsoft.com/office/drawing/2014/main" id="{2250C659-07D7-4D24-B9D4-3EFFD01D60A5}"/>
              </a:ext>
            </a:extLst>
          </p:cNvPr>
          <p:cNvGrpSpPr>
            <a:grpSpLocks/>
          </p:cNvGrpSpPr>
          <p:nvPr/>
        </p:nvGrpSpPr>
        <p:grpSpPr bwMode="auto">
          <a:xfrm>
            <a:off x="2016125" y="1665288"/>
            <a:ext cx="533400" cy="477837"/>
            <a:chOff x="2767" y="3436"/>
            <a:chExt cx="198" cy="198"/>
          </a:xfrm>
        </p:grpSpPr>
        <p:sp>
          <p:nvSpPr>
            <p:cNvPr id="7183" name="Oval 33">
              <a:extLst>
                <a:ext uri="{FF2B5EF4-FFF2-40B4-BE49-F238E27FC236}">
                  <a16:creationId xmlns:a16="http://schemas.microsoft.com/office/drawing/2014/main" id="{DC35C7E8-52A9-4EDA-8688-1B17B5489655}"/>
                </a:ext>
              </a:extLst>
            </p:cNvPr>
            <p:cNvSpPr>
              <a:spLocks noChangeArrowheads="1"/>
            </p:cNvSpPr>
            <p:nvPr/>
          </p:nvSpPr>
          <p:spPr bwMode="auto">
            <a:xfrm>
              <a:off x="2767" y="3436"/>
              <a:ext cx="198" cy="198"/>
            </a:xfrm>
            <a:prstGeom prst="ellipse">
              <a:avLst/>
            </a:prstGeom>
            <a:solidFill>
              <a:schemeClr val="bg1">
                <a:alpha val="50195"/>
              </a:schemeClr>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7184" name="Line 34">
              <a:extLst>
                <a:ext uri="{FF2B5EF4-FFF2-40B4-BE49-F238E27FC236}">
                  <a16:creationId xmlns:a16="http://schemas.microsoft.com/office/drawing/2014/main" id="{536C9CEA-004C-45D6-A677-1FDCFB8166B2}"/>
                </a:ext>
              </a:extLst>
            </p:cNvPr>
            <p:cNvSpPr>
              <a:spLocks noChangeShapeType="1"/>
            </p:cNvSpPr>
            <p:nvPr/>
          </p:nvSpPr>
          <p:spPr bwMode="auto">
            <a:xfrm>
              <a:off x="2852" y="3464"/>
              <a:ext cx="84" cy="1"/>
            </a:xfrm>
            <a:prstGeom prst="line">
              <a:avLst/>
            </a:prstGeom>
            <a:noFill/>
            <a:ln w="28575">
              <a:solidFill>
                <a:srgbClr val="CC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Freeform 35">
              <a:extLst>
                <a:ext uri="{FF2B5EF4-FFF2-40B4-BE49-F238E27FC236}">
                  <a16:creationId xmlns:a16="http://schemas.microsoft.com/office/drawing/2014/main" id="{1846F0E5-96E6-4A17-B792-42BC4EA41662}"/>
                </a:ext>
              </a:extLst>
            </p:cNvPr>
            <p:cNvSpPr>
              <a:spLocks/>
            </p:cNvSpPr>
            <p:nvPr/>
          </p:nvSpPr>
          <p:spPr bwMode="auto">
            <a:xfrm flipV="1">
              <a:off x="2836" y="3464"/>
              <a:ext cx="31" cy="105"/>
            </a:xfrm>
            <a:custGeom>
              <a:avLst/>
              <a:gdLst>
                <a:gd name="T0" fmla="*/ 0 w 31"/>
                <a:gd name="T1" fmla="*/ 0 h 122"/>
                <a:gd name="T2" fmla="*/ 31 w 31"/>
                <a:gd name="T3" fmla="*/ 0 h 122"/>
                <a:gd name="T4" fmla="*/ 16 w 31"/>
                <a:gd name="T5" fmla="*/ 105 h 122"/>
                <a:gd name="T6" fmla="*/ 0 w 31"/>
                <a:gd name="T7" fmla="*/ 0 h 1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122">
                  <a:moveTo>
                    <a:pt x="0" y="0"/>
                  </a:moveTo>
                  <a:lnTo>
                    <a:pt x="31" y="0"/>
                  </a:lnTo>
                  <a:lnTo>
                    <a:pt x="16" y="122"/>
                  </a:lnTo>
                  <a:lnTo>
                    <a:pt x="0" y="0"/>
                  </a:lnTo>
                  <a:close/>
                </a:path>
              </a:pathLst>
            </a:custGeom>
            <a:solidFill>
              <a:schemeClr val="bg1">
                <a:alpha val="50195"/>
              </a:schemeClr>
            </a:solidFill>
            <a:ln w="28575" cmpd="sng">
              <a:solidFill>
                <a:srgbClr val="CC3399"/>
              </a:solidFill>
              <a:prstDash val="solid"/>
              <a:round/>
              <a:headEnd/>
              <a:tailEnd/>
            </a:ln>
          </p:spPr>
          <p:txBody>
            <a:bodyPr/>
            <a:lstStyle/>
            <a:p>
              <a:endParaRPr lang="zh-CN" altLang="en-US"/>
            </a:p>
          </p:txBody>
        </p:sp>
        <p:sp>
          <p:nvSpPr>
            <p:cNvPr id="7186" name="Line 36">
              <a:extLst>
                <a:ext uri="{FF2B5EF4-FFF2-40B4-BE49-F238E27FC236}">
                  <a16:creationId xmlns:a16="http://schemas.microsoft.com/office/drawing/2014/main" id="{CFA673CF-637A-45B6-A7F9-6CF344D88C81}"/>
                </a:ext>
              </a:extLst>
            </p:cNvPr>
            <p:cNvSpPr>
              <a:spLocks noChangeShapeType="1"/>
            </p:cNvSpPr>
            <p:nvPr/>
          </p:nvSpPr>
          <p:spPr bwMode="auto">
            <a:xfrm>
              <a:off x="2852" y="3464"/>
              <a:ext cx="1" cy="134"/>
            </a:xfrm>
            <a:prstGeom prst="line">
              <a:avLst/>
            </a:prstGeom>
            <a:noFill/>
            <a:ln w="28575">
              <a:solidFill>
                <a:srgbClr val="CC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37">
              <a:extLst>
                <a:ext uri="{FF2B5EF4-FFF2-40B4-BE49-F238E27FC236}">
                  <a16:creationId xmlns:a16="http://schemas.microsoft.com/office/drawing/2014/main" id="{F2D1654C-60CA-4B2A-A464-6193D12DF99A}"/>
                </a:ext>
              </a:extLst>
            </p:cNvPr>
            <p:cNvSpPr>
              <a:spLocks noChangeShapeType="1"/>
            </p:cNvSpPr>
            <p:nvPr/>
          </p:nvSpPr>
          <p:spPr bwMode="auto">
            <a:xfrm>
              <a:off x="2795" y="3606"/>
              <a:ext cx="57" cy="1"/>
            </a:xfrm>
            <a:prstGeom prst="line">
              <a:avLst/>
            </a:prstGeom>
            <a:noFill/>
            <a:ln w="28575">
              <a:solidFill>
                <a:srgbClr val="CC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6644" name="Group 52">
            <a:extLst>
              <a:ext uri="{FF2B5EF4-FFF2-40B4-BE49-F238E27FC236}">
                <a16:creationId xmlns:a16="http://schemas.microsoft.com/office/drawing/2014/main" id="{D12C8942-9AF9-48CE-8B69-D070E8439945}"/>
              </a:ext>
            </a:extLst>
          </p:cNvPr>
          <p:cNvGrpSpPr>
            <a:grpSpLocks/>
          </p:cNvGrpSpPr>
          <p:nvPr/>
        </p:nvGrpSpPr>
        <p:grpSpPr bwMode="auto">
          <a:xfrm>
            <a:off x="4608513" y="1952625"/>
            <a:ext cx="407987" cy="3194050"/>
            <a:chOff x="2903" y="1230"/>
            <a:chExt cx="257" cy="2012"/>
          </a:xfrm>
        </p:grpSpPr>
        <p:sp>
          <p:nvSpPr>
            <p:cNvPr id="7180" name="Rectangle 39">
              <a:extLst>
                <a:ext uri="{FF2B5EF4-FFF2-40B4-BE49-F238E27FC236}">
                  <a16:creationId xmlns:a16="http://schemas.microsoft.com/office/drawing/2014/main" id="{BEFA522A-BEBF-4CD8-8D33-0E138EAFA959}"/>
                </a:ext>
              </a:extLst>
            </p:cNvPr>
            <p:cNvSpPr>
              <a:spLocks noChangeArrowheads="1"/>
            </p:cNvSpPr>
            <p:nvPr/>
          </p:nvSpPr>
          <p:spPr bwMode="auto">
            <a:xfrm>
              <a:off x="2903" y="123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1</a:t>
              </a:r>
            </a:p>
          </p:txBody>
        </p:sp>
        <p:sp>
          <p:nvSpPr>
            <p:cNvPr id="7181" name="Rectangle 40">
              <a:extLst>
                <a:ext uri="{FF2B5EF4-FFF2-40B4-BE49-F238E27FC236}">
                  <a16:creationId xmlns:a16="http://schemas.microsoft.com/office/drawing/2014/main" id="{40CCB549-23DD-47C9-94D3-C39A23D50F26}"/>
                </a:ext>
              </a:extLst>
            </p:cNvPr>
            <p:cNvSpPr>
              <a:spLocks noChangeArrowheads="1"/>
            </p:cNvSpPr>
            <p:nvPr/>
          </p:nvSpPr>
          <p:spPr bwMode="auto">
            <a:xfrm>
              <a:off x="2925" y="184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1</a:t>
              </a:r>
            </a:p>
          </p:txBody>
        </p:sp>
        <p:sp>
          <p:nvSpPr>
            <p:cNvPr id="7182" name="Rectangle 42">
              <a:extLst>
                <a:ext uri="{FF2B5EF4-FFF2-40B4-BE49-F238E27FC236}">
                  <a16:creationId xmlns:a16="http://schemas.microsoft.com/office/drawing/2014/main" id="{59504201-B62A-4B8A-BAE6-B90017D4F6DF}"/>
                </a:ext>
              </a:extLst>
            </p:cNvPr>
            <p:cNvSpPr>
              <a:spLocks noChangeArrowheads="1"/>
            </p:cNvSpPr>
            <p:nvPr/>
          </p:nvSpPr>
          <p:spPr bwMode="auto">
            <a:xfrm>
              <a:off x="2948" y="295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1</a:t>
              </a:r>
            </a:p>
          </p:txBody>
        </p:sp>
      </p:grpSp>
      <p:sp>
        <p:nvSpPr>
          <p:cNvPr id="366635" name="Rectangle 43">
            <a:extLst>
              <a:ext uri="{FF2B5EF4-FFF2-40B4-BE49-F238E27FC236}">
                <a16:creationId xmlns:a16="http://schemas.microsoft.com/office/drawing/2014/main" id="{1DABD7CE-393C-452C-BBBE-20C86247EEC5}"/>
              </a:ext>
            </a:extLst>
          </p:cNvPr>
          <p:cNvSpPr>
            <a:spLocks noChangeArrowheads="1"/>
          </p:cNvSpPr>
          <p:nvPr/>
        </p:nvSpPr>
        <p:spPr bwMode="auto">
          <a:xfrm>
            <a:off x="2195513" y="11255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0</a:t>
            </a:r>
          </a:p>
        </p:txBody>
      </p:sp>
      <p:grpSp>
        <p:nvGrpSpPr>
          <p:cNvPr id="366645" name="Group 53">
            <a:extLst>
              <a:ext uri="{FF2B5EF4-FFF2-40B4-BE49-F238E27FC236}">
                <a16:creationId xmlns:a16="http://schemas.microsoft.com/office/drawing/2014/main" id="{FC99E115-B5C8-4789-8B0B-F7513D5823B4}"/>
              </a:ext>
            </a:extLst>
          </p:cNvPr>
          <p:cNvGrpSpPr>
            <a:grpSpLocks/>
          </p:cNvGrpSpPr>
          <p:nvPr/>
        </p:nvGrpSpPr>
        <p:grpSpPr bwMode="auto">
          <a:xfrm>
            <a:off x="6408738" y="2024063"/>
            <a:ext cx="336550" cy="3409950"/>
            <a:chOff x="4037" y="1275"/>
            <a:chExt cx="212" cy="2148"/>
          </a:xfrm>
        </p:grpSpPr>
        <p:sp>
          <p:nvSpPr>
            <p:cNvPr id="7177" name="Rectangle 45">
              <a:extLst>
                <a:ext uri="{FF2B5EF4-FFF2-40B4-BE49-F238E27FC236}">
                  <a16:creationId xmlns:a16="http://schemas.microsoft.com/office/drawing/2014/main" id="{6A26122D-7DFE-4A19-BCD4-BA01DAA02B9F}"/>
                </a:ext>
              </a:extLst>
            </p:cNvPr>
            <p:cNvSpPr>
              <a:spLocks noChangeArrowheads="1"/>
            </p:cNvSpPr>
            <p:nvPr/>
          </p:nvSpPr>
          <p:spPr bwMode="auto">
            <a:xfrm>
              <a:off x="4037" y="127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1</a:t>
              </a:r>
            </a:p>
          </p:txBody>
        </p:sp>
        <p:sp>
          <p:nvSpPr>
            <p:cNvPr id="7178" name="Rectangle 46">
              <a:extLst>
                <a:ext uri="{FF2B5EF4-FFF2-40B4-BE49-F238E27FC236}">
                  <a16:creationId xmlns:a16="http://schemas.microsoft.com/office/drawing/2014/main" id="{D77CB0A4-5FF0-46E6-900D-2C14043A7279}"/>
                </a:ext>
              </a:extLst>
            </p:cNvPr>
            <p:cNvSpPr>
              <a:spLocks noChangeArrowheads="1"/>
            </p:cNvSpPr>
            <p:nvPr/>
          </p:nvSpPr>
          <p:spPr bwMode="auto">
            <a:xfrm>
              <a:off x="4037" y="19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1</a:t>
              </a:r>
            </a:p>
          </p:txBody>
        </p:sp>
        <p:sp>
          <p:nvSpPr>
            <p:cNvPr id="7179" name="Rectangle 48">
              <a:extLst>
                <a:ext uri="{FF2B5EF4-FFF2-40B4-BE49-F238E27FC236}">
                  <a16:creationId xmlns:a16="http://schemas.microsoft.com/office/drawing/2014/main" id="{47318144-20BC-442D-82CA-BBD319AFCEB0}"/>
                </a:ext>
              </a:extLst>
            </p:cNvPr>
            <p:cNvSpPr>
              <a:spLocks noChangeArrowheads="1"/>
            </p:cNvSpPr>
            <p:nvPr/>
          </p:nvSpPr>
          <p:spPr bwMode="auto">
            <a:xfrm>
              <a:off x="4037" y="31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chemeClr val="accent2"/>
                  </a:solidFill>
                  <a:latin typeface="Times New Roman" panose="02020603050405020304" pitchFamily="18" charset="0"/>
                  <a:ea typeface="楷体_GB2312" pitchFamily="49" charset="-122"/>
                </a:rPr>
                <a:t>1</a:t>
              </a:r>
            </a:p>
          </p:txBody>
        </p:sp>
      </p:gr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66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6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66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66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6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D7B33808-20AF-4A7B-8AF6-AB3FEE35D33B}"/>
              </a:ext>
            </a:extLst>
          </p:cNvPr>
          <p:cNvSpPr>
            <a:spLocks noChangeArrowheads="1"/>
          </p:cNvSpPr>
          <p:nvPr/>
        </p:nvSpPr>
        <p:spPr bwMode="auto">
          <a:xfrm>
            <a:off x="719138" y="368300"/>
            <a:ext cx="3979862"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000066"/>
                </a:solidFill>
                <a:latin typeface="Times New Roman" panose="02020603050405020304" pitchFamily="18" charset="0"/>
              </a:rPr>
              <a:t>2</a:t>
            </a:r>
            <a:r>
              <a:rPr lang="zh-CN" altLang="en-US" sz="2800">
                <a:solidFill>
                  <a:srgbClr val="000066"/>
                </a:solidFill>
                <a:latin typeface="Times New Roman" panose="02020603050405020304" pitchFamily="18" charset="0"/>
              </a:rPr>
              <a:t>）</a:t>
            </a:r>
            <a:r>
              <a:rPr lang="en-US" altLang="zh-CN" sz="2800">
                <a:solidFill>
                  <a:srgbClr val="000066"/>
                </a:solidFill>
                <a:latin typeface="Times New Roman" panose="02020603050405020304" pitchFamily="18" charset="0"/>
              </a:rPr>
              <a:t>N &gt;M </a:t>
            </a:r>
            <a:r>
              <a:rPr lang="zh-CN" altLang="en-US" sz="2800">
                <a:solidFill>
                  <a:srgbClr val="000066"/>
                </a:solidFill>
                <a:latin typeface="Times New Roman" panose="02020603050405020304" pitchFamily="18" charset="0"/>
              </a:rPr>
              <a:t>的情况</a:t>
            </a:r>
          </a:p>
        </p:txBody>
      </p:sp>
      <p:sp>
        <p:nvSpPr>
          <p:cNvPr id="441347" name="Rectangle 3">
            <a:extLst>
              <a:ext uri="{FF2B5EF4-FFF2-40B4-BE49-F238E27FC236}">
                <a16:creationId xmlns:a16="http://schemas.microsoft.com/office/drawing/2014/main" id="{C449E573-E3F9-43A5-B441-F646A6B8234D}"/>
              </a:ext>
            </a:extLst>
          </p:cNvPr>
          <p:cNvSpPr>
            <a:spLocks noChangeArrowheads="1"/>
          </p:cNvSpPr>
          <p:nvPr/>
        </p:nvSpPr>
        <p:spPr bwMode="auto">
          <a:xfrm>
            <a:off x="927100" y="3822700"/>
            <a:ext cx="3341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1</a:t>
            </a:r>
            <a:r>
              <a:rPr lang="zh-CN" altLang="en-US" sz="2400">
                <a:solidFill>
                  <a:srgbClr val="000066"/>
                </a:solidFill>
                <a:latin typeface="Times New Roman" panose="02020603050405020304" pitchFamily="18" charset="0"/>
              </a:rPr>
              <a:t>）串行进位方式：</a:t>
            </a:r>
          </a:p>
        </p:txBody>
      </p:sp>
      <p:sp>
        <p:nvSpPr>
          <p:cNvPr id="441348" name="Rectangle 4">
            <a:extLst>
              <a:ext uri="{FF2B5EF4-FFF2-40B4-BE49-F238E27FC236}">
                <a16:creationId xmlns:a16="http://schemas.microsoft.com/office/drawing/2014/main" id="{0087500F-67E5-4863-BB62-E4D2D7123688}"/>
              </a:ext>
            </a:extLst>
          </p:cNvPr>
          <p:cNvSpPr>
            <a:spLocks noChangeArrowheads="1"/>
          </p:cNvSpPr>
          <p:nvPr/>
        </p:nvSpPr>
        <p:spPr bwMode="auto">
          <a:xfrm>
            <a:off x="1014413" y="4794250"/>
            <a:ext cx="3341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2</a:t>
            </a:r>
            <a:r>
              <a:rPr lang="zh-CN" altLang="en-US" sz="2400">
                <a:solidFill>
                  <a:srgbClr val="000066"/>
                </a:solidFill>
                <a:latin typeface="Times New Roman" panose="02020603050405020304" pitchFamily="18" charset="0"/>
              </a:rPr>
              <a:t>）并行进位方式：</a:t>
            </a:r>
          </a:p>
        </p:txBody>
      </p:sp>
      <p:sp>
        <p:nvSpPr>
          <p:cNvPr id="441349" name="Rectangle 5">
            <a:extLst>
              <a:ext uri="{FF2B5EF4-FFF2-40B4-BE49-F238E27FC236}">
                <a16:creationId xmlns:a16="http://schemas.microsoft.com/office/drawing/2014/main" id="{ACE3ED1D-FAC6-402F-B780-41CFE4706DA1}"/>
              </a:ext>
            </a:extLst>
          </p:cNvPr>
          <p:cNvSpPr>
            <a:spLocks noChangeArrowheads="1"/>
          </p:cNvSpPr>
          <p:nvPr/>
        </p:nvSpPr>
        <p:spPr bwMode="auto">
          <a:xfrm>
            <a:off x="2735263" y="1665288"/>
            <a:ext cx="526732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30000"/>
              </a:lnSpc>
              <a:spcBef>
                <a:spcPct val="0"/>
              </a:spcBef>
              <a:buClrTx/>
              <a:buFontTx/>
              <a:buNone/>
            </a:pPr>
            <a:r>
              <a:rPr lang="en-US" altLang="zh-CN" sz="2400">
                <a:solidFill>
                  <a:srgbClr val="000066"/>
                </a:solidFill>
                <a:latin typeface="Times New Roman" panose="02020603050405020304" pitchFamily="18" charset="0"/>
              </a:rPr>
              <a:t>----</a:t>
            </a:r>
            <a:r>
              <a:rPr lang="zh-CN" altLang="en-US" sz="2400">
                <a:solidFill>
                  <a:srgbClr val="000066"/>
                </a:solidFill>
                <a:latin typeface="Times New Roman" panose="02020603050405020304" pitchFamily="18" charset="0"/>
              </a:rPr>
              <a:t>采用多片</a:t>
            </a:r>
            <a:r>
              <a:rPr lang="en-US" altLang="zh-CN" sz="2400">
                <a:solidFill>
                  <a:srgbClr val="000066"/>
                </a:solidFill>
                <a:latin typeface="Times New Roman" panose="02020603050405020304" pitchFamily="18" charset="0"/>
              </a:rPr>
              <a:t>M</a:t>
            </a:r>
            <a:r>
              <a:rPr lang="zh-CN" altLang="en-US" sz="2400">
                <a:solidFill>
                  <a:srgbClr val="000066"/>
                </a:solidFill>
                <a:latin typeface="Times New Roman" panose="02020603050405020304" pitchFamily="18" charset="0"/>
              </a:rPr>
              <a:t>进制计数器构成。	</a:t>
            </a:r>
          </a:p>
        </p:txBody>
      </p:sp>
      <p:sp>
        <p:nvSpPr>
          <p:cNvPr id="441350" name="Rectangle 6">
            <a:extLst>
              <a:ext uri="{FF2B5EF4-FFF2-40B4-BE49-F238E27FC236}">
                <a16:creationId xmlns:a16="http://schemas.microsoft.com/office/drawing/2014/main" id="{0988E3FE-63DF-4031-AE39-2AF5CAEE3599}"/>
              </a:ext>
            </a:extLst>
          </p:cNvPr>
          <p:cNvSpPr>
            <a:spLocks noChangeArrowheads="1"/>
          </p:cNvSpPr>
          <p:nvPr/>
        </p:nvSpPr>
        <p:spPr bwMode="auto">
          <a:xfrm>
            <a:off x="935038" y="2744788"/>
            <a:ext cx="3554412"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pPr>
            <a:r>
              <a:rPr lang="zh-CN" altLang="en-US">
                <a:solidFill>
                  <a:srgbClr val="000066"/>
                </a:solidFill>
                <a:latin typeface="Times New Roman" panose="02020603050405020304" pitchFamily="18" charset="0"/>
                <a:ea typeface="楷体_GB2312" pitchFamily="49" charset="-122"/>
              </a:rPr>
              <a:t>按芯片连接方式可分为：</a:t>
            </a:r>
          </a:p>
        </p:txBody>
      </p:sp>
      <p:sp>
        <p:nvSpPr>
          <p:cNvPr id="441351" name="Text Box 7">
            <a:extLst>
              <a:ext uri="{FF2B5EF4-FFF2-40B4-BE49-F238E27FC236}">
                <a16:creationId xmlns:a16="http://schemas.microsoft.com/office/drawing/2014/main" id="{AAC3507D-D35F-4215-B795-5F34D616F623}"/>
              </a:ext>
            </a:extLst>
          </p:cNvPr>
          <p:cNvSpPr txBox="1">
            <a:spLocks noChangeArrowheads="1"/>
          </p:cNvSpPr>
          <p:nvPr/>
        </p:nvSpPr>
        <p:spPr bwMode="auto">
          <a:xfrm>
            <a:off x="3995738" y="3860800"/>
            <a:ext cx="291782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Times New Roman" panose="02020603050405020304" pitchFamily="18" charset="0"/>
                <a:ea typeface="楷体_GB2312" pitchFamily="49" charset="-122"/>
              </a:rPr>
              <a:t>构成异步计数器</a:t>
            </a:r>
          </a:p>
        </p:txBody>
      </p:sp>
      <p:sp>
        <p:nvSpPr>
          <p:cNvPr id="441352" name="Text Box 8">
            <a:extLst>
              <a:ext uri="{FF2B5EF4-FFF2-40B4-BE49-F238E27FC236}">
                <a16:creationId xmlns:a16="http://schemas.microsoft.com/office/drawing/2014/main" id="{453C0A78-942C-4AD9-8F9F-C23CA7B5B2B2}"/>
              </a:ext>
            </a:extLst>
          </p:cNvPr>
          <p:cNvSpPr txBox="1">
            <a:spLocks noChangeArrowheads="1"/>
          </p:cNvSpPr>
          <p:nvPr/>
        </p:nvSpPr>
        <p:spPr bwMode="auto">
          <a:xfrm>
            <a:off x="4090988" y="4778375"/>
            <a:ext cx="2917825"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Times New Roman" panose="02020603050405020304" pitchFamily="18" charset="0"/>
                <a:ea typeface="楷体_GB2312" pitchFamily="49" charset="-122"/>
              </a:rPr>
              <a:t>构成同步计数器</a:t>
            </a:r>
          </a:p>
        </p:txBody>
      </p:sp>
      <p:sp>
        <p:nvSpPr>
          <p:cNvPr id="441353" name="Rectangle 9">
            <a:extLst>
              <a:ext uri="{FF2B5EF4-FFF2-40B4-BE49-F238E27FC236}">
                <a16:creationId xmlns:a16="http://schemas.microsoft.com/office/drawing/2014/main" id="{4A0490B2-294C-4957-A2DD-1853588EAAB0}"/>
              </a:ext>
            </a:extLst>
          </p:cNvPr>
          <p:cNvSpPr>
            <a:spLocks noChangeArrowheads="1"/>
          </p:cNvSpPr>
          <p:nvPr/>
        </p:nvSpPr>
        <p:spPr bwMode="auto">
          <a:xfrm>
            <a:off x="800100" y="1693863"/>
            <a:ext cx="2224088"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latin typeface="Times New Roman" panose="02020603050405020304" pitchFamily="18" charset="0"/>
                <a:ea typeface="楷体_GB2312" pitchFamily="49" charset="-122"/>
              </a:rPr>
              <a:t>实现的方法：</a:t>
            </a:r>
            <a:endParaRPr lang="en-GB" altLang="zh-CN">
              <a:solidFill>
                <a:srgbClr val="000066"/>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1346"/>
                                        </p:tgtEl>
                                        <p:attrNameLst>
                                          <p:attrName>style.visibility</p:attrName>
                                        </p:attrNameLst>
                                      </p:cBhvr>
                                      <p:to>
                                        <p:strVal val="visible"/>
                                      </p:to>
                                    </p:set>
                                    <p:animEffect transition="in" filter="strips(downRight)">
                                      <p:cBhvr>
                                        <p:cTn id="7" dur="500"/>
                                        <p:tgtEl>
                                          <p:spTgt spid="441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1353"/>
                                        </p:tgtEl>
                                        <p:attrNameLst>
                                          <p:attrName>style.visibility</p:attrName>
                                        </p:attrNameLst>
                                      </p:cBhvr>
                                      <p:to>
                                        <p:strVal val="visible"/>
                                      </p:to>
                                    </p:set>
                                    <p:animEffect transition="in" filter="strips(downRight)">
                                      <p:cBhvr>
                                        <p:cTn id="12" dur="500"/>
                                        <p:tgtEl>
                                          <p:spTgt spid="4413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1349"/>
                                        </p:tgtEl>
                                        <p:attrNameLst>
                                          <p:attrName>style.visibility</p:attrName>
                                        </p:attrNameLst>
                                      </p:cBhvr>
                                      <p:to>
                                        <p:strVal val="visible"/>
                                      </p:to>
                                    </p:set>
                                    <p:animEffect transition="in" filter="strips(downRight)">
                                      <p:cBhvr>
                                        <p:cTn id="17" dur="500"/>
                                        <p:tgtEl>
                                          <p:spTgt spid="441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1350"/>
                                        </p:tgtEl>
                                        <p:attrNameLst>
                                          <p:attrName>style.visibility</p:attrName>
                                        </p:attrNameLst>
                                      </p:cBhvr>
                                      <p:to>
                                        <p:strVal val="visible"/>
                                      </p:to>
                                    </p:set>
                                    <p:animEffect transition="in" filter="strips(downRight)">
                                      <p:cBhvr>
                                        <p:cTn id="22" dur="500"/>
                                        <p:tgtEl>
                                          <p:spTgt spid="4413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41347"/>
                                        </p:tgtEl>
                                        <p:attrNameLst>
                                          <p:attrName>style.visibility</p:attrName>
                                        </p:attrNameLst>
                                      </p:cBhvr>
                                      <p:to>
                                        <p:strVal val="visible"/>
                                      </p:to>
                                    </p:set>
                                    <p:animEffect transition="in" filter="strips(downRight)">
                                      <p:cBhvr>
                                        <p:cTn id="27" dur="500"/>
                                        <p:tgtEl>
                                          <p:spTgt spid="4413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41351"/>
                                        </p:tgtEl>
                                        <p:attrNameLst>
                                          <p:attrName>style.visibility</p:attrName>
                                        </p:attrNameLst>
                                      </p:cBhvr>
                                      <p:to>
                                        <p:strVal val="visible"/>
                                      </p:to>
                                    </p:set>
                                    <p:animEffect transition="in" filter="strips(downRight)">
                                      <p:cBhvr>
                                        <p:cTn id="32" dur="500"/>
                                        <p:tgtEl>
                                          <p:spTgt spid="4413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41348"/>
                                        </p:tgtEl>
                                        <p:attrNameLst>
                                          <p:attrName>style.visibility</p:attrName>
                                        </p:attrNameLst>
                                      </p:cBhvr>
                                      <p:to>
                                        <p:strVal val="visible"/>
                                      </p:to>
                                    </p:set>
                                    <p:animEffect transition="in" filter="strips(downRight)">
                                      <p:cBhvr>
                                        <p:cTn id="37" dur="500"/>
                                        <p:tgtEl>
                                          <p:spTgt spid="4413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41352"/>
                                        </p:tgtEl>
                                        <p:attrNameLst>
                                          <p:attrName>style.visibility</p:attrName>
                                        </p:attrNameLst>
                                      </p:cBhvr>
                                      <p:to>
                                        <p:strVal val="visible"/>
                                      </p:to>
                                    </p:set>
                                    <p:animEffect transition="in" filter="strips(downRight)">
                                      <p:cBhvr>
                                        <p:cTn id="42" dur="500"/>
                                        <p:tgtEl>
                                          <p:spTgt spid="44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autoUpdateAnimBg="0"/>
      <p:bldP spid="441347" grpId="0" autoUpdateAnimBg="0"/>
      <p:bldP spid="441348" grpId="0" autoUpdateAnimBg="0"/>
      <p:bldP spid="441349" grpId="0" autoUpdateAnimBg="0"/>
      <p:bldP spid="441350" grpId="0" autoUpdateAnimBg="0"/>
      <p:bldP spid="441351" grpId="0" autoUpdateAnimBg="0"/>
      <p:bldP spid="441352" grpId="0" autoUpdateAnimBg="0"/>
      <p:bldP spid="44135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AE6CFF47-2AA1-49EA-8A03-4E0A9C885E5F}"/>
              </a:ext>
            </a:extLst>
          </p:cNvPr>
          <p:cNvSpPr>
            <a:spLocks noChangeArrowheads="1"/>
          </p:cNvSpPr>
          <p:nvPr/>
        </p:nvSpPr>
        <p:spPr bwMode="auto">
          <a:xfrm>
            <a:off x="790575" y="115888"/>
            <a:ext cx="140970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latin typeface="Times New Roman" panose="02020603050405020304" pitchFamily="18" charset="0"/>
                <a:ea typeface="楷体_GB2312" pitchFamily="49" charset="-122"/>
              </a:rPr>
              <a:t>应用举例</a:t>
            </a:r>
            <a:endParaRPr lang="zh-CN" altLang="en-GB">
              <a:solidFill>
                <a:srgbClr val="000066"/>
              </a:solidFill>
              <a:latin typeface="Times New Roman" panose="02020603050405020304" pitchFamily="18" charset="0"/>
              <a:ea typeface="楷体_GB2312" pitchFamily="49" charset="-122"/>
            </a:endParaRPr>
          </a:p>
        </p:txBody>
      </p:sp>
      <p:grpSp>
        <p:nvGrpSpPr>
          <p:cNvPr id="48131" name="Group 3">
            <a:extLst>
              <a:ext uri="{FF2B5EF4-FFF2-40B4-BE49-F238E27FC236}">
                <a16:creationId xmlns:a16="http://schemas.microsoft.com/office/drawing/2014/main" id="{42FE912D-A886-40C8-86BB-6699207BF383}"/>
              </a:ext>
            </a:extLst>
          </p:cNvPr>
          <p:cNvGrpSpPr>
            <a:grpSpLocks/>
          </p:cNvGrpSpPr>
          <p:nvPr/>
        </p:nvGrpSpPr>
        <p:grpSpPr bwMode="auto">
          <a:xfrm>
            <a:off x="827088" y="1268413"/>
            <a:ext cx="7591425" cy="4832350"/>
            <a:chOff x="612" y="839"/>
            <a:chExt cx="4782" cy="3044"/>
          </a:xfrm>
        </p:grpSpPr>
        <p:sp>
          <p:nvSpPr>
            <p:cNvPr id="48135" name="AutoShape 4">
              <a:extLst>
                <a:ext uri="{FF2B5EF4-FFF2-40B4-BE49-F238E27FC236}">
                  <a16:creationId xmlns:a16="http://schemas.microsoft.com/office/drawing/2014/main" id="{DDDFCC7D-6194-4BD8-822C-AD4F76E4A060}"/>
                </a:ext>
              </a:extLst>
            </p:cNvPr>
            <p:cNvSpPr>
              <a:spLocks noChangeArrowheads="1"/>
            </p:cNvSpPr>
            <p:nvPr/>
          </p:nvSpPr>
          <p:spPr bwMode="auto">
            <a:xfrm>
              <a:off x="612" y="839"/>
              <a:ext cx="4782" cy="3044"/>
            </a:xfrm>
            <a:prstGeom prst="roundRect">
              <a:avLst>
                <a:gd name="adj" fmla="val 16667"/>
              </a:avLst>
            </a:prstGeom>
            <a:solidFill>
              <a:schemeClr val="bg1"/>
            </a:solidFill>
            <a:ln>
              <a:noFill/>
            </a:ln>
            <a:effectLst/>
            <a:extLst>
              <a:ext uri="{91240B29-F687-4F45-9708-019B960494DF}">
                <a14:hiddenLine xmlns:a14="http://schemas.microsoft.com/office/drawing/2010/main" w="28575">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8136" name="AutoShape 5">
              <a:extLst>
                <a:ext uri="{FF2B5EF4-FFF2-40B4-BE49-F238E27FC236}">
                  <a16:creationId xmlns:a16="http://schemas.microsoft.com/office/drawing/2014/main" id="{B5286EF1-7385-4A99-B7F4-5602CD9492A6}"/>
                </a:ext>
              </a:extLst>
            </p:cNvPr>
            <p:cNvSpPr>
              <a:spLocks noChangeArrowheads="1"/>
            </p:cNvSpPr>
            <p:nvPr/>
          </p:nvSpPr>
          <p:spPr bwMode="auto">
            <a:xfrm>
              <a:off x="998" y="1093"/>
              <a:ext cx="2080" cy="1243"/>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8137" name="Object 6">
              <a:extLst>
                <a:ext uri="{FF2B5EF4-FFF2-40B4-BE49-F238E27FC236}">
                  <a16:creationId xmlns:a16="http://schemas.microsoft.com/office/drawing/2014/main" id="{64686553-0210-431B-AB2B-71EE7A6FAABA}"/>
                </a:ext>
              </a:extLst>
            </p:cNvPr>
            <p:cNvGraphicFramePr>
              <a:graphicFrameLocks noChangeAspect="1"/>
            </p:cNvGraphicFramePr>
            <p:nvPr/>
          </p:nvGraphicFramePr>
          <p:xfrm>
            <a:off x="1074" y="1175"/>
            <a:ext cx="1988" cy="1073"/>
          </p:xfrm>
          <a:graphic>
            <a:graphicData uri="http://schemas.openxmlformats.org/presentationml/2006/ole">
              <mc:AlternateContent xmlns:mc="http://schemas.openxmlformats.org/markup-compatibility/2006">
                <mc:Choice xmlns:v="urn:schemas-microsoft-com:vml" Requires="v">
                  <p:oleObj spid="_x0000_s48226" name="图片" r:id="rId3" imgW="1775460" imgH="1045464" progId="Word.Picture.8">
                    <p:embed/>
                  </p:oleObj>
                </mc:Choice>
                <mc:Fallback>
                  <p:oleObj name="图片" r:id="rId3" imgW="1775460" imgH="1045464"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 y="1175"/>
                          <a:ext cx="1988"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8" name="Rectangle 7">
              <a:extLst>
                <a:ext uri="{FF2B5EF4-FFF2-40B4-BE49-F238E27FC236}">
                  <a16:creationId xmlns:a16="http://schemas.microsoft.com/office/drawing/2014/main" id="{ADCF0EA2-EA82-4BC8-9102-1B8D30904C21}"/>
                </a:ext>
              </a:extLst>
            </p:cNvPr>
            <p:cNvSpPr>
              <a:spLocks noChangeArrowheads="1"/>
            </p:cNvSpPr>
            <p:nvPr/>
          </p:nvSpPr>
          <p:spPr bwMode="auto">
            <a:xfrm>
              <a:off x="2671" y="2292"/>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400" b="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39" name="Line 8">
              <a:extLst>
                <a:ext uri="{FF2B5EF4-FFF2-40B4-BE49-F238E27FC236}">
                  <a16:creationId xmlns:a16="http://schemas.microsoft.com/office/drawing/2014/main" id="{521B63B4-6F09-430A-8487-6A016A046162}"/>
                </a:ext>
              </a:extLst>
            </p:cNvPr>
            <p:cNvSpPr>
              <a:spLocks noChangeShapeType="1"/>
            </p:cNvSpPr>
            <p:nvPr/>
          </p:nvSpPr>
          <p:spPr bwMode="auto">
            <a:xfrm>
              <a:off x="4626" y="3359"/>
              <a:ext cx="1" cy="42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0" name="Line 9">
              <a:extLst>
                <a:ext uri="{FF2B5EF4-FFF2-40B4-BE49-F238E27FC236}">
                  <a16:creationId xmlns:a16="http://schemas.microsoft.com/office/drawing/2014/main" id="{8CB5D036-5721-4CE8-B243-EFF28E79454C}"/>
                </a:ext>
              </a:extLst>
            </p:cNvPr>
            <p:cNvSpPr>
              <a:spLocks noChangeShapeType="1"/>
            </p:cNvSpPr>
            <p:nvPr/>
          </p:nvSpPr>
          <p:spPr bwMode="auto">
            <a:xfrm>
              <a:off x="4267" y="3359"/>
              <a:ext cx="1" cy="42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1" name="Line 10">
              <a:extLst>
                <a:ext uri="{FF2B5EF4-FFF2-40B4-BE49-F238E27FC236}">
                  <a16:creationId xmlns:a16="http://schemas.microsoft.com/office/drawing/2014/main" id="{C06C7DB2-2C4B-49E9-9C73-AAD8878F9B79}"/>
                </a:ext>
              </a:extLst>
            </p:cNvPr>
            <p:cNvSpPr>
              <a:spLocks noChangeShapeType="1"/>
            </p:cNvSpPr>
            <p:nvPr/>
          </p:nvSpPr>
          <p:spPr bwMode="auto">
            <a:xfrm>
              <a:off x="3916" y="3359"/>
              <a:ext cx="1" cy="42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Line 11">
              <a:extLst>
                <a:ext uri="{FF2B5EF4-FFF2-40B4-BE49-F238E27FC236}">
                  <a16:creationId xmlns:a16="http://schemas.microsoft.com/office/drawing/2014/main" id="{8DD56EA8-FD54-4FAD-B59D-8CC30574B838}"/>
                </a:ext>
              </a:extLst>
            </p:cNvPr>
            <p:cNvSpPr>
              <a:spLocks noChangeShapeType="1"/>
            </p:cNvSpPr>
            <p:nvPr/>
          </p:nvSpPr>
          <p:spPr bwMode="auto">
            <a:xfrm>
              <a:off x="3393" y="3359"/>
              <a:ext cx="1" cy="25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3" name="Line 12">
              <a:extLst>
                <a:ext uri="{FF2B5EF4-FFF2-40B4-BE49-F238E27FC236}">
                  <a16:creationId xmlns:a16="http://schemas.microsoft.com/office/drawing/2014/main" id="{9053C046-A241-4A16-900C-5C28AA7FF4F9}"/>
                </a:ext>
              </a:extLst>
            </p:cNvPr>
            <p:cNvSpPr>
              <a:spLocks noChangeShapeType="1"/>
            </p:cNvSpPr>
            <p:nvPr/>
          </p:nvSpPr>
          <p:spPr bwMode="auto">
            <a:xfrm>
              <a:off x="4449" y="3359"/>
              <a:ext cx="1" cy="41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4" name="Line 13">
              <a:extLst>
                <a:ext uri="{FF2B5EF4-FFF2-40B4-BE49-F238E27FC236}">
                  <a16:creationId xmlns:a16="http://schemas.microsoft.com/office/drawing/2014/main" id="{49A3385D-3036-4262-B236-ED4FA28C702C}"/>
                </a:ext>
              </a:extLst>
            </p:cNvPr>
            <p:cNvSpPr>
              <a:spLocks noChangeShapeType="1"/>
            </p:cNvSpPr>
            <p:nvPr/>
          </p:nvSpPr>
          <p:spPr bwMode="auto">
            <a:xfrm>
              <a:off x="4094" y="3359"/>
              <a:ext cx="1" cy="25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Line 14">
              <a:extLst>
                <a:ext uri="{FF2B5EF4-FFF2-40B4-BE49-F238E27FC236}">
                  <a16:creationId xmlns:a16="http://schemas.microsoft.com/office/drawing/2014/main" id="{9186C7FD-2963-46AF-88DB-14C3BFBA4E1E}"/>
                </a:ext>
              </a:extLst>
            </p:cNvPr>
            <p:cNvSpPr>
              <a:spLocks noChangeShapeType="1"/>
            </p:cNvSpPr>
            <p:nvPr/>
          </p:nvSpPr>
          <p:spPr bwMode="auto">
            <a:xfrm>
              <a:off x="3739" y="3359"/>
              <a:ext cx="1" cy="25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6" name="Line 15">
              <a:extLst>
                <a:ext uri="{FF2B5EF4-FFF2-40B4-BE49-F238E27FC236}">
                  <a16:creationId xmlns:a16="http://schemas.microsoft.com/office/drawing/2014/main" id="{B9ED8576-76C2-4FEE-8F2E-E4190ED32CD8}"/>
                </a:ext>
              </a:extLst>
            </p:cNvPr>
            <p:cNvSpPr>
              <a:spLocks noChangeShapeType="1"/>
            </p:cNvSpPr>
            <p:nvPr/>
          </p:nvSpPr>
          <p:spPr bwMode="auto">
            <a:xfrm>
              <a:off x="3570" y="3359"/>
              <a:ext cx="1" cy="25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7" name="Line 16">
              <a:extLst>
                <a:ext uri="{FF2B5EF4-FFF2-40B4-BE49-F238E27FC236}">
                  <a16:creationId xmlns:a16="http://schemas.microsoft.com/office/drawing/2014/main" id="{E5E7CEA4-FC71-4343-8533-36878289FF7B}"/>
                </a:ext>
              </a:extLst>
            </p:cNvPr>
            <p:cNvSpPr>
              <a:spLocks noChangeShapeType="1"/>
            </p:cNvSpPr>
            <p:nvPr/>
          </p:nvSpPr>
          <p:spPr bwMode="auto">
            <a:xfrm>
              <a:off x="3115" y="3611"/>
              <a:ext cx="97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8" name="Line 17">
              <a:extLst>
                <a:ext uri="{FF2B5EF4-FFF2-40B4-BE49-F238E27FC236}">
                  <a16:creationId xmlns:a16="http://schemas.microsoft.com/office/drawing/2014/main" id="{307974C1-F304-45F3-A0A0-56178C1BED88}"/>
                </a:ext>
              </a:extLst>
            </p:cNvPr>
            <p:cNvSpPr>
              <a:spLocks noChangeShapeType="1"/>
            </p:cNvSpPr>
            <p:nvPr/>
          </p:nvSpPr>
          <p:spPr bwMode="auto">
            <a:xfrm>
              <a:off x="3115" y="3786"/>
              <a:ext cx="151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Freeform 18">
              <a:extLst>
                <a:ext uri="{FF2B5EF4-FFF2-40B4-BE49-F238E27FC236}">
                  <a16:creationId xmlns:a16="http://schemas.microsoft.com/office/drawing/2014/main" id="{9482D73E-A191-4ABE-B9ED-FAE617116B7B}"/>
                </a:ext>
              </a:extLst>
            </p:cNvPr>
            <p:cNvSpPr>
              <a:spLocks/>
            </p:cNvSpPr>
            <p:nvPr/>
          </p:nvSpPr>
          <p:spPr bwMode="auto">
            <a:xfrm>
              <a:off x="3900" y="3770"/>
              <a:ext cx="33" cy="31"/>
            </a:xfrm>
            <a:custGeom>
              <a:avLst/>
              <a:gdLst>
                <a:gd name="T0" fmla="*/ 17 w 34"/>
                <a:gd name="T1" fmla="*/ 0 h 34"/>
                <a:gd name="T2" fmla="*/ 14 w 34"/>
                <a:gd name="T3" fmla="*/ 0 h 34"/>
                <a:gd name="T4" fmla="*/ 11 w 34"/>
                <a:gd name="T5" fmla="*/ 1 h 34"/>
                <a:gd name="T6" fmla="*/ 7 w 34"/>
                <a:gd name="T7" fmla="*/ 2 h 34"/>
                <a:gd name="T8" fmla="*/ 5 w 34"/>
                <a:gd name="T9" fmla="*/ 4 h 34"/>
                <a:gd name="T10" fmla="*/ 3 w 34"/>
                <a:gd name="T11" fmla="*/ 6 h 34"/>
                <a:gd name="T12" fmla="*/ 1 w 34"/>
                <a:gd name="T13" fmla="*/ 10 h 34"/>
                <a:gd name="T14" fmla="*/ 0 w 34"/>
                <a:gd name="T15" fmla="*/ 12 h 34"/>
                <a:gd name="T16" fmla="*/ 0 w 34"/>
                <a:gd name="T17" fmla="*/ 16 h 34"/>
                <a:gd name="T18" fmla="*/ 0 w 34"/>
                <a:gd name="T19" fmla="*/ 18 h 34"/>
                <a:gd name="T20" fmla="*/ 1 w 34"/>
                <a:gd name="T21" fmla="*/ 22 h 34"/>
                <a:gd name="T22" fmla="*/ 3 w 34"/>
                <a:gd name="T23" fmla="*/ 24 h 34"/>
                <a:gd name="T24" fmla="*/ 5 w 34"/>
                <a:gd name="T25" fmla="*/ 26 h 34"/>
                <a:gd name="T26" fmla="*/ 7 w 34"/>
                <a:gd name="T27" fmla="*/ 28 h 34"/>
                <a:gd name="T28" fmla="*/ 11 w 34"/>
                <a:gd name="T29" fmla="*/ 30 h 34"/>
                <a:gd name="T30" fmla="*/ 14 w 34"/>
                <a:gd name="T31" fmla="*/ 31 h 34"/>
                <a:gd name="T32" fmla="*/ 17 w 34"/>
                <a:gd name="T33" fmla="*/ 31 h 34"/>
                <a:gd name="T34" fmla="*/ 20 w 34"/>
                <a:gd name="T35" fmla="*/ 31 h 34"/>
                <a:gd name="T36" fmla="*/ 24 w 34"/>
                <a:gd name="T37" fmla="*/ 30 h 34"/>
                <a:gd name="T38" fmla="*/ 26 w 34"/>
                <a:gd name="T39" fmla="*/ 28 h 34"/>
                <a:gd name="T40" fmla="*/ 29 w 34"/>
                <a:gd name="T41" fmla="*/ 26 h 34"/>
                <a:gd name="T42" fmla="*/ 31 w 34"/>
                <a:gd name="T43" fmla="*/ 24 h 34"/>
                <a:gd name="T44" fmla="*/ 32 w 34"/>
                <a:gd name="T45" fmla="*/ 22 h 34"/>
                <a:gd name="T46" fmla="*/ 33 w 34"/>
                <a:gd name="T47" fmla="*/ 18 h 34"/>
                <a:gd name="T48" fmla="*/ 33 w 34"/>
                <a:gd name="T49" fmla="*/ 16 h 34"/>
                <a:gd name="T50" fmla="*/ 33 w 34"/>
                <a:gd name="T51" fmla="*/ 12 h 34"/>
                <a:gd name="T52" fmla="*/ 32 w 34"/>
                <a:gd name="T53" fmla="*/ 10 h 34"/>
                <a:gd name="T54" fmla="*/ 31 w 34"/>
                <a:gd name="T55" fmla="*/ 6 h 34"/>
                <a:gd name="T56" fmla="*/ 29 w 34"/>
                <a:gd name="T57" fmla="*/ 4 h 34"/>
                <a:gd name="T58" fmla="*/ 26 w 34"/>
                <a:gd name="T59" fmla="*/ 2 h 34"/>
                <a:gd name="T60" fmla="*/ 24 w 34"/>
                <a:gd name="T61" fmla="*/ 1 h 34"/>
                <a:gd name="T62" fmla="*/ 20 w 34"/>
                <a:gd name="T63" fmla="*/ 0 h 34"/>
                <a:gd name="T64" fmla="*/ 17 w 34"/>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34">
                  <a:moveTo>
                    <a:pt x="17" y="0"/>
                  </a:moveTo>
                  <a:lnTo>
                    <a:pt x="14" y="0"/>
                  </a:lnTo>
                  <a:lnTo>
                    <a:pt x="11" y="1"/>
                  </a:lnTo>
                  <a:lnTo>
                    <a:pt x="7" y="2"/>
                  </a:lnTo>
                  <a:lnTo>
                    <a:pt x="5" y="4"/>
                  </a:lnTo>
                  <a:lnTo>
                    <a:pt x="3" y="7"/>
                  </a:lnTo>
                  <a:lnTo>
                    <a:pt x="1" y="11"/>
                  </a:lnTo>
                  <a:lnTo>
                    <a:pt x="0" y="13"/>
                  </a:lnTo>
                  <a:lnTo>
                    <a:pt x="0" y="17"/>
                  </a:lnTo>
                  <a:lnTo>
                    <a:pt x="0" y="20"/>
                  </a:lnTo>
                  <a:lnTo>
                    <a:pt x="1" y="24"/>
                  </a:lnTo>
                  <a:lnTo>
                    <a:pt x="3" y="26"/>
                  </a:lnTo>
                  <a:lnTo>
                    <a:pt x="5" y="29"/>
                  </a:lnTo>
                  <a:lnTo>
                    <a:pt x="7" y="31"/>
                  </a:lnTo>
                  <a:lnTo>
                    <a:pt x="11" y="33"/>
                  </a:lnTo>
                  <a:lnTo>
                    <a:pt x="14" y="34"/>
                  </a:lnTo>
                  <a:lnTo>
                    <a:pt x="17" y="34"/>
                  </a:lnTo>
                  <a:lnTo>
                    <a:pt x="21" y="34"/>
                  </a:lnTo>
                  <a:lnTo>
                    <a:pt x="25" y="33"/>
                  </a:lnTo>
                  <a:lnTo>
                    <a:pt x="27" y="31"/>
                  </a:lnTo>
                  <a:lnTo>
                    <a:pt x="30" y="29"/>
                  </a:lnTo>
                  <a:lnTo>
                    <a:pt x="32" y="26"/>
                  </a:lnTo>
                  <a:lnTo>
                    <a:pt x="33" y="24"/>
                  </a:lnTo>
                  <a:lnTo>
                    <a:pt x="34" y="20"/>
                  </a:lnTo>
                  <a:lnTo>
                    <a:pt x="34" y="17"/>
                  </a:lnTo>
                  <a:lnTo>
                    <a:pt x="34" y="13"/>
                  </a:lnTo>
                  <a:lnTo>
                    <a:pt x="33" y="11"/>
                  </a:lnTo>
                  <a:lnTo>
                    <a:pt x="32" y="7"/>
                  </a:lnTo>
                  <a:lnTo>
                    <a:pt x="30" y="4"/>
                  </a:lnTo>
                  <a:lnTo>
                    <a:pt x="27" y="2"/>
                  </a:lnTo>
                  <a:lnTo>
                    <a:pt x="25" y="1"/>
                  </a:lnTo>
                  <a:lnTo>
                    <a:pt x="2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150" name="Freeform 19">
              <a:extLst>
                <a:ext uri="{FF2B5EF4-FFF2-40B4-BE49-F238E27FC236}">
                  <a16:creationId xmlns:a16="http://schemas.microsoft.com/office/drawing/2014/main" id="{67F7EADB-1E56-4C86-ADDE-388B73494F40}"/>
                </a:ext>
              </a:extLst>
            </p:cNvPr>
            <p:cNvSpPr>
              <a:spLocks/>
            </p:cNvSpPr>
            <p:nvPr/>
          </p:nvSpPr>
          <p:spPr bwMode="auto">
            <a:xfrm>
              <a:off x="3900" y="3770"/>
              <a:ext cx="33" cy="31"/>
            </a:xfrm>
            <a:custGeom>
              <a:avLst/>
              <a:gdLst>
                <a:gd name="T0" fmla="*/ 17 w 34"/>
                <a:gd name="T1" fmla="*/ 0 h 34"/>
                <a:gd name="T2" fmla="*/ 14 w 34"/>
                <a:gd name="T3" fmla="*/ 0 h 34"/>
                <a:gd name="T4" fmla="*/ 11 w 34"/>
                <a:gd name="T5" fmla="*/ 1 h 34"/>
                <a:gd name="T6" fmla="*/ 7 w 34"/>
                <a:gd name="T7" fmla="*/ 2 h 34"/>
                <a:gd name="T8" fmla="*/ 5 w 34"/>
                <a:gd name="T9" fmla="*/ 4 h 34"/>
                <a:gd name="T10" fmla="*/ 3 w 34"/>
                <a:gd name="T11" fmla="*/ 6 h 34"/>
                <a:gd name="T12" fmla="*/ 1 w 34"/>
                <a:gd name="T13" fmla="*/ 10 h 34"/>
                <a:gd name="T14" fmla="*/ 0 w 34"/>
                <a:gd name="T15" fmla="*/ 12 h 34"/>
                <a:gd name="T16" fmla="*/ 0 w 34"/>
                <a:gd name="T17" fmla="*/ 16 h 34"/>
                <a:gd name="T18" fmla="*/ 0 w 34"/>
                <a:gd name="T19" fmla="*/ 18 h 34"/>
                <a:gd name="T20" fmla="*/ 1 w 34"/>
                <a:gd name="T21" fmla="*/ 22 h 34"/>
                <a:gd name="T22" fmla="*/ 3 w 34"/>
                <a:gd name="T23" fmla="*/ 24 h 34"/>
                <a:gd name="T24" fmla="*/ 5 w 34"/>
                <a:gd name="T25" fmla="*/ 26 h 34"/>
                <a:gd name="T26" fmla="*/ 7 w 34"/>
                <a:gd name="T27" fmla="*/ 28 h 34"/>
                <a:gd name="T28" fmla="*/ 11 w 34"/>
                <a:gd name="T29" fmla="*/ 30 h 34"/>
                <a:gd name="T30" fmla="*/ 14 w 34"/>
                <a:gd name="T31" fmla="*/ 31 h 34"/>
                <a:gd name="T32" fmla="*/ 17 w 34"/>
                <a:gd name="T33" fmla="*/ 31 h 34"/>
                <a:gd name="T34" fmla="*/ 20 w 34"/>
                <a:gd name="T35" fmla="*/ 31 h 34"/>
                <a:gd name="T36" fmla="*/ 24 w 34"/>
                <a:gd name="T37" fmla="*/ 30 h 34"/>
                <a:gd name="T38" fmla="*/ 26 w 34"/>
                <a:gd name="T39" fmla="*/ 28 h 34"/>
                <a:gd name="T40" fmla="*/ 29 w 34"/>
                <a:gd name="T41" fmla="*/ 26 h 34"/>
                <a:gd name="T42" fmla="*/ 31 w 34"/>
                <a:gd name="T43" fmla="*/ 24 h 34"/>
                <a:gd name="T44" fmla="*/ 32 w 34"/>
                <a:gd name="T45" fmla="*/ 22 h 34"/>
                <a:gd name="T46" fmla="*/ 33 w 34"/>
                <a:gd name="T47" fmla="*/ 18 h 34"/>
                <a:gd name="T48" fmla="*/ 33 w 34"/>
                <a:gd name="T49" fmla="*/ 16 h 34"/>
                <a:gd name="T50" fmla="*/ 33 w 34"/>
                <a:gd name="T51" fmla="*/ 12 h 34"/>
                <a:gd name="T52" fmla="*/ 32 w 34"/>
                <a:gd name="T53" fmla="*/ 10 h 34"/>
                <a:gd name="T54" fmla="*/ 31 w 34"/>
                <a:gd name="T55" fmla="*/ 6 h 34"/>
                <a:gd name="T56" fmla="*/ 29 w 34"/>
                <a:gd name="T57" fmla="*/ 4 h 34"/>
                <a:gd name="T58" fmla="*/ 26 w 34"/>
                <a:gd name="T59" fmla="*/ 2 h 34"/>
                <a:gd name="T60" fmla="*/ 24 w 34"/>
                <a:gd name="T61" fmla="*/ 1 h 34"/>
                <a:gd name="T62" fmla="*/ 20 w 34"/>
                <a:gd name="T63" fmla="*/ 0 h 34"/>
                <a:gd name="T64" fmla="*/ 17 w 34"/>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34">
                  <a:moveTo>
                    <a:pt x="17" y="0"/>
                  </a:moveTo>
                  <a:lnTo>
                    <a:pt x="14" y="0"/>
                  </a:lnTo>
                  <a:lnTo>
                    <a:pt x="11" y="1"/>
                  </a:lnTo>
                  <a:lnTo>
                    <a:pt x="7" y="2"/>
                  </a:lnTo>
                  <a:lnTo>
                    <a:pt x="5" y="4"/>
                  </a:lnTo>
                  <a:lnTo>
                    <a:pt x="3" y="7"/>
                  </a:lnTo>
                  <a:lnTo>
                    <a:pt x="1" y="11"/>
                  </a:lnTo>
                  <a:lnTo>
                    <a:pt x="0" y="13"/>
                  </a:lnTo>
                  <a:lnTo>
                    <a:pt x="0" y="17"/>
                  </a:lnTo>
                  <a:lnTo>
                    <a:pt x="0" y="20"/>
                  </a:lnTo>
                  <a:lnTo>
                    <a:pt x="1" y="24"/>
                  </a:lnTo>
                  <a:lnTo>
                    <a:pt x="3" y="26"/>
                  </a:lnTo>
                  <a:lnTo>
                    <a:pt x="5" y="29"/>
                  </a:lnTo>
                  <a:lnTo>
                    <a:pt x="7" y="31"/>
                  </a:lnTo>
                  <a:lnTo>
                    <a:pt x="11" y="33"/>
                  </a:lnTo>
                  <a:lnTo>
                    <a:pt x="14" y="34"/>
                  </a:lnTo>
                  <a:lnTo>
                    <a:pt x="17" y="34"/>
                  </a:lnTo>
                  <a:lnTo>
                    <a:pt x="21" y="34"/>
                  </a:lnTo>
                  <a:lnTo>
                    <a:pt x="25" y="33"/>
                  </a:lnTo>
                  <a:lnTo>
                    <a:pt x="27" y="31"/>
                  </a:lnTo>
                  <a:lnTo>
                    <a:pt x="30" y="29"/>
                  </a:lnTo>
                  <a:lnTo>
                    <a:pt x="32" y="26"/>
                  </a:lnTo>
                  <a:lnTo>
                    <a:pt x="33" y="24"/>
                  </a:lnTo>
                  <a:lnTo>
                    <a:pt x="34" y="20"/>
                  </a:lnTo>
                  <a:lnTo>
                    <a:pt x="34" y="17"/>
                  </a:lnTo>
                  <a:lnTo>
                    <a:pt x="34" y="13"/>
                  </a:lnTo>
                  <a:lnTo>
                    <a:pt x="33" y="11"/>
                  </a:lnTo>
                  <a:lnTo>
                    <a:pt x="32" y="7"/>
                  </a:lnTo>
                  <a:lnTo>
                    <a:pt x="30" y="4"/>
                  </a:lnTo>
                  <a:lnTo>
                    <a:pt x="27" y="2"/>
                  </a:lnTo>
                  <a:lnTo>
                    <a:pt x="25" y="1"/>
                  </a:lnTo>
                  <a:lnTo>
                    <a:pt x="21" y="0"/>
                  </a:lnTo>
                  <a:lnTo>
                    <a:pt x="17"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1" name="Freeform 20">
              <a:extLst>
                <a:ext uri="{FF2B5EF4-FFF2-40B4-BE49-F238E27FC236}">
                  <a16:creationId xmlns:a16="http://schemas.microsoft.com/office/drawing/2014/main" id="{AE9B6F00-8B36-4ED2-B3DD-3B4207F27035}"/>
                </a:ext>
              </a:extLst>
            </p:cNvPr>
            <p:cNvSpPr>
              <a:spLocks/>
            </p:cNvSpPr>
            <p:nvPr/>
          </p:nvSpPr>
          <p:spPr bwMode="auto">
            <a:xfrm>
              <a:off x="3374" y="3593"/>
              <a:ext cx="34" cy="31"/>
            </a:xfrm>
            <a:custGeom>
              <a:avLst/>
              <a:gdLst>
                <a:gd name="T0" fmla="*/ 17 w 35"/>
                <a:gd name="T1" fmla="*/ 0 h 34"/>
                <a:gd name="T2" fmla="*/ 14 w 35"/>
                <a:gd name="T3" fmla="*/ 0 h 34"/>
                <a:gd name="T4" fmla="*/ 10 w 35"/>
                <a:gd name="T5" fmla="*/ 1 h 34"/>
                <a:gd name="T6" fmla="*/ 8 w 35"/>
                <a:gd name="T7" fmla="*/ 2 h 34"/>
                <a:gd name="T8" fmla="*/ 5 w 35"/>
                <a:gd name="T9" fmla="*/ 5 h 34"/>
                <a:gd name="T10" fmla="*/ 3 w 35"/>
                <a:gd name="T11" fmla="*/ 6 h 34"/>
                <a:gd name="T12" fmla="*/ 1 w 35"/>
                <a:gd name="T13" fmla="*/ 9 h 34"/>
                <a:gd name="T14" fmla="*/ 0 w 35"/>
                <a:gd name="T15" fmla="*/ 12 h 34"/>
                <a:gd name="T16" fmla="*/ 0 w 35"/>
                <a:gd name="T17" fmla="*/ 16 h 34"/>
                <a:gd name="T18" fmla="*/ 0 w 35"/>
                <a:gd name="T19" fmla="*/ 19 h 34"/>
                <a:gd name="T20" fmla="*/ 1 w 35"/>
                <a:gd name="T21" fmla="*/ 21 h 34"/>
                <a:gd name="T22" fmla="*/ 3 w 35"/>
                <a:gd name="T23" fmla="*/ 25 h 34"/>
                <a:gd name="T24" fmla="*/ 5 w 35"/>
                <a:gd name="T25" fmla="*/ 26 h 34"/>
                <a:gd name="T26" fmla="*/ 8 w 35"/>
                <a:gd name="T27" fmla="*/ 29 h 34"/>
                <a:gd name="T28" fmla="*/ 10 w 35"/>
                <a:gd name="T29" fmla="*/ 30 h 34"/>
                <a:gd name="T30" fmla="*/ 14 w 35"/>
                <a:gd name="T31" fmla="*/ 31 h 34"/>
                <a:gd name="T32" fmla="*/ 17 w 35"/>
                <a:gd name="T33" fmla="*/ 31 h 34"/>
                <a:gd name="T34" fmla="*/ 20 w 35"/>
                <a:gd name="T35" fmla="*/ 31 h 34"/>
                <a:gd name="T36" fmla="*/ 23 w 35"/>
                <a:gd name="T37" fmla="*/ 30 h 34"/>
                <a:gd name="T38" fmla="*/ 26 w 35"/>
                <a:gd name="T39" fmla="*/ 29 h 34"/>
                <a:gd name="T40" fmla="*/ 29 w 35"/>
                <a:gd name="T41" fmla="*/ 26 h 34"/>
                <a:gd name="T42" fmla="*/ 30 w 35"/>
                <a:gd name="T43" fmla="*/ 25 h 34"/>
                <a:gd name="T44" fmla="*/ 32 w 35"/>
                <a:gd name="T45" fmla="*/ 21 h 34"/>
                <a:gd name="T46" fmla="*/ 34 w 35"/>
                <a:gd name="T47" fmla="*/ 19 h 34"/>
                <a:gd name="T48" fmla="*/ 34 w 35"/>
                <a:gd name="T49" fmla="*/ 16 h 34"/>
                <a:gd name="T50" fmla="*/ 34 w 35"/>
                <a:gd name="T51" fmla="*/ 12 h 34"/>
                <a:gd name="T52" fmla="*/ 32 w 35"/>
                <a:gd name="T53" fmla="*/ 9 h 34"/>
                <a:gd name="T54" fmla="*/ 30 w 35"/>
                <a:gd name="T55" fmla="*/ 6 h 34"/>
                <a:gd name="T56" fmla="*/ 29 w 35"/>
                <a:gd name="T57" fmla="*/ 5 h 34"/>
                <a:gd name="T58" fmla="*/ 26 w 35"/>
                <a:gd name="T59" fmla="*/ 2 h 34"/>
                <a:gd name="T60" fmla="*/ 23 w 35"/>
                <a:gd name="T61" fmla="*/ 1 h 34"/>
                <a:gd name="T62" fmla="*/ 20 w 35"/>
                <a:gd name="T63" fmla="*/ 0 h 34"/>
                <a:gd name="T64" fmla="*/ 17 w 35"/>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 h="34">
                  <a:moveTo>
                    <a:pt x="17" y="0"/>
                  </a:moveTo>
                  <a:lnTo>
                    <a:pt x="14" y="0"/>
                  </a:lnTo>
                  <a:lnTo>
                    <a:pt x="10" y="1"/>
                  </a:lnTo>
                  <a:lnTo>
                    <a:pt x="8" y="2"/>
                  </a:lnTo>
                  <a:lnTo>
                    <a:pt x="5" y="5"/>
                  </a:lnTo>
                  <a:lnTo>
                    <a:pt x="3" y="7"/>
                  </a:lnTo>
                  <a:lnTo>
                    <a:pt x="1" y="10"/>
                  </a:lnTo>
                  <a:lnTo>
                    <a:pt x="0" y="13"/>
                  </a:lnTo>
                  <a:lnTo>
                    <a:pt x="0" y="17"/>
                  </a:lnTo>
                  <a:lnTo>
                    <a:pt x="0" y="21"/>
                  </a:lnTo>
                  <a:lnTo>
                    <a:pt x="1" y="23"/>
                  </a:lnTo>
                  <a:lnTo>
                    <a:pt x="3" y="27"/>
                  </a:lnTo>
                  <a:lnTo>
                    <a:pt x="5" y="29"/>
                  </a:lnTo>
                  <a:lnTo>
                    <a:pt x="8" y="32"/>
                  </a:lnTo>
                  <a:lnTo>
                    <a:pt x="10" y="33"/>
                  </a:lnTo>
                  <a:lnTo>
                    <a:pt x="14" y="34"/>
                  </a:lnTo>
                  <a:lnTo>
                    <a:pt x="17" y="34"/>
                  </a:lnTo>
                  <a:lnTo>
                    <a:pt x="21" y="34"/>
                  </a:lnTo>
                  <a:lnTo>
                    <a:pt x="24" y="33"/>
                  </a:lnTo>
                  <a:lnTo>
                    <a:pt x="27" y="32"/>
                  </a:lnTo>
                  <a:lnTo>
                    <a:pt x="30" y="29"/>
                  </a:lnTo>
                  <a:lnTo>
                    <a:pt x="31" y="27"/>
                  </a:lnTo>
                  <a:lnTo>
                    <a:pt x="33" y="23"/>
                  </a:lnTo>
                  <a:lnTo>
                    <a:pt x="35" y="21"/>
                  </a:lnTo>
                  <a:lnTo>
                    <a:pt x="35" y="17"/>
                  </a:lnTo>
                  <a:lnTo>
                    <a:pt x="35" y="13"/>
                  </a:lnTo>
                  <a:lnTo>
                    <a:pt x="33" y="10"/>
                  </a:lnTo>
                  <a:lnTo>
                    <a:pt x="31" y="7"/>
                  </a:lnTo>
                  <a:lnTo>
                    <a:pt x="30" y="5"/>
                  </a:lnTo>
                  <a:lnTo>
                    <a:pt x="27" y="2"/>
                  </a:lnTo>
                  <a:lnTo>
                    <a:pt x="24" y="1"/>
                  </a:lnTo>
                  <a:lnTo>
                    <a:pt x="2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152" name="Freeform 21">
              <a:extLst>
                <a:ext uri="{FF2B5EF4-FFF2-40B4-BE49-F238E27FC236}">
                  <a16:creationId xmlns:a16="http://schemas.microsoft.com/office/drawing/2014/main" id="{BAD994B3-83D3-4493-BC35-E8D052D5735E}"/>
                </a:ext>
              </a:extLst>
            </p:cNvPr>
            <p:cNvSpPr>
              <a:spLocks/>
            </p:cNvSpPr>
            <p:nvPr/>
          </p:nvSpPr>
          <p:spPr bwMode="auto">
            <a:xfrm>
              <a:off x="3374" y="3593"/>
              <a:ext cx="34" cy="31"/>
            </a:xfrm>
            <a:custGeom>
              <a:avLst/>
              <a:gdLst>
                <a:gd name="T0" fmla="*/ 17 w 35"/>
                <a:gd name="T1" fmla="*/ 0 h 34"/>
                <a:gd name="T2" fmla="*/ 14 w 35"/>
                <a:gd name="T3" fmla="*/ 0 h 34"/>
                <a:gd name="T4" fmla="*/ 10 w 35"/>
                <a:gd name="T5" fmla="*/ 1 h 34"/>
                <a:gd name="T6" fmla="*/ 8 w 35"/>
                <a:gd name="T7" fmla="*/ 2 h 34"/>
                <a:gd name="T8" fmla="*/ 5 w 35"/>
                <a:gd name="T9" fmla="*/ 5 h 34"/>
                <a:gd name="T10" fmla="*/ 3 w 35"/>
                <a:gd name="T11" fmla="*/ 6 h 34"/>
                <a:gd name="T12" fmla="*/ 1 w 35"/>
                <a:gd name="T13" fmla="*/ 9 h 34"/>
                <a:gd name="T14" fmla="*/ 0 w 35"/>
                <a:gd name="T15" fmla="*/ 12 h 34"/>
                <a:gd name="T16" fmla="*/ 0 w 35"/>
                <a:gd name="T17" fmla="*/ 16 h 34"/>
                <a:gd name="T18" fmla="*/ 0 w 35"/>
                <a:gd name="T19" fmla="*/ 19 h 34"/>
                <a:gd name="T20" fmla="*/ 1 w 35"/>
                <a:gd name="T21" fmla="*/ 21 h 34"/>
                <a:gd name="T22" fmla="*/ 3 w 35"/>
                <a:gd name="T23" fmla="*/ 25 h 34"/>
                <a:gd name="T24" fmla="*/ 5 w 35"/>
                <a:gd name="T25" fmla="*/ 26 h 34"/>
                <a:gd name="T26" fmla="*/ 8 w 35"/>
                <a:gd name="T27" fmla="*/ 29 h 34"/>
                <a:gd name="T28" fmla="*/ 10 w 35"/>
                <a:gd name="T29" fmla="*/ 30 h 34"/>
                <a:gd name="T30" fmla="*/ 14 w 35"/>
                <a:gd name="T31" fmla="*/ 31 h 34"/>
                <a:gd name="T32" fmla="*/ 17 w 35"/>
                <a:gd name="T33" fmla="*/ 31 h 34"/>
                <a:gd name="T34" fmla="*/ 20 w 35"/>
                <a:gd name="T35" fmla="*/ 31 h 34"/>
                <a:gd name="T36" fmla="*/ 23 w 35"/>
                <a:gd name="T37" fmla="*/ 30 h 34"/>
                <a:gd name="T38" fmla="*/ 26 w 35"/>
                <a:gd name="T39" fmla="*/ 29 h 34"/>
                <a:gd name="T40" fmla="*/ 29 w 35"/>
                <a:gd name="T41" fmla="*/ 26 h 34"/>
                <a:gd name="T42" fmla="*/ 30 w 35"/>
                <a:gd name="T43" fmla="*/ 25 h 34"/>
                <a:gd name="T44" fmla="*/ 32 w 35"/>
                <a:gd name="T45" fmla="*/ 21 h 34"/>
                <a:gd name="T46" fmla="*/ 34 w 35"/>
                <a:gd name="T47" fmla="*/ 19 h 34"/>
                <a:gd name="T48" fmla="*/ 34 w 35"/>
                <a:gd name="T49" fmla="*/ 16 h 34"/>
                <a:gd name="T50" fmla="*/ 34 w 35"/>
                <a:gd name="T51" fmla="*/ 12 h 34"/>
                <a:gd name="T52" fmla="*/ 32 w 35"/>
                <a:gd name="T53" fmla="*/ 9 h 34"/>
                <a:gd name="T54" fmla="*/ 30 w 35"/>
                <a:gd name="T55" fmla="*/ 6 h 34"/>
                <a:gd name="T56" fmla="*/ 29 w 35"/>
                <a:gd name="T57" fmla="*/ 5 h 34"/>
                <a:gd name="T58" fmla="*/ 26 w 35"/>
                <a:gd name="T59" fmla="*/ 2 h 34"/>
                <a:gd name="T60" fmla="*/ 23 w 35"/>
                <a:gd name="T61" fmla="*/ 1 h 34"/>
                <a:gd name="T62" fmla="*/ 20 w 35"/>
                <a:gd name="T63" fmla="*/ 0 h 34"/>
                <a:gd name="T64" fmla="*/ 17 w 35"/>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 h="34">
                  <a:moveTo>
                    <a:pt x="17" y="0"/>
                  </a:moveTo>
                  <a:lnTo>
                    <a:pt x="14" y="0"/>
                  </a:lnTo>
                  <a:lnTo>
                    <a:pt x="10" y="1"/>
                  </a:lnTo>
                  <a:lnTo>
                    <a:pt x="8" y="2"/>
                  </a:lnTo>
                  <a:lnTo>
                    <a:pt x="5" y="5"/>
                  </a:lnTo>
                  <a:lnTo>
                    <a:pt x="3" y="7"/>
                  </a:lnTo>
                  <a:lnTo>
                    <a:pt x="1" y="10"/>
                  </a:lnTo>
                  <a:lnTo>
                    <a:pt x="0" y="13"/>
                  </a:lnTo>
                  <a:lnTo>
                    <a:pt x="0" y="17"/>
                  </a:lnTo>
                  <a:lnTo>
                    <a:pt x="0" y="21"/>
                  </a:lnTo>
                  <a:lnTo>
                    <a:pt x="1" y="23"/>
                  </a:lnTo>
                  <a:lnTo>
                    <a:pt x="3" y="27"/>
                  </a:lnTo>
                  <a:lnTo>
                    <a:pt x="5" y="29"/>
                  </a:lnTo>
                  <a:lnTo>
                    <a:pt x="8" y="32"/>
                  </a:lnTo>
                  <a:lnTo>
                    <a:pt x="10" y="33"/>
                  </a:lnTo>
                  <a:lnTo>
                    <a:pt x="14" y="34"/>
                  </a:lnTo>
                  <a:lnTo>
                    <a:pt x="17" y="34"/>
                  </a:lnTo>
                  <a:lnTo>
                    <a:pt x="21" y="34"/>
                  </a:lnTo>
                  <a:lnTo>
                    <a:pt x="24" y="33"/>
                  </a:lnTo>
                  <a:lnTo>
                    <a:pt x="27" y="32"/>
                  </a:lnTo>
                  <a:lnTo>
                    <a:pt x="30" y="29"/>
                  </a:lnTo>
                  <a:lnTo>
                    <a:pt x="31" y="27"/>
                  </a:lnTo>
                  <a:lnTo>
                    <a:pt x="33" y="23"/>
                  </a:lnTo>
                  <a:lnTo>
                    <a:pt x="35" y="21"/>
                  </a:lnTo>
                  <a:lnTo>
                    <a:pt x="35" y="17"/>
                  </a:lnTo>
                  <a:lnTo>
                    <a:pt x="35" y="13"/>
                  </a:lnTo>
                  <a:lnTo>
                    <a:pt x="33" y="10"/>
                  </a:lnTo>
                  <a:lnTo>
                    <a:pt x="31" y="7"/>
                  </a:lnTo>
                  <a:lnTo>
                    <a:pt x="30" y="5"/>
                  </a:lnTo>
                  <a:lnTo>
                    <a:pt x="27" y="2"/>
                  </a:lnTo>
                  <a:lnTo>
                    <a:pt x="24" y="1"/>
                  </a:lnTo>
                  <a:lnTo>
                    <a:pt x="21" y="0"/>
                  </a:lnTo>
                  <a:lnTo>
                    <a:pt x="17"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3" name="Freeform 22">
              <a:extLst>
                <a:ext uri="{FF2B5EF4-FFF2-40B4-BE49-F238E27FC236}">
                  <a16:creationId xmlns:a16="http://schemas.microsoft.com/office/drawing/2014/main" id="{ACC64E15-1623-4D45-B8F2-6DD30639F252}"/>
                </a:ext>
              </a:extLst>
            </p:cNvPr>
            <p:cNvSpPr>
              <a:spLocks/>
            </p:cNvSpPr>
            <p:nvPr/>
          </p:nvSpPr>
          <p:spPr bwMode="auto">
            <a:xfrm>
              <a:off x="3554" y="3594"/>
              <a:ext cx="34" cy="32"/>
            </a:xfrm>
            <a:custGeom>
              <a:avLst/>
              <a:gdLst>
                <a:gd name="T0" fmla="*/ 17 w 36"/>
                <a:gd name="T1" fmla="*/ 0 h 36"/>
                <a:gd name="T2" fmla="*/ 14 w 36"/>
                <a:gd name="T3" fmla="*/ 1 h 36"/>
                <a:gd name="T4" fmla="*/ 10 w 36"/>
                <a:gd name="T5" fmla="*/ 3 h 36"/>
                <a:gd name="T6" fmla="*/ 9 w 36"/>
                <a:gd name="T7" fmla="*/ 4 h 36"/>
                <a:gd name="T8" fmla="*/ 6 w 36"/>
                <a:gd name="T9" fmla="*/ 5 h 36"/>
                <a:gd name="T10" fmla="*/ 4 w 36"/>
                <a:gd name="T11" fmla="*/ 8 h 36"/>
                <a:gd name="T12" fmla="*/ 2 w 36"/>
                <a:gd name="T13" fmla="*/ 10 h 36"/>
                <a:gd name="T14" fmla="*/ 1 w 36"/>
                <a:gd name="T15" fmla="*/ 13 h 36"/>
                <a:gd name="T16" fmla="*/ 0 w 36"/>
                <a:gd name="T17" fmla="*/ 17 h 36"/>
                <a:gd name="T18" fmla="*/ 1 w 36"/>
                <a:gd name="T19" fmla="*/ 19 h 36"/>
                <a:gd name="T20" fmla="*/ 2 w 36"/>
                <a:gd name="T21" fmla="*/ 22 h 36"/>
                <a:gd name="T22" fmla="*/ 4 w 36"/>
                <a:gd name="T23" fmla="*/ 24 h 36"/>
                <a:gd name="T24" fmla="*/ 6 w 36"/>
                <a:gd name="T25" fmla="*/ 28 h 36"/>
                <a:gd name="T26" fmla="*/ 9 w 36"/>
                <a:gd name="T27" fmla="*/ 28 h 36"/>
                <a:gd name="T28" fmla="*/ 10 w 36"/>
                <a:gd name="T29" fmla="*/ 30 h 36"/>
                <a:gd name="T30" fmla="*/ 14 w 36"/>
                <a:gd name="T31" fmla="*/ 30 h 36"/>
                <a:gd name="T32" fmla="*/ 17 w 36"/>
                <a:gd name="T33" fmla="*/ 32 h 36"/>
                <a:gd name="T34" fmla="*/ 21 w 36"/>
                <a:gd name="T35" fmla="*/ 30 h 36"/>
                <a:gd name="T36" fmla="*/ 24 w 36"/>
                <a:gd name="T37" fmla="*/ 30 h 36"/>
                <a:gd name="T38" fmla="*/ 26 w 36"/>
                <a:gd name="T39" fmla="*/ 28 h 36"/>
                <a:gd name="T40" fmla="*/ 29 w 36"/>
                <a:gd name="T41" fmla="*/ 28 h 36"/>
                <a:gd name="T42" fmla="*/ 30 w 36"/>
                <a:gd name="T43" fmla="*/ 24 h 36"/>
                <a:gd name="T44" fmla="*/ 32 w 36"/>
                <a:gd name="T45" fmla="*/ 22 h 36"/>
                <a:gd name="T46" fmla="*/ 32 w 36"/>
                <a:gd name="T47" fmla="*/ 19 h 36"/>
                <a:gd name="T48" fmla="*/ 34 w 36"/>
                <a:gd name="T49" fmla="*/ 17 h 36"/>
                <a:gd name="T50" fmla="*/ 32 w 36"/>
                <a:gd name="T51" fmla="*/ 13 h 36"/>
                <a:gd name="T52" fmla="*/ 32 w 36"/>
                <a:gd name="T53" fmla="*/ 10 h 36"/>
                <a:gd name="T54" fmla="*/ 30 w 36"/>
                <a:gd name="T55" fmla="*/ 8 h 36"/>
                <a:gd name="T56" fmla="*/ 29 w 36"/>
                <a:gd name="T57" fmla="*/ 5 h 36"/>
                <a:gd name="T58" fmla="*/ 26 w 36"/>
                <a:gd name="T59" fmla="*/ 4 h 36"/>
                <a:gd name="T60" fmla="*/ 24 w 36"/>
                <a:gd name="T61" fmla="*/ 3 h 36"/>
                <a:gd name="T62" fmla="*/ 21 w 36"/>
                <a:gd name="T63" fmla="*/ 1 h 36"/>
                <a:gd name="T64" fmla="*/ 17 w 36"/>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 h="36">
                  <a:moveTo>
                    <a:pt x="18" y="0"/>
                  </a:moveTo>
                  <a:lnTo>
                    <a:pt x="15" y="1"/>
                  </a:lnTo>
                  <a:lnTo>
                    <a:pt x="11" y="3"/>
                  </a:lnTo>
                  <a:lnTo>
                    <a:pt x="9" y="4"/>
                  </a:lnTo>
                  <a:lnTo>
                    <a:pt x="6" y="6"/>
                  </a:lnTo>
                  <a:lnTo>
                    <a:pt x="4" y="9"/>
                  </a:lnTo>
                  <a:lnTo>
                    <a:pt x="2" y="11"/>
                  </a:lnTo>
                  <a:lnTo>
                    <a:pt x="1" y="15"/>
                  </a:lnTo>
                  <a:lnTo>
                    <a:pt x="0" y="19"/>
                  </a:lnTo>
                  <a:lnTo>
                    <a:pt x="1" y="21"/>
                  </a:lnTo>
                  <a:lnTo>
                    <a:pt x="2" y="25"/>
                  </a:lnTo>
                  <a:lnTo>
                    <a:pt x="4" y="27"/>
                  </a:lnTo>
                  <a:lnTo>
                    <a:pt x="6" y="31"/>
                  </a:lnTo>
                  <a:lnTo>
                    <a:pt x="9" y="32"/>
                  </a:lnTo>
                  <a:lnTo>
                    <a:pt x="11" y="34"/>
                  </a:lnTo>
                  <a:lnTo>
                    <a:pt x="15" y="34"/>
                  </a:lnTo>
                  <a:lnTo>
                    <a:pt x="18" y="36"/>
                  </a:lnTo>
                  <a:lnTo>
                    <a:pt x="22" y="34"/>
                  </a:lnTo>
                  <a:lnTo>
                    <a:pt x="25" y="34"/>
                  </a:lnTo>
                  <a:lnTo>
                    <a:pt x="28" y="32"/>
                  </a:lnTo>
                  <a:lnTo>
                    <a:pt x="31" y="31"/>
                  </a:lnTo>
                  <a:lnTo>
                    <a:pt x="32" y="27"/>
                  </a:lnTo>
                  <a:lnTo>
                    <a:pt x="34" y="25"/>
                  </a:lnTo>
                  <a:lnTo>
                    <a:pt x="34" y="21"/>
                  </a:lnTo>
                  <a:lnTo>
                    <a:pt x="36" y="19"/>
                  </a:lnTo>
                  <a:lnTo>
                    <a:pt x="34" y="15"/>
                  </a:lnTo>
                  <a:lnTo>
                    <a:pt x="34" y="11"/>
                  </a:lnTo>
                  <a:lnTo>
                    <a:pt x="32" y="9"/>
                  </a:lnTo>
                  <a:lnTo>
                    <a:pt x="31" y="6"/>
                  </a:lnTo>
                  <a:lnTo>
                    <a:pt x="28" y="4"/>
                  </a:lnTo>
                  <a:lnTo>
                    <a:pt x="25" y="3"/>
                  </a:lnTo>
                  <a:lnTo>
                    <a:pt x="22" y="1"/>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154" name="Freeform 23">
              <a:extLst>
                <a:ext uri="{FF2B5EF4-FFF2-40B4-BE49-F238E27FC236}">
                  <a16:creationId xmlns:a16="http://schemas.microsoft.com/office/drawing/2014/main" id="{4923E677-0B68-4B99-858F-36706B4A1920}"/>
                </a:ext>
              </a:extLst>
            </p:cNvPr>
            <p:cNvSpPr>
              <a:spLocks/>
            </p:cNvSpPr>
            <p:nvPr/>
          </p:nvSpPr>
          <p:spPr bwMode="auto">
            <a:xfrm>
              <a:off x="3554" y="3594"/>
              <a:ext cx="34" cy="32"/>
            </a:xfrm>
            <a:custGeom>
              <a:avLst/>
              <a:gdLst>
                <a:gd name="T0" fmla="*/ 17 w 36"/>
                <a:gd name="T1" fmla="*/ 0 h 36"/>
                <a:gd name="T2" fmla="*/ 14 w 36"/>
                <a:gd name="T3" fmla="*/ 1 h 36"/>
                <a:gd name="T4" fmla="*/ 10 w 36"/>
                <a:gd name="T5" fmla="*/ 3 h 36"/>
                <a:gd name="T6" fmla="*/ 9 w 36"/>
                <a:gd name="T7" fmla="*/ 4 h 36"/>
                <a:gd name="T8" fmla="*/ 6 w 36"/>
                <a:gd name="T9" fmla="*/ 5 h 36"/>
                <a:gd name="T10" fmla="*/ 4 w 36"/>
                <a:gd name="T11" fmla="*/ 8 h 36"/>
                <a:gd name="T12" fmla="*/ 2 w 36"/>
                <a:gd name="T13" fmla="*/ 10 h 36"/>
                <a:gd name="T14" fmla="*/ 1 w 36"/>
                <a:gd name="T15" fmla="*/ 13 h 36"/>
                <a:gd name="T16" fmla="*/ 0 w 36"/>
                <a:gd name="T17" fmla="*/ 17 h 36"/>
                <a:gd name="T18" fmla="*/ 1 w 36"/>
                <a:gd name="T19" fmla="*/ 19 h 36"/>
                <a:gd name="T20" fmla="*/ 2 w 36"/>
                <a:gd name="T21" fmla="*/ 22 h 36"/>
                <a:gd name="T22" fmla="*/ 4 w 36"/>
                <a:gd name="T23" fmla="*/ 24 h 36"/>
                <a:gd name="T24" fmla="*/ 6 w 36"/>
                <a:gd name="T25" fmla="*/ 28 h 36"/>
                <a:gd name="T26" fmla="*/ 9 w 36"/>
                <a:gd name="T27" fmla="*/ 28 h 36"/>
                <a:gd name="T28" fmla="*/ 10 w 36"/>
                <a:gd name="T29" fmla="*/ 30 h 36"/>
                <a:gd name="T30" fmla="*/ 14 w 36"/>
                <a:gd name="T31" fmla="*/ 30 h 36"/>
                <a:gd name="T32" fmla="*/ 17 w 36"/>
                <a:gd name="T33" fmla="*/ 32 h 36"/>
                <a:gd name="T34" fmla="*/ 21 w 36"/>
                <a:gd name="T35" fmla="*/ 30 h 36"/>
                <a:gd name="T36" fmla="*/ 24 w 36"/>
                <a:gd name="T37" fmla="*/ 30 h 36"/>
                <a:gd name="T38" fmla="*/ 26 w 36"/>
                <a:gd name="T39" fmla="*/ 28 h 36"/>
                <a:gd name="T40" fmla="*/ 29 w 36"/>
                <a:gd name="T41" fmla="*/ 28 h 36"/>
                <a:gd name="T42" fmla="*/ 30 w 36"/>
                <a:gd name="T43" fmla="*/ 24 h 36"/>
                <a:gd name="T44" fmla="*/ 32 w 36"/>
                <a:gd name="T45" fmla="*/ 22 h 36"/>
                <a:gd name="T46" fmla="*/ 32 w 36"/>
                <a:gd name="T47" fmla="*/ 19 h 36"/>
                <a:gd name="T48" fmla="*/ 34 w 36"/>
                <a:gd name="T49" fmla="*/ 17 h 36"/>
                <a:gd name="T50" fmla="*/ 32 w 36"/>
                <a:gd name="T51" fmla="*/ 13 h 36"/>
                <a:gd name="T52" fmla="*/ 32 w 36"/>
                <a:gd name="T53" fmla="*/ 10 h 36"/>
                <a:gd name="T54" fmla="*/ 30 w 36"/>
                <a:gd name="T55" fmla="*/ 8 h 36"/>
                <a:gd name="T56" fmla="*/ 29 w 36"/>
                <a:gd name="T57" fmla="*/ 5 h 36"/>
                <a:gd name="T58" fmla="*/ 26 w 36"/>
                <a:gd name="T59" fmla="*/ 4 h 36"/>
                <a:gd name="T60" fmla="*/ 24 w 36"/>
                <a:gd name="T61" fmla="*/ 3 h 36"/>
                <a:gd name="T62" fmla="*/ 21 w 36"/>
                <a:gd name="T63" fmla="*/ 1 h 36"/>
                <a:gd name="T64" fmla="*/ 17 w 36"/>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 h="36">
                  <a:moveTo>
                    <a:pt x="18" y="0"/>
                  </a:moveTo>
                  <a:lnTo>
                    <a:pt x="15" y="1"/>
                  </a:lnTo>
                  <a:lnTo>
                    <a:pt x="11" y="3"/>
                  </a:lnTo>
                  <a:lnTo>
                    <a:pt x="9" y="4"/>
                  </a:lnTo>
                  <a:lnTo>
                    <a:pt x="6" y="6"/>
                  </a:lnTo>
                  <a:lnTo>
                    <a:pt x="4" y="9"/>
                  </a:lnTo>
                  <a:lnTo>
                    <a:pt x="2" y="11"/>
                  </a:lnTo>
                  <a:lnTo>
                    <a:pt x="1" y="15"/>
                  </a:lnTo>
                  <a:lnTo>
                    <a:pt x="0" y="19"/>
                  </a:lnTo>
                  <a:lnTo>
                    <a:pt x="1" y="21"/>
                  </a:lnTo>
                  <a:lnTo>
                    <a:pt x="2" y="25"/>
                  </a:lnTo>
                  <a:lnTo>
                    <a:pt x="4" y="27"/>
                  </a:lnTo>
                  <a:lnTo>
                    <a:pt x="6" y="31"/>
                  </a:lnTo>
                  <a:lnTo>
                    <a:pt x="9" y="32"/>
                  </a:lnTo>
                  <a:lnTo>
                    <a:pt x="11" y="34"/>
                  </a:lnTo>
                  <a:lnTo>
                    <a:pt x="15" y="34"/>
                  </a:lnTo>
                  <a:lnTo>
                    <a:pt x="18" y="36"/>
                  </a:lnTo>
                  <a:lnTo>
                    <a:pt x="22" y="34"/>
                  </a:lnTo>
                  <a:lnTo>
                    <a:pt x="25" y="34"/>
                  </a:lnTo>
                  <a:lnTo>
                    <a:pt x="28" y="32"/>
                  </a:lnTo>
                  <a:lnTo>
                    <a:pt x="31" y="31"/>
                  </a:lnTo>
                  <a:lnTo>
                    <a:pt x="32" y="27"/>
                  </a:lnTo>
                  <a:lnTo>
                    <a:pt x="34" y="25"/>
                  </a:lnTo>
                  <a:lnTo>
                    <a:pt x="34" y="21"/>
                  </a:lnTo>
                  <a:lnTo>
                    <a:pt x="36" y="19"/>
                  </a:lnTo>
                  <a:lnTo>
                    <a:pt x="34" y="15"/>
                  </a:lnTo>
                  <a:lnTo>
                    <a:pt x="34" y="11"/>
                  </a:lnTo>
                  <a:lnTo>
                    <a:pt x="32" y="9"/>
                  </a:lnTo>
                  <a:lnTo>
                    <a:pt x="31" y="6"/>
                  </a:lnTo>
                  <a:lnTo>
                    <a:pt x="28" y="4"/>
                  </a:lnTo>
                  <a:lnTo>
                    <a:pt x="25" y="3"/>
                  </a:lnTo>
                  <a:lnTo>
                    <a:pt x="22" y="1"/>
                  </a:lnTo>
                  <a:lnTo>
                    <a:pt x="18"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5" name="Freeform 24">
              <a:extLst>
                <a:ext uri="{FF2B5EF4-FFF2-40B4-BE49-F238E27FC236}">
                  <a16:creationId xmlns:a16="http://schemas.microsoft.com/office/drawing/2014/main" id="{8236CDF2-F76A-413C-AFDD-CAE5F4C415B1}"/>
                </a:ext>
              </a:extLst>
            </p:cNvPr>
            <p:cNvSpPr>
              <a:spLocks/>
            </p:cNvSpPr>
            <p:nvPr/>
          </p:nvSpPr>
          <p:spPr bwMode="auto">
            <a:xfrm>
              <a:off x="3723" y="3594"/>
              <a:ext cx="33" cy="32"/>
            </a:xfrm>
            <a:custGeom>
              <a:avLst/>
              <a:gdLst>
                <a:gd name="T0" fmla="*/ 17 w 34"/>
                <a:gd name="T1" fmla="*/ 0 h 36"/>
                <a:gd name="T2" fmla="*/ 13 w 34"/>
                <a:gd name="T3" fmla="*/ 1 h 36"/>
                <a:gd name="T4" fmla="*/ 11 w 34"/>
                <a:gd name="T5" fmla="*/ 3 h 36"/>
                <a:gd name="T6" fmla="*/ 7 w 34"/>
                <a:gd name="T7" fmla="*/ 4 h 36"/>
                <a:gd name="T8" fmla="*/ 5 w 34"/>
                <a:gd name="T9" fmla="*/ 5 h 36"/>
                <a:gd name="T10" fmla="*/ 2 w 34"/>
                <a:gd name="T11" fmla="*/ 8 h 36"/>
                <a:gd name="T12" fmla="*/ 1 w 34"/>
                <a:gd name="T13" fmla="*/ 10 h 36"/>
                <a:gd name="T14" fmla="*/ 0 w 34"/>
                <a:gd name="T15" fmla="*/ 13 h 36"/>
                <a:gd name="T16" fmla="*/ 0 w 34"/>
                <a:gd name="T17" fmla="*/ 17 h 36"/>
                <a:gd name="T18" fmla="*/ 0 w 34"/>
                <a:gd name="T19" fmla="*/ 19 h 36"/>
                <a:gd name="T20" fmla="*/ 1 w 34"/>
                <a:gd name="T21" fmla="*/ 22 h 36"/>
                <a:gd name="T22" fmla="*/ 2 w 34"/>
                <a:gd name="T23" fmla="*/ 24 h 36"/>
                <a:gd name="T24" fmla="*/ 5 w 34"/>
                <a:gd name="T25" fmla="*/ 28 h 36"/>
                <a:gd name="T26" fmla="*/ 7 w 34"/>
                <a:gd name="T27" fmla="*/ 28 h 36"/>
                <a:gd name="T28" fmla="*/ 11 w 34"/>
                <a:gd name="T29" fmla="*/ 30 h 36"/>
                <a:gd name="T30" fmla="*/ 13 w 34"/>
                <a:gd name="T31" fmla="*/ 30 h 36"/>
                <a:gd name="T32" fmla="*/ 17 w 34"/>
                <a:gd name="T33" fmla="*/ 32 h 36"/>
                <a:gd name="T34" fmla="*/ 20 w 34"/>
                <a:gd name="T35" fmla="*/ 30 h 36"/>
                <a:gd name="T36" fmla="*/ 23 w 34"/>
                <a:gd name="T37" fmla="*/ 30 h 36"/>
                <a:gd name="T38" fmla="*/ 26 w 34"/>
                <a:gd name="T39" fmla="*/ 28 h 36"/>
                <a:gd name="T40" fmla="*/ 28 w 34"/>
                <a:gd name="T41" fmla="*/ 28 h 36"/>
                <a:gd name="T42" fmla="*/ 31 w 34"/>
                <a:gd name="T43" fmla="*/ 24 h 36"/>
                <a:gd name="T44" fmla="*/ 32 w 34"/>
                <a:gd name="T45" fmla="*/ 22 h 36"/>
                <a:gd name="T46" fmla="*/ 33 w 34"/>
                <a:gd name="T47" fmla="*/ 19 h 36"/>
                <a:gd name="T48" fmla="*/ 33 w 34"/>
                <a:gd name="T49" fmla="*/ 17 h 36"/>
                <a:gd name="T50" fmla="*/ 33 w 34"/>
                <a:gd name="T51" fmla="*/ 13 h 36"/>
                <a:gd name="T52" fmla="*/ 32 w 34"/>
                <a:gd name="T53" fmla="*/ 10 h 36"/>
                <a:gd name="T54" fmla="*/ 31 w 34"/>
                <a:gd name="T55" fmla="*/ 8 h 36"/>
                <a:gd name="T56" fmla="*/ 28 w 34"/>
                <a:gd name="T57" fmla="*/ 5 h 36"/>
                <a:gd name="T58" fmla="*/ 26 w 34"/>
                <a:gd name="T59" fmla="*/ 4 h 36"/>
                <a:gd name="T60" fmla="*/ 23 w 34"/>
                <a:gd name="T61" fmla="*/ 3 h 36"/>
                <a:gd name="T62" fmla="*/ 20 w 34"/>
                <a:gd name="T63" fmla="*/ 1 h 36"/>
                <a:gd name="T64" fmla="*/ 17 w 34"/>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36">
                  <a:moveTo>
                    <a:pt x="17" y="0"/>
                  </a:moveTo>
                  <a:lnTo>
                    <a:pt x="13" y="1"/>
                  </a:lnTo>
                  <a:lnTo>
                    <a:pt x="11" y="3"/>
                  </a:lnTo>
                  <a:lnTo>
                    <a:pt x="7" y="4"/>
                  </a:lnTo>
                  <a:lnTo>
                    <a:pt x="5" y="6"/>
                  </a:lnTo>
                  <a:lnTo>
                    <a:pt x="2" y="9"/>
                  </a:lnTo>
                  <a:lnTo>
                    <a:pt x="1" y="11"/>
                  </a:lnTo>
                  <a:lnTo>
                    <a:pt x="0" y="15"/>
                  </a:lnTo>
                  <a:lnTo>
                    <a:pt x="0" y="19"/>
                  </a:lnTo>
                  <a:lnTo>
                    <a:pt x="0" y="21"/>
                  </a:lnTo>
                  <a:lnTo>
                    <a:pt x="1" y="25"/>
                  </a:lnTo>
                  <a:lnTo>
                    <a:pt x="2" y="27"/>
                  </a:lnTo>
                  <a:lnTo>
                    <a:pt x="5" y="31"/>
                  </a:lnTo>
                  <a:lnTo>
                    <a:pt x="7" y="32"/>
                  </a:lnTo>
                  <a:lnTo>
                    <a:pt x="11" y="34"/>
                  </a:lnTo>
                  <a:lnTo>
                    <a:pt x="13" y="34"/>
                  </a:lnTo>
                  <a:lnTo>
                    <a:pt x="17" y="36"/>
                  </a:lnTo>
                  <a:lnTo>
                    <a:pt x="21" y="34"/>
                  </a:lnTo>
                  <a:lnTo>
                    <a:pt x="24" y="34"/>
                  </a:lnTo>
                  <a:lnTo>
                    <a:pt x="27" y="32"/>
                  </a:lnTo>
                  <a:lnTo>
                    <a:pt x="29" y="31"/>
                  </a:lnTo>
                  <a:lnTo>
                    <a:pt x="32" y="27"/>
                  </a:lnTo>
                  <a:lnTo>
                    <a:pt x="33" y="25"/>
                  </a:lnTo>
                  <a:lnTo>
                    <a:pt x="34" y="21"/>
                  </a:lnTo>
                  <a:lnTo>
                    <a:pt x="34" y="19"/>
                  </a:lnTo>
                  <a:lnTo>
                    <a:pt x="34" y="15"/>
                  </a:lnTo>
                  <a:lnTo>
                    <a:pt x="33" y="11"/>
                  </a:lnTo>
                  <a:lnTo>
                    <a:pt x="32" y="9"/>
                  </a:lnTo>
                  <a:lnTo>
                    <a:pt x="29" y="6"/>
                  </a:lnTo>
                  <a:lnTo>
                    <a:pt x="27" y="4"/>
                  </a:lnTo>
                  <a:lnTo>
                    <a:pt x="24" y="3"/>
                  </a:lnTo>
                  <a:lnTo>
                    <a:pt x="21" y="1"/>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156" name="Freeform 25">
              <a:extLst>
                <a:ext uri="{FF2B5EF4-FFF2-40B4-BE49-F238E27FC236}">
                  <a16:creationId xmlns:a16="http://schemas.microsoft.com/office/drawing/2014/main" id="{BDF09C08-9B2B-4F07-99AE-602636A29554}"/>
                </a:ext>
              </a:extLst>
            </p:cNvPr>
            <p:cNvSpPr>
              <a:spLocks/>
            </p:cNvSpPr>
            <p:nvPr/>
          </p:nvSpPr>
          <p:spPr bwMode="auto">
            <a:xfrm>
              <a:off x="3723" y="3594"/>
              <a:ext cx="33" cy="32"/>
            </a:xfrm>
            <a:custGeom>
              <a:avLst/>
              <a:gdLst>
                <a:gd name="T0" fmla="*/ 17 w 34"/>
                <a:gd name="T1" fmla="*/ 0 h 36"/>
                <a:gd name="T2" fmla="*/ 13 w 34"/>
                <a:gd name="T3" fmla="*/ 1 h 36"/>
                <a:gd name="T4" fmla="*/ 11 w 34"/>
                <a:gd name="T5" fmla="*/ 3 h 36"/>
                <a:gd name="T6" fmla="*/ 7 w 34"/>
                <a:gd name="T7" fmla="*/ 4 h 36"/>
                <a:gd name="T8" fmla="*/ 5 w 34"/>
                <a:gd name="T9" fmla="*/ 5 h 36"/>
                <a:gd name="T10" fmla="*/ 2 w 34"/>
                <a:gd name="T11" fmla="*/ 8 h 36"/>
                <a:gd name="T12" fmla="*/ 1 w 34"/>
                <a:gd name="T13" fmla="*/ 10 h 36"/>
                <a:gd name="T14" fmla="*/ 0 w 34"/>
                <a:gd name="T15" fmla="*/ 13 h 36"/>
                <a:gd name="T16" fmla="*/ 0 w 34"/>
                <a:gd name="T17" fmla="*/ 17 h 36"/>
                <a:gd name="T18" fmla="*/ 0 w 34"/>
                <a:gd name="T19" fmla="*/ 19 h 36"/>
                <a:gd name="T20" fmla="*/ 1 w 34"/>
                <a:gd name="T21" fmla="*/ 22 h 36"/>
                <a:gd name="T22" fmla="*/ 2 w 34"/>
                <a:gd name="T23" fmla="*/ 24 h 36"/>
                <a:gd name="T24" fmla="*/ 5 w 34"/>
                <a:gd name="T25" fmla="*/ 28 h 36"/>
                <a:gd name="T26" fmla="*/ 7 w 34"/>
                <a:gd name="T27" fmla="*/ 28 h 36"/>
                <a:gd name="T28" fmla="*/ 11 w 34"/>
                <a:gd name="T29" fmla="*/ 30 h 36"/>
                <a:gd name="T30" fmla="*/ 13 w 34"/>
                <a:gd name="T31" fmla="*/ 30 h 36"/>
                <a:gd name="T32" fmla="*/ 17 w 34"/>
                <a:gd name="T33" fmla="*/ 32 h 36"/>
                <a:gd name="T34" fmla="*/ 20 w 34"/>
                <a:gd name="T35" fmla="*/ 30 h 36"/>
                <a:gd name="T36" fmla="*/ 23 w 34"/>
                <a:gd name="T37" fmla="*/ 30 h 36"/>
                <a:gd name="T38" fmla="*/ 26 w 34"/>
                <a:gd name="T39" fmla="*/ 28 h 36"/>
                <a:gd name="T40" fmla="*/ 28 w 34"/>
                <a:gd name="T41" fmla="*/ 28 h 36"/>
                <a:gd name="T42" fmla="*/ 31 w 34"/>
                <a:gd name="T43" fmla="*/ 24 h 36"/>
                <a:gd name="T44" fmla="*/ 32 w 34"/>
                <a:gd name="T45" fmla="*/ 22 h 36"/>
                <a:gd name="T46" fmla="*/ 33 w 34"/>
                <a:gd name="T47" fmla="*/ 19 h 36"/>
                <a:gd name="T48" fmla="*/ 33 w 34"/>
                <a:gd name="T49" fmla="*/ 17 h 36"/>
                <a:gd name="T50" fmla="*/ 33 w 34"/>
                <a:gd name="T51" fmla="*/ 13 h 36"/>
                <a:gd name="T52" fmla="*/ 32 w 34"/>
                <a:gd name="T53" fmla="*/ 10 h 36"/>
                <a:gd name="T54" fmla="*/ 31 w 34"/>
                <a:gd name="T55" fmla="*/ 8 h 36"/>
                <a:gd name="T56" fmla="*/ 28 w 34"/>
                <a:gd name="T57" fmla="*/ 5 h 36"/>
                <a:gd name="T58" fmla="*/ 26 w 34"/>
                <a:gd name="T59" fmla="*/ 4 h 36"/>
                <a:gd name="T60" fmla="*/ 23 w 34"/>
                <a:gd name="T61" fmla="*/ 3 h 36"/>
                <a:gd name="T62" fmla="*/ 20 w 34"/>
                <a:gd name="T63" fmla="*/ 1 h 36"/>
                <a:gd name="T64" fmla="*/ 17 w 34"/>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36">
                  <a:moveTo>
                    <a:pt x="17" y="0"/>
                  </a:moveTo>
                  <a:lnTo>
                    <a:pt x="13" y="1"/>
                  </a:lnTo>
                  <a:lnTo>
                    <a:pt x="11" y="3"/>
                  </a:lnTo>
                  <a:lnTo>
                    <a:pt x="7" y="4"/>
                  </a:lnTo>
                  <a:lnTo>
                    <a:pt x="5" y="6"/>
                  </a:lnTo>
                  <a:lnTo>
                    <a:pt x="2" y="9"/>
                  </a:lnTo>
                  <a:lnTo>
                    <a:pt x="1" y="11"/>
                  </a:lnTo>
                  <a:lnTo>
                    <a:pt x="0" y="15"/>
                  </a:lnTo>
                  <a:lnTo>
                    <a:pt x="0" y="19"/>
                  </a:lnTo>
                  <a:lnTo>
                    <a:pt x="0" y="21"/>
                  </a:lnTo>
                  <a:lnTo>
                    <a:pt x="1" y="25"/>
                  </a:lnTo>
                  <a:lnTo>
                    <a:pt x="2" y="27"/>
                  </a:lnTo>
                  <a:lnTo>
                    <a:pt x="5" y="31"/>
                  </a:lnTo>
                  <a:lnTo>
                    <a:pt x="7" y="32"/>
                  </a:lnTo>
                  <a:lnTo>
                    <a:pt x="11" y="34"/>
                  </a:lnTo>
                  <a:lnTo>
                    <a:pt x="13" y="34"/>
                  </a:lnTo>
                  <a:lnTo>
                    <a:pt x="17" y="36"/>
                  </a:lnTo>
                  <a:lnTo>
                    <a:pt x="21" y="34"/>
                  </a:lnTo>
                  <a:lnTo>
                    <a:pt x="24" y="34"/>
                  </a:lnTo>
                  <a:lnTo>
                    <a:pt x="27" y="32"/>
                  </a:lnTo>
                  <a:lnTo>
                    <a:pt x="29" y="31"/>
                  </a:lnTo>
                  <a:lnTo>
                    <a:pt x="32" y="27"/>
                  </a:lnTo>
                  <a:lnTo>
                    <a:pt x="33" y="25"/>
                  </a:lnTo>
                  <a:lnTo>
                    <a:pt x="34" y="21"/>
                  </a:lnTo>
                  <a:lnTo>
                    <a:pt x="34" y="19"/>
                  </a:lnTo>
                  <a:lnTo>
                    <a:pt x="34" y="15"/>
                  </a:lnTo>
                  <a:lnTo>
                    <a:pt x="33" y="11"/>
                  </a:lnTo>
                  <a:lnTo>
                    <a:pt x="32" y="9"/>
                  </a:lnTo>
                  <a:lnTo>
                    <a:pt x="29" y="6"/>
                  </a:lnTo>
                  <a:lnTo>
                    <a:pt x="27" y="4"/>
                  </a:lnTo>
                  <a:lnTo>
                    <a:pt x="24" y="3"/>
                  </a:lnTo>
                  <a:lnTo>
                    <a:pt x="21" y="1"/>
                  </a:lnTo>
                  <a:lnTo>
                    <a:pt x="17"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7" name="Freeform 26">
              <a:extLst>
                <a:ext uri="{FF2B5EF4-FFF2-40B4-BE49-F238E27FC236}">
                  <a16:creationId xmlns:a16="http://schemas.microsoft.com/office/drawing/2014/main" id="{7A3E1BB9-E193-42FE-A7EC-D2764A42B1C7}"/>
                </a:ext>
              </a:extLst>
            </p:cNvPr>
            <p:cNvSpPr>
              <a:spLocks/>
            </p:cNvSpPr>
            <p:nvPr/>
          </p:nvSpPr>
          <p:spPr bwMode="auto">
            <a:xfrm>
              <a:off x="4250" y="3768"/>
              <a:ext cx="34" cy="32"/>
            </a:xfrm>
            <a:custGeom>
              <a:avLst/>
              <a:gdLst>
                <a:gd name="T0" fmla="*/ 17 w 35"/>
                <a:gd name="T1" fmla="*/ 0 h 35"/>
                <a:gd name="T2" fmla="*/ 15 w 35"/>
                <a:gd name="T3" fmla="*/ 0 h 35"/>
                <a:gd name="T4" fmla="*/ 11 w 35"/>
                <a:gd name="T5" fmla="*/ 2 h 35"/>
                <a:gd name="T6" fmla="*/ 7 w 35"/>
                <a:gd name="T7" fmla="*/ 3 h 35"/>
                <a:gd name="T8" fmla="*/ 5 w 35"/>
                <a:gd name="T9" fmla="*/ 5 h 35"/>
                <a:gd name="T10" fmla="*/ 3 w 35"/>
                <a:gd name="T11" fmla="*/ 7 h 35"/>
                <a:gd name="T12" fmla="*/ 1 w 35"/>
                <a:gd name="T13" fmla="*/ 9 h 35"/>
                <a:gd name="T14" fmla="*/ 1 w 35"/>
                <a:gd name="T15" fmla="*/ 13 h 35"/>
                <a:gd name="T16" fmla="*/ 0 w 35"/>
                <a:gd name="T17" fmla="*/ 16 h 35"/>
                <a:gd name="T18" fmla="*/ 1 w 35"/>
                <a:gd name="T19" fmla="*/ 19 h 35"/>
                <a:gd name="T20" fmla="*/ 1 w 35"/>
                <a:gd name="T21" fmla="*/ 22 h 35"/>
                <a:gd name="T22" fmla="*/ 3 w 35"/>
                <a:gd name="T23" fmla="*/ 25 h 35"/>
                <a:gd name="T24" fmla="*/ 5 w 35"/>
                <a:gd name="T25" fmla="*/ 27 h 35"/>
                <a:gd name="T26" fmla="*/ 7 w 35"/>
                <a:gd name="T27" fmla="*/ 29 h 35"/>
                <a:gd name="T28" fmla="*/ 11 w 35"/>
                <a:gd name="T29" fmla="*/ 30 h 35"/>
                <a:gd name="T30" fmla="*/ 15 w 35"/>
                <a:gd name="T31" fmla="*/ 32 h 35"/>
                <a:gd name="T32" fmla="*/ 17 w 35"/>
                <a:gd name="T33" fmla="*/ 32 h 35"/>
                <a:gd name="T34" fmla="*/ 20 w 35"/>
                <a:gd name="T35" fmla="*/ 32 h 35"/>
                <a:gd name="T36" fmla="*/ 23 w 35"/>
                <a:gd name="T37" fmla="*/ 30 h 35"/>
                <a:gd name="T38" fmla="*/ 26 w 35"/>
                <a:gd name="T39" fmla="*/ 29 h 35"/>
                <a:gd name="T40" fmla="*/ 28 w 35"/>
                <a:gd name="T41" fmla="*/ 27 h 35"/>
                <a:gd name="T42" fmla="*/ 31 w 35"/>
                <a:gd name="T43" fmla="*/ 25 h 35"/>
                <a:gd name="T44" fmla="*/ 32 w 35"/>
                <a:gd name="T45" fmla="*/ 22 h 35"/>
                <a:gd name="T46" fmla="*/ 33 w 35"/>
                <a:gd name="T47" fmla="*/ 19 h 35"/>
                <a:gd name="T48" fmla="*/ 34 w 35"/>
                <a:gd name="T49" fmla="*/ 16 h 35"/>
                <a:gd name="T50" fmla="*/ 33 w 35"/>
                <a:gd name="T51" fmla="*/ 13 h 35"/>
                <a:gd name="T52" fmla="*/ 32 w 35"/>
                <a:gd name="T53" fmla="*/ 9 h 35"/>
                <a:gd name="T54" fmla="*/ 31 w 35"/>
                <a:gd name="T55" fmla="*/ 7 h 35"/>
                <a:gd name="T56" fmla="*/ 28 w 35"/>
                <a:gd name="T57" fmla="*/ 5 h 35"/>
                <a:gd name="T58" fmla="*/ 26 w 35"/>
                <a:gd name="T59" fmla="*/ 3 h 35"/>
                <a:gd name="T60" fmla="*/ 23 w 35"/>
                <a:gd name="T61" fmla="*/ 2 h 35"/>
                <a:gd name="T62" fmla="*/ 20 w 35"/>
                <a:gd name="T63" fmla="*/ 0 h 35"/>
                <a:gd name="T64" fmla="*/ 17 w 35"/>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 h="35">
                  <a:moveTo>
                    <a:pt x="17" y="0"/>
                  </a:moveTo>
                  <a:lnTo>
                    <a:pt x="15" y="0"/>
                  </a:lnTo>
                  <a:lnTo>
                    <a:pt x="11" y="2"/>
                  </a:lnTo>
                  <a:lnTo>
                    <a:pt x="7" y="3"/>
                  </a:lnTo>
                  <a:lnTo>
                    <a:pt x="5" y="5"/>
                  </a:lnTo>
                  <a:lnTo>
                    <a:pt x="3" y="8"/>
                  </a:lnTo>
                  <a:lnTo>
                    <a:pt x="1" y="10"/>
                  </a:lnTo>
                  <a:lnTo>
                    <a:pt x="1" y="14"/>
                  </a:lnTo>
                  <a:lnTo>
                    <a:pt x="0" y="17"/>
                  </a:lnTo>
                  <a:lnTo>
                    <a:pt x="1" y="21"/>
                  </a:lnTo>
                  <a:lnTo>
                    <a:pt x="1" y="24"/>
                  </a:lnTo>
                  <a:lnTo>
                    <a:pt x="3" y="27"/>
                  </a:lnTo>
                  <a:lnTo>
                    <a:pt x="5" y="30"/>
                  </a:lnTo>
                  <a:lnTo>
                    <a:pt x="7" y="32"/>
                  </a:lnTo>
                  <a:lnTo>
                    <a:pt x="11" y="33"/>
                  </a:lnTo>
                  <a:lnTo>
                    <a:pt x="15" y="35"/>
                  </a:lnTo>
                  <a:lnTo>
                    <a:pt x="17" y="35"/>
                  </a:lnTo>
                  <a:lnTo>
                    <a:pt x="21" y="35"/>
                  </a:lnTo>
                  <a:lnTo>
                    <a:pt x="24" y="33"/>
                  </a:lnTo>
                  <a:lnTo>
                    <a:pt x="27" y="32"/>
                  </a:lnTo>
                  <a:lnTo>
                    <a:pt x="29" y="30"/>
                  </a:lnTo>
                  <a:lnTo>
                    <a:pt x="32" y="27"/>
                  </a:lnTo>
                  <a:lnTo>
                    <a:pt x="33" y="24"/>
                  </a:lnTo>
                  <a:lnTo>
                    <a:pt x="34" y="21"/>
                  </a:lnTo>
                  <a:lnTo>
                    <a:pt x="35" y="17"/>
                  </a:lnTo>
                  <a:lnTo>
                    <a:pt x="34" y="14"/>
                  </a:lnTo>
                  <a:lnTo>
                    <a:pt x="33" y="10"/>
                  </a:lnTo>
                  <a:lnTo>
                    <a:pt x="32" y="8"/>
                  </a:lnTo>
                  <a:lnTo>
                    <a:pt x="29" y="5"/>
                  </a:lnTo>
                  <a:lnTo>
                    <a:pt x="27" y="3"/>
                  </a:lnTo>
                  <a:lnTo>
                    <a:pt x="24" y="2"/>
                  </a:lnTo>
                  <a:lnTo>
                    <a:pt x="2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158" name="Freeform 27">
              <a:extLst>
                <a:ext uri="{FF2B5EF4-FFF2-40B4-BE49-F238E27FC236}">
                  <a16:creationId xmlns:a16="http://schemas.microsoft.com/office/drawing/2014/main" id="{2F324B41-6062-4E01-8B43-A5046140AF9C}"/>
                </a:ext>
              </a:extLst>
            </p:cNvPr>
            <p:cNvSpPr>
              <a:spLocks/>
            </p:cNvSpPr>
            <p:nvPr/>
          </p:nvSpPr>
          <p:spPr bwMode="auto">
            <a:xfrm>
              <a:off x="4250" y="3768"/>
              <a:ext cx="34" cy="32"/>
            </a:xfrm>
            <a:custGeom>
              <a:avLst/>
              <a:gdLst>
                <a:gd name="T0" fmla="*/ 17 w 35"/>
                <a:gd name="T1" fmla="*/ 0 h 35"/>
                <a:gd name="T2" fmla="*/ 15 w 35"/>
                <a:gd name="T3" fmla="*/ 0 h 35"/>
                <a:gd name="T4" fmla="*/ 11 w 35"/>
                <a:gd name="T5" fmla="*/ 2 h 35"/>
                <a:gd name="T6" fmla="*/ 7 w 35"/>
                <a:gd name="T7" fmla="*/ 3 h 35"/>
                <a:gd name="T8" fmla="*/ 5 w 35"/>
                <a:gd name="T9" fmla="*/ 5 h 35"/>
                <a:gd name="T10" fmla="*/ 3 w 35"/>
                <a:gd name="T11" fmla="*/ 7 h 35"/>
                <a:gd name="T12" fmla="*/ 1 w 35"/>
                <a:gd name="T13" fmla="*/ 9 h 35"/>
                <a:gd name="T14" fmla="*/ 1 w 35"/>
                <a:gd name="T15" fmla="*/ 13 h 35"/>
                <a:gd name="T16" fmla="*/ 0 w 35"/>
                <a:gd name="T17" fmla="*/ 16 h 35"/>
                <a:gd name="T18" fmla="*/ 1 w 35"/>
                <a:gd name="T19" fmla="*/ 19 h 35"/>
                <a:gd name="T20" fmla="*/ 1 w 35"/>
                <a:gd name="T21" fmla="*/ 22 h 35"/>
                <a:gd name="T22" fmla="*/ 3 w 35"/>
                <a:gd name="T23" fmla="*/ 25 h 35"/>
                <a:gd name="T24" fmla="*/ 5 w 35"/>
                <a:gd name="T25" fmla="*/ 27 h 35"/>
                <a:gd name="T26" fmla="*/ 7 w 35"/>
                <a:gd name="T27" fmla="*/ 29 h 35"/>
                <a:gd name="T28" fmla="*/ 11 w 35"/>
                <a:gd name="T29" fmla="*/ 30 h 35"/>
                <a:gd name="T30" fmla="*/ 15 w 35"/>
                <a:gd name="T31" fmla="*/ 32 h 35"/>
                <a:gd name="T32" fmla="*/ 17 w 35"/>
                <a:gd name="T33" fmla="*/ 32 h 35"/>
                <a:gd name="T34" fmla="*/ 20 w 35"/>
                <a:gd name="T35" fmla="*/ 32 h 35"/>
                <a:gd name="T36" fmla="*/ 23 w 35"/>
                <a:gd name="T37" fmla="*/ 30 h 35"/>
                <a:gd name="T38" fmla="*/ 26 w 35"/>
                <a:gd name="T39" fmla="*/ 29 h 35"/>
                <a:gd name="T40" fmla="*/ 28 w 35"/>
                <a:gd name="T41" fmla="*/ 27 h 35"/>
                <a:gd name="T42" fmla="*/ 31 w 35"/>
                <a:gd name="T43" fmla="*/ 25 h 35"/>
                <a:gd name="T44" fmla="*/ 32 w 35"/>
                <a:gd name="T45" fmla="*/ 22 h 35"/>
                <a:gd name="T46" fmla="*/ 33 w 35"/>
                <a:gd name="T47" fmla="*/ 19 h 35"/>
                <a:gd name="T48" fmla="*/ 34 w 35"/>
                <a:gd name="T49" fmla="*/ 16 h 35"/>
                <a:gd name="T50" fmla="*/ 33 w 35"/>
                <a:gd name="T51" fmla="*/ 13 h 35"/>
                <a:gd name="T52" fmla="*/ 32 w 35"/>
                <a:gd name="T53" fmla="*/ 9 h 35"/>
                <a:gd name="T54" fmla="*/ 31 w 35"/>
                <a:gd name="T55" fmla="*/ 7 h 35"/>
                <a:gd name="T56" fmla="*/ 28 w 35"/>
                <a:gd name="T57" fmla="*/ 5 h 35"/>
                <a:gd name="T58" fmla="*/ 26 w 35"/>
                <a:gd name="T59" fmla="*/ 3 h 35"/>
                <a:gd name="T60" fmla="*/ 23 w 35"/>
                <a:gd name="T61" fmla="*/ 2 h 35"/>
                <a:gd name="T62" fmla="*/ 20 w 35"/>
                <a:gd name="T63" fmla="*/ 0 h 35"/>
                <a:gd name="T64" fmla="*/ 17 w 35"/>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 h="35">
                  <a:moveTo>
                    <a:pt x="17" y="0"/>
                  </a:moveTo>
                  <a:lnTo>
                    <a:pt x="15" y="0"/>
                  </a:lnTo>
                  <a:lnTo>
                    <a:pt x="11" y="2"/>
                  </a:lnTo>
                  <a:lnTo>
                    <a:pt x="7" y="3"/>
                  </a:lnTo>
                  <a:lnTo>
                    <a:pt x="5" y="5"/>
                  </a:lnTo>
                  <a:lnTo>
                    <a:pt x="3" y="8"/>
                  </a:lnTo>
                  <a:lnTo>
                    <a:pt x="1" y="10"/>
                  </a:lnTo>
                  <a:lnTo>
                    <a:pt x="1" y="14"/>
                  </a:lnTo>
                  <a:lnTo>
                    <a:pt x="0" y="17"/>
                  </a:lnTo>
                  <a:lnTo>
                    <a:pt x="1" y="21"/>
                  </a:lnTo>
                  <a:lnTo>
                    <a:pt x="1" y="24"/>
                  </a:lnTo>
                  <a:lnTo>
                    <a:pt x="3" y="27"/>
                  </a:lnTo>
                  <a:lnTo>
                    <a:pt x="5" y="30"/>
                  </a:lnTo>
                  <a:lnTo>
                    <a:pt x="7" y="32"/>
                  </a:lnTo>
                  <a:lnTo>
                    <a:pt x="11" y="33"/>
                  </a:lnTo>
                  <a:lnTo>
                    <a:pt x="15" y="35"/>
                  </a:lnTo>
                  <a:lnTo>
                    <a:pt x="17" y="35"/>
                  </a:lnTo>
                  <a:lnTo>
                    <a:pt x="21" y="35"/>
                  </a:lnTo>
                  <a:lnTo>
                    <a:pt x="24" y="33"/>
                  </a:lnTo>
                  <a:lnTo>
                    <a:pt x="27" y="32"/>
                  </a:lnTo>
                  <a:lnTo>
                    <a:pt x="29" y="30"/>
                  </a:lnTo>
                  <a:lnTo>
                    <a:pt x="32" y="27"/>
                  </a:lnTo>
                  <a:lnTo>
                    <a:pt x="33" y="24"/>
                  </a:lnTo>
                  <a:lnTo>
                    <a:pt x="34" y="21"/>
                  </a:lnTo>
                  <a:lnTo>
                    <a:pt x="35" y="17"/>
                  </a:lnTo>
                  <a:lnTo>
                    <a:pt x="34" y="14"/>
                  </a:lnTo>
                  <a:lnTo>
                    <a:pt x="33" y="10"/>
                  </a:lnTo>
                  <a:lnTo>
                    <a:pt x="32" y="8"/>
                  </a:lnTo>
                  <a:lnTo>
                    <a:pt x="29" y="5"/>
                  </a:lnTo>
                  <a:lnTo>
                    <a:pt x="27" y="3"/>
                  </a:lnTo>
                  <a:lnTo>
                    <a:pt x="24" y="2"/>
                  </a:lnTo>
                  <a:lnTo>
                    <a:pt x="21" y="0"/>
                  </a:lnTo>
                  <a:lnTo>
                    <a:pt x="17"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9" name="Freeform 28">
              <a:extLst>
                <a:ext uri="{FF2B5EF4-FFF2-40B4-BE49-F238E27FC236}">
                  <a16:creationId xmlns:a16="http://schemas.microsoft.com/office/drawing/2014/main" id="{0889D431-84FC-40C4-A4D5-CB3C0A83375A}"/>
                </a:ext>
              </a:extLst>
            </p:cNvPr>
            <p:cNvSpPr>
              <a:spLocks/>
            </p:cNvSpPr>
            <p:nvPr/>
          </p:nvSpPr>
          <p:spPr bwMode="auto">
            <a:xfrm>
              <a:off x="4432" y="3770"/>
              <a:ext cx="34" cy="31"/>
            </a:xfrm>
            <a:custGeom>
              <a:avLst/>
              <a:gdLst>
                <a:gd name="T0" fmla="*/ 17 w 36"/>
                <a:gd name="T1" fmla="*/ 0 h 34"/>
                <a:gd name="T2" fmla="*/ 14 w 36"/>
                <a:gd name="T3" fmla="*/ 0 h 34"/>
                <a:gd name="T4" fmla="*/ 10 w 36"/>
                <a:gd name="T5" fmla="*/ 1 h 34"/>
                <a:gd name="T6" fmla="*/ 9 w 36"/>
                <a:gd name="T7" fmla="*/ 2 h 34"/>
                <a:gd name="T8" fmla="*/ 6 w 36"/>
                <a:gd name="T9" fmla="*/ 4 h 34"/>
                <a:gd name="T10" fmla="*/ 4 w 36"/>
                <a:gd name="T11" fmla="*/ 6 h 34"/>
                <a:gd name="T12" fmla="*/ 3 w 36"/>
                <a:gd name="T13" fmla="*/ 10 h 34"/>
                <a:gd name="T14" fmla="*/ 1 w 36"/>
                <a:gd name="T15" fmla="*/ 12 h 34"/>
                <a:gd name="T16" fmla="*/ 0 w 36"/>
                <a:gd name="T17" fmla="*/ 16 h 34"/>
                <a:gd name="T18" fmla="*/ 1 w 36"/>
                <a:gd name="T19" fmla="*/ 18 h 34"/>
                <a:gd name="T20" fmla="*/ 3 w 36"/>
                <a:gd name="T21" fmla="*/ 22 h 34"/>
                <a:gd name="T22" fmla="*/ 4 w 36"/>
                <a:gd name="T23" fmla="*/ 24 h 34"/>
                <a:gd name="T24" fmla="*/ 6 w 36"/>
                <a:gd name="T25" fmla="*/ 26 h 34"/>
                <a:gd name="T26" fmla="*/ 9 w 36"/>
                <a:gd name="T27" fmla="*/ 28 h 34"/>
                <a:gd name="T28" fmla="*/ 10 w 36"/>
                <a:gd name="T29" fmla="*/ 30 h 34"/>
                <a:gd name="T30" fmla="*/ 14 w 36"/>
                <a:gd name="T31" fmla="*/ 31 h 34"/>
                <a:gd name="T32" fmla="*/ 17 w 36"/>
                <a:gd name="T33" fmla="*/ 31 h 34"/>
                <a:gd name="T34" fmla="*/ 20 w 36"/>
                <a:gd name="T35" fmla="*/ 31 h 34"/>
                <a:gd name="T36" fmla="*/ 24 w 36"/>
                <a:gd name="T37" fmla="*/ 30 h 34"/>
                <a:gd name="T38" fmla="*/ 26 w 36"/>
                <a:gd name="T39" fmla="*/ 28 h 34"/>
                <a:gd name="T40" fmla="*/ 29 w 36"/>
                <a:gd name="T41" fmla="*/ 26 h 34"/>
                <a:gd name="T42" fmla="*/ 30 w 36"/>
                <a:gd name="T43" fmla="*/ 24 h 34"/>
                <a:gd name="T44" fmla="*/ 32 w 36"/>
                <a:gd name="T45" fmla="*/ 22 h 34"/>
                <a:gd name="T46" fmla="*/ 32 w 36"/>
                <a:gd name="T47" fmla="*/ 18 h 34"/>
                <a:gd name="T48" fmla="*/ 34 w 36"/>
                <a:gd name="T49" fmla="*/ 16 h 34"/>
                <a:gd name="T50" fmla="*/ 32 w 36"/>
                <a:gd name="T51" fmla="*/ 12 h 34"/>
                <a:gd name="T52" fmla="*/ 32 w 36"/>
                <a:gd name="T53" fmla="*/ 10 h 34"/>
                <a:gd name="T54" fmla="*/ 30 w 36"/>
                <a:gd name="T55" fmla="*/ 6 h 34"/>
                <a:gd name="T56" fmla="*/ 29 w 36"/>
                <a:gd name="T57" fmla="*/ 4 h 34"/>
                <a:gd name="T58" fmla="*/ 26 w 36"/>
                <a:gd name="T59" fmla="*/ 2 h 34"/>
                <a:gd name="T60" fmla="*/ 24 w 36"/>
                <a:gd name="T61" fmla="*/ 1 h 34"/>
                <a:gd name="T62" fmla="*/ 20 w 36"/>
                <a:gd name="T63" fmla="*/ 0 h 34"/>
                <a:gd name="T64" fmla="*/ 17 w 36"/>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 h="34">
                  <a:moveTo>
                    <a:pt x="18" y="0"/>
                  </a:moveTo>
                  <a:lnTo>
                    <a:pt x="15" y="0"/>
                  </a:lnTo>
                  <a:lnTo>
                    <a:pt x="11" y="1"/>
                  </a:lnTo>
                  <a:lnTo>
                    <a:pt x="9" y="2"/>
                  </a:lnTo>
                  <a:lnTo>
                    <a:pt x="6" y="4"/>
                  </a:lnTo>
                  <a:lnTo>
                    <a:pt x="4" y="7"/>
                  </a:lnTo>
                  <a:lnTo>
                    <a:pt x="3" y="11"/>
                  </a:lnTo>
                  <a:lnTo>
                    <a:pt x="1" y="13"/>
                  </a:lnTo>
                  <a:lnTo>
                    <a:pt x="0" y="17"/>
                  </a:lnTo>
                  <a:lnTo>
                    <a:pt x="1" y="20"/>
                  </a:lnTo>
                  <a:lnTo>
                    <a:pt x="3" y="24"/>
                  </a:lnTo>
                  <a:lnTo>
                    <a:pt x="4" y="26"/>
                  </a:lnTo>
                  <a:lnTo>
                    <a:pt x="6" y="29"/>
                  </a:lnTo>
                  <a:lnTo>
                    <a:pt x="9" y="31"/>
                  </a:lnTo>
                  <a:lnTo>
                    <a:pt x="11" y="33"/>
                  </a:lnTo>
                  <a:lnTo>
                    <a:pt x="15" y="34"/>
                  </a:lnTo>
                  <a:lnTo>
                    <a:pt x="18" y="34"/>
                  </a:lnTo>
                  <a:lnTo>
                    <a:pt x="21" y="34"/>
                  </a:lnTo>
                  <a:lnTo>
                    <a:pt x="25" y="33"/>
                  </a:lnTo>
                  <a:lnTo>
                    <a:pt x="27" y="31"/>
                  </a:lnTo>
                  <a:lnTo>
                    <a:pt x="31" y="29"/>
                  </a:lnTo>
                  <a:lnTo>
                    <a:pt x="32" y="26"/>
                  </a:lnTo>
                  <a:lnTo>
                    <a:pt x="34" y="24"/>
                  </a:lnTo>
                  <a:lnTo>
                    <a:pt x="34" y="20"/>
                  </a:lnTo>
                  <a:lnTo>
                    <a:pt x="36" y="17"/>
                  </a:lnTo>
                  <a:lnTo>
                    <a:pt x="34" y="13"/>
                  </a:lnTo>
                  <a:lnTo>
                    <a:pt x="34" y="11"/>
                  </a:lnTo>
                  <a:lnTo>
                    <a:pt x="32" y="7"/>
                  </a:lnTo>
                  <a:lnTo>
                    <a:pt x="31" y="4"/>
                  </a:lnTo>
                  <a:lnTo>
                    <a:pt x="27" y="2"/>
                  </a:lnTo>
                  <a:lnTo>
                    <a:pt x="25" y="1"/>
                  </a:lnTo>
                  <a:lnTo>
                    <a:pt x="21"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160" name="Freeform 29">
              <a:extLst>
                <a:ext uri="{FF2B5EF4-FFF2-40B4-BE49-F238E27FC236}">
                  <a16:creationId xmlns:a16="http://schemas.microsoft.com/office/drawing/2014/main" id="{B6498A64-2B0C-4FED-B6E4-8FD0BDEC5EE1}"/>
                </a:ext>
              </a:extLst>
            </p:cNvPr>
            <p:cNvSpPr>
              <a:spLocks/>
            </p:cNvSpPr>
            <p:nvPr/>
          </p:nvSpPr>
          <p:spPr bwMode="auto">
            <a:xfrm>
              <a:off x="4432" y="3770"/>
              <a:ext cx="34" cy="31"/>
            </a:xfrm>
            <a:custGeom>
              <a:avLst/>
              <a:gdLst>
                <a:gd name="T0" fmla="*/ 17 w 36"/>
                <a:gd name="T1" fmla="*/ 0 h 34"/>
                <a:gd name="T2" fmla="*/ 14 w 36"/>
                <a:gd name="T3" fmla="*/ 0 h 34"/>
                <a:gd name="T4" fmla="*/ 10 w 36"/>
                <a:gd name="T5" fmla="*/ 1 h 34"/>
                <a:gd name="T6" fmla="*/ 9 w 36"/>
                <a:gd name="T7" fmla="*/ 2 h 34"/>
                <a:gd name="T8" fmla="*/ 6 w 36"/>
                <a:gd name="T9" fmla="*/ 4 h 34"/>
                <a:gd name="T10" fmla="*/ 4 w 36"/>
                <a:gd name="T11" fmla="*/ 6 h 34"/>
                <a:gd name="T12" fmla="*/ 3 w 36"/>
                <a:gd name="T13" fmla="*/ 10 h 34"/>
                <a:gd name="T14" fmla="*/ 1 w 36"/>
                <a:gd name="T15" fmla="*/ 12 h 34"/>
                <a:gd name="T16" fmla="*/ 0 w 36"/>
                <a:gd name="T17" fmla="*/ 16 h 34"/>
                <a:gd name="T18" fmla="*/ 1 w 36"/>
                <a:gd name="T19" fmla="*/ 18 h 34"/>
                <a:gd name="T20" fmla="*/ 3 w 36"/>
                <a:gd name="T21" fmla="*/ 22 h 34"/>
                <a:gd name="T22" fmla="*/ 4 w 36"/>
                <a:gd name="T23" fmla="*/ 24 h 34"/>
                <a:gd name="T24" fmla="*/ 6 w 36"/>
                <a:gd name="T25" fmla="*/ 26 h 34"/>
                <a:gd name="T26" fmla="*/ 9 w 36"/>
                <a:gd name="T27" fmla="*/ 28 h 34"/>
                <a:gd name="T28" fmla="*/ 10 w 36"/>
                <a:gd name="T29" fmla="*/ 30 h 34"/>
                <a:gd name="T30" fmla="*/ 14 w 36"/>
                <a:gd name="T31" fmla="*/ 31 h 34"/>
                <a:gd name="T32" fmla="*/ 17 w 36"/>
                <a:gd name="T33" fmla="*/ 31 h 34"/>
                <a:gd name="T34" fmla="*/ 20 w 36"/>
                <a:gd name="T35" fmla="*/ 31 h 34"/>
                <a:gd name="T36" fmla="*/ 24 w 36"/>
                <a:gd name="T37" fmla="*/ 30 h 34"/>
                <a:gd name="T38" fmla="*/ 26 w 36"/>
                <a:gd name="T39" fmla="*/ 28 h 34"/>
                <a:gd name="T40" fmla="*/ 29 w 36"/>
                <a:gd name="T41" fmla="*/ 26 h 34"/>
                <a:gd name="T42" fmla="*/ 30 w 36"/>
                <a:gd name="T43" fmla="*/ 24 h 34"/>
                <a:gd name="T44" fmla="*/ 32 w 36"/>
                <a:gd name="T45" fmla="*/ 22 h 34"/>
                <a:gd name="T46" fmla="*/ 32 w 36"/>
                <a:gd name="T47" fmla="*/ 18 h 34"/>
                <a:gd name="T48" fmla="*/ 34 w 36"/>
                <a:gd name="T49" fmla="*/ 16 h 34"/>
                <a:gd name="T50" fmla="*/ 32 w 36"/>
                <a:gd name="T51" fmla="*/ 12 h 34"/>
                <a:gd name="T52" fmla="*/ 32 w 36"/>
                <a:gd name="T53" fmla="*/ 10 h 34"/>
                <a:gd name="T54" fmla="*/ 30 w 36"/>
                <a:gd name="T55" fmla="*/ 6 h 34"/>
                <a:gd name="T56" fmla="*/ 29 w 36"/>
                <a:gd name="T57" fmla="*/ 4 h 34"/>
                <a:gd name="T58" fmla="*/ 26 w 36"/>
                <a:gd name="T59" fmla="*/ 2 h 34"/>
                <a:gd name="T60" fmla="*/ 24 w 36"/>
                <a:gd name="T61" fmla="*/ 1 h 34"/>
                <a:gd name="T62" fmla="*/ 20 w 36"/>
                <a:gd name="T63" fmla="*/ 0 h 34"/>
                <a:gd name="T64" fmla="*/ 17 w 36"/>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 h="34">
                  <a:moveTo>
                    <a:pt x="18" y="0"/>
                  </a:moveTo>
                  <a:lnTo>
                    <a:pt x="15" y="0"/>
                  </a:lnTo>
                  <a:lnTo>
                    <a:pt x="11" y="1"/>
                  </a:lnTo>
                  <a:lnTo>
                    <a:pt x="9" y="2"/>
                  </a:lnTo>
                  <a:lnTo>
                    <a:pt x="6" y="4"/>
                  </a:lnTo>
                  <a:lnTo>
                    <a:pt x="4" y="7"/>
                  </a:lnTo>
                  <a:lnTo>
                    <a:pt x="3" y="11"/>
                  </a:lnTo>
                  <a:lnTo>
                    <a:pt x="1" y="13"/>
                  </a:lnTo>
                  <a:lnTo>
                    <a:pt x="0" y="17"/>
                  </a:lnTo>
                  <a:lnTo>
                    <a:pt x="1" y="20"/>
                  </a:lnTo>
                  <a:lnTo>
                    <a:pt x="3" y="24"/>
                  </a:lnTo>
                  <a:lnTo>
                    <a:pt x="4" y="26"/>
                  </a:lnTo>
                  <a:lnTo>
                    <a:pt x="6" y="29"/>
                  </a:lnTo>
                  <a:lnTo>
                    <a:pt x="9" y="31"/>
                  </a:lnTo>
                  <a:lnTo>
                    <a:pt x="11" y="33"/>
                  </a:lnTo>
                  <a:lnTo>
                    <a:pt x="15" y="34"/>
                  </a:lnTo>
                  <a:lnTo>
                    <a:pt x="18" y="34"/>
                  </a:lnTo>
                  <a:lnTo>
                    <a:pt x="21" y="34"/>
                  </a:lnTo>
                  <a:lnTo>
                    <a:pt x="25" y="33"/>
                  </a:lnTo>
                  <a:lnTo>
                    <a:pt x="27" y="31"/>
                  </a:lnTo>
                  <a:lnTo>
                    <a:pt x="31" y="29"/>
                  </a:lnTo>
                  <a:lnTo>
                    <a:pt x="32" y="26"/>
                  </a:lnTo>
                  <a:lnTo>
                    <a:pt x="34" y="24"/>
                  </a:lnTo>
                  <a:lnTo>
                    <a:pt x="34" y="20"/>
                  </a:lnTo>
                  <a:lnTo>
                    <a:pt x="36" y="17"/>
                  </a:lnTo>
                  <a:lnTo>
                    <a:pt x="34" y="13"/>
                  </a:lnTo>
                  <a:lnTo>
                    <a:pt x="34" y="11"/>
                  </a:lnTo>
                  <a:lnTo>
                    <a:pt x="32" y="7"/>
                  </a:lnTo>
                  <a:lnTo>
                    <a:pt x="31" y="4"/>
                  </a:lnTo>
                  <a:lnTo>
                    <a:pt x="27" y="2"/>
                  </a:lnTo>
                  <a:lnTo>
                    <a:pt x="25" y="1"/>
                  </a:lnTo>
                  <a:lnTo>
                    <a:pt x="21" y="0"/>
                  </a:lnTo>
                  <a:lnTo>
                    <a:pt x="18"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61" name="Rectangle 30">
              <a:extLst>
                <a:ext uri="{FF2B5EF4-FFF2-40B4-BE49-F238E27FC236}">
                  <a16:creationId xmlns:a16="http://schemas.microsoft.com/office/drawing/2014/main" id="{68C4271D-5F89-4B8D-A383-8A2FC388AE4F}"/>
                </a:ext>
              </a:extLst>
            </p:cNvPr>
            <p:cNvSpPr>
              <a:spLocks noChangeArrowheads="1"/>
            </p:cNvSpPr>
            <p:nvPr/>
          </p:nvSpPr>
          <p:spPr bwMode="auto">
            <a:xfrm>
              <a:off x="3281" y="3374"/>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b="0" i="1">
                  <a:solidFill>
                    <a:srgbClr val="000066"/>
                  </a:solidFill>
                  <a:latin typeface="Times New Roman" panose="02020603050405020304" pitchFamily="18" charset="0"/>
                  <a:ea typeface="楷体_GB2312" pitchFamily="49" charset="-122"/>
                </a:rPr>
                <a:t>D</a:t>
              </a:r>
              <a:endParaRPr lang="en-US" altLang="zh-CN" sz="1800" b="0">
                <a:solidFill>
                  <a:srgbClr val="000066"/>
                </a:solidFill>
                <a:latin typeface="Times New Roman" panose="02020603050405020304" pitchFamily="18" charset="0"/>
                <a:ea typeface="楷体_GB2312" pitchFamily="49" charset="-122"/>
              </a:endParaRPr>
            </a:p>
          </p:txBody>
        </p:sp>
        <p:sp>
          <p:nvSpPr>
            <p:cNvPr id="48162" name="Rectangle 31">
              <a:extLst>
                <a:ext uri="{FF2B5EF4-FFF2-40B4-BE49-F238E27FC236}">
                  <a16:creationId xmlns:a16="http://schemas.microsoft.com/office/drawing/2014/main" id="{7766ADE9-5678-45CF-8E26-169CF200CF22}"/>
                </a:ext>
              </a:extLst>
            </p:cNvPr>
            <p:cNvSpPr>
              <a:spLocks noChangeArrowheads="1"/>
            </p:cNvSpPr>
            <p:nvPr/>
          </p:nvSpPr>
          <p:spPr bwMode="auto">
            <a:xfrm>
              <a:off x="3344" y="3413"/>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800" b="0">
                  <a:solidFill>
                    <a:srgbClr val="000066"/>
                  </a:solidFill>
                  <a:latin typeface="Times New Roman" panose="02020603050405020304" pitchFamily="18" charset="0"/>
                  <a:ea typeface="楷体_GB2312" pitchFamily="49" charset="-122"/>
                </a:rPr>
                <a:t>7</a:t>
              </a:r>
              <a:endParaRPr lang="en-US" altLang="zh-CN" sz="1800" b="0">
                <a:solidFill>
                  <a:srgbClr val="000066"/>
                </a:solidFill>
                <a:latin typeface="Times New Roman" panose="02020603050405020304" pitchFamily="18" charset="0"/>
                <a:ea typeface="楷体_GB2312" pitchFamily="49" charset="-122"/>
              </a:endParaRPr>
            </a:p>
          </p:txBody>
        </p:sp>
        <p:sp>
          <p:nvSpPr>
            <p:cNvPr id="48163" name="Rectangle 32">
              <a:extLst>
                <a:ext uri="{FF2B5EF4-FFF2-40B4-BE49-F238E27FC236}">
                  <a16:creationId xmlns:a16="http://schemas.microsoft.com/office/drawing/2014/main" id="{061B2454-4BA9-47D0-8325-CDC16AC83FBF}"/>
                </a:ext>
              </a:extLst>
            </p:cNvPr>
            <p:cNvSpPr>
              <a:spLocks noChangeArrowheads="1"/>
            </p:cNvSpPr>
            <p:nvPr/>
          </p:nvSpPr>
          <p:spPr bwMode="auto">
            <a:xfrm>
              <a:off x="3374" y="3374"/>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b="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64" name="Rectangle 33">
              <a:extLst>
                <a:ext uri="{FF2B5EF4-FFF2-40B4-BE49-F238E27FC236}">
                  <a16:creationId xmlns:a16="http://schemas.microsoft.com/office/drawing/2014/main" id="{AEEC7C03-1663-412A-9B59-0C4AEE734711}"/>
                </a:ext>
              </a:extLst>
            </p:cNvPr>
            <p:cNvSpPr>
              <a:spLocks noChangeArrowheads="1"/>
            </p:cNvSpPr>
            <p:nvPr/>
          </p:nvSpPr>
          <p:spPr bwMode="auto">
            <a:xfrm>
              <a:off x="2971" y="3523"/>
              <a:ext cx="151" cy="1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8165" name="Rectangle 34">
              <a:extLst>
                <a:ext uri="{FF2B5EF4-FFF2-40B4-BE49-F238E27FC236}">
                  <a16:creationId xmlns:a16="http://schemas.microsoft.com/office/drawing/2014/main" id="{02E48E93-38B5-47E3-B390-583488C816E2}"/>
                </a:ext>
              </a:extLst>
            </p:cNvPr>
            <p:cNvSpPr>
              <a:spLocks noChangeArrowheads="1"/>
            </p:cNvSpPr>
            <p:nvPr/>
          </p:nvSpPr>
          <p:spPr bwMode="auto">
            <a:xfrm>
              <a:off x="3024" y="355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b="0">
                  <a:solidFill>
                    <a:srgbClr val="000066"/>
                  </a:solidFill>
                  <a:latin typeface="Times New Roman" panose="02020603050405020304" pitchFamily="18" charset="0"/>
                  <a:ea typeface="楷体_GB2312" pitchFamily="49" charset="-122"/>
                </a:rPr>
                <a:t>0</a:t>
              </a:r>
              <a:endParaRPr lang="en-US" altLang="zh-CN" sz="1800" b="0">
                <a:solidFill>
                  <a:srgbClr val="000066"/>
                </a:solidFill>
                <a:latin typeface="Times New Roman" panose="02020603050405020304" pitchFamily="18" charset="0"/>
                <a:ea typeface="楷体_GB2312" pitchFamily="49" charset="-122"/>
              </a:endParaRPr>
            </a:p>
          </p:txBody>
        </p:sp>
        <p:sp>
          <p:nvSpPr>
            <p:cNvPr id="48166" name="Rectangle 35">
              <a:extLst>
                <a:ext uri="{FF2B5EF4-FFF2-40B4-BE49-F238E27FC236}">
                  <a16:creationId xmlns:a16="http://schemas.microsoft.com/office/drawing/2014/main" id="{D8D82F55-541C-4442-9B91-91B1C75EB0E8}"/>
                </a:ext>
              </a:extLst>
            </p:cNvPr>
            <p:cNvSpPr>
              <a:spLocks noChangeArrowheads="1"/>
            </p:cNvSpPr>
            <p:nvPr/>
          </p:nvSpPr>
          <p:spPr bwMode="auto">
            <a:xfrm>
              <a:off x="3069" y="3550"/>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b="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67" name="Rectangle 36">
              <a:extLst>
                <a:ext uri="{FF2B5EF4-FFF2-40B4-BE49-F238E27FC236}">
                  <a16:creationId xmlns:a16="http://schemas.microsoft.com/office/drawing/2014/main" id="{23CBB55E-967E-4F56-95F6-4B9F46030B74}"/>
                </a:ext>
              </a:extLst>
            </p:cNvPr>
            <p:cNvSpPr>
              <a:spLocks noChangeArrowheads="1"/>
            </p:cNvSpPr>
            <p:nvPr/>
          </p:nvSpPr>
          <p:spPr bwMode="auto">
            <a:xfrm>
              <a:off x="2971" y="3689"/>
              <a:ext cx="151" cy="1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8168" name="Rectangle 37">
              <a:extLst>
                <a:ext uri="{FF2B5EF4-FFF2-40B4-BE49-F238E27FC236}">
                  <a16:creationId xmlns:a16="http://schemas.microsoft.com/office/drawing/2014/main" id="{FEBE0C87-BE12-475F-B9F7-2D04E45F2C86}"/>
                </a:ext>
              </a:extLst>
            </p:cNvPr>
            <p:cNvSpPr>
              <a:spLocks noChangeArrowheads="1"/>
            </p:cNvSpPr>
            <p:nvPr/>
          </p:nvSpPr>
          <p:spPr bwMode="auto">
            <a:xfrm>
              <a:off x="3024" y="3717"/>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1</a:t>
              </a:r>
              <a:endParaRPr lang="en-US" altLang="zh-CN" sz="1800" b="0">
                <a:solidFill>
                  <a:srgbClr val="000066"/>
                </a:solidFill>
                <a:latin typeface="Times New Roman" panose="02020603050405020304" pitchFamily="18" charset="0"/>
                <a:ea typeface="楷体_GB2312" pitchFamily="49" charset="-122"/>
              </a:endParaRPr>
            </a:p>
          </p:txBody>
        </p:sp>
        <p:sp>
          <p:nvSpPr>
            <p:cNvPr id="48169" name="Rectangle 38">
              <a:extLst>
                <a:ext uri="{FF2B5EF4-FFF2-40B4-BE49-F238E27FC236}">
                  <a16:creationId xmlns:a16="http://schemas.microsoft.com/office/drawing/2014/main" id="{3F61F9EF-B7D0-42D0-B627-CFC8E78B0B8D}"/>
                </a:ext>
              </a:extLst>
            </p:cNvPr>
            <p:cNvSpPr>
              <a:spLocks noChangeArrowheads="1"/>
            </p:cNvSpPr>
            <p:nvPr/>
          </p:nvSpPr>
          <p:spPr bwMode="auto">
            <a:xfrm>
              <a:off x="3069" y="3717"/>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70" name="Line 39">
              <a:extLst>
                <a:ext uri="{FF2B5EF4-FFF2-40B4-BE49-F238E27FC236}">
                  <a16:creationId xmlns:a16="http://schemas.microsoft.com/office/drawing/2014/main" id="{FCF6D46D-DC83-4625-86D5-EB3BABE4E26B}"/>
                </a:ext>
              </a:extLst>
            </p:cNvPr>
            <p:cNvSpPr>
              <a:spLocks noChangeShapeType="1"/>
            </p:cNvSpPr>
            <p:nvPr/>
          </p:nvSpPr>
          <p:spPr bwMode="auto">
            <a:xfrm>
              <a:off x="2825" y="2892"/>
              <a:ext cx="32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1" name="Line 40">
              <a:extLst>
                <a:ext uri="{FF2B5EF4-FFF2-40B4-BE49-F238E27FC236}">
                  <a16:creationId xmlns:a16="http://schemas.microsoft.com/office/drawing/2014/main" id="{835899AB-BACA-427A-ADBE-181A62C34AAD}"/>
                </a:ext>
              </a:extLst>
            </p:cNvPr>
            <p:cNvSpPr>
              <a:spLocks noChangeShapeType="1"/>
            </p:cNvSpPr>
            <p:nvPr/>
          </p:nvSpPr>
          <p:spPr bwMode="auto">
            <a:xfrm>
              <a:off x="2833" y="3206"/>
              <a:ext cx="30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2" name="Line 41">
              <a:extLst>
                <a:ext uri="{FF2B5EF4-FFF2-40B4-BE49-F238E27FC236}">
                  <a16:creationId xmlns:a16="http://schemas.microsoft.com/office/drawing/2014/main" id="{CBAE07A1-BFBC-4E78-B1AA-C346AD90B070}"/>
                </a:ext>
              </a:extLst>
            </p:cNvPr>
            <p:cNvSpPr>
              <a:spLocks noChangeShapeType="1"/>
            </p:cNvSpPr>
            <p:nvPr/>
          </p:nvSpPr>
          <p:spPr bwMode="auto">
            <a:xfrm flipH="1">
              <a:off x="2825" y="2761"/>
              <a:ext cx="17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42">
              <a:extLst>
                <a:ext uri="{FF2B5EF4-FFF2-40B4-BE49-F238E27FC236}">
                  <a16:creationId xmlns:a16="http://schemas.microsoft.com/office/drawing/2014/main" id="{A01B67CD-54ED-489F-875E-73573FFECD9A}"/>
                </a:ext>
              </a:extLst>
            </p:cNvPr>
            <p:cNvSpPr>
              <a:spLocks noChangeShapeType="1"/>
            </p:cNvSpPr>
            <p:nvPr/>
          </p:nvSpPr>
          <p:spPr bwMode="auto">
            <a:xfrm flipV="1">
              <a:off x="2911" y="2642"/>
              <a:ext cx="1" cy="11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Line 43">
              <a:extLst>
                <a:ext uri="{FF2B5EF4-FFF2-40B4-BE49-F238E27FC236}">
                  <a16:creationId xmlns:a16="http://schemas.microsoft.com/office/drawing/2014/main" id="{AAFE647F-732D-4A3F-A90C-3C5E72776500}"/>
                </a:ext>
              </a:extLst>
            </p:cNvPr>
            <p:cNvSpPr>
              <a:spLocks noChangeShapeType="1"/>
            </p:cNvSpPr>
            <p:nvPr/>
          </p:nvSpPr>
          <p:spPr bwMode="auto">
            <a:xfrm>
              <a:off x="2916" y="2642"/>
              <a:ext cx="22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5" name="Rectangle 44">
              <a:extLst>
                <a:ext uri="{FF2B5EF4-FFF2-40B4-BE49-F238E27FC236}">
                  <a16:creationId xmlns:a16="http://schemas.microsoft.com/office/drawing/2014/main" id="{7CE09E92-BA13-4F68-B8B4-87F0A4016B9D}"/>
                </a:ext>
              </a:extLst>
            </p:cNvPr>
            <p:cNvSpPr>
              <a:spLocks noChangeArrowheads="1"/>
            </p:cNvSpPr>
            <p:nvPr/>
          </p:nvSpPr>
          <p:spPr bwMode="auto">
            <a:xfrm>
              <a:off x="3152" y="2549"/>
              <a:ext cx="1713" cy="8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8176" name="Rectangle 45">
              <a:extLst>
                <a:ext uri="{FF2B5EF4-FFF2-40B4-BE49-F238E27FC236}">
                  <a16:creationId xmlns:a16="http://schemas.microsoft.com/office/drawing/2014/main" id="{69AF3960-1002-420D-9C24-63B88A13DF8F}"/>
                </a:ext>
              </a:extLst>
            </p:cNvPr>
            <p:cNvSpPr>
              <a:spLocks noChangeArrowheads="1"/>
            </p:cNvSpPr>
            <p:nvPr/>
          </p:nvSpPr>
          <p:spPr bwMode="auto">
            <a:xfrm>
              <a:off x="3152" y="2549"/>
              <a:ext cx="1713" cy="81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8177" name="Line 46">
              <a:extLst>
                <a:ext uri="{FF2B5EF4-FFF2-40B4-BE49-F238E27FC236}">
                  <a16:creationId xmlns:a16="http://schemas.microsoft.com/office/drawing/2014/main" id="{A9976BCD-0F61-453A-8699-8F5BDAE9F039}"/>
                </a:ext>
              </a:extLst>
            </p:cNvPr>
            <p:cNvSpPr>
              <a:spLocks noChangeShapeType="1"/>
            </p:cNvSpPr>
            <p:nvPr/>
          </p:nvSpPr>
          <p:spPr bwMode="auto">
            <a:xfrm>
              <a:off x="2833" y="3047"/>
              <a:ext cx="30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Freeform 47">
              <a:extLst>
                <a:ext uri="{FF2B5EF4-FFF2-40B4-BE49-F238E27FC236}">
                  <a16:creationId xmlns:a16="http://schemas.microsoft.com/office/drawing/2014/main" id="{5A9EB07C-093F-49BD-AF41-CB7B6E4672ED}"/>
                </a:ext>
              </a:extLst>
            </p:cNvPr>
            <p:cNvSpPr>
              <a:spLocks/>
            </p:cNvSpPr>
            <p:nvPr/>
          </p:nvSpPr>
          <p:spPr bwMode="auto">
            <a:xfrm>
              <a:off x="3099" y="2617"/>
              <a:ext cx="51" cy="47"/>
            </a:xfrm>
            <a:custGeom>
              <a:avLst/>
              <a:gdLst>
                <a:gd name="T0" fmla="*/ 25 w 53"/>
                <a:gd name="T1" fmla="*/ 0 h 51"/>
                <a:gd name="T2" fmla="*/ 20 w 53"/>
                <a:gd name="T3" fmla="*/ 0 h 51"/>
                <a:gd name="T4" fmla="*/ 15 w 53"/>
                <a:gd name="T5" fmla="*/ 2 h 51"/>
                <a:gd name="T6" fmla="*/ 11 w 53"/>
                <a:gd name="T7" fmla="*/ 5 h 51"/>
                <a:gd name="T8" fmla="*/ 7 w 53"/>
                <a:gd name="T9" fmla="*/ 6 h 51"/>
                <a:gd name="T10" fmla="*/ 5 w 53"/>
                <a:gd name="T11" fmla="*/ 10 h 51"/>
                <a:gd name="T12" fmla="*/ 2 w 53"/>
                <a:gd name="T13" fmla="*/ 15 h 51"/>
                <a:gd name="T14" fmla="*/ 0 w 53"/>
                <a:gd name="T15" fmla="*/ 19 h 51"/>
                <a:gd name="T16" fmla="*/ 0 w 53"/>
                <a:gd name="T17" fmla="*/ 24 h 51"/>
                <a:gd name="T18" fmla="*/ 0 w 53"/>
                <a:gd name="T19" fmla="*/ 29 h 51"/>
                <a:gd name="T20" fmla="*/ 2 w 53"/>
                <a:gd name="T21" fmla="*/ 32 h 51"/>
                <a:gd name="T22" fmla="*/ 5 w 53"/>
                <a:gd name="T23" fmla="*/ 37 h 51"/>
                <a:gd name="T24" fmla="*/ 7 w 53"/>
                <a:gd name="T25" fmla="*/ 41 h 51"/>
                <a:gd name="T26" fmla="*/ 11 w 53"/>
                <a:gd name="T27" fmla="*/ 44 h 51"/>
                <a:gd name="T28" fmla="*/ 15 w 53"/>
                <a:gd name="T29" fmla="*/ 46 h 51"/>
                <a:gd name="T30" fmla="*/ 20 w 53"/>
                <a:gd name="T31" fmla="*/ 47 h 51"/>
                <a:gd name="T32" fmla="*/ 25 w 53"/>
                <a:gd name="T33" fmla="*/ 47 h 51"/>
                <a:gd name="T34" fmla="*/ 31 w 53"/>
                <a:gd name="T35" fmla="*/ 47 h 51"/>
                <a:gd name="T36" fmla="*/ 36 w 53"/>
                <a:gd name="T37" fmla="*/ 46 h 51"/>
                <a:gd name="T38" fmla="*/ 38 w 53"/>
                <a:gd name="T39" fmla="*/ 44 h 51"/>
                <a:gd name="T40" fmla="*/ 42 w 53"/>
                <a:gd name="T41" fmla="*/ 41 h 51"/>
                <a:gd name="T42" fmla="*/ 46 w 53"/>
                <a:gd name="T43" fmla="*/ 37 h 51"/>
                <a:gd name="T44" fmla="*/ 48 w 53"/>
                <a:gd name="T45" fmla="*/ 32 h 51"/>
                <a:gd name="T46" fmla="*/ 49 w 53"/>
                <a:gd name="T47" fmla="*/ 29 h 51"/>
                <a:gd name="T48" fmla="*/ 51 w 53"/>
                <a:gd name="T49" fmla="*/ 24 h 51"/>
                <a:gd name="T50" fmla="*/ 49 w 53"/>
                <a:gd name="T51" fmla="*/ 19 h 51"/>
                <a:gd name="T52" fmla="*/ 48 w 53"/>
                <a:gd name="T53" fmla="*/ 15 h 51"/>
                <a:gd name="T54" fmla="*/ 46 w 53"/>
                <a:gd name="T55" fmla="*/ 10 h 51"/>
                <a:gd name="T56" fmla="*/ 42 w 53"/>
                <a:gd name="T57" fmla="*/ 6 h 51"/>
                <a:gd name="T58" fmla="*/ 38 w 53"/>
                <a:gd name="T59" fmla="*/ 5 h 51"/>
                <a:gd name="T60" fmla="*/ 36 w 53"/>
                <a:gd name="T61" fmla="*/ 2 h 51"/>
                <a:gd name="T62" fmla="*/ 31 w 53"/>
                <a:gd name="T63" fmla="*/ 0 h 51"/>
                <a:gd name="T64" fmla="*/ 25 w 53"/>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3" h="51">
                  <a:moveTo>
                    <a:pt x="26" y="0"/>
                  </a:moveTo>
                  <a:lnTo>
                    <a:pt x="21" y="0"/>
                  </a:lnTo>
                  <a:lnTo>
                    <a:pt x="16" y="2"/>
                  </a:lnTo>
                  <a:lnTo>
                    <a:pt x="11" y="5"/>
                  </a:lnTo>
                  <a:lnTo>
                    <a:pt x="7" y="7"/>
                  </a:lnTo>
                  <a:lnTo>
                    <a:pt x="5" y="11"/>
                  </a:lnTo>
                  <a:lnTo>
                    <a:pt x="2" y="16"/>
                  </a:lnTo>
                  <a:lnTo>
                    <a:pt x="0" y="21"/>
                  </a:lnTo>
                  <a:lnTo>
                    <a:pt x="0" y="26"/>
                  </a:lnTo>
                  <a:lnTo>
                    <a:pt x="0" y="31"/>
                  </a:lnTo>
                  <a:lnTo>
                    <a:pt x="2" y="35"/>
                  </a:lnTo>
                  <a:lnTo>
                    <a:pt x="5" y="40"/>
                  </a:lnTo>
                  <a:lnTo>
                    <a:pt x="7" y="44"/>
                  </a:lnTo>
                  <a:lnTo>
                    <a:pt x="11" y="48"/>
                  </a:lnTo>
                  <a:lnTo>
                    <a:pt x="16" y="50"/>
                  </a:lnTo>
                  <a:lnTo>
                    <a:pt x="21" y="51"/>
                  </a:lnTo>
                  <a:lnTo>
                    <a:pt x="26" y="51"/>
                  </a:lnTo>
                  <a:lnTo>
                    <a:pt x="32" y="51"/>
                  </a:lnTo>
                  <a:lnTo>
                    <a:pt x="37" y="50"/>
                  </a:lnTo>
                  <a:lnTo>
                    <a:pt x="40" y="48"/>
                  </a:lnTo>
                  <a:lnTo>
                    <a:pt x="44" y="44"/>
                  </a:lnTo>
                  <a:lnTo>
                    <a:pt x="48" y="40"/>
                  </a:lnTo>
                  <a:lnTo>
                    <a:pt x="50" y="35"/>
                  </a:lnTo>
                  <a:lnTo>
                    <a:pt x="51" y="31"/>
                  </a:lnTo>
                  <a:lnTo>
                    <a:pt x="53" y="26"/>
                  </a:lnTo>
                  <a:lnTo>
                    <a:pt x="51" y="21"/>
                  </a:lnTo>
                  <a:lnTo>
                    <a:pt x="50" y="16"/>
                  </a:lnTo>
                  <a:lnTo>
                    <a:pt x="48" y="11"/>
                  </a:lnTo>
                  <a:lnTo>
                    <a:pt x="44" y="7"/>
                  </a:lnTo>
                  <a:lnTo>
                    <a:pt x="40" y="5"/>
                  </a:lnTo>
                  <a:lnTo>
                    <a:pt x="37" y="2"/>
                  </a:lnTo>
                  <a:lnTo>
                    <a:pt x="32"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179" name="Freeform 48">
              <a:extLst>
                <a:ext uri="{FF2B5EF4-FFF2-40B4-BE49-F238E27FC236}">
                  <a16:creationId xmlns:a16="http://schemas.microsoft.com/office/drawing/2014/main" id="{B9393E8E-D161-478A-A698-09602218914F}"/>
                </a:ext>
              </a:extLst>
            </p:cNvPr>
            <p:cNvSpPr>
              <a:spLocks/>
            </p:cNvSpPr>
            <p:nvPr/>
          </p:nvSpPr>
          <p:spPr bwMode="auto">
            <a:xfrm>
              <a:off x="3099" y="2617"/>
              <a:ext cx="51" cy="47"/>
            </a:xfrm>
            <a:custGeom>
              <a:avLst/>
              <a:gdLst>
                <a:gd name="T0" fmla="*/ 25 w 53"/>
                <a:gd name="T1" fmla="*/ 0 h 51"/>
                <a:gd name="T2" fmla="*/ 20 w 53"/>
                <a:gd name="T3" fmla="*/ 0 h 51"/>
                <a:gd name="T4" fmla="*/ 15 w 53"/>
                <a:gd name="T5" fmla="*/ 2 h 51"/>
                <a:gd name="T6" fmla="*/ 11 w 53"/>
                <a:gd name="T7" fmla="*/ 5 h 51"/>
                <a:gd name="T8" fmla="*/ 7 w 53"/>
                <a:gd name="T9" fmla="*/ 6 h 51"/>
                <a:gd name="T10" fmla="*/ 5 w 53"/>
                <a:gd name="T11" fmla="*/ 10 h 51"/>
                <a:gd name="T12" fmla="*/ 2 w 53"/>
                <a:gd name="T13" fmla="*/ 15 h 51"/>
                <a:gd name="T14" fmla="*/ 0 w 53"/>
                <a:gd name="T15" fmla="*/ 19 h 51"/>
                <a:gd name="T16" fmla="*/ 0 w 53"/>
                <a:gd name="T17" fmla="*/ 24 h 51"/>
                <a:gd name="T18" fmla="*/ 0 w 53"/>
                <a:gd name="T19" fmla="*/ 29 h 51"/>
                <a:gd name="T20" fmla="*/ 2 w 53"/>
                <a:gd name="T21" fmla="*/ 32 h 51"/>
                <a:gd name="T22" fmla="*/ 5 w 53"/>
                <a:gd name="T23" fmla="*/ 37 h 51"/>
                <a:gd name="T24" fmla="*/ 7 w 53"/>
                <a:gd name="T25" fmla="*/ 41 h 51"/>
                <a:gd name="T26" fmla="*/ 11 w 53"/>
                <a:gd name="T27" fmla="*/ 44 h 51"/>
                <a:gd name="T28" fmla="*/ 15 w 53"/>
                <a:gd name="T29" fmla="*/ 46 h 51"/>
                <a:gd name="T30" fmla="*/ 20 w 53"/>
                <a:gd name="T31" fmla="*/ 47 h 51"/>
                <a:gd name="T32" fmla="*/ 25 w 53"/>
                <a:gd name="T33" fmla="*/ 47 h 51"/>
                <a:gd name="T34" fmla="*/ 31 w 53"/>
                <a:gd name="T35" fmla="*/ 47 h 51"/>
                <a:gd name="T36" fmla="*/ 36 w 53"/>
                <a:gd name="T37" fmla="*/ 46 h 51"/>
                <a:gd name="T38" fmla="*/ 38 w 53"/>
                <a:gd name="T39" fmla="*/ 44 h 51"/>
                <a:gd name="T40" fmla="*/ 42 w 53"/>
                <a:gd name="T41" fmla="*/ 41 h 51"/>
                <a:gd name="T42" fmla="*/ 46 w 53"/>
                <a:gd name="T43" fmla="*/ 37 h 51"/>
                <a:gd name="T44" fmla="*/ 48 w 53"/>
                <a:gd name="T45" fmla="*/ 32 h 51"/>
                <a:gd name="T46" fmla="*/ 49 w 53"/>
                <a:gd name="T47" fmla="*/ 29 h 51"/>
                <a:gd name="T48" fmla="*/ 51 w 53"/>
                <a:gd name="T49" fmla="*/ 24 h 51"/>
                <a:gd name="T50" fmla="*/ 49 w 53"/>
                <a:gd name="T51" fmla="*/ 19 h 51"/>
                <a:gd name="T52" fmla="*/ 48 w 53"/>
                <a:gd name="T53" fmla="*/ 15 h 51"/>
                <a:gd name="T54" fmla="*/ 46 w 53"/>
                <a:gd name="T55" fmla="*/ 10 h 51"/>
                <a:gd name="T56" fmla="*/ 42 w 53"/>
                <a:gd name="T57" fmla="*/ 6 h 51"/>
                <a:gd name="T58" fmla="*/ 38 w 53"/>
                <a:gd name="T59" fmla="*/ 5 h 51"/>
                <a:gd name="T60" fmla="*/ 36 w 53"/>
                <a:gd name="T61" fmla="*/ 2 h 51"/>
                <a:gd name="T62" fmla="*/ 31 w 53"/>
                <a:gd name="T63" fmla="*/ 0 h 51"/>
                <a:gd name="T64" fmla="*/ 25 w 53"/>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3" h="51">
                  <a:moveTo>
                    <a:pt x="26" y="0"/>
                  </a:moveTo>
                  <a:lnTo>
                    <a:pt x="21" y="0"/>
                  </a:lnTo>
                  <a:lnTo>
                    <a:pt x="16" y="2"/>
                  </a:lnTo>
                  <a:lnTo>
                    <a:pt x="11" y="5"/>
                  </a:lnTo>
                  <a:lnTo>
                    <a:pt x="7" y="7"/>
                  </a:lnTo>
                  <a:lnTo>
                    <a:pt x="5" y="11"/>
                  </a:lnTo>
                  <a:lnTo>
                    <a:pt x="2" y="16"/>
                  </a:lnTo>
                  <a:lnTo>
                    <a:pt x="0" y="21"/>
                  </a:lnTo>
                  <a:lnTo>
                    <a:pt x="0" y="26"/>
                  </a:lnTo>
                  <a:lnTo>
                    <a:pt x="0" y="31"/>
                  </a:lnTo>
                  <a:lnTo>
                    <a:pt x="2" y="35"/>
                  </a:lnTo>
                  <a:lnTo>
                    <a:pt x="5" y="40"/>
                  </a:lnTo>
                  <a:lnTo>
                    <a:pt x="7" y="44"/>
                  </a:lnTo>
                  <a:lnTo>
                    <a:pt x="11" y="48"/>
                  </a:lnTo>
                  <a:lnTo>
                    <a:pt x="16" y="50"/>
                  </a:lnTo>
                  <a:lnTo>
                    <a:pt x="21" y="51"/>
                  </a:lnTo>
                  <a:lnTo>
                    <a:pt x="26" y="51"/>
                  </a:lnTo>
                  <a:lnTo>
                    <a:pt x="32" y="51"/>
                  </a:lnTo>
                  <a:lnTo>
                    <a:pt x="37" y="50"/>
                  </a:lnTo>
                  <a:lnTo>
                    <a:pt x="40" y="48"/>
                  </a:lnTo>
                  <a:lnTo>
                    <a:pt x="44" y="44"/>
                  </a:lnTo>
                  <a:lnTo>
                    <a:pt x="48" y="40"/>
                  </a:lnTo>
                  <a:lnTo>
                    <a:pt x="50" y="35"/>
                  </a:lnTo>
                  <a:lnTo>
                    <a:pt x="51" y="31"/>
                  </a:lnTo>
                  <a:lnTo>
                    <a:pt x="53" y="26"/>
                  </a:lnTo>
                  <a:lnTo>
                    <a:pt x="51" y="21"/>
                  </a:lnTo>
                  <a:lnTo>
                    <a:pt x="50" y="16"/>
                  </a:lnTo>
                  <a:lnTo>
                    <a:pt x="48" y="11"/>
                  </a:lnTo>
                  <a:lnTo>
                    <a:pt x="44" y="7"/>
                  </a:lnTo>
                  <a:lnTo>
                    <a:pt x="40" y="5"/>
                  </a:lnTo>
                  <a:lnTo>
                    <a:pt x="37" y="2"/>
                  </a:lnTo>
                  <a:lnTo>
                    <a:pt x="32" y="0"/>
                  </a:lnTo>
                  <a:lnTo>
                    <a:pt x="26"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80" name="Rectangle 49">
              <a:extLst>
                <a:ext uri="{FF2B5EF4-FFF2-40B4-BE49-F238E27FC236}">
                  <a16:creationId xmlns:a16="http://schemas.microsoft.com/office/drawing/2014/main" id="{B0E842CF-8C65-435C-9A95-008CF997C616}"/>
                </a:ext>
              </a:extLst>
            </p:cNvPr>
            <p:cNvSpPr>
              <a:spLocks noChangeArrowheads="1"/>
            </p:cNvSpPr>
            <p:nvPr/>
          </p:nvSpPr>
          <p:spPr bwMode="auto">
            <a:xfrm>
              <a:off x="3621" y="2846"/>
              <a:ext cx="806" cy="1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8181" name="Rectangle 50">
              <a:extLst>
                <a:ext uri="{FF2B5EF4-FFF2-40B4-BE49-F238E27FC236}">
                  <a16:creationId xmlns:a16="http://schemas.microsoft.com/office/drawing/2014/main" id="{432369EA-4EE9-487F-8F3C-C53CDFBA50E2}"/>
                </a:ext>
              </a:extLst>
            </p:cNvPr>
            <p:cNvSpPr>
              <a:spLocks noChangeArrowheads="1"/>
            </p:cNvSpPr>
            <p:nvPr/>
          </p:nvSpPr>
          <p:spPr bwMode="auto">
            <a:xfrm>
              <a:off x="3859" y="2873"/>
              <a:ext cx="35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74LS151</a:t>
              </a:r>
              <a:endParaRPr lang="en-US" altLang="zh-CN" sz="1800" b="0">
                <a:solidFill>
                  <a:srgbClr val="000066"/>
                </a:solidFill>
                <a:latin typeface="Times New Roman" panose="02020603050405020304" pitchFamily="18" charset="0"/>
                <a:ea typeface="楷体_GB2312" pitchFamily="49" charset="-122"/>
              </a:endParaRPr>
            </a:p>
          </p:txBody>
        </p:sp>
        <p:sp>
          <p:nvSpPr>
            <p:cNvPr id="48182" name="Rectangle 51">
              <a:extLst>
                <a:ext uri="{FF2B5EF4-FFF2-40B4-BE49-F238E27FC236}">
                  <a16:creationId xmlns:a16="http://schemas.microsoft.com/office/drawing/2014/main" id="{AB2A7ED6-2DBB-4D72-A015-66B9A0CB4954}"/>
                </a:ext>
              </a:extLst>
            </p:cNvPr>
            <p:cNvSpPr>
              <a:spLocks noChangeArrowheads="1"/>
            </p:cNvSpPr>
            <p:nvPr/>
          </p:nvSpPr>
          <p:spPr bwMode="auto">
            <a:xfrm>
              <a:off x="4189" y="2873"/>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83" name="Rectangle 52">
              <a:extLst>
                <a:ext uri="{FF2B5EF4-FFF2-40B4-BE49-F238E27FC236}">
                  <a16:creationId xmlns:a16="http://schemas.microsoft.com/office/drawing/2014/main" id="{D081DC8F-FD03-424D-8136-B72E0CA015CA}"/>
                </a:ext>
              </a:extLst>
            </p:cNvPr>
            <p:cNvSpPr>
              <a:spLocks noChangeArrowheads="1"/>
            </p:cNvSpPr>
            <p:nvPr/>
          </p:nvSpPr>
          <p:spPr bwMode="auto">
            <a:xfrm>
              <a:off x="3281" y="3230"/>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84" name="Rectangle 53">
              <a:extLst>
                <a:ext uri="{FF2B5EF4-FFF2-40B4-BE49-F238E27FC236}">
                  <a16:creationId xmlns:a16="http://schemas.microsoft.com/office/drawing/2014/main" id="{391DF1AA-D96E-4700-983F-5EDB61FB707B}"/>
                </a:ext>
              </a:extLst>
            </p:cNvPr>
            <p:cNvSpPr>
              <a:spLocks noChangeArrowheads="1"/>
            </p:cNvSpPr>
            <p:nvPr/>
          </p:nvSpPr>
          <p:spPr bwMode="auto">
            <a:xfrm>
              <a:off x="3326" y="3231"/>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D</a:t>
              </a:r>
              <a:endParaRPr lang="en-US" altLang="zh-CN" sz="1800" b="0">
                <a:solidFill>
                  <a:srgbClr val="000066"/>
                </a:solidFill>
                <a:latin typeface="Times New Roman" panose="02020603050405020304" pitchFamily="18" charset="0"/>
                <a:ea typeface="楷体_GB2312" pitchFamily="49" charset="-122"/>
              </a:endParaRPr>
            </a:p>
          </p:txBody>
        </p:sp>
        <p:sp>
          <p:nvSpPr>
            <p:cNvPr id="48185" name="Rectangle 54">
              <a:extLst>
                <a:ext uri="{FF2B5EF4-FFF2-40B4-BE49-F238E27FC236}">
                  <a16:creationId xmlns:a16="http://schemas.microsoft.com/office/drawing/2014/main" id="{F9181C62-C83A-49A3-8B4D-F813547CF92C}"/>
                </a:ext>
              </a:extLst>
            </p:cNvPr>
            <p:cNvSpPr>
              <a:spLocks noChangeArrowheads="1"/>
            </p:cNvSpPr>
            <p:nvPr/>
          </p:nvSpPr>
          <p:spPr bwMode="auto">
            <a:xfrm>
              <a:off x="3389" y="3270"/>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800">
                  <a:solidFill>
                    <a:srgbClr val="000066"/>
                  </a:solidFill>
                  <a:latin typeface="Times New Roman" panose="02020603050405020304" pitchFamily="18" charset="0"/>
                  <a:ea typeface="楷体_GB2312" pitchFamily="49" charset="-122"/>
                </a:rPr>
                <a:t>0</a:t>
              </a:r>
              <a:endParaRPr lang="en-US" altLang="zh-CN" sz="1800" b="0">
                <a:solidFill>
                  <a:srgbClr val="000066"/>
                </a:solidFill>
                <a:latin typeface="Times New Roman" panose="02020603050405020304" pitchFamily="18" charset="0"/>
                <a:ea typeface="楷体_GB2312" pitchFamily="49" charset="-122"/>
              </a:endParaRPr>
            </a:p>
          </p:txBody>
        </p:sp>
        <p:sp>
          <p:nvSpPr>
            <p:cNvPr id="48186" name="Rectangle 55">
              <a:extLst>
                <a:ext uri="{FF2B5EF4-FFF2-40B4-BE49-F238E27FC236}">
                  <a16:creationId xmlns:a16="http://schemas.microsoft.com/office/drawing/2014/main" id="{05DCE5E7-F6C2-43F0-A5CF-7C71523E8D1C}"/>
                </a:ext>
              </a:extLst>
            </p:cNvPr>
            <p:cNvSpPr>
              <a:spLocks noChangeArrowheads="1"/>
            </p:cNvSpPr>
            <p:nvPr/>
          </p:nvSpPr>
          <p:spPr bwMode="auto">
            <a:xfrm>
              <a:off x="3419" y="323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87" name="Rectangle 56">
              <a:extLst>
                <a:ext uri="{FF2B5EF4-FFF2-40B4-BE49-F238E27FC236}">
                  <a16:creationId xmlns:a16="http://schemas.microsoft.com/office/drawing/2014/main" id="{3A2B2C70-8329-413D-B685-E069AC511F35}"/>
                </a:ext>
              </a:extLst>
            </p:cNvPr>
            <p:cNvSpPr>
              <a:spLocks noChangeArrowheads="1"/>
            </p:cNvSpPr>
            <p:nvPr/>
          </p:nvSpPr>
          <p:spPr bwMode="auto">
            <a:xfrm>
              <a:off x="3509" y="3231"/>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D</a:t>
              </a:r>
              <a:endParaRPr lang="en-US" altLang="zh-CN" sz="1800" b="0">
                <a:solidFill>
                  <a:srgbClr val="000066"/>
                </a:solidFill>
                <a:latin typeface="Times New Roman" panose="02020603050405020304" pitchFamily="18" charset="0"/>
                <a:ea typeface="楷体_GB2312" pitchFamily="49" charset="-122"/>
              </a:endParaRPr>
            </a:p>
          </p:txBody>
        </p:sp>
        <p:sp>
          <p:nvSpPr>
            <p:cNvPr id="48188" name="Rectangle 57">
              <a:extLst>
                <a:ext uri="{FF2B5EF4-FFF2-40B4-BE49-F238E27FC236}">
                  <a16:creationId xmlns:a16="http://schemas.microsoft.com/office/drawing/2014/main" id="{71791399-172F-4037-A9C5-19A2943C722D}"/>
                </a:ext>
              </a:extLst>
            </p:cNvPr>
            <p:cNvSpPr>
              <a:spLocks noChangeArrowheads="1"/>
            </p:cNvSpPr>
            <p:nvPr/>
          </p:nvSpPr>
          <p:spPr bwMode="auto">
            <a:xfrm>
              <a:off x="3573" y="3270"/>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800">
                  <a:solidFill>
                    <a:srgbClr val="000066"/>
                  </a:solidFill>
                  <a:latin typeface="Times New Roman" panose="02020603050405020304" pitchFamily="18" charset="0"/>
                  <a:ea typeface="楷体_GB2312" pitchFamily="49" charset="-122"/>
                </a:rPr>
                <a:t>1</a:t>
              </a:r>
              <a:endParaRPr lang="en-US" altLang="zh-CN" sz="1800" b="0">
                <a:solidFill>
                  <a:srgbClr val="000066"/>
                </a:solidFill>
                <a:latin typeface="Times New Roman" panose="02020603050405020304" pitchFamily="18" charset="0"/>
                <a:ea typeface="楷体_GB2312" pitchFamily="49" charset="-122"/>
              </a:endParaRPr>
            </a:p>
          </p:txBody>
        </p:sp>
        <p:sp>
          <p:nvSpPr>
            <p:cNvPr id="48189" name="Rectangle 58">
              <a:extLst>
                <a:ext uri="{FF2B5EF4-FFF2-40B4-BE49-F238E27FC236}">
                  <a16:creationId xmlns:a16="http://schemas.microsoft.com/office/drawing/2014/main" id="{9F9AC5C3-D430-428C-BE92-F392F723066B}"/>
                </a:ext>
              </a:extLst>
            </p:cNvPr>
            <p:cNvSpPr>
              <a:spLocks noChangeArrowheads="1"/>
            </p:cNvSpPr>
            <p:nvPr/>
          </p:nvSpPr>
          <p:spPr bwMode="auto">
            <a:xfrm>
              <a:off x="3601" y="323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90" name="Rectangle 59">
              <a:extLst>
                <a:ext uri="{FF2B5EF4-FFF2-40B4-BE49-F238E27FC236}">
                  <a16:creationId xmlns:a16="http://schemas.microsoft.com/office/drawing/2014/main" id="{8B06C137-05BE-4FCD-A2EF-7C0F771B72DA}"/>
                </a:ext>
              </a:extLst>
            </p:cNvPr>
            <p:cNvSpPr>
              <a:spLocks noChangeArrowheads="1"/>
            </p:cNvSpPr>
            <p:nvPr/>
          </p:nvSpPr>
          <p:spPr bwMode="auto">
            <a:xfrm>
              <a:off x="3691" y="3231"/>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D</a:t>
              </a:r>
              <a:endParaRPr lang="en-US" altLang="zh-CN" sz="1800" b="0">
                <a:solidFill>
                  <a:srgbClr val="000066"/>
                </a:solidFill>
                <a:latin typeface="Times New Roman" panose="02020603050405020304" pitchFamily="18" charset="0"/>
                <a:ea typeface="楷体_GB2312" pitchFamily="49" charset="-122"/>
              </a:endParaRPr>
            </a:p>
          </p:txBody>
        </p:sp>
        <p:sp>
          <p:nvSpPr>
            <p:cNvPr id="48191" name="Rectangle 60">
              <a:extLst>
                <a:ext uri="{FF2B5EF4-FFF2-40B4-BE49-F238E27FC236}">
                  <a16:creationId xmlns:a16="http://schemas.microsoft.com/office/drawing/2014/main" id="{DF3B7C42-B551-440B-8266-901500B7874E}"/>
                </a:ext>
              </a:extLst>
            </p:cNvPr>
            <p:cNvSpPr>
              <a:spLocks noChangeArrowheads="1"/>
            </p:cNvSpPr>
            <p:nvPr/>
          </p:nvSpPr>
          <p:spPr bwMode="auto">
            <a:xfrm>
              <a:off x="3755" y="3270"/>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800">
                  <a:solidFill>
                    <a:srgbClr val="000066"/>
                  </a:solidFill>
                  <a:latin typeface="Times New Roman" panose="02020603050405020304" pitchFamily="18" charset="0"/>
                  <a:ea typeface="楷体_GB2312" pitchFamily="49" charset="-122"/>
                </a:rPr>
                <a:t>2</a:t>
              </a:r>
              <a:endParaRPr lang="en-US" altLang="zh-CN" sz="1800" b="0">
                <a:solidFill>
                  <a:srgbClr val="000066"/>
                </a:solidFill>
                <a:latin typeface="Times New Roman" panose="02020603050405020304" pitchFamily="18" charset="0"/>
                <a:ea typeface="楷体_GB2312" pitchFamily="49" charset="-122"/>
              </a:endParaRPr>
            </a:p>
          </p:txBody>
        </p:sp>
        <p:sp>
          <p:nvSpPr>
            <p:cNvPr id="48192" name="Rectangle 61">
              <a:extLst>
                <a:ext uri="{FF2B5EF4-FFF2-40B4-BE49-F238E27FC236}">
                  <a16:creationId xmlns:a16="http://schemas.microsoft.com/office/drawing/2014/main" id="{3DA581FF-F67F-4A00-A7C1-C3A0269A868C}"/>
                </a:ext>
              </a:extLst>
            </p:cNvPr>
            <p:cNvSpPr>
              <a:spLocks noChangeArrowheads="1"/>
            </p:cNvSpPr>
            <p:nvPr/>
          </p:nvSpPr>
          <p:spPr bwMode="auto">
            <a:xfrm>
              <a:off x="3785" y="323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93" name="Rectangle 62">
              <a:extLst>
                <a:ext uri="{FF2B5EF4-FFF2-40B4-BE49-F238E27FC236}">
                  <a16:creationId xmlns:a16="http://schemas.microsoft.com/office/drawing/2014/main" id="{373E044F-C73B-40CB-B70E-8253FC0EECD2}"/>
                </a:ext>
              </a:extLst>
            </p:cNvPr>
            <p:cNvSpPr>
              <a:spLocks noChangeArrowheads="1"/>
            </p:cNvSpPr>
            <p:nvPr/>
          </p:nvSpPr>
          <p:spPr bwMode="auto">
            <a:xfrm>
              <a:off x="3873" y="3231"/>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D</a:t>
              </a:r>
              <a:endParaRPr lang="en-US" altLang="zh-CN" sz="1800" b="0">
                <a:solidFill>
                  <a:srgbClr val="000066"/>
                </a:solidFill>
                <a:latin typeface="Times New Roman" panose="02020603050405020304" pitchFamily="18" charset="0"/>
                <a:ea typeface="楷体_GB2312" pitchFamily="49" charset="-122"/>
              </a:endParaRPr>
            </a:p>
          </p:txBody>
        </p:sp>
        <p:sp>
          <p:nvSpPr>
            <p:cNvPr id="48194" name="Rectangle 63">
              <a:extLst>
                <a:ext uri="{FF2B5EF4-FFF2-40B4-BE49-F238E27FC236}">
                  <a16:creationId xmlns:a16="http://schemas.microsoft.com/office/drawing/2014/main" id="{3768F750-DE4A-4207-9444-0975DFEB1EA5}"/>
                </a:ext>
              </a:extLst>
            </p:cNvPr>
            <p:cNvSpPr>
              <a:spLocks noChangeArrowheads="1"/>
            </p:cNvSpPr>
            <p:nvPr/>
          </p:nvSpPr>
          <p:spPr bwMode="auto">
            <a:xfrm>
              <a:off x="3937" y="3270"/>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800">
                  <a:solidFill>
                    <a:srgbClr val="000066"/>
                  </a:solidFill>
                  <a:latin typeface="Times New Roman" panose="02020603050405020304" pitchFamily="18" charset="0"/>
                  <a:ea typeface="楷体_GB2312" pitchFamily="49" charset="-122"/>
                </a:rPr>
                <a:t>3</a:t>
              </a:r>
              <a:endParaRPr lang="en-US" altLang="zh-CN" sz="1800" b="0">
                <a:solidFill>
                  <a:srgbClr val="000066"/>
                </a:solidFill>
                <a:latin typeface="Times New Roman" panose="02020603050405020304" pitchFamily="18" charset="0"/>
                <a:ea typeface="楷体_GB2312" pitchFamily="49" charset="-122"/>
              </a:endParaRPr>
            </a:p>
          </p:txBody>
        </p:sp>
        <p:sp>
          <p:nvSpPr>
            <p:cNvPr id="48195" name="Rectangle 64">
              <a:extLst>
                <a:ext uri="{FF2B5EF4-FFF2-40B4-BE49-F238E27FC236}">
                  <a16:creationId xmlns:a16="http://schemas.microsoft.com/office/drawing/2014/main" id="{6209C05D-E2A6-4AC9-B570-512A50C3B9E8}"/>
                </a:ext>
              </a:extLst>
            </p:cNvPr>
            <p:cNvSpPr>
              <a:spLocks noChangeArrowheads="1"/>
            </p:cNvSpPr>
            <p:nvPr/>
          </p:nvSpPr>
          <p:spPr bwMode="auto">
            <a:xfrm>
              <a:off x="3966" y="323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96" name="Rectangle 65">
              <a:extLst>
                <a:ext uri="{FF2B5EF4-FFF2-40B4-BE49-F238E27FC236}">
                  <a16:creationId xmlns:a16="http://schemas.microsoft.com/office/drawing/2014/main" id="{CA172133-14C4-448F-9B4D-6EACC8219BDE}"/>
                </a:ext>
              </a:extLst>
            </p:cNvPr>
            <p:cNvSpPr>
              <a:spLocks noChangeArrowheads="1"/>
            </p:cNvSpPr>
            <p:nvPr/>
          </p:nvSpPr>
          <p:spPr bwMode="auto">
            <a:xfrm>
              <a:off x="4055" y="3231"/>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D</a:t>
              </a:r>
              <a:endParaRPr lang="en-US" altLang="zh-CN" sz="1800" b="0">
                <a:solidFill>
                  <a:srgbClr val="000066"/>
                </a:solidFill>
                <a:latin typeface="Times New Roman" panose="02020603050405020304" pitchFamily="18" charset="0"/>
                <a:ea typeface="楷体_GB2312" pitchFamily="49" charset="-122"/>
              </a:endParaRPr>
            </a:p>
          </p:txBody>
        </p:sp>
        <p:sp>
          <p:nvSpPr>
            <p:cNvPr id="48197" name="Rectangle 66">
              <a:extLst>
                <a:ext uri="{FF2B5EF4-FFF2-40B4-BE49-F238E27FC236}">
                  <a16:creationId xmlns:a16="http://schemas.microsoft.com/office/drawing/2014/main" id="{DE844BA4-A2B8-42AE-98C6-65D54AD5E4AF}"/>
                </a:ext>
              </a:extLst>
            </p:cNvPr>
            <p:cNvSpPr>
              <a:spLocks noChangeArrowheads="1"/>
            </p:cNvSpPr>
            <p:nvPr/>
          </p:nvSpPr>
          <p:spPr bwMode="auto">
            <a:xfrm>
              <a:off x="4118" y="3270"/>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800">
                  <a:solidFill>
                    <a:srgbClr val="000066"/>
                  </a:solidFill>
                  <a:latin typeface="Times New Roman" panose="02020603050405020304" pitchFamily="18" charset="0"/>
                  <a:ea typeface="楷体_GB2312" pitchFamily="49" charset="-122"/>
                </a:rPr>
                <a:t>4</a:t>
              </a:r>
              <a:endParaRPr lang="en-US" altLang="zh-CN" sz="1800" b="0">
                <a:solidFill>
                  <a:srgbClr val="000066"/>
                </a:solidFill>
                <a:latin typeface="Times New Roman" panose="02020603050405020304" pitchFamily="18" charset="0"/>
                <a:ea typeface="楷体_GB2312" pitchFamily="49" charset="-122"/>
              </a:endParaRPr>
            </a:p>
          </p:txBody>
        </p:sp>
        <p:sp>
          <p:nvSpPr>
            <p:cNvPr id="48198" name="Rectangle 67">
              <a:extLst>
                <a:ext uri="{FF2B5EF4-FFF2-40B4-BE49-F238E27FC236}">
                  <a16:creationId xmlns:a16="http://schemas.microsoft.com/office/drawing/2014/main" id="{9A2728C0-FFC0-4154-84E2-5B741B4BFCE1}"/>
                </a:ext>
              </a:extLst>
            </p:cNvPr>
            <p:cNvSpPr>
              <a:spLocks noChangeArrowheads="1"/>
            </p:cNvSpPr>
            <p:nvPr/>
          </p:nvSpPr>
          <p:spPr bwMode="auto">
            <a:xfrm>
              <a:off x="4148" y="323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199" name="Rectangle 68">
              <a:extLst>
                <a:ext uri="{FF2B5EF4-FFF2-40B4-BE49-F238E27FC236}">
                  <a16:creationId xmlns:a16="http://schemas.microsoft.com/office/drawing/2014/main" id="{E5135C9B-DBC5-4DD8-B20A-021AD427312E}"/>
                </a:ext>
              </a:extLst>
            </p:cNvPr>
            <p:cNvSpPr>
              <a:spLocks noChangeArrowheads="1"/>
            </p:cNvSpPr>
            <p:nvPr/>
          </p:nvSpPr>
          <p:spPr bwMode="auto">
            <a:xfrm>
              <a:off x="4238" y="3231"/>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D</a:t>
              </a:r>
              <a:endParaRPr lang="en-US" altLang="zh-CN" sz="1800" b="0">
                <a:solidFill>
                  <a:srgbClr val="000066"/>
                </a:solidFill>
                <a:latin typeface="Times New Roman" panose="02020603050405020304" pitchFamily="18" charset="0"/>
                <a:ea typeface="楷体_GB2312" pitchFamily="49" charset="-122"/>
              </a:endParaRPr>
            </a:p>
          </p:txBody>
        </p:sp>
        <p:sp>
          <p:nvSpPr>
            <p:cNvPr id="48200" name="Rectangle 69">
              <a:extLst>
                <a:ext uri="{FF2B5EF4-FFF2-40B4-BE49-F238E27FC236}">
                  <a16:creationId xmlns:a16="http://schemas.microsoft.com/office/drawing/2014/main" id="{A6981AC0-7E3D-4775-802F-234CCE0C4915}"/>
                </a:ext>
              </a:extLst>
            </p:cNvPr>
            <p:cNvSpPr>
              <a:spLocks noChangeArrowheads="1"/>
            </p:cNvSpPr>
            <p:nvPr/>
          </p:nvSpPr>
          <p:spPr bwMode="auto">
            <a:xfrm>
              <a:off x="4302" y="3270"/>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800">
                  <a:solidFill>
                    <a:srgbClr val="000066"/>
                  </a:solidFill>
                  <a:latin typeface="Times New Roman" panose="02020603050405020304" pitchFamily="18" charset="0"/>
                  <a:ea typeface="楷体_GB2312" pitchFamily="49" charset="-122"/>
                </a:rPr>
                <a:t>5</a:t>
              </a:r>
              <a:endParaRPr lang="en-US" altLang="zh-CN" sz="1800" b="0">
                <a:solidFill>
                  <a:srgbClr val="000066"/>
                </a:solidFill>
                <a:latin typeface="Times New Roman" panose="02020603050405020304" pitchFamily="18" charset="0"/>
                <a:ea typeface="楷体_GB2312" pitchFamily="49" charset="-122"/>
              </a:endParaRPr>
            </a:p>
          </p:txBody>
        </p:sp>
        <p:sp>
          <p:nvSpPr>
            <p:cNvPr id="48201" name="Rectangle 70">
              <a:extLst>
                <a:ext uri="{FF2B5EF4-FFF2-40B4-BE49-F238E27FC236}">
                  <a16:creationId xmlns:a16="http://schemas.microsoft.com/office/drawing/2014/main" id="{E85FED1F-7A42-4010-840B-06C7FE1C4FC7}"/>
                </a:ext>
              </a:extLst>
            </p:cNvPr>
            <p:cNvSpPr>
              <a:spLocks noChangeArrowheads="1"/>
            </p:cNvSpPr>
            <p:nvPr/>
          </p:nvSpPr>
          <p:spPr bwMode="auto">
            <a:xfrm>
              <a:off x="4330" y="323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202" name="Rectangle 71">
              <a:extLst>
                <a:ext uri="{FF2B5EF4-FFF2-40B4-BE49-F238E27FC236}">
                  <a16:creationId xmlns:a16="http://schemas.microsoft.com/office/drawing/2014/main" id="{72694F36-0719-4233-B56F-AB3DB5E5F2F8}"/>
                </a:ext>
              </a:extLst>
            </p:cNvPr>
            <p:cNvSpPr>
              <a:spLocks noChangeArrowheads="1"/>
            </p:cNvSpPr>
            <p:nvPr/>
          </p:nvSpPr>
          <p:spPr bwMode="auto">
            <a:xfrm>
              <a:off x="4420" y="3231"/>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D</a:t>
              </a:r>
              <a:endParaRPr lang="en-US" altLang="zh-CN" sz="1800" b="0">
                <a:solidFill>
                  <a:srgbClr val="000066"/>
                </a:solidFill>
                <a:latin typeface="Times New Roman" panose="02020603050405020304" pitchFamily="18" charset="0"/>
                <a:ea typeface="楷体_GB2312" pitchFamily="49" charset="-122"/>
              </a:endParaRPr>
            </a:p>
          </p:txBody>
        </p:sp>
        <p:sp>
          <p:nvSpPr>
            <p:cNvPr id="48203" name="Rectangle 72">
              <a:extLst>
                <a:ext uri="{FF2B5EF4-FFF2-40B4-BE49-F238E27FC236}">
                  <a16:creationId xmlns:a16="http://schemas.microsoft.com/office/drawing/2014/main" id="{FB7A51FC-FB80-4382-9A49-56670F2AC5F6}"/>
                </a:ext>
              </a:extLst>
            </p:cNvPr>
            <p:cNvSpPr>
              <a:spLocks noChangeArrowheads="1"/>
            </p:cNvSpPr>
            <p:nvPr/>
          </p:nvSpPr>
          <p:spPr bwMode="auto">
            <a:xfrm>
              <a:off x="4483" y="3270"/>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800">
                  <a:solidFill>
                    <a:srgbClr val="000066"/>
                  </a:solidFill>
                  <a:latin typeface="Times New Roman" panose="02020603050405020304" pitchFamily="18" charset="0"/>
                  <a:ea typeface="楷体_GB2312" pitchFamily="49" charset="-122"/>
                </a:rPr>
                <a:t>6</a:t>
              </a:r>
              <a:endParaRPr lang="en-US" altLang="zh-CN" sz="1800" b="0">
                <a:solidFill>
                  <a:srgbClr val="000066"/>
                </a:solidFill>
                <a:latin typeface="Times New Roman" panose="02020603050405020304" pitchFamily="18" charset="0"/>
                <a:ea typeface="楷体_GB2312" pitchFamily="49" charset="-122"/>
              </a:endParaRPr>
            </a:p>
          </p:txBody>
        </p:sp>
        <p:sp>
          <p:nvSpPr>
            <p:cNvPr id="48204" name="Rectangle 73">
              <a:extLst>
                <a:ext uri="{FF2B5EF4-FFF2-40B4-BE49-F238E27FC236}">
                  <a16:creationId xmlns:a16="http://schemas.microsoft.com/office/drawing/2014/main" id="{033F8032-D687-4FF2-9420-FF315FE8B909}"/>
                </a:ext>
              </a:extLst>
            </p:cNvPr>
            <p:cNvSpPr>
              <a:spLocks noChangeArrowheads="1"/>
            </p:cNvSpPr>
            <p:nvPr/>
          </p:nvSpPr>
          <p:spPr bwMode="auto">
            <a:xfrm>
              <a:off x="4512" y="3230"/>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205" name="Rectangle 74">
              <a:extLst>
                <a:ext uri="{FF2B5EF4-FFF2-40B4-BE49-F238E27FC236}">
                  <a16:creationId xmlns:a16="http://schemas.microsoft.com/office/drawing/2014/main" id="{C5DDD623-914F-4378-939F-3CF9B338BEE7}"/>
                </a:ext>
              </a:extLst>
            </p:cNvPr>
            <p:cNvSpPr>
              <a:spLocks noChangeArrowheads="1"/>
            </p:cNvSpPr>
            <p:nvPr/>
          </p:nvSpPr>
          <p:spPr bwMode="auto">
            <a:xfrm>
              <a:off x="4557" y="3231"/>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b="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206" name="Rectangle 75">
              <a:extLst>
                <a:ext uri="{FF2B5EF4-FFF2-40B4-BE49-F238E27FC236}">
                  <a16:creationId xmlns:a16="http://schemas.microsoft.com/office/drawing/2014/main" id="{F1782188-94E2-4D68-A3C7-7D0AF1BFB6FA}"/>
                </a:ext>
              </a:extLst>
            </p:cNvPr>
            <p:cNvSpPr>
              <a:spLocks noChangeArrowheads="1"/>
            </p:cNvSpPr>
            <p:nvPr/>
          </p:nvSpPr>
          <p:spPr bwMode="auto">
            <a:xfrm>
              <a:off x="3168" y="2572"/>
              <a:ext cx="180" cy="1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8207" name="Rectangle 76">
              <a:extLst>
                <a:ext uri="{FF2B5EF4-FFF2-40B4-BE49-F238E27FC236}">
                  <a16:creationId xmlns:a16="http://schemas.microsoft.com/office/drawing/2014/main" id="{88033D51-48D7-4B0A-96EF-44A0D3182B5C}"/>
                </a:ext>
              </a:extLst>
            </p:cNvPr>
            <p:cNvSpPr>
              <a:spLocks noChangeArrowheads="1"/>
            </p:cNvSpPr>
            <p:nvPr/>
          </p:nvSpPr>
          <p:spPr bwMode="auto">
            <a:xfrm>
              <a:off x="3183" y="2600"/>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EN</a:t>
              </a:r>
              <a:endParaRPr lang="en-US" altLang="zh-CN" sz="1800" b="0">
                <a:solidFill>
                  <a:srgbClr val="000066"/>
                </a:solidFill>
                <a:latin typeface="Times New Roman" panose="02020603050405020304" pitchFamily="18" charset="0"/>
                <a:ea typeface="楷体_GB2312" pitchFamily="49" charset="-122"/>
              </a:endParaRPr>
            </a:p>
          </p:txBody>
        </p:sp>
        <p:sp>
          <p:nvSpPr>
            <p:cNvPr id="48208" name="Rectangle 77">
              <a:extLst>
                <a:ext uri="{FF2B5EF4-FFF2-40B4-BE49-F238E27FC236}">
                  <a16:creationId xmlns:a16="http://schemas.microsoft.com/office/drawing/2014/main" id="{325513EA-2850-461A-97E0-96AF86DF25A9}"/>
                </a:ext>
              </a:extLst>
            </p:cNvPr>
            <p:cNvSpPr>
              <a:spLocks noChangeArrowheads="1"/>
            </p:cNvSpPr>
            <p:nvPr/>
          </p:nvSpPr>
          <p:spPr bwMode="auto">
            <a:xfrm>
              <a:off x="3306" y="2600"/>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209" name="Rectangle 78">
              <a:extLst>
                <a:ext uri="{FF2B5EF4-FFF2-40B4-BE49-F238E27FC236}">
                  <a16:creationId xmlns:a16="http://schemas.microsoft.com/office/drawing/2014/main" id="{CAD32BD3-96E2-4A33-AA76-41DA4497D1E0}"/>
                </a:ext>
              </a:extLst>
            </p:cNvPr>
            <p:cNvSpPr>
              <a:spLocks noChangeArrowheads="1"/>
            </p:cNvSpPr>
            <p:nvPr/>
          </p:nvSpPr>
          <p:spPr bwMode="auto">
            <a:xfrm>
              <a:off x="3215" y="2778"/>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2000" i="1">
                  <a:solidFill>
                    <a:srgbClr val="000066"/>
                  </a:solidFill>
                  <a:latin typeface="Times New Roman" panose="02020603050405020304" pitchFamily="18" charset="0"/>
                  <a:ea typeface="楷体_GB2312" pitchFamily="49" charset="-122"/>
                </a:rPr>
                <a:t>C</a:t>
              </a:r>
            </a:p>
          </p:txBody>
        </p:sp>
        <p:sp>
          <p:nvSpPr>
            <p:cNvPr id="48210" name="Rectangle 79">
              <a:extLst>
                <a:ext uri="{FF2B5EF4-FFF2-40B4-BE49-F238E27FC236}">
                  <a16:creationId xmlns:a16="http://schemas.microsoft.com/office/drawing/2014/main" id="{A09CE069-2939-4838-BE9A-BE91FE88825F}"/>
                </a:ext>
              </a:extLst>
            </p:cNvPr>
            <p:cNvSpPr>
              <a:spLocks noChangeArrowheads="1"/>
            </p:cNvSpPr>
            <p:nvPr/>
          </p:nvSpPr>
          <p:spPr bwMode="auto">
            <a:xfrm>
              <a:off x="3251" y="2953"/>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2000" i="1">
                  <a:solidFill>
                    <a:srgbClr val="000066"/>
                  </a:solidFill>
                  <a:latin typeface="Times New Roman" panose="02020603050405020304" pitchFamily="18" charset="0"/>
                  <a:ea typeface="楷体_GB2312" pitchFamily="49" charset="-122"/>
                </a:rPr>
                <a:t>B</a:t>
              </a:r>
            </a:p>
          </p:txBody>
        </p:sp>
        <p:sp>
          <p:nvSpPr>
            <p:cNvPr id="48211" name="Rectangle 80">
              <a:extLst>
                <a:ext uri="{FF2B5EF4-FFF2-40B4-BE49-F238E27FC236}">
                  <a16:creationId xmlns:a16="http://schemas.microsoft.com/office/drawing/2014/main" id="{6D4AA15B-D742-4993-9573-C4E90A06D087}"/>
                </a:ext>
              </a:extLst>
            </p:cNvPr>
            <p:cNvSpPr>
              <a:spLocks noChangeArrowheads="1"/>
            </p:cNvSpPr>
            <p:nvPr/>
          </p:nvSpPr>
          <p:spPr bwMode="auto">
            <a:xfrm>
              <a:off x="3215" y="308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2000" i="1">
                  <a:solidFill>
                    <a:srgbClr val="000066"/>
                  </a:solidFill>
                  <a:latin typeface="Times New Roman" panose="02020603050405020304" pitchFamily="18" charset="0"/>
                  <a:ea typeface="楷体_GB2312" pitchFamily="49" charset="-122"/>
                </a:rPr>
                <a:t>A</a:t>
              </a:r>
            </a:p>
          </p:txBody>
        </p:sp>
        <p:sp>
          <p:nvSpPr>
            <p:cNvPr id="48212" name="Line 81">
              <a:extLst>
                <a:ext uri="{FF2B5EF4-FFF2-40B4-BE49-F238E27FC236}">
                  <a16:creationId xmlns:a16="http://schemas.microsoft.com/office/drawing/2014/main" id="{4B7E81BA-8513-4B9F-BA6D-AED3119A1383}"/>
                </a:ext>
              </a:extLst>
            </p:cNvPr>
            <p:cNvSpPr>
              <a:spLocks noChangeShapeType="1"/>
            </p:cNvSpPr>
            <p:nvPr/>
          </p:nvSpPr>
          <p:spPr bwMode="auto">
            <a:xfrm>
              <a:off x="1921" y="2109"/>
              <a:ext cx="0" cy="95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3" name="Line 82">
              <a:extLst>
                <a:ext uri="{FF2B5EF4-FFF2-40B4-BE49-F238E27FC236}">
                  <a16:creationId xmlns:a16="http://schemas.microsoft.com/office/drawing/2014/main" id="{E2FEADAA-26A2-404D-8CCD-481A79523B69}"/>
                </a:ext>
              </a:extLst>
            </p:cNvPr>
            <p:cNvSpPr>
              <a:spLocks noChangeShapeType="1"/>
            </p:cNvSpPr>
            <p:nvPr/>
          </p:nvSpPr>
          <p:spPr bwMode="auto">
            <a:xfrm>
              <a:off x="1694" y="3212"/>
              <a:ext cx="145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4" name="Line 83">
              <a:extLst>
                <a:ext uri="{FF2B5EF4-FFF2-40B4-BE49-F238E27FC236}">
                  <a16:creationId xmlns:a16="http://schemas.microsoft.com/office/drawing/2014/main" id="{A9696A39-1CAB-4053-A883-3B1705AB7F6B}"/>
                </a:ext>
              </a:extLst>
            </p:cNvPr>
            <p:cNvSpPr>
              <a:spLocks noChangeShapeType="1"/>
            </p:cNvSpPr>
            <p:nvPr/>
          </p:nvSpPr>
          <p:spPr bwMode="auto">
            <a:xfrm>
              <a:off x="1904" y="3046"/>
              <a:ext cx="121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5" name="Line 84">
              <a:extLst>
                <a:ext uri="{FF2B5EF4-FFF2-40B4-BE49-F238E27FC236}">
                  <a16:creationId xmlns:a16="http://schemas.microsoft.com/office/drawing/2014/main" id="{6F6DF335-5D8A-48B7-A5E4-B3762073F2B7}"/>
                </a:ext>
              </a:extLst>
            </p:cNvPr>
            <p:cNvSpPr>
              <a:spLocks noChangeShapeType="1"/>
            </p:cNvSpPr>
            <p:nvPr/>
          </p:nvSpPr>
          <p:spPr bwMode="auto">
            <a:xfrm flipV="1">
              <a:off x="2097" y="2887"/>
              <a:ext cx="1064" cy="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6" name="Line 85">
              <a:extLst>
                <a:ext uri="{FF2B5EF4-FFF2-40B4-BE49-F238E27FC236}">
                  <a16:creationId xmlns:a16="http://schemas.microsoft.com/office/drawing/2014/main" id="{97F1EA17-6F27-4932-A4DF-A3E15A727A35}"/>
                </a:ext>
              </a:extLst>
            </p:cNvPr>
            <p:cNvSpPr>
              <a:spLocks noChangeShapeType="1"/>
            </p:cNvSpPr>
            <p:nvPr/>
          </p:nvSpPr>
          <p:spPr bwMode="auto">
            <a:xfrm>
              <a:off x="1711" y="2124"/>
              <a:ext cx="0" cy="106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7" name="Line 86">
              <a:extLst>
                <a:ext uri="{FF2B5EF4-FFF2-40B4-BE49-F238E27FC236}">
                  <a16:creationId xmlns:a16="http://schemas.microsoft.com/office/drawing/2014/main" id="{8D008A6A-F8AD-4195-A95E-200FF975F9CA}"/>
                </a:ext>
              </a:extLst>
            </p:cNvPr>
            <p:cNvSpPr>
              <a:spLocks noChangeShapeType="1"/>
            </p:cNvSpPr>
            <p:nvPr/>
          </p:nvSpPr>
          <p:spPr bwMode="auto">
            <a:xfrm>
              <a:off x="2115" y="2140"/>
              <a:ext cx="0" cy="77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18" name="Rectangle 87">
              <a:extLst>
                <a:ext uri="{FF2B5EF4-FFF2-40B4-BE49-F238E27FC236}">
                  <a16:creationId xmlns:a16="http://schemas.microsoft.com/office/drawing/2014/main" id="{15664B4A-C131-4284-9E7D-A37A798535B7}"/>
                </a:ext>
              </a:extLst>
            </p:cNvPr>
            <p:cNvSpPr>
              <a:spLocks noChangeArrowheads="1"/>
            </p:cNvSpPr>
            <p:nvPr/>
          </p:nvSpPr>
          <p:spPr bwMode="auto">
            <a:xfrm>
              <a:off x="851" y="1481"/>
              <a:ext cx="196" cy="63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ea typeface="楷体_GB2312" pitchFamily="49" charset="-122"/>
                </a:rPr>
                <a:t>1</a:t>
              </a:r>
            </a:p>
            <a:p>
              <a:pPr eaLnBrk="1" hangingPunct="1"/>
              <a:r>
                <a:rPr lang="en-US" altLang="zh-CN" sz="2000">
                  <a:solidFill>
                    <a:srgbClr val="000066"/>
                  </a:solidFill>
                  <a:latin typeface="Times New Roman" panose="02020603050405020304" pitchFamily="18" charset="0"/>
                  <a:ea typeface="楷体_GB2312" pitchFamily="49" charset="-122"/>
                </a:rPr>
                <a:t>1</a:t>
              </a:r>
            </a:p>
            <a:p>
              <a:pPr eaLnBrk="1" hangingPunct="1"/>
              <a:r>
                <a:rPr lang="en-US" altLang="zh-CN" sz="2000">
                  <a:solidFill>
                    <a:srgbClr val="000066"/>
                  </a:solidFill>
                  <a:latin typeface="Times New Roman" panose="02020603050405020304" pitchFamily="18" charset="0"/>
                  <a:ea typeface="楷体_GB2312" pitchFamily="49" charset="-122"/>
                </a:rPr>
                <a:t>1</a:t>
              </a:r>
              <a:endParaRPr lang="zh-CN" altLang="en-GB" sz="2000">
                <a:solidFill>
                  <a:srgbClr val="000066"/>
                </a:solidFill>
                <a:latin typeface="Times New Roman" panose="02020603050405020304" pitchFamily="18" charset="0"/>
                <a:ea typeface="楷体_GB2312" pitchFamily="49" charset="-122"/>
              </a:endParaRPr>
            </a:p>
          </p:txBody>
        </p:sp>
        <p:sp>
          <p:nvSpPr>
            <p:cNvPr id="48219" name="Rectangle 88">
              <a:extLst>
                <a:ext uri="{FF2B5EF4-FFF2-40B4-BE49-F238E27FC236}">
                  <a16:creationId xmlns:a16="http://schemas.microsoft.com/office/drawing/2014/main" id="{C70BA782-5794-4780-9BDF-BB84430D1977}"/>
                </a:ext>
              </a:extLst>
            </p:cNvPr>
            <p:cNvSpPr>
              <a:spLocks noChangeArrowheads="1"/>
            </p:cNvSpPr>
            <p:nvPr/>
          </p:nvSpPr>
          <p:spPr bwMode="auto">
            <a:xfrm>
              <a:off x="1198" y="865"/>
              <a:ext cx="330" cy="2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ea typeface="楷体_GB2312" pitchFamily="49" charset="-122"/>
                </a:rPr>
                <a:t>CP</a:t>
              </a:r>
              <a:endParaRPr lang="en-GB" altLang="zh-CN" sz="2000">
                <a:solidFill>
                  <a:srgbClr val="000066"/>
                </a:solidFill>
                <a:latin typeface="Times New Roman" panose="02020603050405020304" pitchFamily="18" charset="0"/>
                <a:ea typeface="楷体_GB2312" pitchFamily="49" charset="-122"/>
              </a:endParaRPr>
            </a:p>
          </p:txBody>
        </p:sp>
        <p:sp>
          <p:nvSpPr>
            <p:cNvPr id="48220" name="Line 89">
              <a:extLst>
                <a:ext uri="{FF2B5EF4-FFF2-40B4-BE49-F238E27FC236}">
                  <a16:creationId xmlns:a16="http://schemas.microsoft.com/office/drawing/2014/main" id="{1731FEC7-A78A-4675-B966-117D0FF241F8}"/>
                </a:ext>
              </a:extLst>
            </p:cNvPr>
            <p:cNvSpPr>
              <a:spLocks noChangeShapeType="1"/>
            </p:cNvSpPr>
            <p:nvPr/>
          </p:nvSpPr>
          <p:spPr bwMode="auto">
            <a:xfrm>
              <a:off x="4066" y="2282"/>
              <a:ext cx="0" cy="27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21" name="Rectangle 90">
              <a:extLst>
                <a:ext uri="{FF2B5EF4-FFF2-40B4-BE49-F238E27FC236}">
                  <a16:creationId xmlns:a16="http://schemas.microsoft.com/office/drawing/2014/main" id="{63FC0DF3-B2D9-4C06-9B34-D3E5DEA3FA9A}"/>
                </a:ext>
              </a:extLst>
            </p:cNvPr>
            <p:cNvSpPr>
              <a:spLocks noChangeArrowheads="1"/>
            </p:cNvSpPr>
            <p:nvPr/>
          </p:nvSpPr>
          <p:spPr bwMode="auto">
            <a:xfrm>
              <a:off x="3981" y="2013"/>
              <a:ext cx="232" cy="2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ea typeface="楷体_GB2312" pitchFamily="49" charset="-122"/>
                </a:rPr>
                <a:t>Y</a:t>
              </a:r>
              <a:endParaRPr lang="en-GB" altLang="zh-CN" sz="2000">
                <a:solidFill>
                  <a:srgbClr val="000066"/>
                </a:solidFill>
                <a:latin typeface="Times New Roman" panose="02020603050405020304" pitchFamily="18" charset="0"/>
                <a:ea typeface="楷体_GB2312" pitchFamily="49" charset="-122"/>
              </a:endParaRPr>
            </a:p>
          </p:txBody>
        </p:sp>
        <p:sp>
          <p:nvSpPr>
            <p:cNvPr id="48222" name="Rectangle 91">
              <a:extLst>
                <a:ext uri="{FF2B5EF4-FFF2-40B4-BE49-F238E27FC236}">
                  <a16:creationId xmlns:a16="http://schemas.microsoft.com/office/drawing/2014/main" id="{F745B086-2B5E-4B06-9FFB-49BB2F0892D5}"/>
                </a:ext>
              </a:extLst>
            </p:cNvPr>
            <p:cNvSpPr>
              <a:spLocks noChangeArrowheads="1"/>
            </p:cNvSpPr>
            <p:nvPr/>
          </p:nvSpPr>
          <p:spPr bwMode="auto">
            <a:xfrm>
              <a:off x="4596" y="3221"/>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i="1">
                  <a:solidFill>
                    <a:srgbClr val="000066"/>
                  </a:solidFill>
                  <a:latin typeface="Times New Roman" panose="02020603050405020304" pitchFamily="18" charset="0"/>
                  <a:ea typeface="楷体_GB2312" pitchFamily="49" charset="-122"/>
                </a:rPr>
                <a:t>D</a:t>
              </a:r>
              <a:endParaRPr lang="en-US" altLang="zh-CN" sz="1800" b="0">
                <a:solidFill>
                  <a:srgbClr val="000066"/>
                </a:solidFill>
                <a:latin typeface="Times New Roman" panose="02020603050405020304" pitchFamily="18" charset="0"/>
                <a:ea typeface="楷体_GB2312" pitchFamily="49" charset="-122"/>
              </a:endParaRPr>
            </a:p>
          </p:txBody>
        </p:sp>
        <p:sp>
          <p:nvSpPr>
            <p:cNvPr id="48223" name="Rectangle 92">
              <a:extLst>
                <a:ext uri="{FF2B5EF4-FFF2-40B4-BE49-F238E27FC236}">
                  <a16:creationId xmlns:a16="http://schemas.microsoft.com/office/drawing/2014/main" id="{CCB32EF8-8EA3-4454-9922-6C2EA16CB41D}"/>
                </a:ext>
              </a:extLst>
            </p:cNvPr>
            <p:cNvSpPr>
              <a:spLocks noChangeArrowheads="1"/>
            </p:cNvSpPr>
            <p:nvPr/>
          </p:nvSpPr>
          <p:spPr bwMode="auto">
            <a:xfrm>
              <a:off x="4659" y="3261"/>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800">
                  <a:solidFill>
                    <a:srgbClr val="000066"/>
                  </a:solidFill>
                  <a:latin typeface="Times New Roman" panose="02020603050405020304" pitchFamily="18" charset="0"/>
                  <a:ea typeface="楷体_GB2312" pitchFamily="49" charset="-122"/>
                </a:rPr>
                <a:t>7</a:t>
              </a:r>
              <a:endParaRPr lang="en-US" altLang="zh-CN" sz="1800" b="0">
                <a:solidFill>
                  <a:srgbClr val="000066"/>
                </a:solidFill>
                <a:latin typeface="Times New Roman" panose="02020603050405020304" pitchFamily="18" charset="0"/>
                <a:ea typeface="楷体_GB2312" pitchFamily="49" charset="-122"/>
              </a:endParaRPr>
            </a:p>
          </p:txBody>
        </p:sp>
        <p:sp>
          <p:nvSpPr>
            <p:cNvPr id="48224" name="Rectangle 93">
              <a:extLst>
                <a:ext uri="{FF2B5EF4-FFF2-40B4-BE49-F238E27FC236}">
                  <a16:creationId xmlns:a16="http://schemas.microsoft.com/office/drawing/2014/main" id="{F4B5D953-B927-49E4-89F8-E101CA32FD8D}"/>
                </a:ext>
              </a:extLst>
            </p:cNvPr>
            <p:cNvSpPr>
              <a:spLocks noChangeArrowheads="1"/>
            </p:cNvSpPr>
            <p:nvPr/>
          </p:nvSpPr>
          <p:spPr bwMode="auto">
            <a:xfrm>
              <a:off x="4688" y="3221"/>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sp>
          <p:nvSpPr>
            <p:cNvPr id="48225" name="Rectangle 94">
              <a:extLst>
                <a:ext uri="{FF2B5EF4-FFF2-40B4-BE49-F238E27FC236}">
                  <a16:creationId xmlns:a16="http://schemas.microsoft.com/office/drawing/2014/main" id="{72BC42A8-56A3-4505-BF50-BEC777206B87}"/>
                </a:ext>
              </a:extLst>
            </p:cNvPr>
            <p:cNvSpPr>
              <a:spLocks noChangeArrowheads="1"/>
            </p:cNvSpPr>
            <p:nvPr/>
          </p:nvSpPr>
          <p:spPr bwMode="auto">
            <a:xfrm>
              <a:off x="4733" y="3222"/>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a:r>
                <a:rPr lang="en-US" altLang="zh-CN" sz="1200" b="0">
                  <a:solidFill>
                    <a:srgbClr val="000066"/>
                  </a:solidFill>
                  <a:latin typeface="Times New Roman" panose="02020603050405020304" pitchFamily="18" charset="0"/>
                  <a:ea typeface="楷体_GB2312" pitchFamily="49" charset="-122"/>
                </a:rPr>
                <a:t> </a:t>
              </a:r>
              <a:endParaRPr lang="en-US" altLang="zh-CN" sz="1800" b="0">
                <a:solidFill>
                  <a:srgbClr val="000066"/>
                </a:solidFill>
                <a:latin typeface="Times New Roman" panose="02020603050405020304" pitchFamily="18" charset="0"/>
                <a:ea typeface="楷体_GB2312" pitchFamily="49" charset="-122"/>
              </a:endParaRPr>
            </a:p>
          </p:txBody>
        </p:sp>
      </p:grpSp>
      <p:sp>
        <p:nvSpPr>
          <p:cNvPr id="442463" name="Rectangle 95">
            <a:extLst>
              <a:ext uri="{FF2B5EF4-FFF2-40B4-BE49-F238E27FC236}">
                <a16:creationId xmlns:a16="http://schemas.microsoft.com/office/drawing/2014/main" id="{C28B4CC4-1129-49E2-8FF0-2B3EE5CBCDB8}"/>
              </a:ext>
            </a:extLst>
          </p:cNvPr>
          <p:cNvSpPr>
            <a:spLocks noChangeArrowheads="1"/>
          </p:cNvSpPr>
          <p:nvPr/>
        </p:nvSpPr>
        <p:spPr bwMode="auto">
          <a:xfrm>
            <a:off x="2755900" y="115888"/>
            <a:ext cx="2328863"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GB">
                <a:solidFill>
                  <a:srgbClr val="000066"/>
                </a:solidFill>
                <a:latin typeface="Times New Roman" panose="02020603050405020304" pitchFamily="18" charset="0"/>
                <a:ea typeface="楷体_GB2312" pitchFamily="49" charset="-122"/>
              </a:rPr>
              <a:t>序列信号发生器</a:t>
            </a:r>
          </a:p>
        </p:txBody>
      </p:sp>
      <p:sp>
        <p:nvSpPr>
          <p:cNvPr id="442464" name="Rectangle 96">
            <a:extLst>
              <a:ext uri="{FF2B5EF4-FFF2-40B4-BE49-F238E27FC236}">
                <a16:creationId xmlns:a16="http://schemas.microsoft.com/office/drawing/2014/main" id="{B3173453-2A9D-4A3F-BD64-B3752308BEB7}"/>
              </a:ext>
            </a:extLst>
          </p:cNvPr>
          <p:cNvSpPr>
            <a:spLocks noChangeArrowheads="1"/>
          </p:cNvSpPr>
          <p:nvPr/>
        </p:nvSpPr>
        <p:spPr bwMode="auto">
          <a:xfrm>
            <a:off x="706438" y="620713"/>
            <a:ext cx="7034212"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GB">
                <a:solidFill>
                  <a:srgbClr val="000066"/>
                </a:solidFill>
                <a:latin typeface="Times New Roman" panose="02020603050405020304" pitchFamily="18" charset="0"/>
                <a:ea typeface="楷体_GB2312" pitchFamily="49" charset="-122"/>
              </a:rPr>
              <a:t>在</a:t>
            </a:r>
            <a:r>
              <a:rPr lang="en-GB" altLang="zh-CN">
                <a:solidFill>
                  <a:srgbClr val="000066"/>
                </a:solidFill>
                <a:latin typeface="Times New Roman" panose="02020603050405020304" pitchFamily="18" charset="0"/>
                <a:ea typeface="楷体_GB2312" pitchFamily="49" charset="-122"/>
              </a:rPr>
              <a:t>CP</a:t>
            </a:r>
            <a:r>
              <a:rPr lang="zh-CN" altLang="en-GB">
                <a:solidFill>
                  <a:srgbClr val="000066"/>
                </a:solidFill>
                <a:latin typeface="Times New Roman" panose="02020603050405020304" pitchFamily="18" charset="0"/>
                <a:ea typeface="楷体_GB2312" pitchFamily="49" charset="-122"/>
              </a:rPr>
              <a:t>的作用下，</a:t>
            </a:r>
            <a:r>
              <a:rPr lang="en-GB" altLang="zh-CN">
                <a:solidFill>
                  <a:srgbClr val="000066"/>
                </a:solidFill>
                <a:latin typeface="Times New Roman" panose="02020603050405020304" pitchFamily="18" charset="0"/>
                <a:ea typeface="楷体_GB2312" pitchFamily="49" charset="-122"/>
              </a:rPr>
              <a:t>Y</a:t>
            </a:r>
            <a:r>
              <a:rPr lang="zh-CN" altLang="en-GB">
                <a:solidFill>
                  <a:srgbClr val="000066"/>
                </a:solidFill>
                <a:latin typeface="Times New Roman" panose="02020603050405020304" pitchFamily="18" charset="0"/>
                <a:ea typeface="楷体_GB2312" pitchFamily="49" charset="-122"/>
              </a:rPr>
              <a:t>端产生00010111循环序列信号</a:t>
            </a:r>
          </a:p>
        </p:txBody>
      </p:sp>
      <p:sp>
        <p:nvSpPr>
          <p:cNvPr id="442465" name="Rectangle 97">
            <a:extLst>
              <a:ext uri="{FF2B5EF4-FFF2-40B4-BE49-F238E27FC236}">
                <a16:creationId xmlns:a16="http://schemas.microsoft.com/office/drawing/2014/main" id="{0E56FE78-9A50-4C08-AE0E-30AF9F645CF9}"/>
              </a:ext>
            </a:extLst>
          </p:cNvPr>
          <p:cNvSpPr>
            <a:spLocks noChangeArrowheads="1"/>
          </p:cNvSpPr>
          <p:nvPr/>
        </p:nvSpPr>
        <p:spPr bwMode="auto">
          <a:xfrm>
            <a:off x="1116013" y="6180138"/>
            <a:ext cx="7262812"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lang="zh-CN" altLang="en-GB" sz="2000">
                <a:solidFill>
                  <a:srgbClr val="000066"/>
                </a:solidFill>
                <a:latin typeface="Times New Roman" panose="02020603050405020304" pitchFamily="18" charset="0"/>
                <a:ea typeface="楷体_GB2312" pitchFamily="49" charset="-122"/>
              </a:rPr>
              <a:t>如要求</a:t>
            </a:r>
            <a:r>
              <a:rPr lang="en-GB" altLang="zh-CN" sz="2000">
                <a:solidFill>
                  <a:srgbClr val="000066"/>
                </a:solidFill>
                <a:latin typeface="Times New Roman" panose="02020603050405020304" pitchFamily="18" charset="0"/>
                <a:ea typeface="楷体_GB2312" pitchFamily="49" charset="-122"/>
              </a:rPr>
              <a:t>Y</a:t>
            </a:r>
            <a:r>
              <a:rPr lang="zh-CN" altLang="en-GB" sz="2000">
                <a:solidFill>
                  <a:srgbClr val="000066"/>
                </a:solidFill>
                <a:latin typeface="Times New Roman" panose="02020603050405020304" pitchFamily="18" charset="0"/>
                <a:ea typeface="楷体_GB2312" pitchFamily="49" charset="-122"/>
              </a:rPr>
              <a:t>端产生10110010循环序列信号，如何改变电路的连接？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2370"/>
                                        </p:tgtEl>
                                        <p:attrNameLst>
                                          <p:attrName>style.visibility</p:attrName>
                                        </p:attrNameLst>
                                      </p:cBhvr>
                                      <p:to>
                                        <p:strVal val="visible"/>
                                      </p:to>
                                    </p:set>
                                    <p:animEffect transition="in" filter="strips(downRight)">
                                      <p:cBhvr>
                                        <p:cTn id="7" dur="500"/>
                                        <p:tgtEl>
                                          <p:spTgt spid="442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2464"/>
                                        </p:tgtEl>
                                        <p:attrNameLst>
                                          <p:attrName>style.visibility</p:attrName>
                                        </p:attrNameLst>
                                      </p:cBhvr>
                                      <p:to>
                                        <p:strVal val="visible"/>
                                      </p:to>
                                    </p:set>
                                    <p:animEffect transition="in" filter="strips(downRight)">
                                      <p:cBhvr>
                                        <p:cTn id="12" dur="500"/>
                                        <p:tgtEl>
                                          <p:spTgt spid="442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2463"/>
                                        </p:tgtEl>
                                        <p:attrNameLst>
                                          <p:attrName>style.visibility</p:attrName>
                                        </p:attrNameLst>
                                      </p:cBhvr>
                                      <p:to>
                                        <p:strVal val="visible"/>
                                      </p:to>
                                    </p:set>
                                    <p:animEffect transition="in" filter="strips(downRight)">
                                      <p:cBhvr>
                                        <p:cTn id="17" dur="500"/>
                                        <p:tgtEl>
                                          <p:spTgt spid="4424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2465"/>
                                        </p:tgtEl>
                                        <p:attrNameLst>
                                          <p:attrName>style.visibility</p:attrName>
                                        </p:attrNameLst>
                                      </p:cBhvr>
                                      <p:to>
                                        <p:strVal val="visible"/>
                                      </p:to>
                                    </p:set>
                                    <p:animEffect transition="in" filter="strips(downRight)">
                                      <p:cBhvr>
                                        <p:cTn id="22" dur="500"/>
                                        <p:tgtEl>
                                          <p:spTgt spid="442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utoUpdateAnimBg="0"/>
      <p:bldP spid="442463" grpId="0" autoUpdateAnimBg="0"/>
      <p:bldP spid="442464" grpId="0" autoUpdateAnimBg="0"/>
      <p:bldP spid="44246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3" name="Rectangle 5">
            <a:extLst>
              <a:ext uri="{FF2B5EF4-FFF2-40B4-BE49-F238E27FC236}">
                <a16:creationId xmlns:a16="http://schemas.microsoft.com/office/drawing/2014/main" id="{B3EA03A0-DA8C-4CD1-BEF6-4EC8314B263E}"/>
              </a:ext>
            </a:extLst>
          </p:cNvPr>
          <p:cNvSpPr>
            <a:spLocks noChangeArrowheads="1"/>
          </p:cNvSpPr>
          <p:nvPr/>
        </p:nvSpPr>
        <p:spPr bwMode="auto">
          <a:xfrm>
            <a:off x="900113" y="585788"/>
            <a:ext cx="3348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en-US" altLang="zh-CN">
                <a:solidFill>
                  <a:srgbClr val="000066"/>
                </a:solidFill>
                <a:latin typeface="Times New Roman" panose="02020603050405020304" pitchFamily="18" charset="0"/>
                <a:ea typeface="楷体_GB2312" pitchFamily="49" charset="-122"/>
                <a:cs typeface="Times New Roman" panose="02020603050405020304" pitchFamily="18" charset="0"/>
              </a:rPr>
              <a:t>2. </a:t>
            </a:r>
            <a:r>
              <a:rPr kumimoji="1" lang="zh-CN" altLang="en-US">
                <a:solidFill>
                  <a:srgbClr val="000066"/>
                </a:solidFill>
                <a:latin typeface="Times New Roman" panose="02020603050405020304" pitchFamily="18" charset="0"/>
                <a:ea typeface="楷体_GB2312" pitchFamily="49" charset="-122"/>
                <a:cs typeface="Arial" panose="020B0604020202020204" pitchFamily="34" charset="0"/>
              </a:rPr>
              <a:t>异步二</a:t>
            </a:r>
            <a:r>
              <a:rPr kumimoji="1" lang="en-US" altLang="zh-CN">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zh-CN" altLang="en-US">
                <a:solidFill>
                  <a:srgbClr val="000066"/>
                </a:solidFill>
                <a:latin typeface="Times New Roman" panose="02020603050405020304" pitchFamily="18" charset="0"/>
                <a:ea typeface="楷体_GB2312" pitchFamily="49" charset="-122"/>
                <a:cs typeface="Arial" panose="020B0604020202020204" pitchFamily="34" charset="0"/>
              </a:rPr>
              <a:t>十进制计数器</a:t>
            </a:r>
            <a:endParaRPr kumimoji="1" lang="zh-CN" altLang="en-US" b="0">
              <a:solidFill>
                <a:srgbClr val="000066"/>
              </a:solidFill>
              <a:latin typeface="Times New Roman" panose="02020603050405020304" pitchFamily="18" charset="0"/>
            </a:endParaRPr>
          </a:p>
        </p:txBody>
      </p:sp>
      <p:grpSp>
        <p:nvGrpSpPr>
          <p:cNvPr id="401434" name="Group 26">
            <a:extLst>
              <a:ext uri="{FF2B5EF4-FFF2-40B4-BE49-F238E27FC236}">
                <a16:creationId xmlns:a16="http://schemas.microsoft.com/office/drawing/2014/main" id="{1EAD0867-00A0-4E43-96B5-E57F50AC0834}"/>
              </a:ext>
            </a:extLst>
          </p:cNvPr>
          <p:cNvGrpSpPr>
            <a:grpSpLocks/>
          </p:cNvGrpSpPr>
          <p:nvPr/>
        </p:nvGrpSpPr>
        <p:grpSpPr bwMode="auto">
          <a:xfrm>
            <a:off x="611188" y="1160463"/>
            <a:ext cx="6697662" cy="1944687"/>
            <a:chOff x="385" y="731"/>
            <a:chExt cx="4219" cy="1225"/>
          </a:xfrm>
        </p:grpSpPr>
        <p:sp>
          <p:nvSpPr>
            <p:cNvPr id="49157" name="Rectangle 6">
              <a:extLst>
                <a:ext uri="{FF2B5EF4-FFF2-40B4-BE49-F238E27FC236}">
                  <a16:creationId xmlns:a16="http://schemas.microsoft.com/office/drawing/2014/main" id="{0DCF8117-1FFC-45CF-956F-9163160578BC}"/>
                </a:ext>
              </a:extLst>
            </p:cNvPr>
            <p:cNvSpPr>
              <a:spLocks noChangeArrowheads="1"/>
            </p:cNvSpPr>
            <p:nvPr/>
          </p:nvSpPr>
          <p:spPr bwMode="auto">
            <a:xfrm>
              <a:off x="793" y="731"/>
              <a:ext cx="3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cs typeface="Times New Roman" panose="02020603050405020304" pitchFamily="18" charset="0"/>
                </a:rPr>
                <a:t>将图中电路按以下两种方式连接：</a:t>
              </a:r>
            </a:p>
          </p:txBody>
        </p:sp>
        <p:sp>
          <p:nvSpPr>
            <p:cNvPr id="49158" name="Rectangle 7">
              <a:extLst>
                <a:ext uri="{FF2B5EF4-FFF2-40B4-BE49-F238E27FC236}">
                  <a16:creationId xmlns:a16="http://schemas.microsoft.com/office/drawing/2014/main" id="{D8303B1D-3131-419F-BA90-40F8FCD920D3}"/>
                </a:ext>
              </a:extLst>
            </p:cNvPr>
            <p:cNvSpPr>
              <a:spLocks noChangeArrowheads="1"/>
            </p:cNvSpPr>
            <p:nvPr/>
          </p:nvSpPr>
          <p:spPr bwMode="auto">
            <a:xfrm>
              <a:off x="430" y="1668"/>
              <a:ext cx="27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cs typeface="Times New Roman" panose="02020603050405020304" pitchFamily="18" charset="0"/>
                </a:rPr>
                <a:t>试分析它们的逻辑输出状态。</a:t>
              </a:r>
            </a:p>
          </p:txBody>
        </p:sp>
        <p:graphicFrame>
          <p:nvGraphicFramePr>
            <p:cNvPr id="49159" name="Object 10">
              <a:extLst>
                <a:ext uri="{FF2B5EF4-FFF2-40B4-BE49-F238E27FC236}">
                  <a16:creationId xmlns:a16="http://schemas.microsoft.com/office/drawing/2014/main" id="{7C07AFE9-6661-4187-BEF6-FC177D6040A1}"/>
                </a:ext>
              </a:extLst>
            </p:cNvPr>
            <p:cNvGraphicFramePr>
              <a:graphicFrameLocks noChangeAspect="1"/>
            </p:cNvGraphicFramePr>
            <p:nvPr/>
          </p:nvGraphicFramePr>
          <p:xfrm>
            <a:off x="1066" y="1033"/>
            <a:ext cx="394" cy="305"/>
          </p:xfrm>
          <a:graphic>
            <a:graphicData uri="http://schemas.openxmlformats.org/presentationml/2006/ole">
              <mc:AlternateContent xmlns:mc="http://schemas.openxmlformats.org/markup-compatibility/2006">
                <mc:Choice xmlns:v="urn:schemas-microsoft-com:vml" Requires="v">
                  <p:oleObj spid="_x0000_s49169" name="公式" r:id="rId3" imgW="279279" imgH="215806" progId="Equation.3">
                    <p:embed/>
                  </p:oleObj>
                </mc:Choice>
                <mc:Fallback>
                  <p:oleObj name="公式" r:id="rId3" imgW="279279" imgH="215806"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1033"/>
                          <a:ext cx="39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11">
              <a:extLst>
                <a:ext uri="{FF2B5EF4-FFF2-40B4-BE49-F238E27FC236}">
                  <a16:creationId xmlns:a16="http://schemas.microsoft.com/office/drawing/2014/main" id="{CCA456CF-6111-442D-A43A-2DD5DD6C6FC3}"/>
                </a:ext>
              </a:extLst>
            </p:cNvPr>
            <p:cNvGraphicFramePr>
              <a:graphicFrameLocks noChangeAspect="1"/>
            </p:cNvGraphicFramePr>
            <p:nvPr/>
          </p:nvGraphicFramePr>
          <p:xfrm>
            <a:off x="3560" y="1045"/>
            <a:ext cx="409" cy="305"/>
          </p:xfrm>
          <a:graphic>
            <a:graphicData uri="http://schemas.openxmlformats.org/presentationml/2006/ole">
              <mc:AlternateContent xmlns:mc="http://schemas.openxmlformats.org/markup-compatibility/2006">
                <mc:Choice xmlns:v="urn:schemas-microsoft-com:vml" Requires="v">
                  <p:oleObj spid="_x0000_s49170" name="公式" r:id="rId5" imgW="266469" imgH="203024" progId="Equation.3">
                    <p:embed/>
                  </p:oleObj>
                </mc:Choice>
                <mc:Fallback>
                  <p:oleObj name="公式" r:id="rId5" imgW="266469" imgH="20302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 y="1045"/>
                          <a:ext cx="40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1" name="Rectangle 12">
              <a:extLst>
                <a:ext uri="{FF2B5EF4-FFF2-40B4-BE49-F238E27FC236}">
                  <a16:creationId xmlns:a16="http://schemas.microsoft.com/office/drawing/2014/main" id="{FE9CC031-078E-4756-BB8C-BAC1D8432DD1}"/>
                </a:ext>
              </a:extLst>
            </p:cNvPr>
            <p:cNvSpPr>
              <a:spLocks noChangeArrowheads="1"/>
            </p:cNvSpPr>
            <p:nvPr/>
          </p:nvSpPr>
          <p:spPr bwMode="auto">
            <a:xfrm>
              <a:off x="1370" y="1033"/>
              <a:ext cx="22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a:solidFill>
                    <a:srgbClr val="000066"/>
                  </a:solidFill>
                  <a:latin typeface="Times New Roman" panose="02020603050405020304" pitchFamily="18" charset="0"/>
                  <a:ea typeface="楷体_GB2312" pitchFamily="49" charset="-122"/>
                  <a:cs typeface="Times New Roman" panose="02020603050405020304" pitchFamily="18" charset="0"/>
                </a:rPr>
                <a:t>接计数脉冲信号，将</a:t>
              </a:r>
              <a:r>
                <a:rPr kumimoji="1"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0</a:t>
              </a:r>
              <a:r>
                <a:rPr kumimoji="1" lang="zh-CN" altLang="en-US">
                  <a:solidFill>
                    <a:srgbClr val="000066"/>
                  </a:solidFill>
                  <a:latin typeface="Times New Roman" panose="02020603050405020304" pitchFamily="18" charset="0"/>
                  <a:ea typeface="楷体_GB2312" pitchFamily="49" charset="-122"/>
                  <a:cs typeface="Times New Roman" panose="02020603050405020304" pitchFamily="18" charset="0"/>
                </a:rPr>
                <a:t>与</a:t>
              </a:r>
            </a:p>
          </p:txBody>
        </p:sp>
        <p:sp>
          <p:nvSpPr>
            <p:cNvPr id="49162" name="Rectangle 13">
              <a:extLst>
                <a:ext uri="{FF2B5EF4-FFF2-40B4-BE49-F238E27FC236}">
                  <a16:creationId xmlns:a16="http://schemas.microsoft.com/office/drawing/2014/main" id="{6CF7ABFD-81D8-4C67-B6A9-E45B1678102A}"/>
                </a:ext>
              </a:extLst>
            </p:cNvPr>
            <p:cNvSpPr>
              <a:spLocks noChangeArrowheads="1"/>
            </p:cNvSpPr>
            <p:nvPr/>
          </p:nvSpPr>
          <p:spPr bwMode="auto">
            <a:xfrm>
              <a:off x="3741" y="1033"/>
              <a:ext cx="8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cs typeface="Times New Roman" panose="02020603050405020304" pitchFamily="18" charset="0"/>
                </a:rPr>
                <a:t>相连；</a:t>
              </a:r>
            </a:p>
          </p:txBody>
        </p:sp>
        <p:sp>
          <p:nvSpPr>
            <p:cNvPr id="49163" name="Rectangle 14">
              <a:extLst>
                <a:ext uri="{FF2B5EF4-FFF2-40B4-BE49-F238E27FC236}">
                  <a16:creationId xmlns:a16="http://schemas.microsoft.com/office/drawing/2014/main" id="{98A39FF0-09F5-447C-BEB8-2A430F1B3AA7}"/>
                </a:ext>
              </a:extLst>
            </p:cNvPr>
            <p:cNvSpPr>
              <a:spLocks noChangeArrowheads="1"/>
            </p:cNvSpPr>
            <p:nvPr/>
          </p:nvSpPr>
          <p:spPr bwMode="auto">
            <a:xfrm>
              <a:off x="385" y="1033"/>
              <a:ext cx="7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cs typeface="Times New Roman" panose="02020603050405020304" pitchFamily="18" charset="0"/>
                </a:rPr>
                <a:t>（</a:t>
              </a:r>
              <a:r>
                <a:rPr kumimoji="1" lang="en-US" altLang="zh-CN" sz="2400">
                  <a:solidFill>
                    <a:srgbClr val="000066"/>
                  </a:solidFill>
                  <a:latin typeface="Times New Roman" panose="02020603050405020304" pitchFamily="18" charset="0"/>
                  <a:cs typeface="Times New Roman" panose="02020603050405020304" pitchFamily="18" charset="0"/>
                </a:rPr>
                <a:t>1</a:t>
              </a:r>
              <a:r>
                <a:rPr kumimoji="1" lang="zh-CN" altLang="en-US" sz="2400">
                  <a:solidFill>
                    <a:srgbClr val="000066"/>
                  </a:solidFill>
                  <a:latin typeface="Times New Roman" panose="02020603050405020304" pitchFamily="18" charset="0"/>
                  <a:cs typeface="Times New Roman" panose="02020603050405020304" pitchFamily="18" charset="0"/>
                </a:rPr>
                <a:t>）</a:t>
              </a:r>
            </a:p>
          </p:txBody>
        </p:sp>
        <p:graphicFrame>
          <p:nvGraphicFramePr>
            <p:cNvPr id="49164" name="Object 17">
              <a:extLst>
                <a:ext uri="{FF2B5EF4-FFF2-40B4-BE49-F238E27FC236}">
                  <a16:creationId xmlns:a16="http://schemas.microsoft.com/office/drawing/2014/main" id="{589ADC29-A90A-4822-A084-8C88DE504A58}"/>
                </a:ext>
              </a:extLst>
            </p:cNvPr>
            <p:cNvGraphicFramePr>
              <a:graphicFrameLocks noChangeAspect="1"/>
            </p:cNvGraphicFramePr>
            <p:nvPr/>
          </p:nvGraphicFramePr>
          <p:xfrm>
            <a:off x="1066" y="1305"/>
            <a:ext cx="408" cy="305"/>
          </p:xfrm>
          <a:graphic>
            <a:graphicData uri="http://schemas.openxmlformats.org/presentationml/2006/ole">
              <mc:AlternateContent xmlns:mc="http://schemas.openxmlformats.org/markup-compatibility/2006">
                <mc:Choice xmlns:v="urn:schemas-microsoft-com:vml" Requires="v">
                  <p:oleObj spid="_x0000_s49171" name="公式" r:id="rId7" imgW="266469" imgH="203024" progId="Equation.3">
                    <p:embed/>
                  </p:oleObj>
                </mc:Choice>
                <mc:Fallback>
                  <p:oleObj name="公式" r:id="rId7" imgW="266469" imgH="203024"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1305"/>
                          <a:ext cx="40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5" name="Object 18">
              <a:extLst>
                <a:ext uri="{FF2B5EF4-FFF2-40B4-BE49-F238E27FC236}">
                  <a16:creationId xmlns:a16="http://schemas.microsoft.com/office/drawing/2014/main" id="{6C240E56-4BA8-4671-8C75-54081C10D39F}"/>
                </a:ext>
              </a:extLst>
            </p:cNvPr>
            <p:cNvGraphicFramePr>
              <a:graphicFrameLocks noChangeAspect="1"/>
            </p:cNvGraphicFramePr>
            <p:nvPr/>
          </p:nvGraphicFramePr>
          <p:xfrm>
            <a:off x="3560" y="1339"/>
            <a:ext cx="394" cy="305"/>
          </p:xfrm>
          <a:graphic>
            <a:graphicData uri="http://schemas.openxmlformats.org/presentationml/2006/ole">
              <mc:AlternateContent xmlns:mc="http://schemas.openxmlformats.org/markup-compatibility/2006">
                <mc:Choice xmlns:v="urn:schemas-microsoft-com:vml" Requires="v">
                  <p:oleObj spid="_x0000_s49172" name="公式" r:id="rId9" imgW="279279" imgH="215806" progId="Equation.3">
                    <p:embed/>
                  </p:oleObj>
                </mc:Choice>
                <mc:Fallback>
                  <p:oleObj name="公式" r:id="rId9" imgW="279279" imgH="215806"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 y="1339"/>
                          <a:ext cx="39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6" name="Rectangle 19">
              <a:extLst>
                <a:ext uri="{FF2B5EF4-FFF2-40B4-BE49-F238E27FC236}">
                  <a16:creationId xmlns:a16="http://schemas.microsoft.com/office/drawing/2014/main" id="{9071F9C8-949B-47EA-9CFA-63CF95217434}"/>
                </a:ext>
              </a:extLst>
            </p:cNvPr>
            <p:cNvSpPr>
              <a:spLocks noChangeArrowheads="1"/>
            </p:cNvSpPr>
            <p:nvPr/>
          </p:nvSpPr>
          <p:spPr bwMode="auto">
            <a:xfrm>
              <a:off x="1402" y="1339"/>
              <a:ext cx="22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a:solidFill>
                    <a:srgbClr val="000066"/>
                  </a:solidFill>
                  <a:latin typeface="Times New Roman" panose="02020603050405020304" pitchFamily="18" charset="0"/>
                  <a:ea typeface="楷体_GB2312" pitchFamily="49" charset="-122"/>
                  <a:cs typeface="Times New Roman" panose="02020603050405020304" pitchFamily="18" charset="0"/>
                </a:rPr>
                <a:t>接计数脉冲信号，将</a:t>
              </a:r>
              <a:r>
                <a:rPr kumimoji="1" lang="en-US" altLang="zh-CN"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baseline="-30000">
                  <a:solidFill>
                    <a:srgbClr val="000066"/>
                  </a:solidFill>
                  <a:latin typeface="Times New Roman" panose="02020603050405020304" pitchFamily="18" charset="0"/>
                  <a:ea typeface="楷体_GB2312" pitchFamily="49" charset="-122"/>
                  <a:cs typeface="Times New Roman" panose="02020603050405020304" pitchFamily="18" charset="0"/>
                </a:rPr>
                <a:t>3</a:t>
              </a:r>
              <a:r>
                <a:rPr kumimoji="1" lang="zh-CN" altLang="en-US">
                  <a:solidFill>
                    <a:srgbClr val="000066"/>
                  </a:solidFill>
                  <a:latin typeface="Times New Roman" panose="02020603050405020304" pitchFamily="18" charset="0"/>
                  <a:ea typeface="楷体_GB2312" pitchFamily="49" charset="-122"/>
                  <a:cs typeface="Times New Roman" panose="02020603050405020304" pitchFamily="18" charset="0"/>
                </a:rPr>
                <a:t>与</a:t>
              </a:r>
            </a:p>
          </p:txBody>
        </p:sp>
        <p:sp>
          <p:nvSpPr>
            <p:cNvPr id="49167" name="Rectangle 20">
              <a:extLst>
                <a:ext uri="{FF2B5EF4-FFF2-40B4-BE49-F238E27FC236}">
                  <a16:creationId xmlns:a16="http://schemas.microsoft.com/office/drawing/2014/main" id="{6C6EC57F-1BB8-40A6-9E8A-4F447EE39FC0}"/>
                </a:ext>
              </a:extLst>
            </p:cNvPr>
            <p:cNvSpPr>
              <a:spLocks noChangeArrowheads="1"/>
            </p:cNvSpPr>
            <p:nvPr/>
          </p:nvSpPr>
          <p:spPr bwMode="auto">
            <a:xfrm>
              <a:off x="3741" y="1368"/>
              <a:ext cx="6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cs typeface="Times New Roman" panose="02020603050405020304" pitchFamily="18" charset="0"/>
                </a:rPr>
                <a:t>相连</a:t>
              </a:r>
            </a:p>
          </p:txBody>
        </p:sp>
        <p:sp>
          <p:nvSpPr>
            <p:cNvPr id="49168" name="Rectangle 21">
              <a:extLst>
                <a:ext uri="{FF2B5EF4-FFF2-40B4-BE49-F238E27FC236}">
                  <a16:creationId xmlns:a16="http://schemas.microsoft.com/office/drawing/2014/main" id="{ABFEB490-932A-4BED-B807-4AB57A9836E8}"/>
                </a:ext>
              </a:extLst>
            </p:cNvPr>
            <p:cNvSpPr>
              <a:spLocks noChangeArrowheads="1"/>
            </p:cNvSpPr>
            <p:nvPr/>
          </p:nvSpPr>
          <p:spPr bwMode="auto">
            <a:xfrm>
              <a:off x="385" y="1339"/>
              <a:ext cx="7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cs typeface="Times New Roman" panose="02020603050405020304" pitchFamily="18" charset="0"/>
                </a:rPr>
                <a:t>（</a:t>
              </a:r>
              <a:r>
                <a:rPr kumimoji="1" lang="en-US" altLang="zh-CN" sz="2400">
                  <a:solidFill>
                    <a:srgbClr val="000066"/>
                  </a:solidFill>
                  <a:latin typeface="Times New Roman" panose="02020603050405020304" pitchFamily="18" charset="0"/>
                  <a:cs typeface="Times New Roman" panose="02020603050405020304" pitchFamily="18" charset="0"/>
                </a:rPr>
                <a:t>2</a:t>
              </a:r>
              <a:r>
                <a:rPr kumimoji="1" lang="zh-CN" altLang="en-US" sz="2400">
                  <a:solidFill>
                    <a:srgbClr val="000066"/>
                  </a:solidFill>
                  <a:latin typeface="Times New Roman" panose="02020603050405020304" pitchFamily="18" charset="0"/>
                  <a:cs typeface="Times New Roman" panose="02020603050405020304" pitchFamily="18" charset="0"/>
                </a:rPr>
                <a:t>）</a:t>
              </a:r>
            </a:p>
          </p:txBody>
        </p:sp>
      </p:grpSp>
      <p:graphicFrame>
        <p:nvGraphicFramePr>
          <p:cNvPr id="401431" name="Object 23">
            <a:extLst>
              <a:ext uri="{FF2B5EF4-FFF2-40B4-BE49-F238E27FC236}">
                <a16:creationId xmlns:a16="http://schemas.microsoft.com/office/drawing/2014/main" id="{4C6990BC-D1BE-49FC-AA68-AD7C48EC66F5}"/>
              </a:ext>
            </a:extLst>
          </p:cNvPr>
          <p:cNvGraphicFramePr>
            <a:graphicFrameLocks noChangeAspect="1"/>
          </p:cNvGraphicFramePr>
          <p:nvPr/>
        </p:nvGraphicFramePr>
        <p:xfrm>
          <a:off x="539750" y="3357563"/>
          <a:ext cx="8101013" cy="2624137"/>
        </p:xfrm>
        <a:graphic>
          <a:graphicData uri="http://schemas.openxmlformats.org/presentationml/2006/ole">
            <mc:AlternateContent xmlns:mc="http://schemas.openxmlformats.org/markup-compatibility/2006">
              <mc:Choice xmlns:v="urn:schemas-microsoft-com:vml" Requires="v">
                <p:oleObj spid="_x0000_s49173" name="图片" r:id="rId11" imgW="4140962" imgH="1334991" progId="Word.Picture.8">
                  <p:embed/>
                </p:oleObj>
              </mc:Choice>
              <mc:Fallback>
                <p:oleObj name="图片" r:id="rId11" imgW="4140962" imgH="1334991" progId="Word.Picture.8">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3357563"/>
                        <a:ext cx="8101013" cy="2624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1413"/>
                                        </p:tgtEl>
                                        <p:attrNameLst>
                                          <p:attrName>style.visibility</p:attrName>
                                        </p:attrNameLst>
                                      </p:cBhvr>
                                      <p:to>
                                        <p:strVal val="visible"/>
                                      </p:to>
                                    </p:set>
                                    <p:animEffect transition="in" filter="strips(downRight)">
                                      <p:cBhvr>
                                        <p:cTn id="7" dur="500"/>
                                        <p:tgtEl>
                                          <p:spTgt spid="401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1431"/>
                                        </p:tgtEl>
                                        <p:attrNameLst>
                                          <p:attrName>style.visibility</p:attrName>
                                        </p:attrNameLst>
                                      </p:cBhvr>
                                      <p:to>
                                        <p:strVal val="visible"/>
                                      </p:to>
                                    </p:set>
                                    <p:animEffect transition="in" filter="wipe(left)">
                                      <p:cBhvr>
                                        <p:cTn id="12" dur="500"/>
                                        <p:tgtEl>
                                          <p:spTgt spid="4014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1434"/>
                                        </p:tgtEl>
                                        <p:attrNameLst>
                                          <p:attrName>style.visibility</p:attrName>
                                        </p:attrNameLst>
                                      </p:cBhvr>
                                      <p:to>
                                        <p:strVal val="visible"/>
                                      </p:to>
                                    </p:set>
                                    <p:animEffect transition="in" filter="wipe(left)">
                                      <p:cBhvr>
                                        <p:cTn id="17" dur="500"/>
                                        <p:tgtEl>
                                          <p:spTgt spid="401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743BA82-31F9-4996-8F49-5057416BF3FE}"/>
              </a:ext>
            </a:extLst>
          </p:cNvPr>
          <p:cNvSpPr>
            <a:spLocks noChangeArrowheads="1"/>
          </p:cNvSpPr>
          <p:nvPr/>
        </p:nvSpPr>
        <p:spPr bwMode="auto">
          <a:xfrm>
            <a:off x="2124075" y="404813"/>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a:solidFill>
                  <a:srgbClr val="000066"/>
                </a:solidFill>
                <a:latin typeface="Arial" panose="020B0604020202020204" pitchFamily="34" charset="0"/>
                <a:ea typeface="楷体_GB2312" pitchFamily="49" charset="-122"/>
                <a:cs typeface="Arial" panose="020B0604020202020204" pitchFamily="34" charset="0"/>
              </a:rPr>
              <a:t>两种连接方式的状态表</a:t>
            </a:r>
            <a:endParaRPr kumimoji="1" lang="zh-CN" altLang="en-US">
              <a:solidFill>
                <a:srgbClr val="000066"/>
              </a:solidFill>
              <a:latin typeface="Times New Roman" panose="02020603050405020304" pitchFamily="18" charset="0"/>
              <a:ea typeface="楷体_GB2312" pitchFamily="49" charset="-122"/>
              <a:cs typeface="Arial" panose="020B0604020202020204" pitchFamily="34" charset="0"/>
            </a:endParaRPr>
          </a:p>
        </p:txBody>
      </p:sp>
      <p:graphicFrame>
        <p:nvGraphicFramePr>
          <p:cNvPr id="443395" name="Group 3">
            <a:extLst>
              <a:ext uri="{FF2B5EF4-FFF2-40B4-BE49-F238E27FC236}">
                <a16:creationId xmlns:a16="http://schemas.microsoft.com/office/drawing/2014/main" id="{74A9C50F-1CC5-4311-B6A5-A4AAF81EB23C}"/>
              </a:ext>
            </a:extLst>
          </p:cNvPr>
          <p:cNvGraphicFramePr>
            <a:graphicFrameLocks noGrp="1"/>
          </p:cNvGraphicFramePr>
          <p:nvPr/>
        </p:nvGraphicFramePr>
        <p:xfrm>
          <a:off x="1187450" y="1268413"/>
          <a:ext cx="6948488" cy="4764087"/>
        </p:xfrm>
        <a:graphic>
          <a:graphicData uri="http://schemas.openxmlformats.org/drawingml/2006/table">
            <a:tbl>
              <a:tblPr/>
              <a:tblGrid>
                <a:gridCol w="1290638">
                  <a:extLst>
                    <a:ext uri="{9D8B030D-6E8A-4147-A177-3AD203B41FA5}">
                      <a16:colId xmlns:a16="http://schemas.microsoft.com/office/drawing/2014/main" val="20000"/>
                    </a:ext>
                  </a:extLst>
                </a:gridCol>
                <a:gridCol w="738187">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738188">
                  <a:extLst>
                    <a:ext uri="{9D8B030D-6E8A-4147-A177-3AD203B41FA5}">
                      <a16:colId xmlns:a16="http://schemas.microsoft.com/office/drawing/2014/main" val="20003"/>
                    </a:ext>
                  </a:extLst>
                </a:gridCol>
                <a:gridCol w="736600">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4687">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tblGrid>
              <a:tr h="396293">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计数顺序</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连接方式</a:t>
                      </a: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r>
                        <a:rPr kumimoji="1" lang="zh-CN" altLang="en-US"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8421</a:t>
                      </a:r>
                      <a:r>
                        <a:rPr kumimoji="1" lang="zh-CN" altLang="en-US"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码）</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连接方式</a:t>
                      </a: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2</a:t>
                      </a:r>
                      <a:r>
                        <a:rPr kumimoji="1" lang="zh-CN" altLang="en-US"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5421</a:t>
                      </a:r>
                      <a:r>
                        <a:rPr kumimoji="1" lang="zh-CN" altLang="en-US"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码）</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293">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0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3</a:t>
                      </a:r>
                      <a:endPar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0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2</a:t>
                      </a:r>
                      <a:endPar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0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endPar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0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endPar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0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endPar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0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3</a:t>
                      </a:r>
                      <a:endPar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0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2</a:t>
                      </a:r>
                      <a:endPar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0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endPar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9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9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9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2</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9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3</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9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4</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9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5</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9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6</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9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7</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9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8</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0486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9</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D7E2325C-2B04-41ED-B0B4-40C929B5435A}"/>
              </a:ext>
            </a:extLst>
          </p:cNvPr>
          <p:cNvSpPr>
            <a:spLocks noChangeArrowheads="1"/>
          </p:cNvSpPr>
          <p:nvPr/>
        </p:nvSpPr>
        <p:spPr bwMode="auto">
          <a:xfrm>
            <a:off x="863600" y="1304925"/>
            <a:ext cx="456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楷体_GB2312" pitchFamily="49" charset="-122"/>
                <a:ea typeface="楷体_GB2312" pitchFamily="49" charset="-122"/>
              </a:rPr>
              <a:t>（</a:t>
            </a:r>
            <a:r>
              <a:rPr lang="en-US" altLang="zh-CN">
                <a:solidFill>
                  <a:srgbClr val="000066"/>
                </a:solidFill>
                <a:latin typeface="楷体_GB2312" pitchFamily="49" charset="-122"/>
                <a:ea typeface="楷体_GB2312" pitchFamily="49" charset="-122"/>
              </a:rPr>
              <a:t>1</a:t>
            </a:r>
            <a:r>
              <a:rPr lang="zh-CN" altLang="en-US">
                <a:solidFill>
                  <a:srgbClr val="000066"/>
                </a:solidFill>
                <a:latin typeface="楷体_GB2312" pitchFamily="49" charset="-122"/>
                <a:ea typeface="楷体_GB2312" pitchFamily="49" charset="-122"/>
              </a:rPr>
              <a:t>）工作原理</a:t>
            </a:r>
          </a:p>
        </p:txBody>
      </p:sp>
      <p:graphicFrame>
        <p:nvGraphicFramePr>
          <p:cNvPr id="405509" name="Object 5">
            <a:extLst>
              <a:ext uri="{FF2B5EF4-FFF2-40B4-BE49-F238E27FC236}">
                <a16:creationId xmlns:a16="http://schemas.microsoft.com/office/drawing/2014/main" id="{40FDAFC0-B08F-40F5-BABA-EC43B59C75B8}"/>
              </a:ext>
            </a:extLst>
          </p:cNvPr>
          <p:cNvGraphicFramePr>
            <a:graphicFrameLocks noChangeAspect="1"/>
          </p:cNvGraphicFramePr>
          <p:nvPr/>
        </p:nvGraphicFramePr>
        <p:xfrm>
          <a:off x="107950" y="3811588"/>
          <a:ext cx="6335713" cy="2101850"/>
        </p:xfrm>
        <a:graphic>
          <a:graphicData uri="http://schemas.openxmlformats.org/presentationml/2006/ole">
            <mc:AlternateContent xmlns:mc="http://schemas.openxmlformats.org/markup-compatibility/2006">
              <mc:Choice xmlns:v="urn:schemas-microsoft-com:vml" Requires="v">
                <p:oleObj spid="_x0000_s51221" name="图片" r:id="rId3" imgW="3550920" imgH="868680" progId="Word.Picture.8">
                  <p:embed/>
                </p:oleObj>
              </mc:Choice>
              <mc:Fallback>
                <p:oleObj name="图片" r:id="rId3" imgW="3550920" imgH="86868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3811588"/>
                        <a:ext cx="6335713" cy="21018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05510" name="Group 6">
            <a:extLst>
              <a:ext uri="{FF2B5EF4-FFF2-40B4-BE49-F238E27FC236}">
                <a16:creationId xmlns:a16="http://schemas.microsoft.com/office/drawing/2014/main" id="{8771811B-74EE-4420-AF7A-1622817B5E91}"/>
              </a:ext>
            </a:extLst>
          </p:cNvPr>
          <p:cNvGrpSpPr>
            <a:grpSpLocks/>
          </p:cNvGrpSpPr>
          <p:nvPr/>
        </p:nvGrpSpPr>
        <p:grpSpPr bwMode="auto">
          <a:xfrm>
            <a:off x="503238" y="3321050"/>
            <a:ext cx="5241925" cy="1223963"/>
            <a:chOff x="612" y="1502"/>
            <a:chExt cx="4627" cy="816"/>
          </a:xfrm>
        </p:grpSpPr>
        <p:sp>
          <p:nvSpPr>
            <p:cNvPr id="51218" name="Line 7">
              <a:extLst>
                <a:ext uri="{FF2B5EF4-FFF2-40B4-BE49-F238E27FC236}">
                  <a16:creationId xmlns:a16="http://schemas.microsoft.com/office/drawing/2014/main" id="{E303366F-EC12-4E67-896D-B8E23A48E166}"/>
                </a:ext>
              </a:extLst>
            </p:cNvPr>
            <p:cNvSpPr>
              <a:spLocks noChangeShapeType="1"/>
            </p:cNvSpPr>
            <p:nvPr/>
          </p:nvSpPr>
          <p:spPr bwMode="auto">
            <a:xfrm flipV="1">
              <a:off x="5239" y="1502"/>
              <a:ext cx="0" cy="816"/>
            </a:xfrm>
            <a:prstGeom prst="line">
              <a:avLst/>
            </a:prstGeom>
            <a:noFill/>
            <a:ln w="38100">
              <a:solidFill>
                <a:srgbClr val="33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Line 8">
              <a:extLst>
                <a:ext uri="{FF2B5EF4-FFF2-40B4-BE49-F238E27FC236}">
                  <a16:creationId xmlns:a16="http://schemas.microsoft.com/office/drawing/2014/main" id="{A09B0110-A550-4920-BE18-07D49D0B725D}"/>
                </a:ext>
              </a:extLst>
            </p:cNvPr>
            <p:cNvSpPr>
              <a:spLocks noChangeShapeType="1"/>
            </p:cNvSpPr>
            <p:nvPr/>
          </p:nvSpPr>
          <p:spPr bwMode="auto">
            <a:xfrm>
              <a:off x="612" y="1502"/>
              <a:ext cx="4627" cy="0"/>
            </a:xfrm>
            <a:prstGeom prst="line">
              <a:avLst/>
            </a:prstGeom>
            <a:noFill/>
            <a:ln w="38100">
              <a:solidFill>
                <a:srgbClr val="33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0" name="Line 9">
              <a:extLst>
                <a:ext uri="{FF2B5EF4-FFF2-40B4-BE49-F238E27FC236}">
                  <a16:creationId xmlns:a16="http://schemas.microsoft.com/office/drawing/2014/main" id="{DC5A2C6D-ED85-45C5-A21E-C37A670D2D9F}"/>
                </a:ext>
              </a:extLst>
            </p:cNvPr>
            <p:cNvSpPr>
              <a:spLocks noChangeShapeType="1"/>
            </p:cNvSpPr>
            <p:nvPr/>
          </p:nvSpPr>
          <p:spPr bwMode="auto">
            <a:xfrm>
              <a:off x="635" y="1502"/>
              <a:ext cx="0" cy="794"/>
            </a:xfrm>
            <a:prstGeom prst="line">
              <a:avLst/>
            </a:prstGeom>
            <a:noFill/>
            <a:ln w="38100">
              <a:solidFill>
                <a:srgbClr val="33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5514" name="Rectangle 10">
            <a:extLst>
              <a:ext uri="{FF2B5EF4-FFF2-40B4-BE49-F238E27FC236}">
                <a16:creationId xmlns:a16="http://schemas.microsoft.com/office/drawing/2014/main" id="{8FC56A84-A402-4C6A-9159-42F067C500ED}"/>
              </a:ext>
            </a:extLst>
          </p:cNvPr>
          <p:cNvSpPr>
            <a:spLocks noChangeArrowheads="1"/>
          </p:cNvSpPr>
          <p:nvPr/>
        </p:nvSpPr>
        <p:spPr bwMode="auto">
          <a:xfrm>
            <a:off x="1042988" y="2744788"/>
            <a:ext cx="353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置初态</a:t>
            </a:r>
            <a:r>
              <a:rPr lang="en-US" altLang="zh-CN" i="1">
                <a:solidFill>
                  <a:srgbClr val="000066"/>
                </a:solidFill>
                <a:latin typeface="Times New Roman" panose="02020603050405020304" pitchFamily="18" charset="0"/>
              </a:rPr>
              <a:t>Q</a:t>
            </a:r>
            <a:r>
              <a:rPr lang="en-US" altLang="zh-CN" baseline="-25000">
                <a:solidFill>
                  <a:srgbClr val="000066"/>
                </a:solidFill>
                <a:latin typeface="Times New Roman" panose="02020603050405020304" pitchFamily="18" charset="0"/>
              </a:rPr>
              <a:t>3</a:t>
            </a:r>
            <a:r>
              <a:rPr lang="en-US" altLang="zh-CN" i="1">
                <a:solidFill>
                  <a:srgbClr val="000066"/>
                </a:solidFill>
                <a:latin typeface="Times New Roman" panose="02020603050405020304" pitchFamily="18" charset="0"/>
              </a:rPr>
              <a:t>Q</a:t>
            </a:r>
            <a:r>
              <a:rPr lang="en-US" altLang="zh-CN" baseline="-25000">
                <a:solidFill>
                  <a:srgbClr val="000066"/>
                </a:solidFill>
                <a:latin typeface="Times New Roman" panose="02020603050405020304" pitchFamily="18" charset="0"/>
              </a:rPr>
              <a:t>2</a:t>
            </a:r>
            <a:r>
              <a:rPr lang="en-US" altLang="zh-CN" i="1">
                <a:solidFill>
                  <a:srgbClr val="000066"/>
                </a:solidFill>
                <a:latin typeface="Times New Roman" panose="02020603050405020304" pitchFamily="18" charset="0"/>
              </a:rPr>
              <a:t>Q</a:t>
            </a:r>
            <a:r>
              <a:rPr lang="en-US" altLang="zh-CN" baseline="-25000">
                <a:solidFill>
                  <a:srgbClr val="000066"/>
                </a:solidFill>
                <a:latin typeface="Times New Roman" panose="02020603050405020304" pitchFamily="18" charset="0"/>
              </a:rPr>
              <a:t>1</a:t>
            </a:r>
            <a:r>
              <a:rPr lang="en-US" altLang="zh-CN" i="1">
                <a:solidFill>
                  <a:srgbClr val="000066"/>
                </a:solidFill>
                <a:latin typeface="Times New Roman" panose="02020603050405020304" pitchFamily="18" charset="0"/>
              </a:rPr>
              <a:t>Q</a:t>
            </a:r>
            <a:r>
              <a:rPr lang="en-US" altLang="zh-CN" baseline="-25000">
                <a:solidFill>
                  <a:srgbClr val="000066"/>
                </a:solidFill>
                <a:latin typeface="Times New Roman" panose="02020603050405020304" pitchFamily="18" charset="0"/>
              </a:rPr>
              <a:t>0</a:t>
            </a:r>
            <a:r>
              <a:rPr lang="en-US" altLang="zh-CN">
                <a:solidFill>
                  <a:srgbClr val="000066"/>
                </a:solidFill>
                <a:latin typeface="Times New Roman" panose="02020603050405020304" pitchFamily="18" charset="0"/>
              </a:rPr>
              <a:t>=0001</a:t>
            </a:r>
            <a:r>
              <a:rPr lang="zh-CN" altLang="en-US">
                <a:solidFill>
                  <a:srgbClr val="000066"/>
                </a:solidFill>
                <a:latin typeface="Times New Roman" panose="02020603050405020304" pitchFamily="18" charset="0"/>
              </a:rPr>
              <a:t>，</a:t>
            </a:r>
            <a:r>
              <a:rPr lang="zh-CN" altLang="en-US" sz="1800" b="0">
                <a:latin typeface="Times New Roman" panose="02020603050405020304" pitchFamily="18" charset="0"/>
              </a:rPr>
              <a:t> </a:t>
            </a:r>
          </a:p>
        </p:txBody>
      </p:sp>
      <p:sp>
        <p:nvSpPr>
          <p:cNvPr id="51206" name="Rectangle 11">
            <a:extLst>
              <a:ext uri="{FF2B5EF4-FFF2-40B4-BE49-F238E27FC236}">
                <a16:creationId xmlns:a16="http://schemas.microsoft.com/office/drawing/2014/main" id="{60B4A36D-B06B-448D-AA5E-0F675342BC98}"/>
              </a:ext>
            </a:extLst>
          </p:cNvPr>
          <p:cNvSpPr>
            <a:spLocks noChangeArrowheads="1"/>
          </p:cNvSpPr>
          <p:nvPr/>
        </p:nvSpPr>
        <p:spPr bwMode="auto">
          <a:xfrm>
            <a:off x="0" y="35623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endParaRPr lang="en-GB" altLang="zh-CN" sz="1800" b="0">
              <a:latin typeface="Arial" panose="020B0604020202020204" pitchFamily="34" charset="0"/>
            </a:endParaRPr>
          </a:p>
        </p:txBody>
      </p:sp>
      <p:sp>
        <p:nvSpPr>
          <p:cNvPr id="51207" name="Rectangle 12">
            <a:extLst>
              <a:ext uri="{FF2B5EF4-FFF2-40B4-BE49-F238E27FC236}">
                <a16:creationId xmlns:a16="http://schemas.microsoft.com/office/drawing/2014/main" id="{BF9FD9D9-1DE8-4AB9-93BD-BC0F8654C3CF}"/>
              </a:ext>
            </a:extLst>
          </p:cNvPr>
          <p:cNvSpPr>
            <a:spLocks noChangeArrowheads="1"/>
          </p:cNvSpPr>
          <p:nvPr/>
        </p:nvSpPr>
        <p:spPr bwMode="auto">
          <a:xfrm>
            <a:off x="0" y="4668838"/>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1000" b="0">
                <a:latin typeface="Times New Roman" panose="02020603050405020304" pitchFamily="18" charset="0"/>
                <a:cs typeface="Times New Roman" panose="02020603050405020304" pitchFamily="18" charset="0"/>
              </a:rPr>
              <a:t>  </a:t>
            </a:r>
            <a:endParaRPr lang="en-US" altLang="zh-CN" sz="1800" b="0">
              <a:latin typeface="Arial" panose="020B0604020202020204" pitchFamily="34" charset="0"/>
            </a:endParaRPr>
          </a:p>
        </p:txBody>
      </p:sp>
      <p:sp>
        <p:nvSpPr>
          <p:cNvPr id="405517" name="Rectangle 13">
            <a:extLst>
              <a:ext uri="{FF2B5EF4-FFF2-40B4-BE49-F238E27FC236}">
                <a16:creationId xmlns:a16="http://schemas.microsoft.com/office/drawing/2014/main" id="{BC48E7A1-CEE2-41B7-874F-E1D2E6071519}"/>
              </a:ext>
            </a:extLst>
          </p:cNvPr>
          <p:cNvSpPr>
            <a:spLocks noChangeArrowheads="1"/>
          </p:cNvSpPr>
          <p:nvPr/>
        </p:nvSpPr>
        <p:spPr bwMode="auto">
          <a:xfrm>
            <a:off x="863600" y="2097088"/>
            <a:ext cx="456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rgbClr val="000066"/>
                </a:solidFill>
                <a:latin typeface="楷体_GB2312" pitchFamily="49" charset="-122"/>
                <a:ea typeface="楷体_GB2312" pitchFamily="49" charset="-122"/>
              </a:rPr>
              <a:t> ① </a:t>
            </a:r>
            <a:r>
              <a:rPr lang="zh-CN" altLang="en-US">
                <a:solidFill>
                  <a:srgbClr val="000066"/>
                </a:solidFill>
                <a:latin typeface="楷体_GB2312" pitchFamily="49" charset="-122"/>
                <a:ea typeface="楷体_GB2312" pitchFamily="49" charset="-122"/>
              </a:rPr>
              <a:t>基本环形计数器</a:t>
            </a:r>
          </a:p>
        </p:txBody>
      </p:sp>
      <p:grpSp>
        <p:nvGrpSpPr>
          <p:cNvPr id="405518" name="Group 14">
            <a:extLst>
              <a:ext uri="{FF2B5EF4-FFF2-40B4-BE49-F238E27FC236}">
                <a16:creationId xmlns:a16="http://schemas.microsoft.com/office/drawing/2014/main" id="{E78AAE66-FF6B-48DB-A811-7EDA8B493686}"/>
              </a:ext>
            </a:extLst>
          </p:cNvPr>
          <p:cNvGrpSpPr>
            <a:grpSpLocks/>
          </p:cNvGrpSpPr>
          <p:nvPr/>
        </p:nvGrpSpPr>
        <p:grpSpPr bwMode="auto">
          <a:xfrm>
            <a:off x="6300788" y="3141663"/>
            <a:ext cx="2476500" cy="2843212"/>
            <a:chOff x="3742" y="1593"/>
            <a:chExt cx="1857" cy="2177"/>
          </a:xfrm>
        </p:grpSpPr>
        <p:graphicFrame>
          <p:nvGraphicFramePr>
            <p:cNvPr id="51216" name="Object 15">
              <a:extLst>
                <a:ext uri="{FF2B5EF4-FFF2-40B4-BE49-F238E27FC236}">
                  <a16:creationId xmlns:a16="http://schemas.microsoft.com/office/drawing/2014/main" id="{3D544558-E455-4D33-B475-56C0EB0C81ED}"/>
                </a:ext>
              </a:extLst>
            </p:cNvPr>
            <p:cNvGraphicFramePr>
              <a:graphicFrameLocks noChangeAspect="1"/>
            </p:cNvGraphicFramePr>
            <p:nvPr/>
          </p:nvGraphicFramePr>
          <p:xfrm>
            <a:off x="3742" y="1933"/>
            <a:ext cx="1857" cy="1837"/>
          </p:xfrm>
          <a:graphic>
            <a:graphicData uri="http://schemas.openxmlformats.org/presentationml/2006/ole">
              <mc:AlternateContent xmlns:mc="http://schemas.openxmlformats.org/markup-compatibility/2006">
                <mc:Choice xmlns:v="urn:schemas-microsoft-com:vml" Requires="v">
                  <p:oleObj spid="_x0000_s51222" name="图片" r:id="rId5" imgW="1078992" imgH="1115568" progId="Word.Picture.8">
                    <p:embed/>
                  </p:oleObj>
                </mc:Choice>
                <mc:Fallback>
                  <p:oleObj name="图片" r:id="rId5" imgW="1078992" imgH="1115568"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2" y="1933"/>
                          <a:ext cx="1857" cy="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7" name="Rectangle 16">
              <a:extLst>
                <a:ext uri="{FF2B5EF4-FFF2-40B4-BE49-F238E27FC236}">
                  <a16:creationId xmlns:a16="http://schemas.microsoft.com/office/drawing/2014/main" id="{743647D3-6451-49A5-B478-F9545D22ABEC}"/>
                </a:ext>
              </a:extLst>
            </p:cNvPr>
            <p:cNvSpPr>
              <a:spLocks noChangeArrowheads="1"/>
            </p:cNvSpPr>
            <p:nvPr/>
          </p:nvSpPr>
          <p:spPr bwMode="auto">
            <a:xfrm>
              <a:off x="4649" y="1593"/>
              <a:ext cx="82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楷体_GB2312" pitchFamily="49" charset="-122"/>
                  <a:ea typeface="楷体_GB2312" pitchFamily="49" charset="-122"/>
                </a:rPr>
                <a:t>状态图</a:t>
              </a:r>
            </a:p>
          </p:txBody>
        </p:sp>
      </p:grpSp>
      <p:sp>
        <p:nvSpPr>
          <p:cNvPr id="51210" name="Rectangle 17">
            <a:extLst>
              <a:ext uri="{FF2B5EF4-FFF2-40B4-BE49-F238E27FC236}">
                <a16:creationId xmlns:a16="http://schemas.microsoft.com/office/drawing/2014/main" id="{832F643D-FB21-4488-B9D1-4DE687ABAC65}"/>
              </a:ext>
            </a:extLst>
          </p:cNvPr>
          <p:cNvSpPr>
            <a:spLocks noChangeArrowheads="1"/>
          </p:cNvSpPr>
          <p:nvPr/>
        </p:nvSpPr>
        <p:spPr bwMode="auto">
          <a:xfrm>
            <a:off x="684213" y="512763"/>
            <a:ext cx="456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rgbClr val="000066"/>
                </a:solidFill>
                <a:latin typeface="楷体_GB2312" pitchFamily="49" charset="-122"/>
                <a:ea typeface="楷体_GB2312" pitchFamily="49" charset="-122"/>
              </a:rPr>
              <a:t>3. </a:t>
            </a:r>
            <a:r>
              <a:rPr lang="zh-CN" altLang="en-US">
                <a:solidFill>
                  <a:srgbClr val="000066"/>
                </a:solidFill>
                <a:latin typeface="楷体_GB2312" pitchFamily="49" charset="-122"/>
                <a:ea typeface="楷体_GB2312" pitchFamily="49" charset="-122"/>
              </a:rPr>
              <a:t>环形计数器</a:t>
            </a:r>
          </a:p>
        </p:txBody>
      </p:sp>
      <p:sp>
        <p:nvSpPr>
          <p:cNvPr id="405522" name="Rectangle 18">
            <a:extLst>
              <a:ext uri="{FF2B5EF4-FFF2-40B4-BE49-F238E27FC236}">
                <a16:creationId xmlns:a16="http://schemas.microsoft.com/office/drawing/2014/main" id="{53C0076D-CF5D-4032-A51D-455F9341C597}"/>
              </a:ext>
            </a:extLst>
          </p:cNvPr>
          <p:cNvSpPr>
            <a:spLocks noChangeArrowheads="1"/>
          </p:cNvSpPr>
          <p:nvPr/>
        </p:nvSpPr>
        <p:spPr bwMode="auto">
          <a:xfrm>
            <a:off x="5114925" y="188913"/>
            <a:ext cx="402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第一个</a:t>
            </a:r>
            <a:r>
              <a:rPr lang="en-US" altLang="zh-CN" i="1">
                <a:solidFill>
                  <a:srgbClr val="000066"/>
                </a:solidFill>
                <a:latin typeface="Times New Roman" panose="02020603050405020304" pitchFamily="18" charset="0"/>
                <a:ea typeface="楷体_GB2312" pitchFamily="49" charset="-122"/>
              </a:rPr>
              <a:t>CP:Q</a:t>
            </a:r>
            <a:r>
              <a:rPr lang="en-US" altLang="zh-CN" baseline="-25000">
                <a:solidFill>
                  <a:srgbClr val="000066"/>
                </a:solidFill>
                <a:latin typeface="Times New Roman" panose="02020603050405020304" pitchFamily="18" charset="0"/>
                <a:ea typeface="楷体_GB2312" pitchFamily="49" charset="-122"/>
              </a:rPr>
              <a:t>3</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2</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1</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0</a:t>
            </a:r>
            <a:r>
              <a:rPr lang="en-US" altLang="zh-CN">
                <a:solidFill>
                  <a:srgbClr val="000066"/>
                </a:solidFill>
                <a:latin typeface="Times New Roman" panose="02020603050405020304" pitchFamily="18" charset="0"/>
                <a:ea typeface="楷体_GB2312" pitchFamily="49" charset="-122"/>
              </a:rPr>
              <a:t>=0010</a:t>
            </a:r>
            <a:r>
              <a:rPr lang="zh-CN" altLang="en-US">
                <a:solidFill>
                  <a:srgbClr val="000066"/>
                </a:solidFill>
                <a:latin typeface="Times New Roman" panose="02020603050405020304" pitchFamily="18" charset="0"/>
              </a:rPr>
              <a:t>，</a:t>
            </a:r>
            <a:r>
              <a:rPr lang="zh-CN" altLang="en-US" sz="1800" b="0">
                <a:latin typeface="Times New Roman" panose="02020603050405020304" pitchFamily="18" charset="0"/>
              </a:rPr>
              <a:t> </a:t>
            </a:r>
          </a:p>
        </p:txBody>
      </p:sp>
      <p:sp>
        <p:nvSpPr>
          <p:cNvPr id="405523" name="Rectangle 19">
            <a:extLst>
              <a:ext uri="{FF2B5EF4-FFF2-40B4-BE49-F238E27FC236}">
                <a16:creationId xmlns:a16="http://schemas.microsoft.com/office/drawing/2014/main" id="{C1AD7218-5DCF-4ADD-90A5-CDC9522F6DD7}"/>
              </a:ext>
            </a:extLst>
          </p:cNvPr>
          <p:cNvSpPr>
            <a:spLocks noChangeArrowheads="1"/>
          </p:cNvSpPr>
          <p:nvPr/>
        </p:nvSpPr>
        <p:spPr bwMode="auto">
          <a:xfrm>
            <a:off x="5114925" y="765175"/>
            <a:ext cx="402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第二个</a:t>
            </a:r>
            <a:r>
              <a:rPr lang="en-US" altLang="zh-CN" i="1">
                <a:solidFill>
                  <a:srgbClr val="000066"/>
                </a:solidFill>
                <a:latin typeface="Times New Roman" panose="02020603050405020304" pitchFamily="18" charset="0"/>
                <a:ea typeface="楷体_GB2312" pitchFamily="49" charset="-122"/>
              </a:rPr>
              <a:t>CP:Q</a:t>
            </a:r>
            <a:r>
              <a:rPr lang="en-US" altLang="zh-CN" baseline="-25000">
                <a:solidFill>
                  <a:srgbClr val="000066"/>
                </a:solidFill>
                <a:latin typeface="Times New Roman" panose="02020603050405020304" pitchFamily="18" charset="0"/>
                <a:ea typeface="楷体_GB2312" pitchFamily="49" charset="-122"/>
              </a:rPr>
              <a:t>3</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2</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1</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0</a:t>
            </a:r>
            <a:r>
              <a:rPr lang="en-US" altLang="zh-CN">
                <a:solidFill>
                  <a:srgbClr val="000066"/>
                </a:solidFill>
                <a:latin typeface="Times New Roman" panose="02020603050405020304" pitchFamily="18" charset="0"/>
                <a:ea typeface="楷体_GB2312" pitchFamily="49" charset="-122"/>
              </a:rPr>
              <a:t>=0100</a:t>
            </a:r>
            <a:r>
              <a:rPr lang="zh-CN" altLang="en-US">
                <a:solidFill>
                  <a:srgbClr val="000066"/>
                </a:solidFill>
                <a:latin typeface="Times New Roman" panose="02020603050405020304" pitchFamily="18" charset="0"/>
              </a:rPr>
              <a:t>，</a:t>
            </a:r>
            <a:r>
              <a:rPr lang="zh-CN" altLang="en-US" sz="1800" b="0">
                <a:latin typeface="Times New Roman" panose="02020603050405020304" pitchFamily="18" charset="0"/>
              </a:rPr>
              <a:t> </a:t>
            </a:r>
          </a:p>
        </p:txBody>
      </p:sp>
      <p:sp>
        <p:nvSpPr>
          <p:cNvPr id="405524" name="Rectangle 20">
            <a:extLst>
              <a:ext uri="{FF2B5EF4-FFF2-40B4-BE49-F238E27FC236}">
                <a16:creationId xmlns:a16="http://schemas.microsoft.com/office/drawing/2014/main" id="{C57B54AD-BEF9-4CD7-98DE-FEB46E7EF1EE}"/>
              </a:ext>
            </a:extLst>
          </p:cNvPr>
          <p:cNvSpPr>
            <a:spLocks noChangeArrowheads="1"/>
          </p:cNvSpPr>
          <p:nvPr/>
        </p:nvSpPr>
        <p:spPr bwMode="auto">
          <a:xfrm>
            <a:off x="5114925" y="1341438"/>
            <a:ext cx="402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第三个</a:t>
            </a:r>
            <a:r>
              <a:rPr lang="en-US" altLang="zh-CN" i="1">
                <a:solidFill>
                  <a:srgbClr val="000066"/>
                </a:solidFill>
                <a:latin typeface="Times New Roman" panose="02020603050405020304" pitchFamily="18" charset="0"/>
                <a:ea typeface="楷体_GB2312" pitchFamily="49" charset="-122"/>
              </a:rPr>
              <a:t>CP:Q</a:t>
            </a:r>
            <a:r>
              <a:rPr lang="en-US" altLang="zh-CN" baseline="-25000">
                <a:solidFill>
                  <a:srgbClr val="000066"/>
                </a:solidFill>
                <a:latin typeface="Times New Roman" panose="02020603050405020304" pitchFamily="18" charset="0"/>
                <a:ea typeface="楷体_GB2312" pitchFamily="49" charset="-122"/>
              </a:rPr>
              <a:t>3</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2</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1</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0</a:t>
            </a:r>
            <a:r>
              <a:rPr lang="en-US" altLang="zh-CN">
                <a:solidFill>
                  <a:srgbClr val="000066"/>
                </a:solidFill>
                <a:latin typeface="Times New Roman" panose="02020603050405020304" pitchFamily="18" charset="0"/>
                <a:ea typeface="楷体_GB2312" pitchFamily="49" charset="-122"/>
              </a:rPr>
              <a:t>=1000</a:t>
            </a:r>
            <a:r>
              <a:rPr lang="zh-CN" altLang="en-US">
                <a:solidFill>
                  <a:srgbClr val="000066"/>
                </a:solidFill>
                <a:latin typeface="Times New Roman" panose="02020603050405020304" pitchFamily="18" charset="0"/>
              </a:rPr>
              <a:t>，</a:t>
            </a:r>
            <a:r>
              <a:rPr lang="zh-CN" altLang="en-US" sz="1800" b="0">
                <a:latin typeface="Times New Roman" panose="02020603050405020304" pitchFamily="18" charset="0"/>
              </a:rPr>
              <a:t> </a:t>
            </a:r>
          </a:p>
        </p:txBody>
      </p:sp>
      <p:sp>
        <p:nvSpPr>
          <p:cNvPr id="405525" name="Rectangle 21">
            <a:extLst>
              <a:ext uri="{FF2B5EF4-FFF2-40B4-BE49-F238E27FC236}">
                <a16:creationId xmlns:a16="http://schemas.microsoft.com/office/drawing/2014/main" id="{DE224514-6ADD-40D5-851E-8C24B99ECBD8}"/>
              </a:ext>
            </a:extLst>
          </p:cNvPr>
          <p:cNvSpPr>
            <a:spLocks noChangeArrowheads="1"/>
          </p:cNvSpPr>
          <p:nvPr/>
        </p:nvSpPr>
        <p:spPr bwMode="auto">
          <a:xfrm>
            <a:off x="5114925" y="1844675"/>
            <a:ext cx="402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第四个</a:t>
            </a:r>
            <a:r>
              <a:rPr lang="en-US" altLang="zh-CN" i="1">
                <a:solidFill>
                  <a:srgbClr val="000066"/>
                </a:solidFill>
                <a:latin typeface="Times New Roman" panose="02020603050405020304" pitchFamily="18" charset="0"/>
                <a:ea typeface="楷体_GB2312" pitchFamily="49" charset="-122"/>
              </a:rPr>
              <a:t>CP:Q</a:t>
            </a:r>
            <a:r>
              <a:rPr lang="en-US" altLang="zh-CN" baseline="-25000">
                <a:solidFill>
                  <a:srgbClr val="000066"/>
                </a:solidFill>
                <a:latin typeface="Times New Roman" panose="02020603050405020304" pitchFamily="18" charset="0"/>
                <a:ea typeface="楷体_GB2312" pitchFamily="49" charset="-122"/>
              </a:rPr>
              <a:t>3</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2</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1</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0</a:t>
            </a:r>
            <a:r>
              <a:rPr lang="en-US" altLang="zh-CN">
                <a:solidFill>
                  <a:srgbClr val="000066"/>
                </a:solidFill>
                <a:latin typeface="Times New Roman" panose="02020603050405020304" pitchFamily="18" charset="0"/>
                <a:ea typeface="楷体_GB2312" pitchFamily="49" charset="-122"/>
              </a:rPr>
              <a:t>=0001</a:t>
            </a:r>
            <a:r>
              <a:rPr lang="zh-CN" altLang="en-US">
                <a:solidFill>
                  <a:srgbClr val="000066"/>
                </a:solidFill>
                <a:latin typeface="Times New Roman" panose="02020603050405020304" pitchFamily="18" charset="0"/>
              </a:rPr>
              <a:t>，</a:t>
            </a:r>
            <a:r>
              <a:rPr lang="zh-CN" altLang="en-US" sz="1800" b="0">
                <a:latin typeface="Times New Roman" panose="02020603050405020304" pitchFamily="18" charset="0"/>
              </a:rPr>
              <a:t> </a:t>
            </a:r>
          </a:p>
        </p:txBody>
      </p:sp>
      <p:sp>
        <p:nvSpPr>
          <p:cNvPr id="405526" name="Rectangle 22">
            <a:extLst>
              <a:ext uri="{FF2B5EF4-FFF2-40B4-BE49-F238E27FC236}">
                <a16:creationId xmlns:a16="http://schemas.microsoft.com/office/drawing/2014/main" id="{5D93387D-1956-4D49-99B7-055E84601EEC}"/>
              </a:ext>
            </a:extLst>
          </p:cNvPr>
          <p:cNvSpPr>
            <a:spLocks noChangeArrowheads="1"/>
          </p:cNvSpPr>
          <p:nvPr/>
        </p:nvSpPr>
        <p:spPr bwMode="auto">
          <a:xfrm>
            <a:off x="5114925" y="2312988"/>
            <a:ext cx="402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第五个</a:t>
            </a:r>
            <a:r>
              <a:rPr lang="en-US" altLang="zh-CN" i="1">
                <a:solidFill>
                  <a:srgbClr val="000066"/>
                </a:solidFill>
                <a:latin typeface="Times New Roman" panose="02020603050405020304" pitchFamily="18" charset="0"/>
                <a:ea typeface="楷体_GB2312" pitchFamily="49" charset="-122"/>
              </a:rPr>
              <a:t>CP:Q</a:t>
            </a:r>
            <a:r>
              <a:rPr lang="en-US" altLang="zh-CN" baseline="-25000">
                <a:solidFill>
                  <a:srgbClr val="000066"/>
                </a:solidFill>
                <a:latin typeface="Times New Roman" panose="02020603050405020304" pitchFamily="18" charset="0"/>
                <a:ea typeface="楷体_GB2312" pitchFamily="49" charset="-122"/>
              </a:rPr>
              <a:t>3</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2</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1</a:t>
            </a:r>
            <a:r>
              <a:rPr lang="en-US" altLang="zh-CN" i="1">
                <a:solidFill>
                  <a:srgbClr val="000066"/>
                </a:solidFill>
                <a:latin typeface="Times New Roman" panose="02020603050405020304" pitchFamily="18" charset="0"/>
                <a:ea typeface="楷体_GB2312" pitchFamily="49" charset="-122"/>
              </a:rPr>
              <a:t>Q</a:t>
            </a:r>
            <a:r>
              <a:rPr lang="en-US" altLang="zh-CN" baseline="-25000">
                <a:solidFill>
                  <a:srgbClr val="000066"/>
                </a:solidFill>
                <a:latin typeface="Times New Roman" panose="02020603050405020304" pitchFamily="18" charset="0"/>
                <a:ea typeface="楷体_GB2312" pitchFamily="49" charset="-122"/>
              </a:rPr>
              <a:t>0</a:t>
            </a:r>
            <a:r>
              <a:rPr lang="en-US" altLang="zh-CN">
                <a:solidFill>
                  <a:srgbClr val="000066"/>
                </a:solidFill>
                <a:latin typeface="Times New Roman" panose="02020603050405020304" pitchFamily="18" charset="0"/>
                <a:ea typeface="楷体_GB2312" pitchFamily="49" charset="-122"/>
              </a:rPr>
              <a:t>=0010</a:t>
            </a:r>
            <a:r>
              <a:rPr lang="zh-CN" altLang="en-US">
                <a:solidFill>
                  <a:srgbClr val="000066"/>
                </a:solidFill>
                <a:latin typeface="Times New Roman" panose="02020603050405020304" pitchFamily="18" charset="0"/>
              </a:rPr>
              <a:t>，</a:t>
            </a:r>
            <a:r>
              <a:rPr lang="zh-CN" altLang="en-US" sz="1800" b="0">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5517"/>
                                        </p:tgtEl>
                                        <p:attrNameLst>
                                          <p:attrName>style.visibility</p:attrName>
                                        </p:attrNameLst>
                                      </p:cBhvr>
                                      <p:to>
                                        <p:strVal val="visible"/>
                                      </p:to>
                                    </p:set>
                                    <p:animEffect transition="in" filter="strips(downRight)">
                                      <p:cBhvr>
                                        <p:cTn id="7" dur="500"/>
                                        <p:tgtEl>
                                          <p:spTgt spid="4055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5509"/>
                                        </p:tgtEl>
                                        <p:attrNameLst>
                                          <p:attrName>style.visibility</p:attrName>
                                        </p:attrNameLst>
                                      </p:cBhvr>
                                      <p:to>
                                        <p:strVal val="visible"/>
                                      </p:to>
                                    </p:set>
                                    <p:animEffect transition="in" filter="wipe(left)">
                                      <p:cBhvr>
                                        <p:cTn id="12" dur="500"/>
                                        <p:tgtEl>
                                          <p:spTgt spid="405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05510"/>
                                        </p:tgtEl>
                                        <p:attrNameLst>
                                          <p:attrName>style.visibility</p:attrName>
                                        </p:attrNameLst>
                                      </p:cBhvr>
                                      <p:to>
                                        <p:strVal val="visible"/>
                                      </p:to>
                                    </p:set>
                                    <p:animEffect transition="in" filter="wipe(right)">
                                      <p:cBhvr>
                                        <p:cTn id="17" dur="500"/>
                                        <p:tgtEl>
                                          <p:spTgt spid="405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05514"/>
                                        </p:tgtEl>
                                        <p:attrNameLst>
                                          <p:attrName>style.visibility</p:attrName>
                                        </p:attrNameLst>
                                      </p:cBhvr>
                                      <p:to>
                                        <p:strVal val="visible"/>
                                      </p:to>
                                    </p:set>
                                    <p:animEffect transition="in" filter="strips(downRight)">
                                      <p:cBhvr>
                                        <p:cTn id="22" dur="500"/>
                                        <p:tgtEl>
                                          <p:spTgt spid="4055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05522"/>
                                        </p:tgtEl>
                                        <p:attrNameLst>
                                          <p:attrName>style.visibility</p:attrName>
                                        </p:attrNameLst>
                                      </p:cBhvr>
                                      <p:to>
                                        <p:strVal val="visible"/>
                                      </p:to>
                                    </p:set>
                                    <p:animEffect transition="in" filter="strips(downRight)">
                                      <p:cBhvr>
                                        <p:cTn id="27" dur="500"/>
                                        <p:tgtEl>
                                          <p:spTgt spid="4055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05523"/>
                                        </p:tgtEl>
                                        <p:attrNameLst>
                                          <p:attrName>style.visibility</p:attrName>
                                        </p:attrNameLst>
                                      </p:cBhvr>
                                      <p:to>
                                        <p:strVal val="visible"/>
                                      </p:to>
                                    </p:set>
                                    <p:animEffect transition="in" filter="strips(downRight)">
                                      <p:cBhvr>
                                        <p:cTn id="32" dur="500"/>
                                        <p:tgtEl>
                                          <p:spTgt spid="4055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05524"/>
                                        </p:tgtEl>
                                        <p:attrNameLst>
                                          <p:attrName>style.visibility</p:attrName>
                                        </p:attrNameLst>
                                      </p:cBhvr>
                                      <p:to>
                                        <p:strVal val="visible"/>
                                      </p:to>
                                    </p:set>
                                    <p:animEffect transition="in" filter="strips(downRight)">
                                      <p:cBhvr>
                                        <p:cTn id="37" dur="500"/>
                                        <p:tgtEl>
                                          <p:spTgt spid="4055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05525"/>
                                        </p:tgtEl>
                                        <p:attrNameLst>
                                          <p:attrName>style.visibility</p:attrName>
                                        </p:attrNameLst>
                                      </p:cBhvr>
                                      <p:to>
                                        <p:strVal val="visible"/>
                                      </p:to>
                                    </p:set>
                                    <p:animEffect transition="in" filter="strips(downRight)">
                                      <p:cBhvr>
                                        <p:cTn id="42" dur="500"/>
                                        <p:tgtEl>
                                          <p:spTgt spid="4055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05526"/>
                                        </p:tgtEl>
                                        <p:attrNameLst>
                                          <p:attrName>style.visibility</p:attrName>
                                        </p:attrNameLst>
                                      </p:cBhvr>
                                      <p:to>
                                        <p:strVal val="visible"/>
                                      </p:to>
                                    </p:set>
                                    <p:animEffect transition="in" filter="strips(downRight)">
                                      <p:cBhvr>
                                        <p:cTn id="47" dur="500"/>
                                        <p:tgtEl>
                                          <p:spTgt spid="4055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405518"/>
                                        </p:tgtEl>
                                        <p:attrNameLst>
                                          <p:attrName>style.visibility</p:attrName>
                                        </p:attrNameLst>
                                      </p:cBhvr>
                                      <p:to>
                                        <p:strVal val="visible"/>
                                      </p:to>
                                    </p:set>
                                    <p:animEffect transition="in" filter="wipe(up)">
                                      <p:cBhvr>
                                        <p:cTn id="52" dur="500"/>
                                        <p:tgtEl>
                                          <p:spTgt spid="405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4" grpId="0"/>
      <p:bldP spid="405517" grpId="0"/>
      <p:bldP spid="405522" grpId="0"/>
      <p:bldP spid="405523" grpId="0"/>
      <p:bldP spid="405524" grpId="0"/>
      <p:bldP spid="405525" grpId="0"/>
      <p:bldP spid="4055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6532" name="Object 4">
            <a:extLst>
              <a:ext uri="{FF2B5EF4-FFF2-40B4-BE49-F238E27FC236}">
                <a16:creationId xmlns:a16="http://schemas.microsoft.com/office/drawing/2014/main" id="{6AC4D99B-C3B1-4FCA-8062-63714CDFDA4D}"/>
              </a:ext>
            </a:extLst>
          </p:cNvPr>
          <p:cNvGraphicFramePr>
            <a:graphicFrameLocks noChangeAspect="1"/>
          </p:cNvGraphicFramePr>
          <p:nvPr/>
        </p:nvGraphicFramePr>
        <p:xfrm>
          <a:off x="3960813" y="1090613"/>
          <a:ext cx="5183187" cy="1436687"/>
        </p:xfrm>
        <a:graphic>
          <a:graphicData uri="http://schemas.openxmlformats.org/presentationml/2006/ole">
            <mc:AlternateContent xmlns:mc="http://schemas.openxmlformats.org/markup-compatibility/2006">
              <mc:Choice xmlns:v="urn:schemas-microsoft-com:vml" Requires="v">
                <p:oleObj spid="_x0000_s52335" name="图片" r:id="rId3" imgW="3429000" imgH="792480" progId="Word.Picture.8">
                  <p:embed/>
                </p:oleObj>
              </mc:Choice>
              <mc:Fallback>
                <p:oleObj name="图片" r:id="rId3" imgW="3429000" imgH="7924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0813" y="1090613"/>
                        <a:ext cx="5183187"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6533" name="Object 5">
            <a:extLst>
              <a:ext uri="{FF2B5EF4-FFF2-40B4-BE49-F238E27FC236}">
                <a16:creationId xmlns:a16="http://schemas.microsoft.com/office/drawing/2014/main" id="{3EB33265-785A-4CCD-A00A-382831223116}"/>
              </a:ext>
            </a:extLst>
          </p:cNvPr>
          <p:cNvGraphicFramePr>
            <a:graphicFrameLocks noChangeAspect="1"/>
          </p:cNvGraphicFramePr>
          <p:nvPr/>
        </p:nvGraphicFramePr>
        <p:xfrm>
          <a:off x="4502150" y="1514475"/>
          <a:ext cx="4579938" cy="1055688"/>
        </p:xfrm>
        <a:graphic>
          <a:graphicData uri="http://schemas.openxmlformats.org/presentationml/2006/ole">
            <mc:AlternateContent xmlns:mc="http://schemas.openxmlformats.org/markup-compatibility/2006">
              <mc:Choice xmlns:v="urn:schemas-microsoft-com:vml" Requires="v">
                <p:oleObj spid="_x0000_s52336" name="图片" r:id="rId5" imgW="3029712" imgH="582168" progId="Word.Picture.8">
                  <p:embed/>
                </p:oleObj>
              </mc:Choice>
              <mc:Fallback>
                <p:oleObj name="图片" r:id="rId5" imgW="3029712" imgH="582168"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150" y="1514475"/>
                        <a:ext cx="4579938"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6534" name="Object 6">
            <a:extLst>
              <a:ext uri="{FF2B5EF4-FFF2-40B4-BE49-F238E27FC236}">
                <a16:creationId xmlns:a16="http://schemas.microsoft.com/office/drawing/2014/main" id="{2C95D9F9-F62D-4472-8B79-5226E153D050}"/>
              </a:ext>
            </a:extLst>
          </p:cNvPr>
          <p:cNvGraphicFramePr>
            <a:graphicFrameLocks noChangeAspect="1"/>
          </p:cNvGraphicFramePr>
          <p:nvPr/>
        </p:nvGraphicFramePr>
        <p:xfrm>
          <a:off x="5459413" y="441325"/>
          <a:ext cx="1885950" cy="1108075"/>
        </p:xfrm>
        <a:graphic>
          <a:graphicData uri="http://schemas.openxmlformats.org/presentationml/2006/ole">
            <mc:AlternateContent xmlns:mc="http://schemas.openxmlformats.org/markup-compatibility/2006">
              <mc:Choice xmlns:v="urn:schemas-microsoft-com:vml" Requires="v">
                <p:oleObj spid="_x0000_s52337" name="图片" r:id="rId7" imgW="1249122" imgH="608586" progId="Word.Picture.8">
                  <p:embed/>
                </p:oleObj>
              </mc:Choice>
              <mc:Fallback>
                <p:oleObj name="图片" r:id="rId7" imgW="1249122" imgH="608586" progId="Word.Picture.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9413" y="441325"/>
                        <a:ext cx="18859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6535" name="Rectangle 7">
            <a:extLst>
              <a:ext uri="{FF2B5EF4-FFF2-40B4-BE49-F238E27FC236}">
                <a16:creationId xmlns:a16="http://schemas.microsoft.com/office/drawing/2014/main" id="{2091ABBF-1561-4F9F-89B6-C1423E115818}"/>
              </a:ext>
            </a:extLst>
          </p:cNvPr>
          <p:cNvSpPr>
            <a:spLocks noChangeArrowheads="1"/>
          </p:cNvSpPr>
          <p:nvPr/>
        </p:nvSpPr>
        <p:spPr bwMode="auto">
          <a:xfrm>
            <a:off x="6265863" y="1414463"/>
            <a:ext cx="215900" cy="17938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6536" name="Rectangle 8">
            <a:extLst>
              <a:ext uri="{FF2B5EF4-FFF2-40B4-BE49-F238E27FC236}">
                <a16:creationId xmlns:a16="http://schemas.microsoft.com/office/drawing/2014/main" id="{095096E5-032F-43A4-9085-976E21E1F29C}"/>
              </a:ext>
            </a:extLst>
          </p:cNvPr>
          <p:cNvSpPr>
            <a:spLocks noChangeArrowheads="1"/>
          </p:cNvSpPr>
          <p:nvPr/>
        </p:nvSpPr>
        <p:spPr bwMode="auto">
          <a:xfrm>
            <a:off x="1008063" y="1341438"/>
            <a:ext cx="164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400">
                <a:solidFill>
                  <a:srgbClr val="000066"/>
                </a:solidFill>
                <a:latin typeface="楷体_GB2312" pitchFamily="49" charset="-122"/>
              </a:rPr>
              <a:t>a</a:t>
            </a:r>
            <a:r>
              <a:rPr lang="zh-CN" altLang="en-US" sz="2400">
                <a:solidFill>
                  <a:srgbClr val="000066"/>
                </a:solidFill>
                <a:latin typeface="楷体_GB2312" pitchFamily="49" charset="-122"/>
              </a:rPr>
              <a:t>、电路</a:t>
            </a:r>
          </a:p>
        </p:txBody>
      </p:sp>
      <p:sp>
        <p:nvSpPr>
          <p:cNvPr id="406537" name="Rectangle 9">
            <a:extLst>
              <a:ext uri="{FF2B5EF4-FFF2-40B4-BE49-F238E27FC236}">
                <a16:creationId xmlns:a16="http://schemas.microsoft.com/office/drawing/2014/main" id="{40081B7C-32F9-4B8B-9BF0-1E903C463DC0}"/>
              </a:ext>
            </a:extLst>
          </p:cNvPr>
          <p:cNvSpPr>
            <a:spLocks noChangeArrowheads="1"/>
          </p:cNvSpPr>
          <p:nvPr/>
        </p:nvSpPr>
        <p:spPr bwMode="auto">
          <a:xfrm>
            <a:off x="215900" y="512763"/>
            <a:ext cx="309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rgbClr val="000066"/>
                </a:solidFill>
                <a:latin typeface="楷体_GB2312" pitchFamily="49" charset="-122"/>
                <a:ea typeface="楷体_GB2312" pitchFamily="49" charset="-122"/>
              </a:rPr>
              <a:t>    ② </a:t>
            </a:r>
            <a:r>
              <a:rPr lang="zh-CN" altLang="en-US">
                <a:solidFill>
                  <a:srgbClr val="000066"/>
                </a:solidFill>
                <a:latin typeface="楷体_GB2312" pitchFamily="49" charset="-122"/>
                <a:ea typeface="楷体_GB2312" pitchFamily="49" charset="-122"/>
              </a:rPr>
              <a:t>扭环形计数器</a:t>
            </a:r>
          </a:p>
        </p:txBody>
      </p:sp>
      <p:sp>
        <p:nvSpPr>
          <p:cNvPr id="406538" name="Rectangle 10">
            <a:extLst>
              <a:ext uri="{FF2B5EF4-FFF2-40B4-BE49-F238E27FC236}">
                <a16:creationId xmlns:a16="http://schemas.microsoft.com/office/drawing/2014/main" id="{8EE32ECA-B4CE-4F3E-A9AB-D120E60099D9}"/>
              </a:ext>
            </a:extLst>
          </p:cNvPr>
          <p:cNvSpPr>
            <a:spLocks noChangeArrowheads="1"/>
          </p:cNvSpPr>
          <p:nvPr/>
        </p:nvSpPr>
        <p:spPr bwMode="auto">
          <a:xfrm>
            <a:off x="971550" y="1916113"/>
            <a:ext cx="205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400">
                <a:solidFill>
                  <a:srgbClr val="000066"/>
                </a:solidFill>
                <a:latin typeface="楷体_GB2312" pitchFamily="49" charset="-122"/>
              </a:rPr>
              <a:t>b</a:t>
            </a:r>
            <a:r>
              <a:rPr lang="zh-CN" altLang="en-US" sz="2400">
                <a:solidFill>
                  <a:srgbClr val="000066"/>
                </a:solidFill>
                <a:latin typeface="楷体_GB2312" pitchFamily="49" charset="-122"/>
              </a:rPr>
              <a:t>、状态表</a:t>
            </a:r>
          </a:p>
        </p:txBody>
      </p:sp>
      <p:sp>
        <p:nvSpPr>
          <p:cNvPr id="52233" name="Rectangle 11">
            <a:extLst>
              <a:ext uri="{FF2B5EF4-FFF2-40B4-BE49-F238E27FC236}">
                <a16:creationId xmlns:a16="http://schemas.microsoft.com/office/drawing/2014/main" id="{A4F5484D-04C5-4493-83A6-DDF78457AADC}"/>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2234" name="Rectangle 12">
            <a:extLst>
              <a:ext uri="{FF2B5EF4-FFF2-40B4-BE49-F238E27FC236}">
                <a16:creationId xmlns:a16="http://schemas.microsoft.com/office/drawing/2014/main" id="{7FA853F3-B597-4098-85D6-2F597C7D911B}"/>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2235" name="Rectangle 13">
            <a:extLst>
              <a:ext uri="{FF2B5EF4-FFF2-40B4-BE49-F238E27FC236}">
                <a16:creationId xmlns:a16="http://schemas.microsoft.com/office/drawing/2014/main" id="{A8764D9A-7821-4F83-AAFC-5324F82FFFD0}"/>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2236" name="Rectangle 14">
            <a:extLst>
              <a:ext uri="{FF2B5EF4-FFF2-40B4-BE49-F238E27FC236}">
                <a16:creationId xmlns:a16="http://schemas.microsoft.com/office/drawing/2014/main" id="{82980E82-D06A-4ED8-8837-7A65C8875799}"/>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2237" name="Rectangle 15">
            <a:extLst>
              <a:ext uri="{FF2B5EF4-FFF2-40B4-BE49-F238E27FC236}">
                <a16:creationId xmlns:a16="http://schemas.microsoft.com/office/drawing/2014/main" id="{FF083DC0-B10D-4ABC-8628-4912C3C0B538}"/>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2238" name="Rectangle 16">
            <a:extLst>
              <a:ext uri="{FF2B5EF4-FFF2-40B4-BE49-F238E27FC236}">
                <a16:creationId xmlns:a16="http://schemas.microsoft.com/office/drawing/2014/main" id="{840B7BE2-8ACA-4E00-8B2D-7D8817E7D7B9}"/>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2239" name="Rectangle 17">
            <a:extLst>
              <a:ext uri="{FF2B5EF4-FFF2-40B4-BE49-F238E27FC236}">
                <a16:creationId xmlns:a16="http://schemas.microsoft.com/office/drawing/2014/main" id="{C6158B12-8AA9-4159-A067-CFE714CB037A}"/>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2240" name="Rectangle 18">
            <a:extLst>
              <a:ext uri="{FF2B5EF4-FFF2-40B4-BE49-F238E27FC236}">
                <a16:creationId xmlns:a16="http://schemas.microsoft.com/office/drawing/2014/main" id="{D49FCDF7-E819-446F-9993-197C56FE5DDA}"/>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2241" name="Rectangle 19">
            <a:extLst>
              <a:ext uri="{FF2B5EF4-FFF2-40B4-BE49-F238E27FC236}">
                <a16:creationId xmlns:a16="http://schemas.microsoft.com/office/drawing/2014/main" id="{1905D0F5-3C76-4D0E-95F3-4C6AD582893A}"/>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2242" name="Rectangle 20">
            <a:extLst>
              <a:ext uri="{FF2B5EF4-FFF2-40B4-BE49-F238E27FC236}">
                <a16:creationId xmlns:a16="http://schemas.microsoft.com/office/drawing/2014/main" id="{74C19258-7EA2-4FD4-BFDD-2772DD6DFFD2}"/>
              </a:ext>
            </a:extLst>
          </p:cNvPr>
          <p:cNvSpPr>
            <a:spLocks noChangeArrowheads="1"/>
          </p:cNvSpPr>
          <p:nvPr/>
        </p:nvSpPr>
        <p:spPr bwMode="auto">
          <a:xfrm>
            <a:off x="0" y="476250"/>
            <a:ext cx="792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406643" name="Group 115">
            <a:extLst>
              <a:ext uri="{FF2B5EF4-FFF2-40B4-BE49-F238E27FC236}">
                <a16:creationId xmlns:a16="http://schemas.microsoft.com/office/drawing/2014/main" id="{B218A0F8-7F72-445E-8C28-F341EB8132B3}"/>
              </a:ext>
            </a:extLst>
          </p:cNvPr>
          <p:cNvGraphicFramePr>
            <a:graphicFrameLocks noGrp="1"/>
          </p:cNvGraphicFramePr>
          <p:nvPr/>
        </p:nvGraphicFramePr>
        <p:xfrm>
          <a:off x="4643438" y="2636838"/>
          <a:ext cx="3708400" cy="4022725"/>
        </p:xfrm>
        <a:graphic>
          <a:graphicData uri="http://schemas.openxmlformats.org/drawingml/2006/table">
            <a:tbl>
              <a:tblPr/>
              <a:tblGrid>
                <a:gridCol w="1177925">
                  <a:extLst>
                    <a:ext uri="{9D8B030D-6E8A-4147-A177-3AD203B41FA5}">
                      <a16:colId xmlns:a16="http://schemas.microsoft.com/office/drawing/2014/main" val="20000"/>
                    </a:ext>
                  </a:extLst>
                </a:gridCol>
                <a:gridCol w="474662">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492125">
                  <a:extLst>
                    <a:ext uri="{9D8B030D-6E8A-4147-A177-3AD203B41FA5}">
                      <a16:colId xmlns:a16="http://schemas.microsoft.com/office/drawing/2014/main" val="20003"/>
                    </a:ext>
                  </a:extLst>
                </a:gridCol>
                <a:gridCol w="560388">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tblGrid>
              <a:tr h="365702">
                <a:tc>
                  <a:txBody>
                    <a:bodyPr/>
                    <a:lstStyle>
                      <a:lvl1pPr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56213" algn="r"/>
                        </a:tabLst>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状态编号</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02">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266700" algn="r"/>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5256213" algn="r"/>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a:t>
                      </a: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406637" name="Group 109">
            <a:extLst>
              <a:ext uri="{FF2B5EF4-FFF2-40B4-BE49-F238E27FC236}">
                <a16:creationId xmlns:a16="http://schemas.microsoft.com/office/drawing/2014/main" id="{61E78114-3EDB-4AEF-8A42-154991192E02}"/>
              </a:ext>
            </a:extLst>
          </p:cNvPr>
          <p:cNvGrpSpPr>
            <a:grpSpLocks/>
          </p:cNvGrpSpPr>
          <p:nvPr/>
        </p:nvGrpSpPr>
        <p:grpSpPr bwMode="auto">
          <a:xfrm>
            <a:off x="792163" y="3176588"/>
            <a:ext cx="3384550" cy="3143250"/>
            <a:chOff x="544" y="1979"/>
            <a:chExt cx="2132" cy="1980"/>
          </a:xfrm>
        </p:grpSpPr>
        <p:sp>
          <p:nvSpPr>
            <p:cNvPr id="52333" name="Rectangle 110">
              <a:extLst>
                <a:ext uri="{FF2B5EF4-FFF2-40B4-BE49-F238E27FC236}">
                  <a16:creationId xmlns:a16="http://schemas.microsoft.com/office/drawing/2014/main" id="{2671F95A-110B-4F9D-AEFC-BFD93B8038F0}"/>
                </a:ext>
              </a:extLst>
            </p:cNvPr>
            <p:cNvSpPr>
              <a:spLocks noChangeArrowheads="1"/>
            </p:cNvSpPr>
            <p:nvPr/>
          </p:nvSpPr>
          <p:spPr bwMode="auto">
            <a:xfrm>
              <a:off x="816" y="1979"/>
              <a:ext cx="9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400">
                  <a:solidFill>
                    <a:srgbClr val="000066"/>
                  </a:solidFill>
                  <a:latin typeface="楷体_GB2312" pitchFamily="49" charset="-122"/>
                </a:rPr>
                <a:t>c</a:t>
              </a:r>
              <a:r>
                <a:rPr lang="zh-CN" altLang="en-US" sz="2400">
                  <a:solidFill>
                    <a:srgbClr val="000066"/>
                  </a:solidFill>
                  <a:latin typeface="楷体_GB2312" pitchFamily="49" charset="-122"/>
                </a:rPr>
                <a:t>、状态图</a:t>
              </a:r>
            </a:p>
          </p:txBody>
        </p:sp>
        <p:graphicFrame>
          <p:nvGraphicFramePr>
            <p:cNvPr id="52334" name="Object 111">
              <a:extLst>
                <a:ext uri="{FF2B5EF4-FFF2-40B4-BE49-F238E27FC236}">
                  <a16:creationId xmlns:a16="http://schemas.microsoft.com/office/drawing/2014/main" id="{8FF7C408-E8D4-4532-9C47-9166049A62A4}"/>
                </a:ext>
              </a:extLst>
            </p:cNvPr>
            <p:cNvGraphicFramePr>
              <a:graphicFrameLocks noChangeAspect="1"/>
            </p:cNvGraphicFramePr>
            <p:nvPr/>
          </p:nvGraphicFramePr>
          <p:xfrm>
            <a:off x="544" y="2409"/>
            <a:ext cx="2132" cy="1550"/>
          </p:xfrm>
          <a:graphic>
            <a:graphicData uri="http://schemas.openxmlformats.org/presentationml/2006/ole">
              <mc:AlternateContent xmlns:mc="http://schemas.openxmlformats.org/markup-compatibility/2006">
                <mc:Choice xmlns:v="urn:schemas-microsoft-com:vml" Requires="v">
                  <p:oleObj spid="_x0000_s52338" name="图片" r:id="rId9" imgW="1953768" imgH="1438656" progId="Word.Picture.8">
                    <p:embed/>
                  </p:oleObj>
                </mc:Choice>
                <mc:Fallback>
                  <p:oleObj name="图片" r:id="rId9" imgW="1953768" imgH="1438656" progId="Word.Picture.8">
                    <p:embed/>
                    <p:pic>
                      <p:nvPicPr>
                        <p:cNvPr id="0" name="Object 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 y="2409"/>
                          <a:ext cx="2132" cy="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6640" name="Rectangle 112">
            <a:extLst>
              <a:ext uri="{FF2B5EF4-FFF2-40B4-BE49-F238E27FC236}">
                <a16:creationId xmlns:a16="http://schemas.microsoft.com/office/drawing/2014/main" id="{E828EEDF-9BC3-461D-8677-748D0C5FAF65}"/>
              </a:ext>
            </a:extLst>
          </p:cNvPr>
          <p:cNvSpPr>
            <a:spLocks noChangeArrowheads="1"/>
          </p:cNvSpPr>
          <p:nvPr/>
        </p:nvSpPr>
        <p:spPr bwMode="auto">
          <a:xfrm>
            <a:off x="1258888" y="2636838"/>
            <a:ext cx="353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Times New Roman" panose="02020603050405020304" pitchFamily="18" charset="0"/>
                <a:ea typeface="楷体_GB2312" pitchFamily="49" charset="-122"/>
              </a:rPr>
              <a:t>置初态</a:t>
            </a:r>
            <a:r>
              <a:rPr lang="en-US" altLang="zh-CN" i="1">
                <a:solidFill>
                  <a:srgbClr val="000066"/>
                </a:solidFill>
                <a:latin typeface="Times New Roman" panose="02020603050405020304" pitchFamily="18" charset="0"/>
              </a:rPr>
              <a:t>Q</a:t>
            </a:r>
            <a:r>
              <a:rPr lang="en-US" altLang="zh-CN" baseline="-25000">
                <a:solidFill>
                  <a:srgbClr val="000066"/>
                </a:solidFill>
                <a:latin typeface="Times New Roman" panose="02020603050405020304" pitchFamily="18" charset="0"/>
              </a:rPr>
              <a:t>3</a:t>
            </a:r>
            <a:r>
              <a:rPr lang="en-US" altLang="zh-CN" i="1">
                <a:solidFill>
                  <a:srgbClr val="000066"/>
                </a:solidFill>
                <a:latin typeface="Times New Roman" panose="02020603050405020304" pitchFamily="18" charset="0"/>
              </a:rPr>
              <a:t>Q</a:t>
            </a:r>
            <a:r>
              <a:rPr lang="en-US" altLang="zh-CN" baseline="-25000">
                <a:solidFill>
                  <a:srgbClr val="000066"/>
                </a:solidFill>
                <a:latin typeface="Times New Roman" panose="02020603050405020304" pitchFamily="18" charset="0"/>
              </a:rPr>
              <a:t>2</a:t>
            </a:r>
            <a:r>
              <a:rPr lang="en-US" altLang="zh-CN" i="1">
                <a:solidFill>
                  <a:srgbClr val="000066"/>
                </a:solidFill>
                <a:latin typeface="Times New Roman" panose="02020603050405020304" pitchFamily="18" charset="0"/>
              </a:rPr>
              <a:t>Q</a:t>
            </a:r>
            <a:r>
              <a:rPr lang="en-US" altLang="zh-CN" baseline="-25000">
                <a:solidFill>
                  <a:srgbClr val="000066"/>
                </a:solidFill>
                <a:latin typeface="Times New Roman" panose="02020603050405020304" pitchFamily="18" charset="0"/>
              </a:rPr>
              <a:t>1</a:t>
            </a:r>
            <a:r>
              <a:rPr lang="en-US" altLang="zh-CN" i="1">
                <a:solidFill>
                  <a:srgbClr val="000066"/>
                </a:solidFill>
                <a:latin typeface="Times New Roman" panose="02020603050405020304" pitchFamily="18" charset="0"/>
              </a:rPr>
              <a:t>Q</a:t>
            </a:r>
            <a:r>
              <a:rPr lang="en-US" altLang="zh-CN" baseline="-25000">
                <a:solidFill>
                  <a:srgbClr val="000066"/>
                </a:solidFill>
                <a:latin typeface="Times New Roman" panose="02020603050405020304" pitchFamily="18" charset="0"/>
              </a:rPr>
              <a:t>0</a:t>
            </a:r>
            <a:r>
              <a:rPr lang="en-US" altLang="zh-CN">
                <a:solidFill>
                  <a:srgbClr val="000066"/>
                </a:solidFill>
                <a:latin typeface="Times New Roman" panose="02020603050405020304" pitchFamily="18" charset="0"/>
              </a:rPr>
              <a:t>=0001</a:t>
            </a:r>
            <a:r>
              <a:rPr lang="zh-CN" altLang="en-US">
                <a:solidFill>
                  <a:srgbClr val="000066"/>
                </a:solidFill>
                <a:latin typeface="Times New Roman" panose="02020603050405020304" pitchFamily="18" charset="0"/>
              </a:rPr>
              <a:t>，</a:t>
            </a:r>
            <a:r>
              <a:rPr lang="zh-CN" altLang="en-US" sz="1800" b="0">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6537"/>
                                        </p:tgtEl>
                                        <p:attrNameLst>
                                          <p:attrName>style.visibility</p:attrName>
                                        </p:attrNameLst>
                                      </p:cBhvr>
                                      <p:to>
                                        <p:strVal val="visible"/>
                                      </p:to>
                                    </p:set>
                                    <p:animEffect transition="in" filter="strips(downRight)">
                                      <p:cBhvr>
                                        <p:cTn id="7" dur="500"/>
                                        <p:tgtEl>
                                          <p:spTgt spid="4065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0653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06532"/>
                                        </p:tgtEl>
                                        <p:attrNameLst>
                                          <p:attrName>style.visibility</p:attrName>
                                        </p:attrNameLst>
                                      </p:cBhvr>
                                      <p:to>
                                        <p:strVal val="visible"/>
                                      </p:to>
                                    </p:set>
                                    <p:animEffect transition="in" filter="wipe(left)">
                                      <p:cBhvr>
                                        <p:cTn id="16" dur="500"/>
                                        <p:tgtEl>
                                          <p:spTgt spid="4065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406533"/>
                                        </p:tgtEl>
                                        <p:attrNameLst>
                                          <p:attrName>style.visibility</p:attrName>
                                        </p:attrNameLst>
                                      </p:cBhvr>
                                      <p:to>
                                        <p:strVal val="visible"/>
                                      </p:to>
                                    </p:set>
                                    <p:animEffect transition="in" filter="wipe(right)">
                                      <p:cBhvr>
                                        <p:cTn id="21" dur="500"/>
                                        <p:tgtEl>
                                          <p:spTgt spid="4065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40653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06534"/>
                                        </p:tgtEl>
                                        <p:attrNameLst>
                                          <p:attrName>style.visibility</p:attrName>
                                        </p:attrNameLst>
                                      </p:cBhvr>
                                      <p:to>
                                        <p:strVal val="visible"/>
                                      </p:to>
                                    </p:set>
                                    <p:animEffect transition="in" filter="wipe(up)">
                                      <p:cBhvr>
                                        <p:cTn id="30" dur="500"/>
                                        <p:tgtEl>
                                          <p:spTgt spid="4065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06538"/>
                                        </p:tgtEl>
                                        <p:attrNameLst>
                                          <p:attrName>style.visibility</p:attrName>
                                        </p:attrNameLst>
                                      </p:cBhvr>
                                      <p:to>
                                        <p:strVal val="visible"/>
                                      </p:to>
                                    </p:set>
                                    <p:animEffect transition="in" filter="wipe(left)">
                                      <p:cBhvr>
                                        <p:cTn id="35" dur="500"/>
                                        <p:tgtEl>
                                          <p:spTgt spid="40653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406640"/>
                                        </p:tgtEl>
                                        <p:attrNameLst>
                                          <p:attrName>style.visibility</p:attrName>
                                        </p:attrNameLst>
                                      </p:cBhvr>
                                      <p:to>
                                        <p:strVal val="visible"/>
                                      </p:to>
                                    </p:set>
                                    <p:animEffect transition="in" filter="strips(downRight)">
                                      <p:cBhvr>
                                        <p:cTn id="40" dur="500"/>
                                        <p:tgtEl>
                                          <p:spTgt spid="40664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406643"/>
                                        </p:tgtEl>
                                        <p:attrNameLst>
                                          <p:attrName>style.visibility</p:attrName>
                                        </p:attrNameLst>
                                      </p:cBhvr>
                                      <p:to>
                                        <p:strVal val="visible"/>
                                      </p:to>
                                    </p:set>
                                    <p:animEffect transition="in" filter="wipe(up)">
                                      <p:cBhvr>
                                        <p:cTn id="45" dur="500"/>
                                        <p:tgtEl>
                                          <p:spTgt spid="40664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406637"/>
                                        </p:tgtEl>
                                        <p:attrNameLst>
                                          <p:attrName>style.visibility</p:attrName>
                                        </p:attrNameLst>
                                      </p:cBhvr>
                                      <p:to>
                                        <p:strVal val="visible"/>
                                      </p:to>
                                    </p:set>
                                    <p:animEffect transition="in" filter="wipe(up)">
                                      <p:cBhvr>
                                        <p:cTn id="50" dur="500"/>
                                        <p:tgtEl>
                                          <p:spTgt spid="40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6" grpId="0"/>
      <p:bldP spid="406537" grpId="0"/>
      <p:bldP spid="406538" grpId="0"/>
      <p:bldP spid="4066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7556" name="Object 4">
            <a:extLst>
              <a:ext uri="{FF2B5EF4-FFF2-40B4-BE49-F238E27FC236}">
                <a16:creationId xmlns:a16="http://schemas.microsoft.com/office/drawing/2014/main" id="{8A0F0072-3ABD-45F5-BBDC-52B98909ECDF}"/>
              </a:ext>
            </a:extLst>
          </p:cNvPr>
          <p:cNvGraphicFramePr>
            <a:graphicFrameLocks noChangeAspect="1"/>
          </p:cNvGraphicFramePr>
          <p:nvPr/>
        </p:nvGraphicFramePr>
        <p:xfrm>
          <a:off x="6372225" y="1196975"/>
          <a:ext cx="1871663" cy="488950"/>
        </p:xfrm>
        <a:graphic>
          <a:graphicData uri="http://schemas.openxmlformats.org/presentationml/2006/ole">
            <mc:AlternateContent xmlns:mc="http://schemas.openxmlformats.org/markup-compatibility/2006">
              <mc:Choice xmlns:v="urn:schemas-microsoft-com:vml" Requires="v">
                <p:oleObj spid="_x0000_s53363" name="公式" r:id="rId3" imgW="1054100" imgH="342900" progId="Equation.3">
                  <p:embed/>
                </p:oleObj>
              </mc:Choice>
              <mc:Fallback>
                <p:oleObj name="公式" r:id="rId3" imgW="10541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1196975"/>
                        <a:ext cx="18716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557" name="Object 5">
            <a:extLst>
              <a:ext uri="{FF2B5EF4-FFF2-40B4-BE49-F238E27FC236}">
                <a16:creationId xmlns:a16="http://schemas.microsoft.com/office/drawing/2014/main" id="{4081C861-31B5-4A28-AF80-E4DFABE7B1A0}"/>
              </a:ext>
            </a:extLst>
          </p:cNvPr>
          <p:cNvGraphicFramePr>
            <a:graphicFrameLocks noChangeAspect="1"/>
          </p:cNvGraphicFramePr>
          <p:nvPr/>
        </p:nvGraphicFramePr>
        <p:xfrm>
          <a:off x="6515100" y="1751013"/>
          <a:ext cx="1765300" cy="560387"/>
        </p:xfrm>
        <a:graphic>
          <a:graphicData uri="http://schemas.openxmlformats.org/presentationml/2006/ole">
            <mc:AlternateContent xmlns:mc="http://schemas.openxmlformats.org/markup-compatibility/2006">
              <mc:Choice xmlns:v="urn:schemas-microsoft-com:vml" Requires="v">
                <p:oleObj spid="_x0000_s53364" name="公式" r:id="rId5" imgW="965200" imgH="330200" progId="Equation.3">
                  <p:embed/>
                </p:oleObj>
              </mc:Choice>
              <mc:Fallback>
                <p:oleObj name="公式" r:id="rId5" imgW="965200" imgH="330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5100" y="1751013"/>
                        <a:ext cx="17653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558" name="Object 6">
            <a:extLst>
              <a:ext uri="{FF2B5EF4-FFF2-40B4-BE49-F238E27FC236}">
                <a16:creationId xmlns:a16="http://schemas.microsoft.com/office/drawing/2014/main" id="{2848CE3F-F1AF-4088-81A9-781540E07505}"/>
              </a:ext>
            </a:extLst>
          </p:cNvPr>
          <p:cNvGraphicFramePr>
            <a:graphicFrameLocks noChangeAspect="1"/>
          </p:cNvGraphicFramePr>
          <p:nvPr/>
        </p:nvGraphicFramePr>
        <p:xfrm>
          <a:off x="6480175" y="2311400"/>
          <a:ext cx="1835150" cy="503238"/>
        </p:xfrm>
        <a:graphic>
          <a:graphicData uri="http://schemas.openxmlformats.org/presentationml/2006/ole">
            <mc:AlternateContent xmlns:mc="http://schemas.openxmlformats.org/markup-compatibility/2006">
              <mc:Choice xmlns:v="urn:schemas-microsoft-com:vml" Requires="v">
                <p:oleObj spid="_x0000_s53365" name="公式" r:id="rId7" imgW="964781" imgH="317362" progId="Equation.3">
                  <p:embed/>
                </p:oleObj>
              </mc:Choice>
              <mc:Fallback>
                <p:oleObj name="公式" r:id="rId7" imgW="964781" imgH="31736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0175" y="2311400"/>
                        <a:ext cx="1835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559" name="Object 7">
            <a:extLst>
              <a:ext uri="{FF2B5EF4-FFF2-40B4-BE49-F238E27FC236}">
                <a16:creationId xmlns:a16="http://schemas.microsoft.com/office/drawing/2014/main" id="{1BDD353C-6438-4386-8DE2-82E965006C08}"/>
              </a:ext>
            </a:extLst>
          </p:cNvPr>
          <p:cNvGraphicFramePr>
            <a:graphicFrameLocks noChangeAspect="1"/>
          </p:cNvGraphicFramePr>
          <p:nvPr/>
        </p:nvGraphicFramePr>
        <p:xfrm>
          <a:off x="6480175" y="2851150"/>
          <a:ext cx="1800225" cy="517525"/>
        </p:xfrm>
        <a:graphic>
          <a:graphicData uri="http://schemas.openxmlformats.org/presentationml/2006/ole">
            <mc:AlternateContent xmlns:mc="http://schemas.openxmlformats.org/markup-compatibility/2006">
              <mc:Choice xmlns:v="urn:schemas-microsoft-com:vml" Requires="v">
                <p:oleObj spid="_x0000_s53366" name="公式" r:id="rId9" imgW="977900" imgH="330200" progId="Equation.3">
                  <p:embed/>
                </p:oleObj>
              </mc:Choice>
              <mc:Fallback>
                <p:oleObj name="公式" r:id="rId9" imgW="977900" imgH="330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0175" y="2851150"/>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560" name="Object 8">
            <a:extLst>
              <a:ext uri="{FF2B5EF4-FFF2-40B4-BE49-F238E27FC236}">
                <a16:creationId xmlns:a16="http://schemas.microsoft.com/office/drawing/2014/main" id="{63D2C316-6AC2-4753-A261-6C52195AA644}"/>
              </a:ext>
            </a:extLst>
          </p:cNvPr>
          <p:cNvGraphicFramePr>
            <a:graphicFrameLocks noChangeAspect="1"/>
          </p:cNvGraphicFramePr>
          <p:nvPr/>
        </p:nvGraphicFramePr>
        <p:xfrm>
          <a:off x="6515100" y="3319463"/>
          <a:ext cx="1719263" cy="471487"/>
        </p:xfrm>
        <a:graphic>
          <a:graphicData uri="http://schemas.openxmlformats.org/presentationml/2006/ole">
            <mc:AlternateContent xmlns:mc="http://schemas.openxmlformats.org/markup-compatibility/2006">
              <mc:Choice xmlns:v="urn:schemas-microsoft-com:vml" Requires="v">
                <p:oleObj spid="_x0000_s53367" name="公式" r:id="rId11" imgW="977900" imgH="330200" progId="Equation.3">
                  <p:embed/>
                </p:oleObj>
              </mc:Choice>
              <mc:Fallback>
                <p:oleObj name="公式" r:id="rId11" imgW="977900" imgH="330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5100" y="3319463"/>
                        <a:ext cx="17192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561" name="Object 9">
            <a:extLst>
              <a:ext uri="{FF2B5EF4-FFF2-40B4-BE49-F238E27FC236}">
                <a16:creationId xmlns:a16="http://schemas.microsoft.com/office/drawing/2014/main" id="{E399DD07-206C-4FE1-AEA7-2898FFACA271}"/>
              </a:ext>
            </a:extLst>
          </p:cNvPr>
          <p:cNvGraphicFramePr>
            <a:graphicFrameLocks noChangeAspect="1"/>
          </p:cNvGraphicFramePr>
          <p:nvPr/>
        </p:nvGraphicFramePr>
        <p:xfrm>
          <a:off x="6480175" y="3751263"/>
          <a:ext cx="1511300" cy="506412"/>
        </p:xfrm>
        <a:graphic>
          <a:graphicData uri="http://schemas.openxmlformats.org/presentationml/2006/ole">
            <mc:AlternateContent xmlns:mc="http://schemas.openxmlformats.org/markup-compatibility/2006">
              <mc:Choice xmlns:v="urn:schemas-microsoft-com:vml" Requires="v">
                <p:oleObj spid="_x0000_s53368" name="公式" r:id="rId13" imgW="977900" imgH="330200" progId="Equation.3">
                  <p:embed/>
                </p:oleObj>
              </mc:Choice>
              <mc:Fallback>
                <p:oleObj name="公式" r:id="rId13" imgW="977900" imgH="3302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80175" y="3751263"/>
                        <a:ext cx="15113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562" name="Object 10">
            <a:extLst>
              <a:ext uri="{FF2B5EF4-FFF2-40B4-BE49-F238E27FC236}">
                <a16:creationId xmlns:a16="http://schemas.microsoft.com/office/drawing/2014/main" id="{094DA078-1097-4C0B-A607-328DBC28E047}"/>
              </a:ext>
            </a:extLst>
          </p:cNvPr>
          <p:cNvGraphicFramePr>
            <a:graphicFrameLocks noChangeAspect="1"/>
          </p:cNvGraphicFramePr>
          <p:nvPr/>
        </p:nvGraphicFramePr>
        <p:xfrm>
          <a:off x="6443663" y="4254500"/>
          <a:ext cx="1727200" cy="463550"/>
        </p:xfrm>
        <a:graphic>
          <a:graphicData uri="http://schemas.openxmlformats.org/presentationml/2006/ole">
            <mc:AlternateContent xmlns:mc="http://schemas.openxmlformats.org/markup-compatibility/2006">
              <mc:Choice xmlns:v="urn:schemas-microsoft-com:vml" Requires="v">
                <p:oleObj spid="_x0000_s53369" name="公式" r:id="rId15" imgW="965200" imgH="330200" progId="Equation.3">
                  <p:embed/>
                </p:oleObj>
              </mc:Choice>
              <mc:Fallback>
                <p:oleObj name="公式" r:id="rId15" imgW="965200" imgH="3302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43663" y="4254500"/>
                        <a:ext cx="17272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563" name="Object 11">
            <a:extLst>
              <a:ext uri="{FF2B5EF4-FFF2-40B4-BE49-F238E27FC236}">
                <a16:creationId xmlns:a16="http://schemas.microsoft.com/office/drawing/2014/main" id="{6FB1A4AF-03BE-4D9B-B611-B4E021C8F871}"/>
              </a:ext>
            </a:extLst>
          </p:cNvPr>
          <p:cNvGraphicFramePr>
            <a:graphicFrameLocks noChangeAspect="1"/>
          </p:cNvGraphicFramePr>
          <p:nvPr/>
        </p:nvGraphicFramePr>
        <p:xfrm>
          <a:off x="6480175" y="4759325"/>
          <a:ext cx="1738313" cy="420688"/>
        </p:xfrm>
        <a:graphic>
          <a:graphicData uri="http://schemas.openxmlformats.org/presentationml/2006/ole">
            <mc:AlternateContent xmlns:mc="http://schemas.openxmlformats.org/markup-compatibility/2006">
              <mc:Choice xmlns:v="urn:schemas-microsoft-com:vml" Requires="v">
                <p:oleObj spid="_x0000_s53370" name="公式" r:id="rId17" imgW="964781" imgH="317362" progId="Equation.3">
                  <p:embed/>
                </p:oleObj>
              </mc:Choice>
              <mc:Fallback>
                <p:oleObj name="公式" r:id="rId17" imgW="964781" imgH="317362"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80175" y="4759325"/>
                        <a:ext cx="17383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564" name="Object 12">
            <a:extLst>
              <a:ext uri="{FF2B5EF4-FFF2-40B4-BE49-F238E27FC236}">
                <a16:creationId xmlns:a16="http://schemas.microsoft.com/office/drawing/2014/main" id="{2970C7ED-13BB-4784-BC27-6EEE34EC5EAB}"/>
              </a:ext>
            </a:extLst>
          </p:cNvPr>
          <p:cNvGraphicFramePr>
            <a:graphicFrameLocks noChangeAspect="1"/>
          </p:cNvGraphicFramePr>
          <p:nvPr/>
        </p:nvGraphicFramePr>
        <p:xfrm>
          <a:off x="6515100" y="5191125"/>
          <a:ext cx="1512888" cy="476250"/>
        </p:xfrm>
        <a:graphic>
          <a:graphicData uri="http://schemas.openxmlformats.org/presentationml/2006/ole">
            <mc:AlternateContent xmlns:mc="http://schemas.openxmlformats.org/markup-compatibility/2006">
              <mc:Choice xmlns:v="urn:schemas-microsoft-com:vml" Requires="v">
                <p:oleObj spid="_x0000_s53371" name="公式" r:id="rId19" imgW="977900" imgH="330200" progId="Equation.3">
                  <p:embed/>
                </p:oleObj>
              </mc:Choice>
              <mc:Fallback>
                <p:oleObj name="公式" r:id="rId19" imgW="977900" imgH="3302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15100" y="5191125"/>
                        <a:ext cx="15128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565" name="Object 13">
            <a:extLst>
              <a:ext uri="{FF2B5EF4-FFF2-40B4-BE49-F238E27FC236}">
                <a16:creationId xmlns:a16="http://schemas.microsoft.com/office/drawing/2014/main" id="{8D5994A8-4962-454E-884C-7B1FD8811C98}"/>
              </a:ext>
            </a:extLst>
          </p:cNvPr>
          <p:cNvGraphicFramePr>
            <a:graphicFrameLocks noChangeAspect="1"/>
          </p:cNvGraphicFramePr>
          <p:nvPr/>
        </p:nvGraphicFramePr>
        <p:xfrm>
          <a:off x="6551613" y="5697538"/>
          <a:ext cx="1404937" cy="501650"/>
        </p:xfrm>
        <a:graphic>
          <a:graphicData uri="http://schemas.openxmlformats.org/presentationml/2006/ole">
            <mc:AlternateContent xmlns:mc="http://schemas.openxmlformats.org/markup-compatibility/2006">
              <mc:Choice xmlns:v="urn:schemas-microsoft-com:vml" Requires="v">
                <p:oleObj spid="_x0000_s53372" name="公式" r:id="rId21" imgW="977900" imgH="330200" progId="Equation.3">
                  <p:embed/>
                </p:oleObj>
              </mc:Choice>
              <mc:Fallback>
                <p:oleObj name="公式" r:id="rId21" imgW="977900" imgH="330200"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51613" y="5697538"/>
                        <a:ext cx="1404937" cy="501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7669" name="Group 117">
            <a:extLst>
              <a:ext uri="{FF2B5EF4-FFF2-40B4-BE49-F238E27FC236}">
                <a16:creationId xmlns:a16="http://schemas.microsoft.com/office/drawing/2014/main" id="{02A56439-2AC1-4754-95A5-68606E447A5F}"/>
              </a:ext>
            </a:extLst>
          </p:cNvPr>
          <p:cNvGraphicFramePr>
            <a:graphicFrameLocks noGrp="1"/>
          </p:cNvGraphicFramePr>
          <p:nvPr/>
        </p:nvGraphicFramePr>
        <p:xfrm>
          <a:off x="1116013" y="908050"/>
          <a:ext cx="4752975" cy="5256213"/>
        </p:xfrm>
        <a:graphic>
          <a:graphicData uri="http://schemas.openxmlformats.org/drawingml/2006/table">
            <a:tbl>
              <a:tblPr/>
              <a:tblGrid>
                <a:gridCol w="1489075">
                  <a:extLst>
                    <a:ext uri="{9D8B030D-6E8A-4147-A177-3AD203B41FA5}">
                      <a16:colId xmlns:a16="http://schemas.microsoft.com/office/drawing/2014/main" val="20000"/>
                    </a:ext>
                  </a:extLst>
                </a:gridCol>
                <a:gridCol w="611187">
                  <a:extLst>
                    <a:ext uri="{9D8B030D-6E8A-4147-A177-3AD203B41FA5}">
                      <a16:colId xmlns:a16="http://schemas.microsoft.com/office/drawing/2014/main" val="20001"/>
                    </a:ext>
                  </a:extLst>
                </a:gridCol>
                <a:gridCol w="693738">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603250">
                  <a:extLst>
                    <a:ext uri="{9D8B030D-6E8A-4147-A177-3AD203B41FA5}">
                      <a16:colId xmlns:a16="http://schemas.microsoft.com/office/drawing/2014/main" val="20005"/>
                    </a:ext>
                  </a:extLst>
                </a:gridCol>
              </a:tblGrid>
              <a:tr h="479425">
                <a:tc>
                  <a:txBody>
                    <a:bodyPr/>
                    <a:lstStyle>
                      <a:lvl1pPr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56213" algn="r"/>
                        </a:tabLst>
                      </a:pPr>
                      <a:r>
                        <a:rPr kumimoji="0" lang="zh-CN" altLang="en-US" sz="2200" b="1" i="0" u="none" strike="noStrike" cap="none" normalizeH="0" baseline="0">
                          <a:ln>
                            <a:noFill/>
                          </a:ln>
                          <a:solidFill>
                            <a:srgbClr val="000066"/>
                          </a:solidFill>
                          <a:effectLst/>
                          <a:latin typeface="楷体_GB2312" pitchFamily="49" charset="-122"/>
                          <a:ea typeface="楷体_GB2312" pitchFamily="49" charset="-122"/>
                          <a:cs typeface="Times New Roman" panose="02020603050405020304" pitchFamily="18" charset="0"/>
                        </a:rPr>
                        <a:t>状态编号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783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94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783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037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8736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794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7783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794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7783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4794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266700" algn="r"/>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5256213" algn="r"/>
                        </a:tabLst>
                      </a:pPr>
                      <a:r>
                        <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407654" name="AutoShape 102">
            <a:extLst>
              <a:ext uri="{FF2B5EF4-FFF2-40B4-BE49-F238E27FC236}">
                <a16:creationId xmlns:a16="http://schemas.microsoft.com/office/drawing/2014/main" id="{40012C72-8390-499C-A36B-C7217EC8F285}"/>
              </a:ext>
            </a:extLst>
          </p:cNvPr>
          <p:cNvSpPr>
            <a:spLocks noChangeArrowheads="1"/>
          </p:cNvSpPr>
          <p:nvPr/>
        </p:nvSpPr>
        <p:spPr bwMode="auto">
          <a:xfrm>
            <a:off x="3852863" y="2455863"/>
            <a:ext cx="1295400" cy="323850"/>
          </a:xfrm>
          <a:prstGeom prst="flowChartAlternateProcess">
            <a:avLst/>
          </a:prstGeom>
          <a:noFill/>
          <a:ln w="28575">
            <a:solidFill>
              <a:srgbClr val="FF505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nvGrpSpPr>
          <p:cNvPr id="407655" name="Group 103">
            <a:extLst>
              <a:ext uri="{FF2B5EF4-FFF2-40B4-BE49-F238E27FC236}">
                <a16:creationId xmlns:a16="http://schemas.microsoft.com/office/drawing/2014/main" id="{296A5FA3-488E-4F9F-B20C-5590AC52576C}"/>
              </a:ext>
            </a:extLst>
          </p:cNvPr>
          <p:cNvGrpSpPr>
            <a:grpSpLocks/>
          </p:cNvGrpSpPr>
          <p:nvPr/>
        </p:nvGrpSpPr>
        <p:grpSpPr bwMode="auto">
          <a:xfrm>
            <a:off x="2628900" y="1484313"/>
            <a:ext cx="3311525" cy="323850"/>
            <a:chOff x="1678" y="2047"/>
            <a:chExt cx="1225" cy="159"/>
          </a:xfrm>
        </p:grpSpPr>
        <p:sp>
          <p:nvSpPr>
            <p:cNvPr id="53361" name="AutoShape 104">
              <a:extLst>
                <a:ext uri="{FF2B5EF4-FFF2-40B4-BE49-F238E27FC236}">
                  <a16:creationId xmlns:a16="http://schemas.microsoft.com/office/drawing/2014/main" id="{3B8A6C58-4072-4BDD-A4F8-73CF32B00471}"/>
                </a:ext>
              </a:extLst>
            </p:cNvPr>
            <p:cNvSpPr>
              <a:spLocks/>
            </p:cNvSpPr>
            <p:nvPr/>
          </p:nvSpPr>
          <p:spPr bwMode="auto">
            <a:xfrm>
              <a:off x="2676" y="2047"/>
              <a:ext cx="227" cy="159"/>
            </a:xfrm>
            <a:prstGeom prst="leftBracket">
              <a:avLst>
                <a:gd name="adj" fmla="val 8333"/>
              </a:avLst>
            </a:prstGeom>
            <a:noFill/>
            <a:ln w="28575">
              <a:solidFill>
                <a:srgbClr val="FF505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3362" name="AutoShape 105">
              <a:extLst>
                <a:ext uri="{FF2B5EF4-FFF2-40B4-BE49-F238E27FC236}">
                  <a16:creationId xmlns:a16="http://schemas.microsoft.com/office/drawing/2014/main" id="{9F58B358-CD6E-4296-B520-4C4908957E04}"/>
                </a:ext>
              </a:extLst>
            </p:cNvPr>
            <p:cNvSpPr>
              <a:spLocks/>
            </p:cNvSpPr>
            <p:nvPr/>
          </p:nvSpPr>
          <p:spPr bwMode="auto">
            <a:xfrm flipH="1">
              <a:off x="1678" y="2069"/>
              <a:ext cx="152" cy="136"/>
            </a:xfrm>
            <a:prstGeom prst="leftBracket">
              <a:avLst>
                <a:gd name="adj" fmla="val 8333"/>
              </a:avLst>
            </a:prstGeom>
            <a:noFill/>
            <a:ln w="28575">
              <a:solidFill>
                <a:srgbClr val="FF505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sp>
        <p:nvSpPr>
          <p:cNvPr id="407658" name="AutoShape 106">
            <a:extLst>
              <a:ext uri="{FF2B5EF4-FFF2-40B4-BE49-F238E27FC236}">
                <a16:creationId xmlns:a16="http://schemas.microsoft.com/office/drawing/2014/main" id="{DD48EE81-1FB1-4471-8EED-91B3BF3A32C1}"/>
              </a:ext>
            </a:extLst>
          </p:cNvPr>
          <p:cNvSpPr>
            <a:spLocks noChangeArrowheads="1"/>
          </p:cNvSpPr>
          <p:nvPr/>
        </p:nvSpPr>
        <p:spPr bwMode="auto">
          <a:xfrm>
            <a:off x="4643438" y="1987550"/>
            <a:ext cx="1152525" cy="314325"/>
          </a:xfrm>
          <a:prstGeom prst="flowChartAlternateProcess">
            <a:avLst/>
          </a:prstGeom>
          <a:noFill/>
          <a:ln w="28575">
            <a:solidFill>
              <a:srgbClr val="FF505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7659" name="AutoShape 107">
            <a:extLst>
              <a:ext uri="{FF2B5EF4-FFF2-40B4-BE49-F238E27FC236}">
                <a16:creationId xmlns:a16="http://schemas.microsoft.com/office/drawing/2014/main" id="{385EF4B1-2D78-43DB-92A3-731E30A8712A}"/>
              </a:ext>
            </a:extLst>
          </p:cNvPr>
          <p:cNvSpPr>
            <a:spLocks noChangeArrowheads="1"/>
          </p:cNvSpPr>
          <p:nvPr/>
        </p:nvSpPr>
        <p:spPr bwMode="auto">
          <a:xfrm>
            <a:off x="3167063" y="2900363"/>
            <a:ext cx="1260475" cy="312737"/>
          </a:xfrm>
          <a:prstGeom prst="flowChartAlternateProcess">
            <a:avLst/>
          </a:prstGeom>
          <a:solidFill>
            <a:srgbClr val="FFFFFF">
              <a:alpha val="0"/>
            </a:srgbClr>
          </a:solidFill>
          <a:ln w="28575">
            <a:solidFill>
              <a:srgbClr val="FF5050"/>
            </a:solidFill>
            <a:prstDash val="dash"/>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nvGrpSpPr>
          <p:cNvPr id="407660" name="Group 108">
            <a:extLst>
              <a:ext uri="{FF2B5EF4-FFF2-40B4-BE49-F238E27FC236}">
                <a16:creationId xmlns:a16="http://schemas.microsoft.com/office/drawing/2014/main" id="{6199B4A8-ABEB-4D26-9BD3-C1C9B8B7BFA4}"/>
              </a:ext>
            </a:extLst>
          </p:cNvPr>
          <p:cNvGrpSpPr>
            <a:grpSpLocks/>
          </p:cNvGrpSpPr>
          <p:nvPr/>
        </p:nvGrpSpPr>
        <p:grpSpPr bwMode="auto">
          <a:xfrm>
            <a:off x="2700338" y="3860800"/>
            <a:ext cx="2952750" cy="395288"/>
            <a:chOff x="1678" y="2047"/>
            <a:chExt cx="1225" cy="159"/>
          </a:xfrm>
        </p:grpSpPr>
        <p:sp>
          <p:nvSpPr>
            <p:cNvPr id="53359" name="AutoShape 109">
              <a:extLst>
                <a:ext uri="{FF2B5EF4-FFF2-40B4-BE49-F238E27FC236}">
                  <a16:creationId xmlns:a16="http://schemas.microsoft.com/office/drawing/2014/main" id="{B3A7BCDB-F04B-425E-B8B5-C33DD8E45DC6}"/>
                </a:ext>
              </a:extLst>
            </p:cNvPr>
            <p:cNvSpPr>
              <a:spLocks/>
            </p:cNvSpPr>
            <p:nvPr/>
          </p:nvSpPr>
          <p:spPr bwMode="auto">
            <a:xfrm>
              <a:off x="2676" y="2047"/>
              <a:ext cx="227" cy="159"/>
            </a:xfrm>
            <a:prstGeom prst="leftBracket">
              <a:avLst>
                <a:gd name="adj" fmla="val 8333"/>
              </a:avLst>
            </a:prstGeom>
            <a:solidFill>
              <a:srgbClr val="FFFFFF">
                <a:alpha val="0"/>
              </a:srgbClr>
            </a:solidFill>
            <a:ln w="28575">
              <a:solidFill>
                <a:srgbClr val="FF5050"/>
              </a:solidFill>
              <a:prstDash val="dash"/>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53360" name="AutoShape 110">
              <a:extLst>
                <a:ext uri="{FF2B5EF4-FFF2-40B4-BE49-F238E27FC236}">
                  <a16:creationId xmlns:a16="http://schemas.microsoft.com/office/drawing/2014/main" id="{277B3701-2B3B-4CBD-A7FA-71B015ADAAB3}"/>
                </a:ext>
              </a:extLst>
            </p:cNvPr>
            <p:cNvSpPr>
              <a:spLocks/>
            </p:cNvSpPr>
            <p:nvPr/>
          </p:nvSpPr>
          <p:spPr bwMode="auto">
            <a:xfrm flipH="1">
              <a:off x="1678" y="2069"/>
              <a:ext cx="152" cy="136"/>
            </a:xfrm>
            <a:prstGeom prst="leftBracket">
              <a:avLst>
                <a:gd name="adj" fmla="val 8333"/>
              </a:avLst>
            </a:prstGeom>
            <a:solidFill>
              <a:srgbClr val="FFFFFF">
                <a:alpha val="0"/>
              </a:srgbClr>
            </a:solidFill>
            <a:ln w="28575">
              <a:solidFill>
                <a:srgbClr val="FF5050"/>
              </a:solidFill>
              <a:prstDash val="dash"/>
              <a:round/>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sp>
        <p:nvSpPr>
          <p:cNvPr id="407663" name="AutoShape 111">
            <a:extLst>
              <a:ext uri="{FF2B5EF4-FFF2-40B4-BE49-F238E27FC236}">
                <a16:creationId xmlns:a16="http://schemas.microsoft.com/office/drawing/2014/main" id="{15EDCF32-3452-4651-8548-CE097C28172B}"/>
              </a:ext>
            </a:extLst>
          </p:cNvPr>
          <p:cNvSpPr>
            <a:spLocks noChangeArrowheads="1"/>
          </p:cNvSpPr>
          <p:nvPr/>
        </p:nvSpPr>
        <p:spPr bwMode="auto">
          <a:xfrm>
            <a:off x="3994150" y="4833938"/>
            <a:ext cx="1009650" cy="325437"/>
          </a:xfrm>
          <a:prstGeom prst="flowChartAlternateProcess">
            <a:avLst/>
          </a:prstGeom>
          <a:solidFill>
            <a:srgbClr val="FFFFFF">
              <a:alpha val="0"/>
            </a:srgbClr>
          </a:solidFill>
          <a:ln w="28575">
            <a:solidFill>
              <a:srgbClr val="FF5050"/>
            </a:solidFill>
            <a:prstDash val="dash"/>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7664" name="AutoShape 112">
            <a:extLst>
              <a:ext uri="{FF2B5EF4-FFF2-40B4-BE49-F238E27FC236}">
                <a16:creationId xmlns:a16="http://schemas.microsoft.com/office/drawing/2014/main" id="{EFCCA990-6A39-4FE8-A4BA-E5790B9D5FB8}"/>
              </a:ext>
            </a:extLst>
          </p:cNvPr>
          <p:cNvSpPr>
            <a:spLocks noChangeArrowheads="1"/>
          </p:cNvSpPr>
          <p:nvPr/>
        </p:nvSpPr>
        <p:spPr bwMode="auto">
          <a:xfrm>
            <a:off x="4572000" y="4329113"/>
            <a:ext cx="1116013" cy="323850"/>
          </a:xfrm>
          <a:prstGeom prst="flowChartAlternateProcess">
            <a:avLst/>
          </a:prstGeom>
          <a:solidFill>
            <a:srgbClr val="FFFFFF">
              <a:alpha val="0"/>
            </a:srgbClr>
          </a:solidFill>
          <a:ln w="28575">
            <a:solidFill>
              <a:srgbClr val="FF5050"/>
            </a:solidFill>
            <a:prstDash val="dash"/>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7665" name="AutoShape 113">
            <a:extLst>
              <a:ext uri="{FF2B5EF4-FFF2-40B4-BE49-F238E27FC236}">
                <a16:creationId xmlns:a16="http://schemas.microsoft.com/office/drawing/2014/main" id="{AA9544C8-3B51-4C78-9E12-DE201F02B453}"/>
              </a:ext>
            </a:extLst>
          </p:cNvPr>
          <p:cNvSpPr>
            <a:spLocks noChangeArrowheads="1"/>
          </p:cNvSpPr>
          <p:nvPr/>
        </p:nvSpPr>
        <p:spPr bwMode="auto">
          <a:xfrm>
            <a:off x="3492500" y="5265738"/>
            <a:ext cx="1008063" cy="360362"/>
          </a:xfrm>
          <a:prstGeom prst="flowChartAlternateProcess">
            <a:avLst/>
          </a:prstGeom>
          <a:solidFill>
            <a:srgbClr val="FFFFFF">
              <a:alpha val="0"/>
            </a:srgbClr>
          </a:solidFill>
          <a:ln w="28575">
            <a:solidFill>
              <a:srgbClr val="FF5050"/>
            </a:solidFill>
            <a:prstDash val="dash"/>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7666" name="AutoShape 114">
            <a:extLst>
              <a:ext uri="{FF2B5EF4-FFF2-40B4-BE49-F238E27FC236}">
                <a16:creationId xmlns:a16="http://schemas.microsoft.com/office/drawing/2014/main" id="{F48E612F-8BCB-4143-AF26-F5814160D1BB}"/>
              </a:ext>
            </a:extLst>
          </p:cNvPr>
          <p:cNvSpPr>
            <a:spLocks noChangeArrowheads="1"/>
          </p:cNvSpPr>
          <p:nvPr/>
        </p:nvSpPr>
        <p:spPr bwMode="auto">
          <a:xfrm>
            <a:off x="2773363" y="5734050"/>
            <a:ext cx="935037" cy="385763"/>
          </a:xfrm>
          <a:prstGeom prst="flowChartAlternateProcess">
            <a:avLst/>
          </a:prstGeom>
          <a:solidFill>
            <a:srgbClr val="FFFFFF">
              <a:alpha val="0"/>
            </a:srgbClr>
          </a:solidFill>
          <a:ln w="28575">
            <a:solidFill>
              <a:srgbClr val="FF5050"/>
            </a:solidFill>
            <a:prstDash val="dash"/>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7667" name="AutoShape 115">
            <a:extLst>
              <a:ext uri="{FF2B5EF4-FFF2-40B4-BE49-F238E27FC236}">
                <a16:creationId xmlns:a16="http://schemas.microsoft.com/office/drawing/2014/main" id="{EE59EF59-C169-4C18-93CC-7E1FF465A0C7}"/>
              </a:ext>
            </a:extLst>
          </p:cNvPr>
          <p:cNvSpPr>
            <a:spLocks noChangeArrowheads="1"/>
          </p:cNvSpPr>
          <p:nvPr/>
        </p:nvSpPr>
        <p:spPr bwMode="auto">
          <a:xfrm>
            <a:off x="2700338" y="3392488"/>
            <a:ext cx="1260475" cy="312737"/>
          </a:xfrm>
          <a:prstGeom prst="flowChartAlternateProcess">
            <a:avLst/>
          </a:prstGeom>
          <a:solidFill>
            <a:srgbClr val="FFFFFF">
              <a:alpha val="0"/>
            </a:srgbClr>
          </a:solidFill>
          <a:ln w="28575">
            <a:solidFill>
              <a:srgbClr val="FF5050"/>
            </a:solidFill>
            <a:prstDash val="dash"/>
            <a:miter lim="800000"/>
            <a:headEnd/>
            <a:tailEnd/>
          </a:ln>
        </p:spPr>
        <p:txBody>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07668" name="Rectangle 116">
            <a:extLst>
              <a:ext uri="{FF2B5EF4-FFF2-40B4-BE49-F238E27FC236}">
                <a16:creationId xmlns:a16="http://schemas.microsoft.com/office/drawing/2014/main" id="{E2EAF293-D947-4E75-8A72-F666373CE3B2}"/>
              </a:ext>
            </a:extLst>
          </p:cNvPr>
          <p:cNvSpPr>
            <a:spLocks noChangeArrowheads="1"/>
          </p:cNvSpPr>
          <p:nvPr/>
        </p:nvSpPr>
        <p:spPr bwMode="auto">
          <a:xfrm>
            <a:off x="1258888" y="6200775"/>
            <a:ext cx="493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a:solidFill>
                  <a:srgbClr val="000066"/>
                </a:solidFill>
                <a:latin typeface="楷体_GB2312" pitchFamily="49" charset="-122"/>
                <a:ea typeface="楷体_GB2312" pitchFamily="49" charset="-122"/>
                <a:cs typeface="Times New Roman" panose="02020603050405020304" pitchFamily="18" charset="0"/>
              </a:rPr>
              <a:t>译码电路简单</a:t>
            </a:r>
            <a:r>
              <a:rPr lang="en-US" altLang="zh-CN">
                <a:solidFill>
                  <a:srgbClr val="000066"/>
                </a:solidFill>
                <a:latin typeface="楷体_GB2312" pitchFamily="49" charset="-122"/>
                <a:ea typeface="楷体_GB2312" pitchFamily="49" charset="-122"/>
                <a:cs typeface="Times New Roman" panose="02020603050405020304" pitchFamily="18" charset="0"/>
              </a:rPr>
              <a:t>,</a:t>
            </a:r>
            <a:r>
              <a:rPr lang="zh-CN" altLang="en-US">
                <a:solidFill>
                  <a:srgbClr val="000066"/>
                </a:solidFill>
                <a:latin typeface="楷体_GB2312" pitchFamily="49" charset="-122"/>
                <a:ea typeface="楷体_GB2312" pitchFamily="49" charset="-122"/>
                <a:cs typeface="Times New Roman" panose="02020603050405020304" pitchFamily="18" charset="0"/>
              </a:rPr>
              <a:t>且不会出现竞争冒险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7669"/>
                                        </p:tgtEl>
                                        <p:attrNameLst>
                                          <p:attrName>style.visibility</p:attrName>
                                        </p:attrNameLst>
                                      </p:cBhvr>
                                      <p:to>
                                        <p:strVal val="visible"/>
                                      </p:to>
                                    </p:set>
                                    <p:animEffect transition="in" filter="wipe(up)">
                                      <p:cBhvr>
                                        <p:cTn id="7" dur="500"/>
                                        <p:tgtEl>
                                          <p:spTgt spid="407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0765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0765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0765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40765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0766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0766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4076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0766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40766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0766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07556"/>
                                        </p:tgtEl>
                                        <p:attrNameLst>
                                          <p:attrName>style.visibility</p:attrName>
                                        </p:attrNameLst>
                                      </p:cBhvr>
                                      <p:to>
                                        <p:strVal val="visible"/>
                                      </p:to>
                                    </p:set>
                                    <p:animEffect transition="in" filter="box(in)">
                                      <p:cBhvr>
                                        <p:cTn id="52" dur="500"/>
                                        <p:tgtEl>
                                          <p:spTgt spid="40755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07557"/>
                                        </p:tgtEl>
                                        <p:attrNameLst>
                                          <p:attrName>style.visibility</p:attrName>
                                        </p:attrNameLst>
                                      </p:cBhvr>
                                      <p:to>
                                        <p:strVal val="visible"/>
                                      </p:to>
                                    </p:set>
                                    <p:animEffect transition="in" filter="box(in)">
                                      <p:cBhvr>
                                        <p:cTn id="57" dur="500"/>
                                        <p:tgtEl>
                                          <p:spTgt spid="4075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7558"/>
                                        </p:tgtEl>
                                        <p:attrNameLst>
                                          <p:attrName>style.visibility</p:attrName>
                                        </p:attrNameLst>
                                      </p:cBhvr>
                                      <p:to>
                                        <p:strVal val="visible"/>
                                      </p:to>
                                    </p:set>
                                    <p:animEffect transition="in" filter="box(in)">
                                      <p:cBhvr>
                                        <p:cTn id="62" dur="500"/>
                                        <p:tgtEl>
                                          <p:spTgt spid="40755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407559"/>
                                        </p:tgtEl>
                                        <p:attrNameLst>
                                          <p:attrName>style.visibility</p:attrName>
                                        </p:attrNameLst>
                                      </p:cBhvr>
                                      <p:to>
                                        <p:strVal val="visible"/>
                                      </p:to>
                                    </p:set>
                                    <p:animEffect transition="in" filter="box(in)">
                                      <p:cBhvr>
                                        <p:cTn id="67" dur="500"/>
                                        <p:tgtEl>
                                          <p:spTgt spid="40755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407560"/>
                                        </p:tgtEl>
                                        <p:attrNameLst>
                                          <p:attrName>style.visibility</p:attrName>
                                        </p:attrNameLst>
                                      </p:cBhvr>
                                      <p:to>
                                        <p:strVal val="visible"/>
                                      </p:to>
                                    </p:set>
                                    <p:animEffect transition="in" filter="box(in)">
                                      <p:cBhvr>
                                        <p:cTn id="72" dur="500"/>
                                        <p:tgtEl>
                                          <p:spTgt spid="40756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407561"/>
                                        </p:tgtEl>
                                        <p:attrNameLst>
                                          <p:attrName>style.visibility</p:attrName>
                                        </p:attrNameLst>
                                      </p:cBhvr>
                                      <p:to>
                                        <p:strVal val="visible"/>
                                      </p:to>
                                    </p:set>
                                    <p:animEffect transition="in" filter="box(in)">
                                      <p:cBhvr>
                                        <p:cTn id="77" dur="500"/>
                                        <p:tgtEl>
                                          <p:spTgt spid="40756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407562"/>
                                        </p:tgtEl>
                                        <p:attrNameLst>
                                          <p:attrName>style.visibility</p:attrName>
                                        </p:attrNameLst>
                                      </p:cBhvr>
                                      <p:to>
                                        <p:strVal val="visible"/>
                                      </p:to>
                                    </p:set>
                                    <p:animEffect transition="in" filter="box(in)">
                                      <p:cBhvr>
                                        <p:cTn id="82" dur="500"/>
                                        <p:tgtEl>
                                          <p:spTgt spid="40756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407563"/>
                                        </p:tgtEl>
                                        <p:attrNameLst>
                                          <p:attrName>style.visibility</p:attrName>
                                        </p:attrNameLst>
                                      </p:cBhvr>
                                      <p:to>
                                        <p:strVal val="visible"/>
                                      </p:to>
                                    </p:set>
                                    <p:animEffect transition="in" filter="box(in)">
                                      <p:cBhvr>
                                        <p:cTn id="87" dur="500"/>
                                        <p:tgtEl>
                                          <p:spTgt spid="40756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nodeType="clickEffect">
                                  <p:stCondLst>
                                    <p:cond delay="0"/>
                                  </p:stCondLst>
                                  <p:childTnLst>
                                    <p:set>
                                      <p:cBhvr>
                                        <p:cTn id="91" dur="1" fill="hold">
                                          <p:stCondLst>
                                            <p:cond delay="0"/>
                                          </p:stCondLst>
                                        </p:cTn>
                                        <p:tgtEl>
                                          <p:spTgt spid="407564"/>
                                        </p:tgtEl>
                                        <p:attrNameLst>
                                          <p:attrName>style.visibility</p:attrName>
                                        </p:attrNameLst>
                                      </p:cBhvr>
                                      <p:to>
                                        <p:strVal val="visible"/>
                                      </p:to>
                                    </p:set>
                                    <p:animEffect transition="in" filter="box(in)">
                                      <p:cBhvr>
                                        <p:cTn id="92" dur="500"/>
                                        <p:tgtEl>
                                          <p:spTgt spid="40756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16" fill="hold" nodeType="clickEffect">
                                  <p:stCondLst>
                                    <p:cond delay="0"/>
                                  </p:stCondLst>
                                  <p:childTnLst>
                                    <p:set>
                                      <p:cBhvr>
                                        <p:cTn id="96" dur="1" fill="hold">
                                          <p:stCondLst>
                                            <p:cond delay="0"/>
                                          </p:stCondLst>
                                        </p:cTn>
                                        <p:tgtEl>
                                          <p:spTgt spid="407565"/>
                                        </p:tgtEl>
                                        <p:attrNameLst>
                                          <p:attrName>style.visibility</p:attrName>
                                        </p:attrNameLst>
                                      </p:cBhvr>
                                      <p:to>
                                        <p:strVal val="visible"/>
                                      </p:to>
                                    </p:set>
                                    <p:animEffect transition="in" filter="box(in)">
                                      <p:cBhvr>
                                        <p:cTn id="97" dur="500"/>
                                        <p:tgtEl>
                                          <p:spTgt spid="40756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6" fill="hold" grpId="0" nodeType="clickEffect">
                                  <p:stCondLst>
                                    <p:cond delay="0"/>
                                  </p:stCondLst>
                                  <p:childTnLst>
                                    <p:set>
                                      <p:cBhvr>
                                        <p:cTn id="101" dur="1" fill="hold">
                                          <p:stCondLst>
                                            <p:cond delay="0"/>
                                          </p:stCondLst>
                                        </p:cTn>
                                        <p:tgtEl>
                                          <p:spTgt spid="407668"/>
                                        </p:tgtEl>
                                        <p:attrNameLst>
                                          <p:attrName>style.visibility</p:attrName>
                                        </p:attrNameLst>
                                      </p:cBhvr>
                                      <p:to>
                                        <p:strVal val="visible"/>
                                      </p:to>
                                    </p:set>
                                    <p:animEffect transition="in" filter="strips(downRight)">
                                      <p:cBhvr>
                                        <p:cTn id="102" dur="500"/>
                                        <p:tgtEl>
                                          <p:spTgt spid="407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6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3">
            <a:extLst>
              <a:ext uri="{FF2B5EF4-FFF2-40B4-BE49-F238E27FC236}">
                <a16:creationId xmlns:a16="http://schemas.microsoft.com/office/drawing/2014/main" id="{082B833C-0BCA-4858-A1B4-A10549C7D207}"/>
              </a:ext>
            </a:extLst>
          </p:cNvPr>
          <p:cNvSpPr>
            <a:spLocks noChangeArrowheads="1"/>
          </p:cNvSpPr>
          <p:nvPr/>
        </p:nvSpPr>
        <p:spPr bwMode="auto">
          <a:xfrm>
            <a:off x="2916238" y="1557338"/>
            <a:ext cx="3708400"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a:solidFill>
                  <a:srgbClr val="000066"/>
                </a:solidFill>
                <a:latin typeface="Times New Roman" panose="02020603050405020304" pitchFamily="18" charset="0"/>
                <a:ea typeface="楷体_GB2312" pitchFamily="49" charset="-122"/>
              </a:rPr>
              <a:t>8</a:t>
            </a:r>
            <a:r>
              <a:rPr lang="zh-CN" altLang="en-US">
                <a:solidFill>
                  <a:srgbClr val="000066"/>
                </a:solidFill>
                <a:latin typeface="Times New Roman" panose="02020603050405020304" pitchFamily="18" charset="0"/>
                <a:ea typeface="楷体_GB2312" pitchFamily="49" charset="-122"/>
              </a:rPr>
              <a:t>位</a:t>
            </a:r>
            <a:r>
              <a:rPr lang="en-US" altLang="zh-CN">
                <a:solidFill>
                  <a:srgbClr val="000066"/>
                </a:solidFill>
                <a:latin typeface="Times New Roman" panose="02020603050405020304" pitchFamily="18" charset="0"/>
                <a:ea typeface="楷体_GB2312" pitchFamily="49" charset="-122"/>
              </a:rPr>
              <a:t>CMOS</a:t>
            </a:r>
            <a:r>
              <a:rPr lang="zh-CN" altLang="en-US">
                <a:solidFill>
                  <a:srgbClr val="000066"/>
                </a:solidFill>
                <a:latin typeface="Times New Roman" panose="02020603050405020304" pitchFamily="18" charset="0"/>
                <a:ea typeface="楷体_GB2312" pitchFamily="49" charset="-122"/>
              </a:rPr>
              <a:t>寄存器</a:t>
            </a:r>
            <a:r>
              <a:rPr lang="en-US" altLang="zh-CN">
                <a:solidFill>
                  <a:srgbClr val="000066"/>
                </a:solidFill>
                <a:latin typeface="Times New Roman" panose="02020603050405020304" pitchFamily="18" charset="0"/>
                <a:ea typeface="楷体_GB2312" pitchFamily="49" charset="-122"/>
              </a:rPr>
              <a:t>74LV374</a:t>
            </a:r>
          </a:p>
        </p:txBody>
      </p:sp>
      <p:grpSp>
        <p:nvGrpSpPr>
          <p:cNvPr id="8195" name="Group 34">
            <a:extLst>
              <a:ext uri="{FF2B5EF4-FFF2-40B4-BE49-F238E27FC236}">
                <a16:creationId xmlns:a16="http://schemas.microsoft.com/office/drawing/2014/main" id="{8D15F97E-8414-4E09-9990-9F0F76A16004}"/>
              </a:ext>
            </a:extLst>
          </p:cNvPr>
          <p:cNvGrpSpPr>
            <a:grpSpLocks/>
          </p:cNvGrpSpPr>
          <p:nvPr/>
        </p:nvGrpSpPr>
        <p:grpSpPr bwMode="auto">
          <a:xfrm>
            <a:off x="179388" y="2347913"/>
            <a:ext cx="8675687" cy="2449512"/>
            <a:chOff x="0" y="686"/>
            <a:chExt cx="5896" cy="1996"/>
          </a:xfrm>
        </p:grpSpPr>
        <p:sp>
          <p:nvSpPr>
            <p:cNvPr id="8196" name="Rectangle 35">
              <a:extLst>
                <a:ext uri="{FF2B5EF4-FFF2-40B4-BE49-F238E27FC236}">
                  <a16:creationId xmlns:a16="http://schemas.microsoft.com/office/drawing/2014/main" id="{53201F27-6541-4333-958C-1EB36BECD0E9}"/>
                </a:ext>
              </a:extLst>
            </p:cNvPr>
            <p:cNvSpPr>
              <a:spLocks noChangeArrowheads="1"/>
            </p:cNvSpPr>
            <p:nvPr/>
          </p:nvSpPr>
          <p:spPr bwMode="auto">
            <a:xfrm>
              <a:off x="4534" y="2351"/>
              <a:ext cx="136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000">
                  <a:solidFill>
                    <a:srgbClr val="000066"/>
                  </a:solidFill>
                  <a:latin typeface="Times New Roman" panose="02020603050405020304" pitchFamily="18" charset="0"/>
                  <a:cs typeface="Times New Roman" panose="02020603050405020304" pitchFamily="18" charset="0"/>
                </a:rPr>
                <a:t>高阻</a:t>
              </a:r>
            </a:p>
          </p:txBody>
        </p:sp>
        <p:sp>
          <p:nvSpPr>
            <p:cNvPr id="8197" name="Rectangle 36">
              <a:extLst>
                <a:ext uri="{FF2B5EF4-FFF2-40B4-BE49-F238E27FC236}">
                  <a16:creationId xmlns:a16="http://schemas.microsoft.com/office/drawing/2014/main" id="{6E691F5A-59C3-4E00-8B89-AABC8CC2D493}"/>
                </a:ext>
              </a:extLst>
            </p:cNvPr>
            <p:cNvSpPr>
              <a:spLocks noChangeArrowheads="1"/>
            </p:cNvSpPr>
            <p:nvPr/>
          </p:nvSpPr>
          <p:spPr bwMode="auto">
            <a:xfrm>
              <a:off x="3464" y="2351"/>
              <a:ext cx="107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H</a:t>
              </a:r>
            </a:p>
          </p:txBody>
        </p:sp>
        <p:sp>
          <p:nvSpPr>
            <p:cNvPr id="8198" name="Rectangle 37">
              <a:extLst>
                <a:ext uri="{FF2B5EF4-FFF2-40B4-BE49-F238E27FC236}">
                  <a16:creationId xmlns:a16="http://schemas.microsoft.com/office/drawing/2014/main" id="{83115BBA-D37F-4E22-B4C2-90C48C8A3F4E}"/>
                </a:ext>
              </a:extLst>
            </p:cNvPr>
            <p:cNvSpPr>
              <a:spLocks noChangeArrowheads="1"/>
            </p:cNvSpPr>
            <p:nvPr/>
          </p:nvSpPr>
          <p:spPr bwMode="auto">
            <a:xfrm>
              <a:off x="2983" y="2351"/>
              <a:ext cx="48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H</a:t>
              </a:r>
            </a:p>
          </p:txBody>
        </p:sp>
        <p:sp>
          <p:nvSpPr>
            <p:cNvPr id="8199" name="Rectangle 38">
              <a:extLst>
                <a:ext uri="{FF2B5EF4-FFF2-40B4-BE49-F238E27FC236}">
                  <a16:creationId xmlns:a16="http://schemas.microsoft.com/office/drawing/2014/main" id="{E97CB1BC-5122-4456-9579-471620563E2B}"/>
                </a:ext>
              </a:extLst>
            </p:cNvPr>
            <p:cNvSpPr>
              <a:spLocks noChangeArrowheads="1"/>
            </p:cNvSpPr>
            <p:nvPr/>
          </p:nvSpPr>
          <p:spPr bwMode="auto">
            <a:xfrm>
              <a:off x="2498" y="2351"/>
              <a:ext cx="48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a:t>
              </a:r>
            </a:p>
          </p:txBody>
        </p:sp>
        <p:sp>
          <p:nvSpPr>
            <p:cNvPr id="8200" name="Rectangle 39">
              <a:extLst>
                <a:ext uri="{FF2B5EF4-FFF2-40B4-BE49-F238E27FC236}">
                  <a16:creationId xmlns:a16="http://schemas.microsoft.com/office/drawing/2014/main" id="{CA6A3CFC-F2C7-4F2D-98E3-6D4EB325A7F1}"/>
                </a:ext>
              </a:extLst>
            </p:cNvPr>
            <p:cNvSpPr>
              <a:spLocks noChangeArrowheads="1"/>
            </p:cNvSpPr>
            <p:nvPr/>
          </p:nvSpPr>
          <p:spPr bwMode="auto">
            <a:xfrm>
              <a:off x="1994" y="2351"/>
              <a:ext cx="50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H</a:t>
              </a:r>
            </a:p>
          </p:txBody>
        </p:sp>
        <p:sp>
          <p:nvSpPr>
            <p:cNvPr id="8201" name="Rectangle 40">
              <a:extLst>
                <a:ext uri="{FF2B5EF4-FFF2-40B4-BE49-F238E27FC236}">
                  <a16:creationId xmlns:a16="http://schemas.microsoft.com/office/drawing/2014/main" id="{9DAB24AB-1571-41B5-8B82-E01CE8513E54}"/>
                </a:ext>
              </a:extLst>
            </p:cNvPr>
            <p:cNvSpPr>
              <a:spLocks noChangeArrowheads="1"/>
            </p:cNvSpPr>
            <p:nvPr/>
          </p:nvSpPr>
          <p:spPr bwMode="auto">
            <a:xfrm>
              <a:off x="4534" y="2064"/>
              <a:ext cx="136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000">
                  <a:solidFill>
                    <a:srgbClr val="000066"/>
                  </a:solidFill>
                  <a:latin typeface="Times New Roman" panose="02020603050405020304" pitchFamily="18" charset="0"/>
                  <a:cs typeface="Times New Roman" panose="02020603050405020304" pitchFamily="18" charset="0"/>
                </a:rPr>
                <a:t>高阻</a:t>
              </a:r>
            </a:p>
          </p:txBody>
        </p:sp>
        <p:sp>
          <p:nvSpPr>
            <p:cNvPr id="8202" name="Rectangle 41">
              <a:extLst>
                <a:ext uri="{FF2B5EF4-FFF2-40B4-BE49-F238E27FC236}">
                  <a16:creationId xmlns:a16="http://schemas.microsoft.com/office/drawing/2014/main" id="{7F337F46-3101-4C0F-B993-D167EE04B9CB}"/>
                </a:ext>
              </a:extLst>
            </p:cNvPr>
            <p:cNvSpPr>
              <a:spLocks noChangeArrowheads="1"/>
            </p:cNvSpPr>
            <p:nvPr/>
          </p:nvSpPr>
          <p:spPr bwMode="auto">
            <a:xfrm>
              <a:off x="3464" y="2064"/>
              <a:ext cx="10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L</a:t>
              </a:r>
            </a:p>
          </p:txBody>
        </p:sp>
        <p:sp>
          <p:nvSpPr>
            <p:cNvPr id="8203" name="Rectangle 42">
              <a:extLst>
                <a:ext uri="{FF2B5EF4-FFF2-40B4-BE49-F238E27FC236}">
                  <a16:creationId xmlns:a16="http://schemas.microsoft.com/office/drawing/2014/main" id="{7285822F-1DCD-43B6-9871-4DAFDA299C8F}"/>
                </a:ext>
              </a:extLst>
            </p:cNvPr>
            <p:cNvSpPr>
              <a:spLocks noChangeArrowheads="1"/>
            </p:cNvSpPr>
            <p:nvPr/>
          </p:nvSpPr>
          <p:spPr bwMode="auto">
            <a:xfrm>
              <a:off x="2983" y="2064"/>
              <a:ext cx="48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L</a:t>
              </a:r>
            </a:p>
          </p:txBody>
        </p:sp>
        <p:sp>
          <p:nvSpPr>
            <p:cNvPr id="8204" name="Rectangle 43">
              <a:extLst>
                <a:ext uri="{FF2B5EF4-FFF2-40B4-BE49-F238E27FC236}">
                  <a16:creationId xmlns:a16="http://schemas.microsoft.com/office/drawing/2014/main" id="{B873CA94-5B0D-4FD3-92BE-686AB592A7F7}"/>
                </a:ext>
              </a:extLst>
            </p:cNvPr>
            <p:cNvSpPr>
              <a:spLocks noChangeArrowheads="1"/>
            </p:cNvSpPr>
            <p:nvPr/>
          </p:nvSpPr>
          <p:spPr bwMode="auto">
            <a:xfrm>
              <a:off x="2498" y="2064"/>
              <a:ext cx="4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a:t>
              </a:r>
            </a:p>
          </p:txBody>
        </p:sp>
        <p:sp>
          <p:nvSpPr>
            <p:cNvPr id="8205" name="Rectangle 44">
              <a:extLst>
                <a:ext uri="{FF2B5EF4-FFF2-40B4-BE49-F238E27FC236}">
                  <a16:creationId xmlns:a16="http://schemas.microsoft.com/office/drawing/2014/main" id="{BEDEA0F0-3EDD-41DB-9FC6-F3A19A464B8C}"/>
                </a:ext>
              </a:extLst>
            </p:cNvPr>
            <p:cNvSpPr>
              <a:spLocks noChangeArrowheads="1"/>
            </p:cNvSpPr>
            <p:nvPr/>
          </p:nvSpPr>
          <p:spPr bwMode="auto">
            <a:xfrm>
              <a:off x="1994" y="2064"/>
              <a:ext cx="5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H</a:t>
              </a:r>
            </a:p>
          </p:txBody>
        </p:sp>
        <p:sp>
          <p:nvSpPr>
            <p:cNvPr id="8206" name="Rectangle 45">
              <a:extLst>
                <a:ext uri="{FF2B5EF4-FFF2-40B4-BE49-F238E27FC236}">
                  <a16:creationId xmlns:a16="http://schemas.microsoft.com/office/drawing/2014/main" id="{D6306E71-29D6-41E9-9B5F-24149AC8D6C0}"/>
                </a:ext>
              </a:extLst>
            </p:cNvPr>
            <p:cNvSpPr>
              <a:spLocks noChangeArrowheads="1"/>
            </p:cNvSpPr>
            <p:nvPr/>
          </p:nvSpPr>
          <p:spPr bwMode="auto">
            <a:xfrm>
              <a:off x="0" y="2064"/>
              <a:ext cx="199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000">
                  <a:solidFill>
                    <a:srgbClr val="000066"/>
                  </a:solidFill>
                  <a:latin typeface="Times New Roman" panose="02020603050405020304" pitchFamily="18" charset="0"/>
                  <a:cs typeface="Times New Roman" panose="02020603050405020304" pitchFamily="18" charset="0"/>
                </a:rPr>
                <a:t>存入数据，禁止输出</a:t>
              </a:r>
            </a:p>
          </p:txBody>
        </p:sp>
        <p:sp>
          <p:nvSpPr>
            <p:cNvPr id="8207" name="Rectangle 46">
              <a:extLst>
                <a:ext uri="{FF2B5EF4-FFF2-40B4-BE49-F238E27FC236}">
                  <a16:creationId xmlns:a16="http://schemas.microsoft.com/office/drawing/2014/main" id="{EFF4CF3E-BCB2-4396-841C-63E5269D7EA9}"/>
                </a:ext>
              </a:extLst>
            </p:cNvPr>
            <p:cNvSpPr>
              <a:spLocks noChangeArrowheads="1"/>
            </p:cNvSpPr>
            <p:nvPr/>
          </p:nvSpPr>
          <p:spPr bwMode="auto">
            <a:xfrm>
              <a:off x="3464" y="1777"/>
              <a:ext cx="10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H</a:t>
              </a:r>
            </a:p>
          </p:txBody>
        </p:sp>
        <p:sp>
          <p:nvSpPr>
            <p:cNvPr id="8208" name="Rectangle 47">
              <a:extLst>
                <a:ext uri="{FF2B5EF4-FFF2-40B4-BE49-F238E27FC236}">
                  <a16:creationId xmlns:a16="http://schemas.microsoft.com/office/drawing/2014/main" id="{137333BC-87AC-4936-BF98-340EA4CC7706}"/>
                </a:ext>
              </a:extLst>
            </p:cNvPr>
            <p:cNvSpPr>
              <a:spLocks noChangeArrowheads="1"/>
            </p:cNvSpPr>
            <p:nvPr/>
          </p:nvSpPr>
          <p:spPr bwMode="auto">
            <a:xfrm>
              <a:off x="2983" y="1777"/>
              <a:ext cx="48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H</a:t>
              </a:r>
            </a:p>
          </p:txBody>
        </p:sp>
        <p:sp>
          <p:nvSpPr>
            <p:cNvPr id="8209" name="Rectangle 48">
              <a:extLst>
                <a:ext uri="{FF2B5EF4-FFF2-40B4-BE49-F238E27FC236}">
                  <a16:creationId xmlns:a16="http://schemas.microsoft.com/office/drawing/2014/main" id="{58275B45-77C3-4F05-9BB7-C2E398A60789}"/>
                </a:ext>
              </a:extLst>
            </p:cNvPr>
            <p:cNvSpPr>
              <a:spLocks noChangeArrowheads="1"/>
            </p:cNvSpPr>
            <p:nvPr/>
          </p:nvSpPr>
          <p:spPr bwMode="auto">
            <a:xfrm>
              <a:off x="2498" y="1777"/>
              <a:ext cx="4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a:t>
              </a:r>
            </a:p>
          </p:txBody>
        </p:sp>
        <p:sp>
          <p:nvSpPr>
            <p:cNvPr id="8210" name="Rectangle 49">
              <a:extLst>
                <a:ext uri="{FF2B5EF4-FFF2-40B4-BE49-F238E27FC236}">
                  <a16:creationId xmlns:a16="http://schemas.microsoft.com/office/drawing/2014/main" id="{40AEB585-D643-4503-BA1A-AF0F624C01AA}"/>
                </a:ext>
              </a:extLst>
            </p:cNvPr>
            <p:cNvSpPr>
              <a:spLocks noChangeArrowheads="1"/>
            </p:cNvSpPr>
            <p:nvPr/>
          </p:nvSpPr>
          <p:spPr bwMode="auto">
            <a:xfrm>
              <a:off x="1994" y="1777"/>
              <a:ext cx="5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L</a:t>
              </a:r>
            </a:p>
          </p:txBody>
        </p:sp>
        <p:sp>
          <p:nvSpPr>
            <p:cNvPr id="8211" name="Rectangle 50">
              <a:extLst>
                <a:ext uri="{FF2B5EF4-FFF2-40B4-BE49-F238E27FC236}">
                  <a16:creationId xmlns:a16="http://schemas.microsoft.com/office/drawing/2014/main" id="{E53ED1E1-B8CB-4AFA-BE13-18948768065C}"/>
                </a:ext>
              </a:extLst>
            </p:cNvPr>
            <p:cNvSpPr>
              <a:spLocks noChangeArrowheads="1"/>
            </p:cNvSpPr>
            <p:nvPr/>
          </p:nvSpPr>
          <p:spPr bwMode="auto">
            <a:xfrm>
              <a:off x="4534" y="1490"/>
              <a:ext cx="1226"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000">
                  <a:solidFill>
                    <a:srgbClr val="000066"/>
                  </a:solidFill>
                  <a:latin typeface="Times New Roman" panose="02020603050405020304" pitchFamily="18" charset="0"/>
                  <a:cs typeface="Times New Roman" panose="02020603050405020304" pitchFamily="18" charset="0"/>
                </a:rPr>
                <a:t>对应内部触发器的状态</a:t>
              </a:r>
            </a:p>
          </p:txBody>
        </p:sp>
        <p:sp>
          <p:nvSpPr>
            <p:cNvPr id="8212" name="Rectangle 51">
              <a:extLst>
                <a:ext uri="{FF2B5EF4-FFF2-40B4-BE49-F238E27FC236}">
                  <a16:creationId xmlns:a16="http://schemas.microsoft.com/office/drawing/2014/main" id="{FD9439FF-DF3A-4385-803C-E6343AC1DFD8}"/>
                </a:ext>
              </a:extLst>
            </p:cNvPr>
            <p:cNvSpPr>
              <a:spLocks noChangeArrowheads="1"/>
            </p:cNvSpPr>
            <p:nvPr/>
          </p:nvSpPr>
          <p:spPr bwMode="auto">
            <a:xfrm>
              <a:off x="3464" y="1490"/>
              <a:ext cx="10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L</a:t>
              </a:r>
            </a:p>
          </p:txBody>
        </p:sp>
        <p:sp>
          <p:nvSpPr>
            <p:cNvPr id="8213" name="Rectangle 52">
              <a:extLst>
                <a:ext uri="{FF2B5EF4-FFF2-40B4-BE49-F238E27FC236}">
                  <a16:creationId xmlns:a16="http://schemas.microsoft.com/office/drawing/2014/main" id="{F32CDC0A-D65C-4BF5-81EA-6CA52D996F08}"/>
                </a:ext>
              </a:extLst>
            </p:cNvPr>
            <p:cNvSpPr>
              <a:spLocks noChangeArrowheads="1"/>
            </p:cNvSpPr>
            <p:nvPr/>
          </p:nvSpPr>
          <p:spPr bwMode="auto">
            <a:xfrm>
              <a:off x="2983" y="1490"/>
              <a:ext cx="48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L</a:t>
              </a:r>
            </a:p>
          </p:txBody>
        </p:sp>
        <p:sp>
          <p:nvSpPr>
            <p:cNvPr id="8214" name="Rectangle 53">
              <a:extLst>
                <a:ext uri="{FF2B5EF4-FFF2-40B4-BE49-F238E27FC236}">
                  <a16:creationId xmlns:a16="http://schemas.microsoft.com/office/drawing/2014/main" id="{E9FED1A6-91C2-46F4-8ED8-5CF070932271}"/>
                </a:ext>
              </a:extLst>
            </p:cNvPr>
            <p:cNvSpPr>
              <a:spLocks noChangeArrowheads="1"/>
            </p:cNvSpPr>
            <p:nvPr/>
          </p:nvSpPr>
          <p:spPr bwMode="auto">
            <a:xfrm>
              <a:off x="2498" y="1490"/>
              <a:ext cx="4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a:t>
              </a:r>
            </a:p>
          </p:txBody>
        </p:sp>
        <p:sp>
          <p:nvSpPr>
            <p:cNvPr id="8215" name="Rectangle 54">
              <a:extLst>
                <a:ext uri="{FF2B5EF4-FFF2-40B4-BE49-F238E27FC236}">
                  <a16:creationId xmlns:a16="http://schemas.microsoft.com/office/drawing/2014/main" id="{FD052CE0-9E5F-4285-85F8-8F0D844061B3}"/>
                </a:ext>
              </a:extLst>
            </p:cNvPr>
            <p:cNvSpPr>
              <a:spLocks noChangeArrowheads="1"/>
            </p:cNvSpPr>
            <p:nvPr/>
          </p:nvSpPr>
          <p:spPr bwMode="auto">
            <a:xfrm>
              <a:off x="1994" y="1490"/>
              <a:ext cx="5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solidFill>
                    <a:srgbClr val="000066"/>
                  </a:solidFill>
                  <a:latin typeface="Times New Roman" panose="02020603050405020304" pitchFamily="18" charset="0"/>
                  <a:cs typeface="Times New Roman" panose="02020603050405020304" pitchFamily="18" charset="0"/>
                </a:rPr>
                <a:t>L</a:t>
              </a:r>
            </a:p>
          </p:txBody>
        </p:sp>
        <p:sp>
          <p:nvSpPr>
            <p:cNvPr id="8216" name="Rectangle 55">
              <a:extLst>
                <a:ext uri="{FF2B5EF4-FFF2-40B4-BE49-F238E27FC236}">
                  <a16:creationId xmlns:a16="http://schemas.microsoft.com/office/drawing/2014/main" id="{B2CF8276-F872-403A-A80C-7E602D43FD8B}"/>
                </a:ext>
              </a:extLst>
            </p:cNvPr>
            <p:cNvSpPr>
              <a:spLocks noChangeArrowheads="1"/>
            </p:cNvSpPr>
            <p:nvPr/>
          </p:nvSpPr>
          <p:spPr bwMode="auto">
            <a:xfrm>
              <a:off x="204" y="1490"/>
              <a:ext cx="1790"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000">
                  <a:solidFill>
                    <a:srgbClr val="000066"/>
                  </a:solidFill>
                  <a:latin typeface="Times New Roman" panose="02020603050405020304" pitchFamily="18" charset="0"/>
                  <a:cs typeface="Times New Roman" panose="02020603050405020304" pitchFamily="18" charset="0"/>
                </a:rPr>
                <a:t>存入和读出数据</a:t>
              </a:r>
            </a:p>
          </p:txBody>
        </p:sp>
        <p:sp>
          <p:nvSpPr>
            <p:cNvPr id="8217" name="Rectangle 56">
              <a:extLst>
                <a:ext uri="{FF2B5EF4-FFF2-40B4-BE49-F238E27FC236}">
                  <a16:creationId xmlns:a16="http://schemas.microsoft.com/office/drawing/2014/main" id="{682FA8EC-F271-45B8-9008-42966C8961E3}"/>
                </a:ext>
              </a:extLst>
            </p:cNvPr>
            <p:cNvSpPr>
              <a:spLocks noChangeArrowheads="1"/>
            </p:cNvSpPr>
            <p:nvPr/>
          </p:nvSpPr>
          <p:spPr bwMode="auto">
            <a:xfrm>
              <a:off x="4534" y="973"/>
              <a:ext cx="1362"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i="1">
                  <a:solidFill>
                    <a:srgbClr val="000066"/>
                  </a:solidFill>
                  <a:latin typeface="Times New Roman" panose="02020603050405020304" pitchFamily="18" charset="0"/>
                  <a:cs typeface="Times New Roman" panose="02020603050405020304" pitchFamily="18" charset="0"/>
                </a:rPr>
                <a:t>Q</a:t>
              </a:r>
              <a:r>
                <a:rPr lang="en-US" altLang="zh-CN" sz="2000" baseline="-30000">
                  <a:solidFill>
                    <a:srgbClr val="000066"/>
                  </a:solidFill>
                  <a:latin typeface="Times New Roman" panose="02020603050405020304" pitchFamily="18" charset="0"/>
                  <a:cs typeface="Times New Roman" panose="02020603050405020304" pitchFamily="18" charset="0"/>
                </a:rPr>
                <a:t>0</a:t>
              </a:r>
              <a:r>
                <a:rPr lang="en-US" altLang="zh-CN" sz="2000">
                  <a:solidFill>
                    <a:srgbClr val="000066"/>
                  </a:solidFill>
                  <a:latin typeface="Times New Roman" panose="02020603050405020304" pitchFamily="18" charset="0"/>
                  <a:cs typeface="Times New Roman" panose="02020603050405020304" pitchFamily="18" charset="0"/>
                </a:rPr>
                <a:t>~</a:t>
              </a:r>
              <a:r>
                <a:rPr lang="en-US" altLang="zh-CN" sz="2000" i="1">
                  <a:solidFill>
                    <a:srgbClr val="000066"/>
                  </a:solidFill>
                  <a:latin typeface="Times New Roman" panose="02020603050405020304" pitchFamily="18" charset="0"/>
                  <a:cs typeface="Times New Roman" panose="02020603050405020304" pitchFamily="18" charset="0"/>
                </a:rPr>
                <a:t>Q</a:t>
              </a:r>
              <a:r>
                <a:rPr lang="en-US" altLang="zh-CN" sz="2000" baseline="-30000">
                  <a:solidFill>
                    <a:srgbClr val="000066"/>
                  </a:solidFill>
                  <a:latin typeface="Times New Roman" panose="02020603050405020304" pitchFamily="18" charset="0"/>
                  <a:cs typeface="Times New Roman" panose="02020603050405020304" pitchFamily="18" charset="0"/>
                </a:rPr>
                <a:t>7</a:t>
              </a:r>
              <a:endParaRPr lang="en-US" altLang="zh-CN" sz="2000">
                <a:solidFill>
                  <a:srgbClr val="000066"/>
                </a:solidFill>
                <a:latin typeface="Times New Roman" panose="02020603050405020304" pitchFamily="18" charset="0"/>
                <a:cs typeface="Times New Roman" panose="02020603050405020304" pitchFamily="18" charset="0"/>
              </a:endParaRPr>
            </a:p>
          </p:txBody>
        </p:sp>
        <p:sp>
          <p:nvSpPr>
            <p:cNvPr id="8218" name="Rectangle 57">
              <a:extLst>
                <a:ext uri="{FF2B5EF4-FFF2-40B4-BE49-F238E27FC236}">
                  <a16:creationId xmlns:a16="http://schemas.microsoft.com/office/drawing/2014/main" id="{42210489-711A-4D8A-B6FB-5ADCD6F8DC98}"/>
                </a:ext>
              </a:extLst>
            </p:cNvPr>
            <p:cNvSpPr>
              <a:spLocks noChangeArrowheads="1"/>
            </p:cNvSpPr>
            <p:nvPr/>
          </p:nvSpPr>
          <p:spPr bwMode="auto">
            <a:xfrm>
              <a:off x="2983" y="973"/>
              <a:ext cx="481"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i="1">
                  <a:solidFill>
                    <a:srgbClr val="000066"/>
                  </a:solidFill>
                  <a:latin typeface="Times New Roman" panose="02020603050405020304" pitchFamily="18" charset="0"/>
                  <a:cs typeface="Times New Roman" panose="02020603050405020304" pitchFamily="18" charset="0"/>
                </a:rPr>
                <a:t>D</a:t>
              </a:r>
              <a:r>
                <a:rPr lang="en-US" altLang="zh-CN" sz="2000" i="1" baseline="-30000">
                  <a:solidFill>
                    <a:srgbClr val="000066"/>
                  </a:solidFill>
                  <a:latin typeface="Times New Roman" panose="02020603050405020304" pitchFamily="18" charset="0"/>
                  <a:cs typeface="Times New Roman" panose="02020603050405020304" pitchFamily="18" charset="0"/>
                </a:rPr>
                <a:t>N</a:t>
              </a:r>
              <a:endParaRPr lang="en-US" altLang="zh-CN" sz="2000">
                <a:solidFill>
                  <a:srgbClr val="000066"/>
                </a:solidFill>
                <a:latin typeface="Times New Roman" panose="02020603050405020304" pitchFamily="18" charset="0"/>
                <a:cs typeface="Times New Roman" panose="02020603050405020304" pitchFamily="18" charset="0"/>
              </a:endParaRPr>
            </a:p>
          </p:txBody>
        </p:sp>
        <p:sp>
          <p:nvSpPr>
            <p:cNvPr id="8219" name="Rectangle 58">
              <a:extLst>
                <a:ext uri="{FF2B5EF4-FFF2-40B4-BE49-F238E27FC236}">
                  <a16:creationId xmlns:a16="http://schemas.microsoft.com/office/drawing/2014/main" id="{526A0910-5919-4C8B-B933-E1D0BFDDF819}"/>
                </a:ext>
              </a:extLst>
            </p:cNvPr>
            <p:cNvSpPr>
              <a:spLocks noChangeArrowheads="1"/>
            </p:cNvSpPr>
            <p:nvPr/>
          </p:nvSpPr>
          <p:spPr bwMode="auto">
            <a:xfrm>
              <a:off x="2498" y="973"/>
              <a:ext cx="485"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i="1">
                  <a:solidFill>
                    <a:srgbClr val="000066"/>
                  </a:solidFill>
                  <a:latin typeface="Times New Roman" panose="02020603050405020304" pitchFamily="18" charset="0"/>
                  <a:cs typeface="Times New Roman" panose="02020603050405020304" pitchFamily="18" charset="0"/>
                </a:rPr>
                <a:t>CP</a:t>
              </a:r>
              <a:endParaRPr lang="en-US" altLang="zh-CN" sz="2000">
                <a:solidFill>
                  <a:srgbClr val="000066"/>
                </a:solidFill>
                <a:latin typeface="Times New Roman" panose="02020603050405020304" pitchFamily="18" charset="0"/>
                <a:cs typeface="Times New Roman" panose="02020603050405020304" pitchFamily="18" charset="0"/>
              </a:endParaRPr>
            </a:p>
          </p:txBody>
        </p:sp>
        <p:sp>
          <p:nvSpPr>
            <p:cNvPr id="8220" name="Rectangle 59">
              <a:extLst>
                <a:ext uri="{FF2B5EF4-FFF2-40B4-BE49-F238E27FC236}">
                  <a16:creationId xmlns:a16="http://schemas.microsoft.com/office/drawing/2014/main" id="{563837DE-4C4B-45F7-BFDB-E0D03F6F93FB}"/>
                </a:ext>
              </a:extLst>
            </p:cNvPr>
            <p:cNvSpPr>
              <a:spLocks noChangeArrowheads="1"/>
            </p:cNvSpPr>
            <p:nvPr/>
          </p:nvSpPr>
          <p:spPr bwMode="auto">
            <a:xfrm>
              <a:off x="4534" y="686"/>
              <a:ext cx="136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000">
                  <a:solidFill>
                    <a:srgbClr val="000066"/>
                  </a:solidFill>
                  <a:latin typeface="Times New Roman" panose="02020603050405020304" pitchFamily="18" charset="0"/>
                  <a:cs typeface="Times New Roman" panose="02020603050405020304" pitchFamily="18" charset="0"/>
                </a:rPr>
                <a:t>输出</a:t>
              </a:r>
            </a:p>
          </p:txBody>
        </p:sp>
        <p:sp>
          <p:nvSpPr>
            <p:cNvPr id="8221" name="Rectangle 60">
              <a:extLst>
                <a:ext uri="{FF2B5EF4-FFF2-40B4-BE49-F238E27FC236}">
                  <a16:creationId xmlns:a16="http://schemas.microsoft.com/office/drawing/2014/main" id="{9CA06C1F-87A1-4EE3-8E75-BDA36BDCF4F9}"/>
                </a:ext>
              </a:extLst>
            </p:cNvPr>
            <p:cNvSpPr>
              <a:spLocks noChangeArrowheads="1"/>
            </p:cNvSpPr>
            <p:nvPr/>
          </p:nvSpPr>
          <p:spPr bwMode="auto">
            <a:xfrm>
              <a:off x="3464" y="686"/>
              <a:ext cx="1253"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zh-CN" altLang="en-US" sz="2000">
                  <a:solidFill>
                    <a:srgbClr val="000066"/>
                  </a:solidFill>
                </a:rPr>
                <a:t>内部触发器</a:t>
              </a:r>
            </a:p>
          </p:txBody>
        </p:sp>
        <p:sp>
          <p:nvSpPr>
            <p:cNvPr id="8222" name="Rectangle 61">
              <a:extLst>
                <a:ext uri="{FF2B5EF4-FFF2-40B4-BE49-F238E27FC236}">
                  <a16:creationId xmlns:a16="http://schemas.microsoft.com/office/drawing/2014/main" id="{8D52FB8C-B20F-417F-A06E-311A6BBA00A5}"/>
                </a:ext>
              </a:extLst>
            </p:cNvPr>
            <p:cNvSpPr>
              <a:spLocks noChangeArrowheads="1"/>
            </p:cNvSpPr>
            <p:nvPr/>
          </p:nvSpPr>
          <p:spPr bwMode="auto">
            <a:xfrm>
              <a:off x="1994" y="686"/>
              <a:ext cx="14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000">
                  <a:solidFill>
                    <a:srgbClr val="000066"/>
                  </a:solidFill>
                  <a:latin typeface="Times New Roman" panose="02020603050405020304" pitchFamily="18" charset="0"/>
                  <a:cs typeface="Times New Roman" panose="02020603050405020304" pitchFamily="18" charset="0"/>
                </a:rPr>
                <a:t>输  入</a:t>
              </a:r>
            </a:p>
          </p:txBody>
        </p:sp>
        <p:sp>
          <p:nvSpPr>
            <p:cNvPr id="8223" name="Rectangle 62">
              <a:extLst>
                <a:ext uri="{FF2B5EF4-FFF2-40B4-BE49-F238E27FC236}">
                  <a16:creationId xmlns:a16="http://schemas.microsoft.com/office/drawing/2014/main" id="{A3B069CD-83D0-4687-A8D3-CE51B4DB8716}"/>
                </a:ext>
              </a:extLst>
            </p:cNvPr>
            <p:cNvSpPr>
              <a:spLocks noChangeArrowheads="1"/>
            </p:cNvSpPr>
            <p:nvPr/>
          </p:nvSpPr>
          <p:spPr bwMode="auto">
            <a:xfrm>
              <a:off x="204" y="686"/>
              <a:ext cx="1723" cy="804"/>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000">
                  <a:solidFill>
                    <a:srgbClr val="000066"/>
                  </a:solidFill>
                  <a:latin typeface="Times New Roman" panose="02020603050405020304" pitchFamily="18" charset="0"/>
                  <a:cs typeface="Times New Roman" panose="02020603050405020304" pitchFamily="18" charset="0"/>
                </a:rPr>
                <a:t>工作模式</a:t>
              </a:r>
            </a:p>
          </p:txBody>
        </p:sp>
        <p:sp>
          <p:nvSpPr>
            <p:cNvPr id="8224" name="Line 63">
              <a:extLst>
                <a:ext uri="{FF2B5EF4-FFF2-40B4-BE49-F238E27FC236}">
                  <a16:creationId xmlns:a16="http://schemas.microsoft.com/office/drawing/2014/main" id="{9D17A488-19B5-450A-A568-7DEE986B1B5E}"/>
                </a:ext>
              </a:extLst>
            </p:cNvPr>
            <p:cNvSpPr>
              <a:spLocks noChangeShapeType="1"/>
            </p:cNvSpPr>
            <p:nvPr/>
          </p:nvSpPr>
          <p:spPr bwMode="auto">
            <a:xfrm>
              <a:off x="204" y="686"/>
              <a:ext cx="5692"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5" name="Line 64">
              <a:extLst>
                <a:ext uri="{FF2B5EF4-FFF2-40B4-BE49-F238E27FC236}">
                  <a16:creationId xmlns:a16="http://schemas.microsoft.com/office/drawing/2014/main" id="{A65CCBBF-159F-493E-B8AE-DB1667990991}"/>
                </a:ext>
              </a:extLst>
            </p:cNvPr>
            <p:cNvSpPr>
              <a:spLocks noChangeShapeType="1"/>
            </p:cNvSpPr>
            <p:nvPr/>
          </p:nvSpPr>
          <p:spPr bwMode="auto">
            <a:xfrm>
              <a:off x="204" y="2659"/>
              <a:ext cx="5692"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6" name="Line 65">
              <a:extLst>
                <a:ext uri="{FF2B5EF4-FFF2-40B4-BE49-F238E27FC236}">
                  <a16:creationId xmlns:a16="http://schemas.microsoft.com/office/drawing/2014/main" id="{72CD5307-C94B-4541-879D-A02A4E1F9530}"/>
                </a:ext>
              </a:extLst>
            </p:cNvPr>
            <p:cNvSpPr>
              <a:spLocks noChangeShapeType="1"/>
            </p:cNvSpPr>
            <p:nvPr/>
          </p:nvSpPr>
          <p:spPr bwMode="auto">
            <a:xfrm>
              <a:off x="0" y="686"/>
              <a:ext cx="0" cy="197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7" name="Line 66">
              <a:extLst>
                <a:ext uri="{FF2B5EF4-FFF2-40B4-BE49-F238E27FC236}">
                  <a16:creationId xmlns:a16="http://schemas.microsoft.com/office/drawing/2014/main" id="{B7F124F3-8E43-4195-9534-3C9A5628C54B}"/>
                </a:ext>
              </a:extLst>
            </p:cNvPr>
            <p:cNvSpPr>
              <a:spLocks noChangeShapeType="1"/>
            </p:cNvSpPr>
            <p:nvPr/>
          </p:nvSpPr>
          <p:spPr bwMode="auto">
            <a:xfrm>
              <a:off x="5896" y="68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8" name="Line 67">
              <a:extLst>
                <a:ext uri="{FF2B5EF4-FFF2-40B4-BE49-F238E27FC236}">
                  <a16:creationId xmlns:a16="http://schemas.microsoft.com/office/drawing/2014/main" id="{30A68B94-ADBD-43BE-A1E0-79E53E8A4D44}"/>
                </a:ext>
              </a:extLst>
            </p:cNvPr>
            <p:cNvSpPr>
              <a:spLocks noChangeShapeType="1"/>
            </p:cNvSpPr>
            <p:nvPr/>
          </p:nvSpPr>
          <p:spPr bwMode="auto">
            <a:xfrm>
              <a:off x="204" y="1490"/>
              <a:ext cx="5692"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9" name="Line 68">
              <a:extLst>
                <a:ext uri="{FF2B5EF4-FFF2-40B4-BE49-F238E27FC236}">
                  <a16:creationId xmlns:a16="http://schemas.microsoft.com/office/drawing/2014/main" id="{03B8A26C-3656-4DF8-8FCD-78A053925D97}"/>
                </a:ext>
              </a:extLst>
            </p:cNvPr>
            <p:cNvSpPr>
              <a:spLocks noChangeShapeType="1"/>
            </p:cNvSpPr>
            <p:nvPr/>
          </p:nvSpPr>
          <p:spPr bwMode="auto">
            <a:xfrm>
              <a:off x="1994" y="686"/>
              <a:ext cx="0" cy="192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0" name="Line 69">
              <a:extLst>
                <a:ext uri="{FF2B5EF4-FFF2-40B4-BE49-F238E27FC236}">
                  <a16:creationId xmlns:a16="http://schemas.microsoft.com/office/drawing/2014/main" id="{0B751E59-9C33-4CE0-83A1-77374309DDD8}"/>
                </a:ext>
              </a:extLst>
            </p:cNvPr>
            <p:cNvSpPr>
              <a:spLocks noChangeShapeType="1"/>
            </p:cNvSpPr>
            <p:nvPr/>
          </p:nvSpPr>
          <p:spPr bwMode="auto">
            <a:xfrm>
              <a:off x="2498" y="973"/>
              <a:ext cx="0" cy="161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1" name="Line 70">
              <a:extLst>
                <a:ext uri="{FF2B5EF4-FFF2-40B4-BE49-F238E27FC236}">
                  <a16:creationId xmlns:a16="http://schemas.microsoft.com/office/drawing/2014/main" id="{E77BD19F-F193-4704-9E51-58AA05E98296}"/>
                </a:ext>
              </a:extLst>
            </p:cNvPr>
            <p:cNvSpPr>
              <a:spLocks noChangeShapeType="1"/>
            </p:cNvSpPr>
            <p:nvPr/>
          </p:nvSpPr>
          <p:spPr bwMode="auto">
            <a:xfrm>
              <a:off x="1994" y="973"/>
              <a:ext cx="147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2" name="Line 71">
              <a:extLst>
                <a:ext uri="{FF2B5EF4-FFF2-40B4-BE49-F238E27FC236}">
                  <a16:creationId xmlns:a16="http://schemas.microsoft.com/office/drawing/2014/main" id="{49623290-C59E-44D9-B8FB-9AAB52231110}"/>
                </a:ext>
              </a:extLst>
            </p:cNvPr>
            <p:cNvSpPr>
              <a:spLocks noChangeShapeType="1"/>
            </p:cNvSpPr>
            <p:nvPr/>
          </p:nvSpPr>
          <p:spPr bwMode="auto">
            <a:xfrm>
              <a:off x="3464" y="686"/>
              <a:ext cx="0" cy="1973"/>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3" name="Line 72">
              <a:extLst>
                <a:ext uri="{FF2B5EF4-FFF2-40B4-BE49-F238E27FC236}">
                  <a16:creationId xmlns:a16="http://schemas.microsoft.com/office/drawing/2014/main" id="{5CA2713C-188D-48AE-A20B-7C1206F0E17F}"/>
                </a:ext>
              </a:extLst>
            </p:cNvPr>
            <p:cNvSpPr>
              <a:spLocks noChangeShapeType="1"/>
            </p:cNvSpPr>
            <p:nvPr/>
          </p:nvSpPr>
          <p:spPr bwMode="auto">
            <a:xfrm>
              <a:off x="4626" y="709"/>
              <a:ext cx="0" cy="1973"/>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4" name="Line 73">
              <a:extLst>
                <a:ext uri="{FF2B5EF4-FFF2-40B4-BE49-F238E27FC236}">
                  <a16:creationId xmlns:a16="http://schemas.microsoft.com/office/drawing/2014/main" id="{861F8A8E-F854-4B84-B864-9651DFB576FC}"/>
                </a:ext>
              </a:extLst>
            </p:cNvPr>
            <p:cNvSpPr>
              <a:spLocks noChangeShapeType="1"/>
            </p:cNvSpPr>
            <p:nvPr/>
          </p:nvSpPr>
          <p:spPr bwMode="auto">
            <a:xfrm>
              <a:off x="5896" y="981"/>
              <a:ext cx="0" cy="1091"/>
            </a:xfrm>
            <a:prstGeom prst="line">
              <a:avLst/>
            </a:prstGeom>
            <a:noFill/>
            <a:ln w="12700" cap="rnd">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5" name="Line 74">
              <a:extLst>
                <a:ext uri="{FF2B5EF4-FFF2-40B4-BE49-F238E27FC236}">
                  <a16:creationId xmlns:a16="http://schemas.microsoft.com/office/drawing/2014/main" id="{C7E90348-92E3-4AFF-BA2D-0767AA8CC940}"/>
                </a:ext>
              </a:extLst>
            </p:cNvPr>
            <p:cNvSpPr>
              <a:spLocks noChangeShapeType="1"/>
            </p:cNvSpPr>
            <p:nvPr/>
          </p:nvSpPr>
          <p:spPr bwMode="auto">
            <a:xfrm>
              <a:off x="4534" y="973"/>
              <a:ext cx="1362"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6" name="Line 75">
              <a:extLst>
                <a:ext uri="{FF2B5EF4-FFF2-40B4-BE49-F238E27FC236}">
                  <a16:creationId xmlns:a16="http://schemas.microsoft.com/office/drawing/2014/main" id="{14AAC95D-A9D7-454E-9514-C9DC2990766B}"/>
                </a:ext>
              </a:extLst>
            </p:cNvPr>
            <p:cNvSpPr>
              <a:spLocks noChangeShapeType="1"/>
            </p:cNvSpPr>
            <p:nvPr/>
          </p:nvSpPr>
          <p:spPr bwMode="auto">
            <a:xfrm>
              <a:off x="2983" y="973"/>
              <a:ext cx="0" cy="51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7" name="Line 76">
              <a:extLst>
                <a:ext uri="{FF2B5EF4-FFF2-40B4-BE49-F238E27FC236}">
                  <a16:creationId xmlns:a16="http://schemas.microsoft.com/office/drawing/2014/main" id="{831D72EF-FD4D-4199-9750-7C6369ED12A9}"/>
                </a:ext>
              </a:extLst>
            </p:cNvPr>
            <p:cNvSpPr>
              <a:spLocks noChangeShapeType="1"/>
            </p:cNvSpPr>
            <p:nvPr/>
          </p:nvSpPr>
          <p:spPr bwMode="auto">
            <a:xfrm>
              <a:off x="204" y="2064"/>
              <a:ext cx="5692"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8" name="Line 77">
              <a:extLst>
                <a:ext uri="{FF2B5EF4-FFF2-40B4-BE49-F238E27FC236}">
                  <a16:creationId xmlns:a16="http://schemas.microsoft.com/office/drawing/2014/main" id="{7FE75F59-50D1-4084-AD64-234C5AD0BD39}"/>
                </a:ext>
              </a:extLst>
            </p:cNvPr>
            <p:cNvSpPr>
              <a:spLocks noChangeShapeType="1"/>
            </p:cNvSpPr>
            <p:nvPr/>
          </p:nvSpPr>
          <p:spPr bwMode="auto">
            <a:xfrm>
              <a:off x="1994" y="1490"/>
              <a:ext cx="0" cy="2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9" name="Line 78">
              <a:extLst>
                <a:ext uri="{FF2B5EF4-FFF2-40B4-BE49-F238E27FC236}">
                  <a16:creationId xmlns:a16="http://schemas.microsoft.com/office/drawing/2014/main" id="{C3D2C01C-FCDE-4241-9D1A-A3CB9A9C7703}"/>
                </a:ext>
              </a:extLst>
            </p:cNvPr>
            <p:cNvSpPr>
              <a:spLocks noChangeShapeType="1"/>
            </p:cNvSpPr>
            <p:nvPr/>
          </p:nvSpPr>
          <p:spPr bwMode="auto">
            <a:xfrm>
              <a:off x="2498" y="1777"/>
              <a:ext cx="0" cy="2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0" name="Line 79">
              <a:extLst>
                <a:ext uri="{FF2B5EF4-FFF2-40B4-BE49-F238E27FC236}">
                  <a16:creationId xmlns:a16="http://schemas.microsoft.com/office/drawing/2014/main" id="{95454634-E3E6-437A-B2B5-798BD4FFCD92}"/>
                </a:ext>
              </a:extLst>
            </p:cNvPr>
            <p:cNvSpPr>
              <a:spLocks noChangeShapeType="1"/>
            </p:cNvSpPr>
            <p:nvPr/>
          </p:nvSpPr>
          <p:spPr bwMode="auto">
            <a:xfrm>
              <a:off x="5896" y="2064"/>
              <a:ext cx="0" cy="59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1" name="Line 80">
              <a:extLst>
                <a:ext uri="{FF2B5EF4-FFF2-40B4-BE49-F238E27FC236}">
                  <a16:creationId xmlns:a16="http://schemas.microsoft.com/office/drawing/2014/main" id="{AB7BBC38-3313-48FB-BD4E-9B8EA2080244}"/>
                </a:ext>
              </a:extLst>
            </p:cNvPr>
            <p:cNvSpPr>
              <a:spLocks noChangeShapeType="1"/>
            </p:cNvSpPr>
            <p:nvPr/>
          </p:nvSpPr>
          <p:spPr bwMode="auto">
            <a:xfrm>
              <a:off x="1994" y="2064"/>
              <a:ext cx="0" cy="2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2" name="Line 81">
              <a:extLst>
                <a:ext uri="{FF2B5EF4-FFF2-40B4-BE49-F238E27FC236}">
                  <a16:creationId xmlns:a16="http://schemas.microsoft.com/office/drawing/2014/main" id="{E9B4C405-31DA-4BBC-8222-129BFCC54DCE}"/>
                </a:ext>
              </a:extLst>
            </p:cNvPr>
            <p:cNvSpPr>
              <a:spLocks noChangeShapeType="1"/>
            </p:cNvSpPr>
            <p:nvPr/>
          </p:nvSpPr>
          <p:spPr bwMode="auto">
            <a:xfrm>
              <a:off x="2498" y="2351"/>
              <a:ext cx="0" cy="30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43" name="Object 82">
              <a:extLst>
                <a:ext uri="{FF2B5EF4-FFF2-40B4-BE49-F238E27FC236}">
                  <a16:creationId xmlns:a16="http://schemas.microsoft.com/office/drawing/2014/main" id="{9822456A-43C0-4595-9FED-AC295C8B5090}"/>
                </a:ext>
              </a:extLst>
            </p:cNvPr>
            <p:cNvGraphicFramePr>
              <a:graphicFrameLocks noChangeAspect="1"/>
            </p:cNvGraphicFramePr>
            <p:nvPr/>
          </p:nvGraphicFramePr>
          <p:xfrm>
            <a:off x="2064" y="1071"/>
            <a:ext cx="317" cy="317"/>
          </p:xfrm>
          <a:graphic>
            <a:graphicData uri="http://schemas.openxmlformats.org/presentationml/2006/ole">
              <mc:AlternateContent xmlns:mc="http://schemas.openxmlformats.org/markup-compatibility/2006">
                <mc:Choice xmlns:v="urn:schemas-microsoft-com:vml" Requires="v">
                  <p:oleObj spid="_x0000_s8246" name="公式" r:id="rId5" imgW="253780" imgH="215713" progId="Equation.3">
                    <p:embed/>
                  </p:oleObj>
                </mc:Choice>
                <mc:Fallback>
                  <p:oleObj name="公式" r:id="rId5" imgW="253780" imgH="215713" progId="Equation.3">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071"/>
                          <a:ext cx="317" cy="31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44" name="Rectangle 83">
              <a:extLst>
                <a:ext uri="{FF2B5EF4-FFF2-40B4-BE49-F238E27FC236}">
                  <a16:creationId xmlns:a16="http://schemas.microsoft.com/office/drawing/2014/main" id="{714EE95B-4671-432E-893C-429572358636}"/>
                </a:ext>
              </a:extLst>
            </p:cNvPr>
            <p:cNvSpPr>
              <a:spLocks noChangeArrowheads="1"/>
            </p:cNvSpPr>
            <p:nvPr/>
          </p:nvSpPr>
          <p:spPr bwMode="auto">
            <a:xfrm>
              <a:off x="0" y="2100"/>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8245" name="Object 84">
              <a:extLst>
                <a:ext uri="{FF2B5EF4-FFF2-40B4-BE49-F238E27FC236}">
                  <a16:creationId xmlns:a16="http://schemas.microsoft.com/office/drawing/2014/main" id="{5B4B9240-5875-4E04-8D67-4B01772D38DA}"/>
                </a:ext>
              </a:extLst>
            </p:cNvPr>
            <p:cNvGraphicFramePr>
              <a:graphicFrameLocks noChangeAspect="1"/>
            </p:cNvGraphicFramePr>
            <p:nvPr/>
          </p:nvGraphicFramePr>
          <p:xfrm>
            <a:off x="3810" y="1185"/>
            <a:ext cx="385" cy="308"/>
          </p:xfrm>
          <a:graphic>
            <a:graphicData uri="http://schemas.openxmlformats.org/presentationml/2006/ole">
              <mc:AlternateContent xmlns:mc="http://schemas.openxmlformats.org/markup-compatibility/2006">
                <mc:Choice xmlns:v="urn:schemas-microsoft-com:vml" Requires="v">
                  <p:oleObj spid="_x0000_s8247" name="公式" r:id="rId7" imgW="304668" imgH="241195" progId="Equation.3">
                    <p:embed/>
                  </p:oleObj>
                </mc:Choice>
                <mc:Fallback>
                  <p:oleObj name="公式" r:id="rId7" imgW="304668" imgH="241195" progId="Equation.3">
                    <p:embed/>
                    <p:pic>
                      <p:nvPicPr>
                        <p:cNvPr id="0" name="Object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 y="1185"/>
                          <a:ext cx="38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wipe dir="r"/>
    <p:sndAc>
      <p:stSnd>
        <p:snd r:embed="rId4" name="PROJCTOR.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87" name="Rectangle 23">
            <a:extLst>
              <a:ext uri="{FF2B5EF4-FFF2-40B4-BE49-F238E27FC236}">
                <a16:creationId xmlns:a16="http://schemas.microsoft.com/office/drawing/2014/main" id="{BAD9EFBE-7441-4B3F-9DE4-07CDA306E7F1}"/>
              </a:ext>
            </a:extLst>
          </p:cNvPr>
          <p:cNvSpPr>
            <a:spLocks noChangeArrowheads="1"/>
          </p:cNvSpPr>
          <p:nvPr/>
        </p:nvSpPr>
        <p:spPr bwMode="auto">
          <a:xfrm>
            <a:off x="576263" y="476250"/>
            <a:ext cx="338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000066"/>
                </a:solidFill>
                <a:latin typeface="Times New Roman" panose="02020603050405020304" pitchFamily="18" charset="0"/>
              </a:rPr>
              <a:t>2</a:t>
            </a:r>
            <a:r>
              <a:rPr lang="zh-CN" altLang="en-US" sz="2800">
                <a:solidFill>
                  <a:srgbClr val="000066"/>
                </a:solidFill>
                <a:latin typeface="楷体_GB2312" pitchFamily="49" charset="-122"/>
              </a:rPr>
              <a:t>、 移位寄存器</a:t>
            </a:r>
          </a:p>
        </p:txBody>
      </p:sp>
      <p:sp>
        <p:nvSpPr>
          <p:cNvPr id="369688" name="Rectangle 24">
            <a:extLst>
              <a:ext uri="{FF2B5EF4-FFF2-40B4-BE49-F238E27FC236}">
                <a16:creationId xmlns:a16="http://schemas.microsoft.com/office/drawing/2014/main" id="{7CD442A1-B393-4E0E-AF80-AE51E0D0FD97}"/>
              </a:ext>
            </a:extLst>
          </p:cNvPr>
          <p:cNvSpPr>
            <a:spLocks noChangeArrowheads="1"/>
          </p:cNvSpPr>
          <p:nvPr/>
        </p:nvSpPr>
        <p:spPr bwMode="auto">
          <a:xfrm>
            <a:off x="431800" y="2157413"/>
            <a:ext cx="8277225" cy="133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45000"/>
              </a:lnSpc>
              <a:buFont typeface="Wingdings" panose="05000000000000000000" pitchFamily="2" charset="2"/>
              <a:buNone/>
            </a:pPr>
            <a:r>
              <a:rPr lang="zh-CN" altLang="en-US" sz="2400">
                <a:solidFill>
                  <a:srgbClr val="000066"/>
                </a:solidFill>
                <a:latin typeface="楷体_GB2312" pitchFamily="49" charset="-122"/>
              </a:rPr>
              <a:t>移位寄存器是既能寄存数码，又能在时钟脉冲的作用下使数码向高位或向低位移动的逻辑功能部件。</a:t>
            </a:r>
            <a:endParaRPr lang="en-GB" altLang="zh-CN" sz="2400">
              <a:solidFill>
                <a:srgbClr val="000066"/>
              </a:solidFill>
              <a:latin typeface="楷体_GB2312" pitchFamily="49" charset="-122"/>
            </a:endParaRPr>
          </a:p>
        </p:txBody>
      </p:sp>
      <p:sp>
        <p:nvSpPr>
          <p:cNvPr id="369689" name="Text Box 25">
            <a:extLst>
              <a:ext uri="{FF2B5EF4-FFF2-40B4-BE49-F238E27FC236}">
                <a16:creationId xmlns:a16="http://schemas.microsoft.com/office/drawing/2014/main" id="{9387502A-791C-4579-88C4-EAA0F8AD878B}"/>
              </a:ext>
            </a:extLst>
          </p:cNvPr>
          <p:cNvSpPr txBox="1">
            <a:spLocks noChangeArrowheads="1"/>
          </p:cNvSpPr>
          <p:nvPr/>
        </p:nvSpPr>
        <p:spPr bwMode="auto">
          <a:xfrm>
            <a:off x="503238" y="4957763"/>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楷体_GB2312" pitchFamily="49" charset="-122"/>
                <a:ea typeface="楷体_GB2312" pitchFamily="49" charset="-122"/>
              </a:rPr>
              <a:t>按移动方式分</a:t>
            </a:r>
          </a:p>
        </p:txBody>
      </p:sp>
      <p:sp>
        <p:nvSpPr>
          <p:cNvPr id="369690" name="Text Box 26">
            <a:extLst>
              <a:ext uri="{FF2B5EF4-FFF2-40B4-BE49-F238E27FC236}">
                <a16:creationId xmlns:a16="http://schemas.microsoft.com/office/drawing/2014/main" id="{CEDA5636-97B0-4F2A-A6BE-16CB2BD62ADC}"/>
              </a:ext>
            </a:extLst>
          </p:cNvPr>
          <p:cNvSpPr txBox="1">
            <a:spLocks noChangeArrowheads="1"/>
          </p:cNvSpPr>
          <p:nvPr/>
        </p:nvSpPr>
        <p:spPr bwMode="auto">
          <a:xfrm>
            <a:off x="2828925" y="42735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单向移位寄存器</a:t>
            </a:r>
          </a:p>
        </p:txBody>
      </p:sp>
      <p:sp>
        <p:nvSpPr>
          <p:cNvPr id="369691" name="AutoShape 27">
            <a:extLst>
              <a:ext uri="{FF2B5EF4-FFF2-40B4-BE49-F238E27FC236}">
                <a16:creationId xmlns:a16="http://schemas.microsoft.com/office/drawing/2014/main" id="{70F29FA2-9F48-4D64-AFCE-15617C9F26D3}"/>
              </a:ext>
            </a:extLst>
          </p:cNvPr>
          <p:cNvSpPr>
            <a:spLocks/>
          </p:cNvSpPr>
          <p:nvPr/>
        </p:nvSpPr>
        <p:spPr bwMode="auto">
          <a:xfrm>
            <a:off x="2587625" y="4567238"/>
            <a:ext cx="222250" cy="1290637"/>
          </a:xfrm>
          <a:prstGeom prst="leftBrace">
            <a:avLst>
              <a:gd name="adj1" fmla="val 48393"/>
              <a:gd name="adj2" fmla="val 50000"/>
            </a:avLst>
          </a:pr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69692" name="AutoShape 28">
            <a:extLst>
              <a:ext uri="{FF2B5EF4-FFF2-40B4-BE49-F238E27FC236}">
                <a16:creationId xmlns:a16="http://schemas.microsoft.com/office/drawing/2014/main" id="{EA25486E-BA76-49F7-9010-E65215F9509E}"/>
              </a:ext>
            </a:extLst>
          </p:cNvPr>
          <p:cNvSpPr>
            <a:spLocks/>
          </p:cNvSpPr>
          <p:nvPr/>
        </p:nvSpPr>
        <p:spPr bwMode="auto">
          <a:xfrm>
            <a:off x="5192713" y="3973513"/>
            <a:ext cx="233362" cy="1022350"/>
          </a:xfrm>
          <a:prstGeom prst="leftBrace">
            <a:avLst>
              <a:gd name="adj1" fmla="val 36508"/>
              <a:gd name="adj2" fmla="val 50000"/>
            </a:avLst>
          </a:prstGeom>
          <a:noFill/>
          <a:ln w="28575">
            <a:solidFill>
              <a:srgbClr val="00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69693" name="Text Box 29">
            <a:extLst>
              <a:ext uri="{FF2B5EF4-FFF2-40B4-BE49-F238E27FC236}">
                <a16:creationId xmlns:a16="http://schemas.microsoft.com/office/drawing/2014/main" id="{BF808414-3450-49A3-BD4B-08C51FA0FE15}"/>
              </a:ext>
            </a:extLst>
          </p:cNvPr>
          <p:cNvSpPr txBox="1">
            <a:spLocks noChangeArrowheads="1"/>
          </p:cNvSpPr>
          <p:nvPr/>
        </p:nvSpPr>
        <p:spPr bwMode="auto">
          <a:xfrm>
            <a:off x="2795588" y="5568950"/>
            <a:ext cx="339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双向移位寄存器</a:t>
            </a:r>
          </a:p>
        </p:txBody>
      </p:sp>
      <p:sp>
        <p:nvSpPr>
          <p:cNvPr id="369694" name="Text Box 30">
            <a:extLst>
              <a:ext uri="{FF2B5EF4-FFF2-40B4-BE49-F238E27FC236}">
                <a16:creationId xmlns:a16="http://schemas.microsoft.com/office/drawing/2014/main" id="{94776DC8-FE6C-48A1-AC6C-D93CACE6A0E6}"/>
              </a:ext>
            </a:extLst>
          </p:cNvPr>
          <p:cNvSpPr txBox="1">
            <a:spLocks noChangeArrowheads="1"/>
          </p:cNvSpPr>
          <p:nvPr/>
        </p:nvSpPr>
        <p:spPr bwMode="auto">
          <a:xfrm>
            <a:off x="5411788" y="3729038"/>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左移位寄存器</a:t>
            </a:r>
          </a:p>
        </p:txBody>
      </p:sp>
      <p:sp>
        <p:nvSpPr>
          <p:cNvPr id="369695" name="Rectangle 31">
            <a:extLst>
              <a:ext uri="{FF2B5EF4-FFF2-40B4-BE49-F238E27FC236}">
                <a16:creationId xmlns:a16="http://schemas.microsoft.com/office/drawing/2014/main" id="{B239CD37-1E7E-4633-AD45-FBE22CD8383E}"/>
              </a:ext>
            </a:extLst>
          </p:cNvPr>
          <p:cNvSpPr>
            <a:spLocks noChangeArrowheads="1"/>
          </p:cNvSpPr>
          <p:nvPr/>
        </p:nvSpPr>
        <p:spPr bwMode="auto">
          <a:xfrm>
            <a:off x="468313" y="3489325"/>
            <a:ext cx="45720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90000"/>
              </a:lnSpc>
              <a:spcBef>
                <a:spcPct val="50000"/>
              </a:spcBef>
              <a:buFontTx/>
              <a:buChar char="•"/>
            </a:pPr>
            <a:r>
              <a:rPr kumimoji="1" lang="zh-CN" altLang="en-US">
                <a:solidFill>
                  <a:srgbClr val="000066"/>
                </a:solidFill>
                <a:latin typeface="楷体_GB2312" pitchFamily="49" charset="-122"/>
                <a:ea typeface="楷体_GB2312" pitchFamily="49" charset="-122"/>
              </a:rPr>
              <a:t>移位寄存器的逻辑功能分类</a:t>
            </a:r>
          </a:p>
        </p:txBody>
      </p:sp>
      <p:sp>
        <p:nvSpPr>
          <p:cNvPr id="369696" name="Rectangle 32">
            <a:extLst>
              <a:ext uri="{FF2B5EF4-FFF2-40B4-BE49-F238E27FC236}">
                <a16:creationId xmlns:a16="http://schemas.microsoft.com/office/drawing/2014/main" id="{D32B345C-D1E1-48AB-A281-26F1B1CA6F85}"/>
              </a:ext>
            </a:extLst>
          </p:cNvPr>
          <p:cNvSpPr>
            <a:spLocks noChangeArrowheads="1"/>
          </p:cNvSpPr>
          <p:nvPr/>
        </p:nvSpPr>
        <p:spPr bwMode="auto">
          <a:xfrm>
            <a:off x="466725" y="1628775"/>
            <a:ext cx="38893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lnSpc>
                <a:spcPct val="90000"/>
              </a:lnSpc>
              <a:spcBef>
                <a:spcPct val="20000"/>
              </a:spcBef>
              <a:buFontTx/>
              <a:buChar char="•"/>
            </a:pPr>
            <a:r>
              <a:rPr kumimoji="1" lang="zh-CN" altLang="en-US">
                <a:solidFill>
                  <a:srgbClr val="000066"/>
                </a:solidFill>
                <a:latin typeface="楷体_GB2312" pitchFamily="49" charset="-122"/>
                <a:ea typeface="楷体_GB2312" pitchFamily="49" charset="-122"/>
              </a:rPr>
              <a:t>移位寄存器的逻辑功能</a:t>
            </a:r>
          </a:p>
        </p:txBody>
      </p:sp>
      <p:sp>
        <p:nvSpPr>
          <p:cNvPr id="369697" name="Text Box 33">
            <a:extLst>
              <a:ext uri="{FF2B5EF4-FFF2-40B4-BE49-F238E27FC236}">
                <a16:creationId xmlns:a16="http://schemas.microsoft.com/office/drawing/2014/main" id="{E3FFB9C2-4E5F-436C-93FE-6F83A489AC02}"/>
              </a:ext>
            </a:extLst>
          </p:cNvPr>
          <p:cNvSpPr txBox="1">
            <a:spLocks noChangeArrowheads="1"/>
          </p:cNvSpPr>
          <p:nvPr/>
        </p:nvSpPr>
        <p:spPr bwMode="auto">
          <a:xfrm>
            <a:off x="5411788" y="4724400"/>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66"/>
                </a:solidFill>
                <a:latin typeface="楷体_GB2312" pitchFamily="49" charset="-122"/>
                <a:ea typeface="楷体_GB2312" pitchFamily="49" charset="-122"/>
              </a:rPr>
              <a:t>右移位寄存器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87"/>
                                        </p:tgtEl>
                                        <p:attrNameLst>
                                          <p:attrName>style.visibility</p:attrName>
                                        </p:attrNameLst>
                                      </p:cBhvr>
                                      <p:to>
                                        <p:strVal val="visible"/>
                                      </p:to>
                                    </p:set>
                                    <p:animEffect transition="in" filter="strips(downRight)">
                                      <p:cBhvr>
                                        <p:cTn id="7" dur="500"/>
                                        <p:tgtEl>
                                          <p:spTgt spid="369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9696"/>
                                        </p:tgtEl>
                                        <p:attrNameLst>
                                          <p:attrName>style.visibility</p:attrName>
                                        </p:attrNameLst>
                                      </p:cBhvr>
                                      <p:to>
                                        <p:strVal val="visible"/>
                                      </p:to>
                                    </p:set>
                                    <p:animEffect transition="in" filter="strips(downRight)">
                                      <p:cBhvr>
                                        <p:cTn id="12" dur="500"/>
                                        <p:tgtEl>
                                          <p:spTgt spid="3696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9688">
                                            <p:txEl>
                                              <p:pRg st="0" end="0"/>
                                            </p:txEl>
                                          </p:spTgt>
                                        </p:tgtEl>
                                        <p:attrNameLst>
                                          <p:attrName>style.visibility</p:attrName>
                                        </p:attrNameLst>
                                      </p:cBhvr>
                                      <p:to>
                                        <p:strVal val="visible"/>
                                      </p:to>
                                    </p:set>
                                    <p:animEffect transition="in" filter="strips(downRight)">
                                      <p:cBhvr>
                                        <p:cTn id="17" dur="500"/>
                                        <p:tgtEl>
                                          <p:spTgt spid="36968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9695"/>
                                        </p:tgtEl>
                                        <p:attrNameLst>
                                          <p:attrName>style.visibility</p:attrName>
                                        </p:attrNameLst>
                                      </p:cBhvr>
                                      <p:to>
                                        <p:strVal val="visible"/>
                                      </p:to>
                                    </p:set>
                                    <p:animEffect transition="in" filter="strips(downRight)">
                                      <p:cBhvr>
                                        <p:cTn id="22" dur="500"/>
                                        <p:tgtEl>
                                          <p:spTgt spid="3696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9689"/>
                                        </p:tgtEl>
                                        <p:attrNameLst>
                                          <p:attrName>style.visibility</p:attrName>
                                        </p:attrNameLst>
                                      </p:cBhvr>
                                      <p:to>
                                        <p:strVal val="visible"/>
                                      </p:to>
                                    </p:set>
                                    <p:animEffect transition="in" filter="strips(downRight)">
                                      <p:cBhvr>
                                        <p:cTn id="27" dur="500"/>
                                        <p:tgtEl>
                                          <p:spTgt spid="3696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69691"/>
                                        </p:tgtEl>
                                        <p:attrNameLst>
                                          <p:attrName>style.visibility</p:attrName>
                                        </p:attrNameLst>
                                      </p:cBhvr>
                                      <p:to>
                                        <p:strVal val="visible"/>
                                      </p:to>
                                    </p:set>
                                    <p:animEffect transition="in" filter="box(out)">
                                      <p:cBhvr>
                                        <p:cTn id="32" dur="500"/>
                                        <p:tgtEl>
                                          <p:spTgt spid="3696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69690"/>
                                        </p:tgtEl>
                                        <p:attrNameLst>
                                          <p:attrName>style.visibility</p:attrName>
                                        </p:attrNameLst>
                                      </p:cBhvr>
                                      <p:to>
                                        <p:strVal val="visible"/>
                                      </p:to>
                                    </p:set>
                                    <p:animEffect transition="in" filter="strips(downRight)">
                                      <p:cBhvr>
                                        <p:cTn id="37" dur="500"/>
                                        <p:tgtEl>
                                          <p:spTgt spid="3696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369692"/>
                                        </p:tgtEl>
                                        <p:attrNameLst>
                                          <p:attrName>style.visibility</p:attrName>
                                        </p:attrNameLst>
                                      </p:cBhvr>
                                      <p:to>
                                        <p:strVal val="visible"/>
                                      </p:to>
                                    </p:set>
                                    <p:animEffect transition="in" filter="box(out)">
                                      <p:cBhvr>
                                        <p:cTn id="42" dur="500"/>
                                        <p:tgtEl>
                                          <p:spTgt spid="3696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69693"/>
                                        </p:tgtEl>
                                        <p:attrNameLst>
                                          <p:attrName>style.visibility</p:attrName>
                                        </p:attrNameLst>
                                      </p:cBhvr>
                                      <p:to>
                                        <p:strVal val="visible"/>
                                      </p:to>
                                    </p:set>
                                    <p:animEffect transition="in" filter="strips(downRight)">
                                      <p:cBhvr>
                                        <p:cTn id="47" dur="500"/>
                                        <p:tgtEl>
                                          <p:spTgt spid="3696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69694"/>
                                        </p:tgtEl>
                                        <p:attrNameLst>
                                          <p:attrName>style.visibility</p:attrName>
                                        </p:attrNameLst>
                                      </p:cBhvr>
                                      <p:to>
                                        <p:strVal val="visible"/>
                                      </p:to>
                                    </p:set>
                                    <p:animEffect transition="in" filter="strips(downRight)">
                                      <p:cBhvr>
                                        <p:cTn id="52" dur="500"/>
                                        <p:tgtEl>
                                          <p:spTgt spid="3696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69697"/>
                                        </p:tgtEl>
                                        <p:attrNameLst>
                                          <p:attrName>style.visibility</p:attrName>
                                        </p:attrNameLst>
                                      </p:cBhvr>
                                      <p:to>
                                        <p:strVal val="visible"/>
                                      </p:to>
                                    </p:set>
                                    <p:animEffect transition="in" filter="strips(downRight)">
                                      <p:cBhvr>
                                        <p:cTn id="57" dur="500"/>
                                        <p:tgtEl>
                                          <p:spTgt spid="369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7" grpId="0"/>
      <p:bldP spid="369688" grpId="0" build="p" autoUpdateAnimBg="0"/>
      <p:bldP spid="369689" grpId="0" autoUpdateAnimBg="0"/>
      <p:bldP spid="369690" grpId="0" autoUpdateAnimBg="0"/>
      <p:bldP spid="369693" grpId="0" autoUpdateAnimBg="0"/>
      <p:bldP spid="369694" grpId="0" autoUpdateAnimBg="0"/>
      <p:bldP spid="369695" grpId="0" autoUpdateAnimBg="0"/>
      <p:bldP spid="369696" grpId="0" autoUpdateAnimBg="0"/>
      <p:bldP spid="36969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725" name="Object 37">
            <a:extLst>
              <a:ext uri="{FF2B5EF4-FFF2-40B4-BE49-F238E27FC236}">
                <a16:creationId xmlns:a16="http://schemas.microsoft.com/office/drawing/2014/main" id="{0048F85F-7DBD-45A6-9C67-FD0E6C2F141B}"/>
              </a:ext>
            </a:extLst>
          </p:cNvPr>
          <p:cNvGraphicFramePr>
            <a:graphicFrameLocks noChangeAspect="1"/>
          </p:cNvGraphicFramePr>
          <p:nvPr/>
        </p:nvGraphicFramePr>
        <p:xfrm>
          <a:off x="323850" y="3176588"/>
          <a:ext cx="8820150" cy="2249487"/>
        </p:xfrm>
        <a:graphic>
          <a:graphicData uri="http://schemas.openxmlformats.org/presentationml/2006/ole">
            <mc:AlternateContent xmlns:mc="http://schemas.openxmlformats.org/markup-compatibility/2006">
              <mc:Choice xmlns:v="urn:schemas-microsoft-com:vml" Requires="v">
                <p:oleObj spid="_x0000_s11273" name="图片" r:id="rId5" imgW="3742944" imgH="963168" progId="Word.Picture.8">
                  <p:embed/>
                </p:oleObj>
              </mc:Choice>
              <mc:Fallback>
                <p:oleObj name="图片" r:id="rId5" imgW="3742944" imgH="963168" progId="Word.Picture.8">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176588"/>
                        <a:ext cx="8820150" cy="2249487"/>
                      </a:xfrm>
                      <a:prstGeom prst="rect">
                        <a:avLst/>
                      </a:prstGeom>
                      <a:solidFill>
                        <a:schemeClr val="bg1">
                          <a:alpha val="29019"/>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19" name="Rectangle 31">
            <a:extLst>
              <a:ext uri="{FF2B5EF4-FFF2-40B4-BE49-F238E27FC236}">
                <a16:creationId xmlns:a16="http://schemas.microsoft.com/office/drawing/2014/main" id="{E071ECDB-EF3B-4A0F-991A-90B61E7D9643}"/>
              </a:ext>
            </a:extLst>
          </p:cNvPr>
          <p:cNvSpPr>
            <a:spLocks noChangeArrowheads="1"/>
          </p:cNvSpPr>
          <p:nvPr/>
        </p:nvSpPr>
        <p:spPr bwMode="auto">
          <a:xfrm>
            <a:off x="287338" y="512763"/>
            <a:ext cx="4103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000066"/>
                </a:solidFill>
                <a:latin typeface="楷体_GB2312" pitchFamily="49" charset="-122"/>
              </a:rPr>
              <a:t>(1) </a:t>
            </a:r>
            <a:r>
              <a:rPr lang="zh-CN" altLang="en-US" sz="2800">
                <a:solidFill>
                  <a:srgbClr val="000066"/>
                </a:solidFill>
                <a:latin typeface="楷体_GB2312" pitchFamily="49" charset="-122"/>
              </a:rPr>
              <a:t>基本移位寄存器</a:t>
            </a:r>
          </a:p>
        </p:txBody>
      </p:sp>
      <p:sp>
        <p:nvSpPr>
          <p:cNvPr id="370720" name="Text Box 32">
            <a:extLst>
              <a:ext uri="{FF2B5EF4-FFF2-40B4-BE49-F238E27FC236}">
                <a16:creationId xmlns:a16="http://schemas.microsoft.com/office/drawing/2014/main" id="{83D36DDB-CE02-42BE-A600-A593157AFEE8}"/>
              </a:ext>
            </a:extLst>
          </p:cNvPr>
          <p:cNvSpPr txBox="1">
            <a:spLocks noChangeArrowheads="1"/>
          </p:cNvSpPr>
          <p:nvPr/>
        </p:nvSpPr>
        <p:spPr bwMode="auto">
          <a:xfrm>
            <a:off x="1042988" y="1412875"/>
            <a:ext cx="3057525" cy="457200"/>
          </a:xfrm>
          <a:prstGeom prst="rect">
            <a:avLst/>
          </a:prstGeom>
          <a:solidFill>
            <a:srgbClr val="DDDDDD">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a:solidFill>
                  <a:srgbClr val="000099"/>
                </a:solidFill>
                <a:latin typeface="楷体_GB2312" pitchFamily="49" charset="-122"/>
                <a:ea typeface="楷体_GB2312" pitchFamily="49" charset="-122"/>
              </a:rPr>
              <a:t>（</a:t>
            </a:r>
            <a:r>
              <a:rPr kumimoji="1" lang="en-US" altLang="zh-CN">
                <a:solidFill>
                  <a:srgbClr val="000099"/>
                </a:solidFill>
                <a:latin typeface="楷体_GB2312" pitchFamily="49" charset="-122"/>
                <a:ea typeface="楷体_GB2312" pitchFamily="49" charset="-122"/>
              </a:rPr>
              <a:t>a</a:t>
            </a:r>
            <a:r>
              <a:rPr kumimoji="1" lang="zh-CN" altLang="en-US">
                <a:solidFill>
                  <a:srgbClr val="000099"/>
                </a:solidFill>
                <a:latin typeface="楷体_GB2312" pitchFamily="49" charset="-122"/>
                <a:ea typeface="楷体_GB2312" pitchFamily="49" charset="-122"/>
              </a:rPr>
              <a:t>）电路</a:t>
            </a:r>
          </a:p>
        </p:txBody>
      </p:sp>
      <p:sp>
        <p:nvSpPr>
          <p:cNvPr id="370721" name="AutoShape 33">
            <a:extLst>
              <a:ext uri="{FF2B5EF4-FFF2-40B4-BE49-F238E27FC236}">
                <a16:creationId xmlns:a16="http://schemas.microsoft.com/office/drawing/2014/main" id="{02DBE0BC-BAEC-44E8-9892-F1DB8101C2B3}"/>
              </a:ext>
            </a:extLst>
          </p:cNvPr>
          <p:cNvSpPr>
            <a:spLocks noChangeArrowheads="1"/>
          </p:cNvSpPr>
          <p:nvPr/>
        </p:nvSpPr>
        <p:spPr bwMode="auto">
          <a:xfrm>
            <a:off x="539750" y="2349500"/>
            <a:ext cx="3167063" cy="665163"/>
          </a:xfrm>
          <a:prstGeom prst="wedgeEllipseCallout">
            <a:avLst>
              <a:gd name="adj1" fmla="val -27343"/>
              <a:gd name="adj2" fmla="val 207042"/>
            </a:avLst>
          </a:prstGeom>
          <a:solidFill>
            <a:schemeClr val="bg2">
              <a:alpha val="29019"/>
            </a:scheme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99"/>
                </a:solidFill>
                <a:latin typeface="楷体_GB2312" pitchFamily="49" charset="-122"/>
                <a:ea typeface="楷体_GB2312" pitchFamily="49" charset="-122"/>
              </a:rPr>
              <a:t>串行数据输入端</a:t>
            </a:r>
          </a:p>
        </p:txBody>
      </p:sp>
      <p:sp>
        <p:nvSpPr>
          <p:cNvPr id="370722" name="AutoShape 34">
            <a:extLst>
              <a:ext uri="{FF2B5EF4-FFF2-40B4-BE49-F238E27FC236}">
                <a16:creationId xmlns:a16="http://schemas.microsoft.com/office/drawing/2014/main" id="{F564459A-8DF6-4E24-8194-9F8CCB7EFBAA}"/>
              </a:ext>
            </a:extLst>
          </p:cNvPr>
          <p:cNvSpPr>
            <a:spLocks noChangeArrowheads="1"/>
          </p:cNvSpPr>
          <p:nvPr/>
        </p:nvSpPr>
        <p:spPr bwMode="auto">
          <a:xfrm>
            <a:off x="5472113" y="5408613"/>
            <a:ext cx="3238500" cy="665162"/>
          </a:xfrm>
          <a:prstGeom prst="wedgeEllipseCallout">
            <a:avLst>
              <a:gd name="adj1" fmla="val 32060"/>
              <a:gd name="adj2" fmla="val -244273"/>
            </a:avLst>
          </a:prstGeom>
          <a:solidFill>
            <a:schemeClr val="bg2">
              <a:alpha val="29019"/>
            </a:scheme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99"/>
                </a:solidFill>
                <a:latin typeface="楷体_GB2312" pitchFamily="49" charset="-122"/>
                <a:ea typeface="楷体_GB2312" pitchFamily="49" charset="-122"/>
              </a:rPr>
              <a:t>串行数据输出端</a:t>
            </a:r>
          </a:p>
        </p:txBody>
      </p:sp>
      <p:sp>
        <p:nvSpPr>
          <p:cNvPr id="370723" name="AutoShape 35">
            <a:extLst>
              <a:ext uri="{FF2B5EF4-FFF2-40B4-BE49-F238E27FC236}">
                <a16:creationId xmlns:a16="http://schemas.microsoft.com/office/drawing/2014/main" id="{158C72E7-0FD8-41A2-A015-F252B034BF82}"/>
              </a:ext>
            </a:extLst>
          </p:cNvPr>
          <p:cNvSpPr>
            <a:spLocks noChangeArrowheads="1"/>
          </p:cNvSpPr>
          <p:nvPr/>
        </p:nvSpPr>
        <p:spPr bwMode="auto">
          <a:xfrm>
            <a:off x="4787900" y="2024063"/>
            <a:ext cx="3468688" cy="665162"/>
          </a:xfrm>
          <a:prstGeom prst="wedgeEllipseCallout">
            <a:avLst>
              <a:gd name="adj1" fmla="val -44875"/>
              <a:gd name="adj2" fmla="val 127806"/>
            </a:avLst>
          </a:prstGeom>
          <a:solidFill>
            <a:schemeClr val="bg2">
              <a:alpha val="29019"/>
            </a:scheme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99"/>
                </a:solidFill>
                <a:latin typeface="楷体_GB2312" pitchFamily="49" charset="-122"/>
                <a:ea typeface="楷体_GB2312" pitchFamily="49" charset="-122"/>
              </a:rPr>
              <a:t>并行数据输出端</a:t>
            </a:r>
          </a:p>
        </p:txBody>
      </p:sp>
      <p:sp>
        <p:nvSpPr>
          <p:cNvPr id="11272" name="Rectangle 36">
            <a:extLst>
              <a:ext uri="{FF2B5EF4-FFF2-40B4-BE49-F238E27FC236}">
                <a16:creationId xmlns:a16="http://schemas.microsoft.com/office/drawing/2014/main" id="{DF04413B-F932-436D-A502-0C6814ED2EE8}"/>
              </a:ext>
            </a:extLst>
          </p:cNvPr>
          <p:cNvSpPr>
            <a:spLocks noChangeArrowheads="1"/>
          </p:cNvSpPr>
          <p:nvPr/>
        </p:nvSpPr>
        <p:spPr bwMode="auto">
          <a:xfrm>
            <a:off x="0" y="3989388"/>
            <a:ext cx="9144000" cy="0"/>
          </a:xfrm>
          <a:prstGeom prst="rect">
            <a:avLst/>
          </a:prstGeom>
          <a:solidFill>
            <a:schemeClr val="bg1">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0719"/>
                                        </p:tgtEl>
                                        <p:attrNameLst>
                                          <p:attrName>style.visibility</p:attrName>
                                        </p:attrNameLst>
                                      </p:cBhvr>
                                      <p:to>
                                        <p:strVal val="visible"/>
                                      </p:to>
                                    </p:set>
                                    <p:animEffect transition="in" filter="strips(downRight)">
                                      <p:cBhvr>
                                        <p:cTn id="7" dur="500"/>
                                        <p:tgtEl>
                                          <p:spTgt spid="3707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0720"/>
                                        </p:tgtEl>
                                        <p:attrNameLst>
                                          <p:attrName>style.visibility</p:attrName>
                                        </p:attrNameLst>
                                      </p:cBhvr>
                                      <p:to>
                                        <p:strVal val="visible"/>
                                      </p:to>
                                    </p:set>
                                    <p:animEffect transition="in" filter="strips(downRight)">
                                      <p:cBhvr>
                                        <p:cTn id="12" dur="500"/>
                                        <p:tgtEl>
                                          <p:spTgt spid="3707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0725"/>
                                        </p:tgtEl>
                                        <p:attrNameLst>
                                          <p:attrName>style.visibility</p:attrName>
                                        </p:attrNameLst>
                                      </p:cBhvr>
                                      <p:to>
                                        <p:strVal val="visible"/>
                                      </p:to>
                                    </p:set>
                                    <p:animEffect transition="in" filter="wipe(left)">
                                      <p:cBhvr>
                                        <p:cTn id="17" dur="500"/>
                                        <p:tgtEl>
                                          <p:spTgt spid="370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0721"/>
                                        </p:tgtEl>
                                        <p:attrNameLst>
                                          <p:attrName>style.visibility</p:attrName>
                                        </p:attrNameLst>
                                      </p:cBhvr>
                                      <p:to>
                                        <p:strVal val="visible"/>
                                      </p:to>
                                    </p:set>
                                    <p:animEffect transition="in" filter="dissolve">
                                      <p:cBhvr>
                                        <p:cTn id="22" dur="500"/>
                                        <p:tgtEl>
                                          <p:spTgt spid="370721"/>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0722"/>
                                        </p:tgtEl>
                                        <p:attrNameLst>
                                          <p:attrName>style.visibility</p:attrName>
                                        </p:attrNameLst>
                                      </p:cBhvr>
                                      <p:to>
                                        <p:strVal val="visible"/>
                                      </p:to>
                                    </p:set>
                                    <p:animEffect transition="in" filter="dissolve">
                                      <p:cBhvr>
                                        <p:cTn id="27" dur="500"/>
                                        <p:tgtEl>
                                          <p:spTgt spid="370722"/>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70723"/>
                                        </p:tgtEl>
                                        <p:attrNameLst>
                                          <p:attrName>style.visibility</p:attrName>
                                        </p:attrNameLst>
                                      </p:cBhvr>
                                      <p:to>
                                        <p:strVal val="visible"/>
                                      </p:to>
                                    </p:set>
                                    <p:animEffect transition="in" filter="wipe(up)">
                                      <p:cBhvr>
                                        <p:cTn id="32" dur="500"/>
                                        <p:tgtEl>
                                          <p:spTgt spid="37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19" grpId="0"/>
      <p:bldP spid="370720" grpId="0" animBg="1" autoUpdateAnimBg="0"/>
      <p:bldP spid="370721" grpId="0" animBg="1" autoUpdateAnimBg="0"/>
      <p:bldP spid="370722" grpId="0" animBg="1" autoUpdateAnimBg="0"/>
      <p:bldP spid="3707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0" name="Rectangle 8">
            <a:extLst>
              <a:ext uri="{FF2B5EF4-FFF2-40B4-BE49-F238E27FC236}">
                <a16:creationId xmlns:a16="http://schemas.microsoft.com/office/drawing/2014/main" id="{CF780F4E-45B9-4259-91AC-3C4876B2A9AC}"/>
              </a:ext>
            </a:extLst>
          </p:cNvPr>
          <p:cNvSpPr>
            <a:spLocks noChangeArrowheads="1"/>
          </p:cNvSpPr>
          <p:nvPr/>
        </p:nvSpPr>
        <p:spPr bwMode="auto">
          <a:xfrm>
            <a:off x="6130925" y="1589088"/>
            <a:ext cx="1428750"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i="1">
                <a:solidFill>
                  <a:srgbClr val="000099"/>
                </a:solidFill>
                <a:latin typeface="Times New Roman" panose="02020603050405020304" pitchFamily="18" charset="0"/>
              </a:rPr>
              <a:t>D</a:t>
            </a:r>
            <a:r>
              <a:rPr lang="en-US" altLang="zh-CN" sz="2400" baseline="-25000">
                <a:solidFill>
                  <a:srgbClr val="000099"/>
                </a:solidFill>
                <a:latin typeface="Times New Roman" panose="02020603050405020304" pitchFamily="18" charset="0"/>
              </a:rPr>
              <a:t>3</a:t>
            </a:r>
            <a:r>
              <a:rPr lang="en-US" altLang="zh-CN" sz="2400">
                <a:solidFill>
                  <a:srgbClr val="000099"/>
                </a:solidFill>
                <a:latin typeface="Times New Roman" panose="02020603050405020304" pitchFamily="18" charset="0"/>
              </a:rPr>
              <a:t>=</a:t>
            </a:r>
            <a:r>
              <a:rPr lang="en-US" altLang="zh-CN" sz="2400" i="1">
                <a:solidFill>
                  <a:srgbClr val="000099"/>
                </a:solidFill>
                <a:latin typeface="Times New Roman" panose="02020603050405020304" pitchFamily="18" charset="0"/>
              </a:rPr>
              <a:t>Q</a:t>
            </a:r>
            <a:r>
              <a:rPr lang="en-US" altLang="zh-CN" sz="2400" baseline="30000">
                <a:solidFill>
                  <a:srgbClr val="000099"/>
                </a:solidFill>
                <a:latin typeface="Times New Roman" panose="02020603050405020304" pitchFamily="18" charset="0"/>
              </a:rPr>
              <a:t>n</a:t>
            </a:r>
            <a:r>
              <a:rPr lang="en-US" altLang="zh-CN" sz="2400" baseline="-25000">
                <a:solidFill>
                  <a:srgbClr val="000099"/>
                </a:solidFill>
                <a:latin typeface="Times New Roman" panose="02020603050405020304" pitchFamily="18" charset="0"/>
              </a:rPr>
              <a:t>2</a:t>
            </a:r>
            <a:endParaRPr lang="en-GB" altLang="zh-CN" sz="2400" baseline="-25000">
              <a:solidFill>
                <a:srgbClr val="000099"/>
              </a:solidFill>
              <a:latin typeface="Times New Roman" panose="02020603050405020304" pitchFamily="18" charset="0"/>
            </a:endParaRPr>
          </a:p>
          <a:p>
            <a:pPr eaLnBrk="1" hangingPunct="1">
              <a:lnSpc>
                <a:spcPct val="90000"/>
              </a:lnSpc>
              <a:buFont typeface="Wingdings" panose="05000000000000000000" pitchFamily="2" charset="2"/>
              <a:buNone/>
            </a:pPr>
            <a:endParaRPr lang="en-GB" altLang="zh-CN" sz="2400" baseline="-25000">
              <a:solidFill>
                <a:srgbClr val="000099"/>
              </a:solidFill>
              <a:latin typeface="Times New Roman" panose="02020603050405020304" pitchFamily="18" charset="0"/>
            </a:endParaRPr>
          </a:p>
        </p:txBody>
      </p:sp>
      <p:sp>
        <p:nvSpPr>
          <p:cNvPr id="371721" name="Rectangle 9">
            <a:extLst>
              <a:ext uri="{FF2B5EF4-FFF2-40B4-BE49-F238E27FC236}">
                <a16:creationId xmlns:a16="http://schemas.microsoft.com/office/drawing/2014/main" id="{EF2E3F97-24F8-49C6-9B9C-0090E899EACC}"/>
              </a:ext>
            </a:extLst>
          </p:cNvPr>
          <p:cNvSpPr>
            <a:spLocks noChangeArrowheads="1"/>
          </p:cNvSpPr>
          <p:nvPr/>
        </p:nvSpPr>
        <p:spPr bwMode="auto">
          <a:xfrm>
            <a:off x="3063875" y="1589088"/>
            <a:ext cx="1374775" cy="509587"/>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i="1">
                <a:solidFill>
                  <a:srgbClr val="000099"/>
                </a:solidFill>
                <a:latin typeface="Times New Roman" panose="02020603050405020304" pitchFamily="18" charset="0"/>
              </a:rPr>
              <a:t>D</a:t>
            </a:r>
            <a:r>
              <a:rPr lang="en-US" altLang="zh-CN" sz="2400" baseline="-25000">
                <a:solidFill>
                  <a:srgbClr val="000099"/>
                </a:solidFill>
                <a:latin typeface="Times New Roman" panose="02020603050405020304" pitchFamily="18" charset="0"/>
              </a:rPr>
              <a:t>1</a:t>
            </a:r>
            <a:r>
              <a:rPr lang="en-US" altLang="zh-CN" sz="2400">
                <a:solidFill>
                  <a:srgbClr val="000099"/>
                </a:solidFill>
                <a:latin typeface="Times New Roman" panose="02020603050405020304" pitchFamily="18" charset="0"/>
              </a:rPr>
              <a:t>=</a:t>
            </a:r>
            <a:r>
              <a:rPr lang="en-US" altLang="zh-CN" sz="2400" i="1">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0</a:t>
            </a:r>
            <a:r>
              <a:rPr lang="en-US" altLang="zh-CN" sz="2400" baseline="30000">
                <a:solidFill>
                  <a:srgbClr val="000099"/>
                </a:solidFill>
                <a:latin typeface="Times New Roman" panose="02020603050405020304" pitchFamily="18" charset="0"/>
              </a:rPr>
              <a:t>n</a:t>
            </a:r>
            <a:endParaRPr lang="en-GB" altLang="zh-CN" sz="2400" baseline="-25000">
              <a:solidFill>
                <a:srgbClr val="000099"/>
              </a:solidFill>
              <a:latin typeface="Times New Roman" panose="02020603050405020304" pitchFamily="18" charset="0"/>
            </a:endParaRPr>
          </a:p>
        </p:txBody>
      </p:sp>
      <p:sp>
        <p:nvSpPr>
          <p:cNvPr id="371722" name="Rectangle 10">
            <a:extLst>
              <a:ext uri="{FF2B5EF4-FFF2-40B4-BE49-F238E27FC236}">
                <a16:creationId xmlns:a16="http://schemas.microsoft.com/office/drawing/2014/main" id="{1E28377B-8F7B-42D8-A03E-9D0DA8A642D3}"/>
              </a:ext>
            </a:extLst>
          </p:cNvPr>
          <p:cNvSpPr>
            <a:spLocks noChangeArrowheads="1"/>
          </p:cNvSpPr>
          <p:nvPr/>
        </p:nvSpPr>
        <p:spPr bwMode="auto">
          <a:xfrm>
            <a:off x="1758950" y="1606550"/>
            <a:ext cx="1416050" cy="563563"/>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i="1">
                <a:solidFill>
                  <a:srgbClr val="000099"/>
                </a:solidFill>
                <a:latin typeface="Times New Roman" panose="02020603050405020304" pitchFamily="18" charset="0"/>
              </a:rPr>
              <a:t>D</a:t>
            </a:r>
            <a:r>
              <a:rPr lang="en-US" altLang="zh-CN" sz="2400" baseline="-25000">
                <a:solidFill>
                  <a:srgbClr val="000099"/>
                </a:solidFill>
                <a:latin typeface="Times New Roman" panose="02020603050405020304" pitchFamily="18" charset="0"/>
              </a:rPr>
              <a:t>0</a:t>
            </a:r>
            <a:r>
              <a:rPr lang="en-US" altLang="zh-CN" sz="2400">
                <a:solidFill>
                  <a:srgbClr val="000099"/>
                </a:solidFill>
                <a:latin typeface="Times New Roman" panose="02020603050405020304" pitchFamily="18" charset="0"/>
              </a:rPr>
              <a:t>=</a:t>
            </a:r>
            <a:r>
              <a:rPr lang="en-US" altLang="zh-CN" sz="2400" i="1">
                <a:solidFill>
                  <a:srgbClr val="000099"/>
                </a:solidFill>
                <a:latin typeface="Times New Roman" panose="02020603050405020304" pitchFamily="18" charset="0"/>
              </a:rPr>
              <a:t>D</a:t>
            </a:r>
            <a:r>
              <a:rPr lang="en-US" altLang="zh-CN" sz="2400" baseline="-25000">
                <a:solidFill>
                  <a:srgbClr val="000099"/>
                </a:solidFill>
                <a:latin typeface="Times New Roman" panose="02020603050405020304" pitchFamily="18" charset="0"/>
              </a:rPr>
              <a:t>SI</a:t>
            </a:r>
            <a:endParaRPr lang="en-GB" altLang="zh-CN" sz="2400">
              <a:solidFill>
                <a:srgbClr val="000099"/>
              </a:solidFill>
              <a:latin typeface="Times New Roman" panose="02020603050405020304" pitchFamily="18" charset="0"/>
            </a:endParaRPr>
          </a:p>
        </p:txBody>
      </p:sp>
      <p:sp>
        <p:nvSpPr>
          <p:cNvPr id="371723" name="Rectangle 11">
            <a:extLst>
              <a:ext uri="{FF2B5EF4-FFF2-40B4-BE49-F238E27FC236}">
                <a16:creationId xmlns:a16="http://schemas.microsoft.com/office/drawing/2014/main" id="{D39EFCD3-2C29-4DA9-846C-6595FF05E968}"/>
              </a:ext>
            </a:extLst>
          </p:cNvPr>
          <p:cNvSpPr>
            <a:spLocks noChangeArrowheads="1"/>
          </p:cNvSpPr>
          <p:nvPr/>
        </p:nvSpPr>
        <p:spPr bwMode="auto">
          <a:xfrm>
            <a:off x="1704975" y="2644775"/>
            <a:ext cx="185102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i="1">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0</a:t>
            </a:r>
            <a:r>
              <a:rPr lang="en-US" altLang="zh-CN" sz="2400" baseline="30000">
                <a:solidFill>
                  <a:srgbClr val="000099"/>
                </a:solidFill>
                <a:latin typeface="Times New Roman" panose="02020603050405020304" pitchFamily="18" charset="0"/>
              </a:rPr>
              <a:t>n+1</a:t>
            </a:r>
            <a:r>
              <a:rPr lang="en-US" altLang="zh-CN" sz="2400">
                <a:solidFill>
                  <a:srgbClr val="000099"/>
                </a:solidFill>
                <a:latin typeface="Times New Roman" panose="02020603050405020304" pitchFamily="18" charset="0"/>
              </a:rPr>
              <a:t>=</a:t>
            </a:r>
            <a:r>
              <a:rPr lang="en-US" altLang="zh-CN" sz="2400" i="1">
                <a:solidFill>
                  <a:srgbClr val="000099"/>
                </a:solidFill>
                <a:latin typeface="Times New Roman" panose="02020603050405020304" pitchFamily="18" charset="0"/>
              </a:rPr>
              <a:t>D</a:t>
            </a:r>
            <a:r>
              <a:rPr lang="en-US" altLang="zh-CN" sz="2400" baseline="-25000">
                <a:solidFill>
                  <a:srgbClr val="000099"/>
                </a:solidFill>
                <a:latin typeface="Times New Roman" panose="02020603050405020304" pitchFamily="18" charset="0"/>
              </a:rPr>
              <a:t>SI</a:t>
            </a:r>
            <a:endParaRPr lang="en-GB" altLang="zh-CN" sz="2400" baseline="-25000">
              <a:solidFill>
                <a:srgbClr val="000099"/>
              </a:solidFill>
              <a:latin typeface="Times New Roman" panose="02020603050405020304" pitchFamily="18" charset="0"/>
            </a:endParaRPr>
          </a:p>
        </p:txBody>
      </p:sp>
      <p:sp>
        <p:nvSpPr>
          <p:cNvPr id="371724" name="Rectangle 12">
            <a:extLst>
              <a:ext uri="{FF2B5EF4-FFF2-40B4-BE49-F238E27FC236}">
                <a16:creationId xmlns:a16="http://schemas.microsoft.com/office/drawing/2014/main" id="{E0330249-6D2A-4981-A322-6BCA15B35292}"/>
              </a:ext>
            </a:extLst>
          </p:cNvPr>
          <p:cNvSpPr>
            <a:spLocks noChangeArrowheads="1"/>
          </p:cNvSpPr>
          <p:nvPr/>
        </p:nvSpPr>
        <p:spPr bwMode="auto">
          <a:xfrm>
            <a:off x="5153025" y="2636838"/>
            <a:ext cx="2874963"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i="1">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1</a:t>
            </a:r>
            <a:r>
              <a:rPr lang="en-US" altLang="zh-CN" sz="2400" baseline="30000">
                <a:solidFill>
                  <a:srgbClr val="000099"/>
                </a:solidFill>
                <a:latin typeface="Times New Roman" panose="02020603050405020304" pitchFamily="18" charset="0"/>
              </a:rPr>
              <a:t>n+1</a:t>
            </a:r>
            <a:r>
              <a:rPr lang="en-US" altLang="zh-CN" sz="2400">
                <a:solidFill>
                  <a:srgbClr val="000099"/>
                </a:solidFill>
                <a:latin typeface="Times New Roman" panose="02020603050405020304" pitchFamily="18" charset="0"/>
              </a:rPr>
              <a:t> =</a:t>
            </a:r>
            <a:r>
              <a:rPr lang="en-US" altLang="zh-CN" sz="2400" i="1">
                <a:solidFill>
                  <a:srgbClr val="000099"/>
                </a:solidFill>
                <a:latin typeface="Times New Roman" panose="02020603050405020304" pitchFamily="18" charset="0"/>
              </a:rPr>
              <a:t>D</a:t>
            </a:r>
            <a:r>
              <a:rPr lang="en-US" altLang="zh-CN" sz="2400" baseline="-25000">
                <a:solidFill>
                  <a:srgbClr val="000099"/>
                </a:solidFill>
                <a:latin typeface="Times New Roman" panose="02020603050405020304" pitchFamily="18" charset="0"/>
              </a:rPr>
              <a:t>1</a:t>
            </a:r>
            <a:r>
              <a:rPr lang="en-US" altLang="zh-CN" sz="2400">
                <a:solidFill>
                  <a:srgbClr val="000099"/>
                </a:solidFill>
                <a:latin typeface="Times New Roman" panose="02020603050405020304" pitchFamily="18" charset="0"/>
              </a:rPr>
              <a:t> = </a:t>
            </a:r>
            <a:r>
              <a:rPr lang="en-US" altLang="zh-CN" sz="2400" i="1">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0</a:t>
            </a:r>
            <a:r>
              <a:rPr lang="en-US" altLang="zh-CN" sz="2400" baseline="30000">
                <a:solidFill>
                  <a:srgbClr val="000099"/>
                </a:solidFill>
                <a:latin typeface="Times New Roman" panose="02020603050405020304" pitchFamily="18" charset="0"/>
              </a:rPr>
              <a:t>n</a:t>
            </a:r>
            <a:endParaRPr lang="en-GB" altLang="zh-CN" sz="2400" baseline="30000">
              <a:solidFill>
                <a:srgbClr val="000099"/>
              </a:solidFill>
              <a:latin typeface="Times New Roman" panose="02020603050405020304" pitchFamily="18" charset="0"/>
            </a:endParaRPr>
          </a:p>
        </p:txBody>
      </p:sp>
      <p:sp>
        <p:nvSpPr>
          <p:cNvPr id="371725" name="Rectangle 13">
            <a:extLst>
              <a:ext uri="{FF2B5EF4-FFF2-40B4-BE49-F238E27FC236}">
                <a16:creationId xmlns:a16="http://schemas.microsoft.com/office/drawing/2014/main" id="{8AB5B180-6A8F-41B6-B903-9A6448F05B07}"/>
              </a:ext>
            </a:extLst>
          </p:cNvPr>
          <p:cNvSpPr>
            <a:spLocks noChangeArrowheads="1"/>
          </p:cNvSpPr>
          <p:nvPr/>
        </p:nvSpPr>
        <p:spPr bwMode="auto">
          <a:xfrm>
            <a:off x="1700213" y="3187700"/>
            <a:ext cx="29797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i="1">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2</a:t>
            </a:r>
            <a:r>
              <a:rPr lang="en-US" altLang="zh-CN" sz="2400" baseline="30000">
                <a:solidFill>
                  <a:srgbClr val="000099"/>
                </a:solidFill>
                <a:latin typeface="Times New Roman" panose="02020603050405020304" pitchFamily="18" charset="0"/>
              </a:rPr>
              <a:t>n+1</a:t>
            </a:r>
            <a:r>
              <a:rPr lang="en-US" altLang="zh-CN" sz="2400">
                <a:solidFill>
                  <a:srgbClr val="000099"/>
                </a:solidFill>
                <a:latin typeface="Times New Roman" panose="02020603050405020304" pitchFamily="18" charset="0"/>
              </a:rPr>
              <a:t> =</a:t>
            </a:r>
            <a:r>
              <a:rPr lang="en-US" altLang="zh-CN" sz="2400" i="1">
                <a:solidFill>
                  <a:srgbClr val="000099"/>
                </a:solidFill>
                <a:latin typeface="Times New Roman" panose="02020603050405020304" pitchFamily="18" charset="0"/>
              </a:rPr>
              <a:t>D</a:t>
            </a:r>
            <a:r>
              <a:rPr lang="en-US" altLang="zh-CN" sz="2400" baseline="-25000">
                <a:solidFill>
                  <a:srgbClr val="000099"/>
                </a:solidFill>
                <a:latin typeface="Times New Roman" panose="02020603050405020304" pitchFamily="18" charset="0"/>
              </a:rPr>
              <a:t>2</a:t>
            </a:r>
            <a:r>
              <a:rPr lang="en-US" altLang="zh-CN" sz="2400">
                <a:solidFill>
                  <a:srgbClr val="000099"/>
                </a:solidFill>
                <a:latin typeface="Times New Roman" panose="02020603050405020304" pitchFamily="18" charset="0"/>
              </a:rPr>
              <a:t> =</a:t>
            </a:r>
            <a:r>
              <a:rPr lang="en-US" altLang="zh-CN" sz="2400" i="1">
                <a:solidFill>
                  <a:srgbClr val="000099"/>
                </a:solidFill>
                <a:latin typeface="Times New Roman" panose="02020603050405020304" pitchFamily="18" charset="0"/>
              </a:rPr>
              <a:t>Q</a:t>
            </a:r>
            <a:r>
              <a:rPr lang="en-US" altLang="zh-CN" sz="2400" baseline="30000">
                <a:solidFill>
                  <a:srgbClr val="000099"/>
                </a:solidFill>
                <a:latin typeface="Times New Roman" panose="02020603050405020304" pitchFamily="18" charset="0"/>
              </a:rPr>
              <a:t>n</a:t>
            </a:r>
            <a:r>
              <a:rPr lang="en-US" altLang="zh-CN" sz="2400" baseline="-25000">
                <a:solidFill>
                  <a:srgbClr val="000099"/>
                </a:solidFill>
                <a:latin typeface="Times New Roman" panose="02020603050405020304" pitchFamily="18" charset="0"/>
              </a:rPr>
              <a:t>1</a:t>
            </a:r>
            <a:endParaRPr lang="en-GB" altLang="zh-CN" sz="2400" baseline="-25000">
              <a:solidFill>
                <a:srgbClr val="000099"/>
              </a:solidFill>
              <a:latin typeface="Times New Roman" panose="02020603050405020304" pitchFamily="18" charset="0"/>
            </a:endParaRPr>
          </a:p>
        </p:txBody>
      </p:sp>
      <p:sp>
        <p:nvSpPr>
          <p:cNvPr id="371726" name="Rectangle 14">
            <a:extLst>
              <a:ext uri="{FF2B5EF4-FFF2-40B4-BE49-F238E27FC236}">
                <a16:creationId xmlns:a16="http://schemas.microsoft.com/office/drawing/2014/main" id="{3509AB6E-0FDB-4807-A442-EBC592162BEB}"/>
              </a:ext>
            </a:extLst>
          </p:cNvPr>
          <p:cNvSpPr>
            <a:spLocks noChangeArrowheads="1"/>
          </p:cNvSpPr>
          <p:nvPr/>
        </p:nvSpPr>
        <p:spPr bwMode="auto">
          <a:xfrm>
            <a:off x="5210175" y="3249613"/>
            <a:ext cx="32146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i="1">
                <a:solidFill>
                  <a:srgbClr val="000099"/>
                </a:solidFill>
                <a:latin typeface="Times New Roman" panose="02020603050405020304" pitchFamily="18" charset="0"/>
              </a:rPr>
              <a:t>Q</a:t>
            </a:r>
            <a:r>
              <a:rPr lang="en-US" altLang="zh-CN" sz="2400" baseline="-25000">
                <a:solidFill>
                  <a:srgbClr val="000099"/>
                </a:solidFill>
                <a:latin typeface="Times New Roman" panose="02020603050405020304" pitchFamily="18" charset="0"/>
              </a:rPr>
              <a:t>3</a:t>
            </a:r>
            <a:r>
              <a:rPr lang="en-US" altLang="zh-CN" sz="2400" baseline="30000">
                <a:solidFill>
                  <a:srgbClr val="000099"/>
                </a:solidFill>
                <a:latin typeface="Times New Roman" panose="02020603050405020304" pitchFamily="18" charset="0"/>
              </a:rPr>
              <a:t>n+1</a:t>
            </a:r>
            <a:r>
              <a:rPr lang="en-US" altLang="zh-CN" sz="2400">
                <a:solidFill>
                  <a:srgbClr val="000099"/>
                </a:solidFill>
                <a:latin typeface="Times New Roman" panose="02020603050405020304" pitchFamily="18" charset="0"/>
              </a:rPr>
              <a:t> =</a:t>
            </a:r>
            <a:r>
              <a:rPr lang="en-US" altLang="zh-CN" sz="2400" i="1">
                <a:solidFill>
                  <a:srgbClr val="000099"/>
                </a:solidFill>
                <a:latin typeface="Times New Roman" panose="02020603050405020304" pitchFamily="18" charset="0"/>
              </a:rPr>
              <a:t>D</a:t>
            </a:r>
            <a:r>
              <a:rPr lang="en-US" altLang="zh-CN" sz="2400" baseline="-25000">
                <a:solidFill>
                  <a:srgbClr val="000099"/>
                </a:solidFill>
                <a:latin typeface="Times New Roman" panose="02020603050405020304" pitchFamily="18" charset="0"/>
              </a:rPr>
              <a:t>3</a:t>
            </a:r>
            <a:r>
              <a:rPr lang="en-US" altLang="zh-CN" sz="2400">
                <a:solidFill>
                  <a:srgbClr val="000099"/>
                </a:solidFill>
                <a:latin typeface="Times New Roman" panose="02020603050405020304" pitchFamily="18" charset="0"/>
              </a:rPr>
              <a:t> = </a:t>
            </a:r>
            <a:r>
              <a:rPr lang="en-US" altLang="zh-CN" sz="2400" i="1">
                <a:solidFill>
                  <a:srgbClr val="000099"/>
                </a:solidFill>
                <a:latin typeface="Times New Roman" panose="02020603050405020304" pitchFamily="18" charset="0"/>
              </a:rPr>
              <a:t>Q</a:t>
            </a:r>
            <a:r>
              <a:rPr lang="en-US" altLang="zh-CN" sz="2400" baseline="30000">
                <a:solidFill>
                  <a:srgbClr val="000099"/>
                </a:solidFill>
                <a:latin typeface="Times New Roman" panose="02020603050405020304" pitchFamily="18" charset="0"/>
              </a:rPr>
              <a:t>n</a:t>
            </a:r>
            <a:r>
              <a:rPr lang="en-US" altLang="zh-CN" sz="2400" baseline="-25000">
                <a:solidFill>
                  <a:srgbClr val="000099"/>
                </a:solidFill>
                <a:latin typeface="Times New Roman" panose="02020603050405020304" pitchFamily="18" charset="0"/>
              </a:rPr>
              <a:t>2</a:t>
            </a:r>
            <a:endParaRPr lang="en-GB" altLang="zh-CN" sz="2400" baseline="-25000">
              <a:solidFill>
                <a:srgbClr val="000099"/>
              </a:solidFill>
              <a:latin typeface="Times New Roman" panose="02020603050405020304" pitchFamily="18" charset="0"/>
            </a:endParaRPr>
          </a:p>
        </p:txBody>
      </p:sp>
      <p:sp>
        <p:nvSpPr>
          <p:cNvPr id="371729" name="Rectangle 17">
            <a:extLst>
              <a:ext uri="{FF2B5EF4-FFF2-40B4-BE49-F238E27FC236}">
                <a16:creationId xmlns:a16="http://schemas.microsoft.com/office/drawing/2014/main" id="{FD0B1DEE-E35D-4CBF-8326-1516DB97F5B1}"/>
              </a:ext>
            </a:extLst>
          </p:cNvPr>
          <p:cNvSpPr>
            <a:spLocks noChangeArrowheads="1"/>
          </p:cNvSpPr>
          <p:nvPr/>
        </p:nvSpPr>
        <p:spPr bwMode="auto">
          <a:xfrm>
            <a:off x="1116013" y="1196975"/>
            <a:ext cx="3521075" cy="509588"/>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sz="2400">
                <a:solidFill>
                  <a:srgbClr val="000099"/>
                </a:solidFill>
                <a:latin typeface="Times New Roman" panose="02020603050405020304" pitchFamily="18" charset="0"/>
              </a:rPr>
              <a:t>写出激励方程：</a:t>
            </a:r>
            <a:endParaRPr lang="zh-CN" altLang="en-GB" sz="2400">
              <a:solidFill>
                <a:srgbClr val="000099"/>
              </a:solidFill>
              <a:latin typeface="Times New Roman" panose="02020603050405020304" pitchFamily="18" charset="0"/>
            </a:endParaRPr>
          </a:p>
        </p:txBody>
      </p:sp>
      <p:sp>
        <p:nvSpPr>
          <p:cNvPr id="371730" name="Rectangle 18">
            <a:extLst>
              <a:ext uri="{FF2B5EF4-FFF2-40B4-BE49-F238E27FC236}">
                <a16:creationId xmlns:a16="http://schemas.microsoft.com/office/drawing/2014/main" id="{A62DABBD-75DE-4DBF-AE12-3C429BED4B4C}"/>
              </a:ext>
            </a:extLst>
          </p:cNvPr>
          <p:cNvSpPr>
            <a:spLocks noChangeArrowheads="1"/>
          </p:cNvSpPr>
          <p:nvPr/>
        </p:nvSpPr>
        <p:spPr bwMode="auto">
          <a:xfrm>
            <a:off x="1085850" y="2098675"/>
            <a:ext cx="2801938"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sz="2400">
                <a:solidFill>
                  <a:srgbClr val="000099"/>
                </a:solidFill>
                <a:latin typeface="Times New Roman" panose="02020603050405020304" pitchFamily="18" charset="0"/>
              </a:rPr>
              <a:t>写出状态方程：</a:t>
            </a:r>
            <a:endParaRPr lang="zh-CN" altLang="en-GB" sz="2400">
              <a:solidFill>
                <a:srgbClr val="000099"/>
              </a:solidFill>
              <a:latin typeface="Times New Roman" panose="02020603050405020304" pitchFamily="18" charset="0"/>
            </a:endParaRPr>
          </a:p>
        </p:txBody>
      </p:sp>
      <p:sp>
        <p:nvSpPr>
          <p:cNvPr id="12299" name="Text Box 19">
            <a:extLst>
              <a:ext uri="{FF2B5EF4-FFF2-40B4-BE49-F238E27FC236}">
                <a16:creationId xmlns:a16="http://schemas.microsoft.com/office/drawing/2014/main" id="{065A5BB8-F5DF-41B0-AF2F-48ED267069FE}"/>
              </a:ext>
            </a:extLst>
          </p:cNvPr>
          <p:cNvSpPr txBox="1">
            <a:spLocks noChangeArrowheads="1"/>
          </p:cNvSpPr>
          <p:nvPr/>
        </p:nvSpPr>
        <p:spPr bwMode="auto">
          <a:xfrm>
            <a:off x="635000" y="549275"/>
            <a:ext cx="582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楷体_GB2312" pitchFamily="49" charset="-122"/>
                <a:ea typeface="楷体_GB2312" pitchFamily="49" charset="-122"/>
              </a:rPr>
              <a:t>(b). </a:t>
            </a:r>
            <a:r>
              <a:rPr kumimoji="1" lang="zh-CN" altLang="en-US">
                <a:solidFill>
                  <a:srgbClr val="000099"/>
                </a:solidFill>
                <a:latin typeface="楷体_GB2312" pitchFamily="49" charset="-122"/>
                <a:ea typeface="楷体_GB2312" pitchFamily="49" charset="-122"/>
              </a:rPr>
              <a:t>工作原理</a:t>
            </a:r>
          </a:p>
        </p:txBody>
      </p:sp>
      <p:graphicFrame>
        <p:nvGraphicFramePr>
          <p:cNvPr id="12300" name="Object 20">
            <a:extLst>
              <a:ext uri="{FF2B5EF4-FFF2-40B4-BE49-F238E27FC236}">
                <a16:creationId xmlns:a16="http://schemas.microsoft.com/office/drawing/2014/main" id="{AD63E570-FBD3-41EB-837F-38ACB56EBC0B}"/>
              </a:ext>
            </a:extLst>
          </p:cNvPr>
          <p:cNvGraphicFramePr>
            <a:graphicFrameLocks noChangeAspect="1"/>
          </p:cNvGraphicFramePr>
          <p:nvPr/>
        </p:nvGraphicFramePr>
        <p:xfrm>
          <a:off x="1187450" y="3989388"/>
          <a:ext cx="7669213" cy="2262187"/>
        </p:xfrm>
        <a:graphic>
          <a:graphicData uri="http://schemas.openxmlformats.org/presentationml/2006/ole">
            <mc:AlternateContent xmlns:mc="http://schemas.openxmlformats.org/markup-compatibility/2006">
              <mc:Choice xmlns:v="urn:schemas-microsoft-com:vml" Requires="v">
                <p:oleObj spid="_x0000_s12303" name="图片" r:id="rId4" imgW="3550920" imgH="868680" progId="Word.Picture.8">
                  <p:embed/>
                </p:oleObj>
              </mc:Choice>
              <mc:Fallback>
                <p:oleObj name="图片" r:id="rId4" imgW="3550920" imgH="868680" progId="Word.Picture.8">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989388"/>
                        <a:ext cx="7669213" cy="2262187"/>
                      </a:xfrm>
                      <a:prstGeom prst="rect">
                        <a:avLst/>
                      </a:prstGeom>
                      <a:solidFill>
                        <a:schemeClr val="bg1"/>
                      </a:solidFill>
                      <a:ln w="9525">
                        <a:solidFill>
                          <a:srgbClr val="0000CC"/>
                        </a:solidFill>
                        <a:miter lim="800000"/>
                        <a:headEnd/>
                        <a:tailEnd/>
                      </a:ln>
                    </p:spPr>
                  </p:pic>
                </p:oleObj>
              </mc:Fallback>
            </mc:AlternateContent>
          </a:graphicData>
        </a:graphic>
      </p:graphicFrame>
      <p:sp>
        <p:nvSpPr>
          <p:cNvPr id="371733" name="Rectangle 21">
            <a:extLst>
              <a:ext uri="{FF2B5EF4-FFF2-40B4-BE49-F238E27FC236}">
                <a16:creationId xmlns:a16="http://schemas.microsoft.com/office/drawing/2014/main" id="{E0AC7796-CF92-48B8-8BCB-1AB20EE1F78E}"/>
              </a:ext>
            </a:extLst>
          </p:cNvPr>
          <p:cNvSpPr>
            <a:spLocks noChangeArrowheads="1"/>
          </p:cNvSpPr>
          <p:nvPr/>
        </p:nvSpPr>
        <p:spPr bwMode="auto">
          <a:xfrm>
            <a:off x="4583113" y="1625600"/>
            <a:ext cx="142875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i="1">
                <a:solidFill>
                  <a:srgbClr val="000099"/>
                </a:solidFill>
                <a:latin typeface="Times New Roman" panose="02020603050405020304" pitchFamily="18" charset="0"/>
              </a:rPr>
              <a:t>D</a:t>
            </a:r>
            <a:r>
              <a:rPr lang="en-US" altLang="zh-CN" sz="2400" baseline="-25000">
                <a:solidFill>
                  <a:srgbClr val="000099"/>
                </a:solidFill>
                <a:latin typeface="Times New Roman" panose="02020603050405020304" pitchFamily="18" charset="0"/>
              </a:rPr>
              <a:t>2</a:t>
            </a:r>
            <a:r>
              <a:rPr lang="en-US" altLang="zh-CN" sz="2400">
                <a:solidFill>
                  <a:srgbClr val="000099"/>
                </a:solidFill>
                <a:latin typeface="Times New Roman" panose="02020603050405020304" pitchFamily="18" charset="0"/>
              </a:rPr>
              <a:t>=</a:t>
            </a:r>
            <a:r>
              <a:rPr lang="en-US" altLang="zh-CN" sz="2400" i="1">
                <a:solidFill>
                  <a:srgbClr val="000099"/>
                </a:solidFill>
                <a:latin typeface="Times New Roman" panose="02020603050405020304" pitchFamily="18" charset="0"/>
              </a:rPr>
              <a:t>Q</a:t>
            </a:r>
            <a:r>
              <a:rPr lang="en-US" altLang="zh-CN" sz="2400" baseline="30000">
                <a:solidFill>
                  <a:srgbClr val="000099"/>
                </a:solidFill>
                <a:latin typeface="Times New Roman" panose="02020603050405020304" pitchFamily="18" charset="0"/>
              </a:rPr>
              <a:t>n</a:t>
            </a:r>
            <a:r>
              <a:rPr lang="en-US" altLang="zh-CN" sz="2400" baseline="-25000">
                <a:solidFill>
                  <a:srgbClr val="000099"/>
                </a:solidFill>
                <a:latin typeface="Times New Roman" panose="02020603050405020304" pitchFamily="18" charset="0"/>
              </a:rPr>
              <a:t>1</a:t>
            </a:r>
            <a:endParaRPr lang="en-GB" altLang="zh-CN" sz="2400" baseline="-25000">
              <a:solidFill>
                <a:srgbClr val="000099"/>
              </a:solidFill>
              <a:latin typeface="Times New Roman" panose="02020603050405020304" pitchFamily="18" charset="0"/>
            </a:endParaRPr>
          </a:p>
          <a:p>
            <a:pPr eaLnBrk="1" hangingPunct="1">
              <a:lnSpc>
                <a:spcPct val="90000"/>
              </a:lnSpc>
              <a:buFont typeface="Wingdings" panose="05000000000000000000" pitchFamily="2" charset="2"/>
              <a:buNone/>
            </a:pPr>
            <a:endParaRPr lang="en-GB" altLang="zh-CN" sz="2400" baseline="-25000">
              <a:solidFill>
                <a:srgbClr val="000099"/>
              </a:solidFill>
              <a:latin typeface="Times New Roman" panose="02020603050405020304" pitchFamily="18" charset="0"/>
            </a:endParaRPr>
          </a:p>
        </p:txBody>
      </p:sp>
      <p:sp>
        <p:nvSpPr>
          <p:cNvPr id="371734" name="Text Box 22">
            <a:extLst>
              <a:ext uri="{FF2B5EF4-FFF2-40B4-BE49-F238E27FC236}">
                <a16:creationId xmlns:a16="http://schemas.microsoft.com/office/drawing/2014/main" id="{743273F6-4D4F-4642-A902-852997897A19}"/>
              </a:ext>
            </a:extLst>
          </p:cNvPr>
          <p:cNvSpPr txBox="1">
            <a:spLocks noChangeArrowheads="1"/>
          </p:cNvSpPr>
          <p:nvPr/>
        </p:nvSpPr>
        <p:spPr bwMode="auto">
          <a:xfrm>
            <a:off x="179388" y="4257675"/>
            <a:ext cx="2051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solidFill>
                  <a:srgbClr val="000099"/>
                </a:solidFill>
                <a:latin typeface="Times New Roman" panose="02020603050405020304" pitchFamily="18" charset="0"/>
                <a:ea typeface="楷体_GB2312" pitchFamily="49" charset="-122"/>
              </a:rPr>
              <a:t>D</a:t>
            </a:r>
            <a:r>
              <a:rPr kumimoji="1" lang="en-US" altLang="zh-CN" sz="2000" baseline="-25000">
                <a:solidFill>
                  <a:srgbClr val="000099"/>
                </a:solidFill>
                <a:latin typeface="Times New Roman" panose="02020603050405020304" pitchFamily="18" charset="0"/>
                <a:ea typeface="楷体_GB2312" pitchFamily="49" charset="-122"/>
              </a:rPr>
              <a:t>0</a:t>
            </a:r>
            <a:r>
              <a:rPr kumimoji="1" lang="en-US" altLang="zh-CN" sz="2000">
                <a:solidFill>
                  <a:srgbClr val="000099"/>
                </a:solidFill>
                <a:latin typeface="Times New Roman" panose="02020603050405020304" pitchFamily="18" charset="0"/>
                <a:ea typeface="楷体_GB2312" pitchFamily="49" charset="-122"/>
              </a:rPr>
              <a:t> D</a:t>
            </a:r>
            <a:r>
              <a:rPr kumimoji="1" lang="en-US" altLang="zh-CN" sz="2000" baseline="-25000">
                <a:solidFill>
                  <a:srgbClr val="000099"/>
                </a:solidFill>
                <a:latin typeface="Times New Roman" panose="02020603050405020304" pitchFamily="18" charset="0"/>
                <a:ea typeface="楷体_GB2312" pitchFamily="49" charset="-122"/>
              </a:rPr>
              <a:t>2</a:t>
            </a:r>
            <a:r>
              <a:rPr kumimoji="1" lang="en-US" altLang="zh-CN" sz="2000">
                <a:solidFill>
                  <a:srgbClr val="000099"/>
                </a:solidFill>
                <a:latin typeface="Times New Roman" panose="02020603050405020304" pitchFamily="18" charset="0"/>
                <a:ea typeface="楷体_GB2312" pitchFamily="49" charset="-122"/>
              </a:rPr>
              <a:t> D</a:t>
            </a:r>
            <a:r>
              <a:rPr kumimoji="1" lang="en-US" altLang="zh-CN" sz="2000" baseline="-25000">
                <a:solidFill>
                  <a:srgbClr val="000099"/>
                </a:solidFill>
                <a:latin typeface="Times New Roman" panose="02020603050405020304" pitchFamily="18" charset="0"/>
                <a:ea typeface="楷体_GB2312" pitchFamily="49" charset="-122"/>
              </a:rPr>
              <a:t>1 </a:t>
            </a:r>
            <a:r>
              <a:rPr kumimoji="1" lang="en-US" altLang="zh-CN" sz="2000">
                <a:solidFill>
                  <a:srgbClr val="000099"/>
                </a:solidFill>
                <a:latin typeface="Times New Roman" panose="02020603050405020304" pitchFamily="18" charset="0"/>
                <a:ea typeface="楷体_GB2312" pitchFamily="49" charset="-122"/>
              </a:rPr>
              <a:t>D</a:t>
            </a:r>
            <a:r>
              <a:rPr kumimoji="1" lang="en-US" altLang="zh-CN" sz="2000" baseline="-25000">
                <a:solidFill>
                  <a:srgbClr val="000099"/>
                </a:solidFill>
                <a:latin typeface="Times New Roman" panose="02020603050405020304" pitchFamily="18" charset="0"/>
                <a:ea typeface="楷体_GB2312" pitchFamily="49" charset="-122"/>
              </a:rPr>
              <a:t>3</a:t>
            </a:r>
            <a:r>
              <a:rPr kumimoji="1" lang="en-US" altLang="zh-CN" sz="2000">
                <a:solidFill>
                  <a:srgbClr val="000099"/>
                </a:solidFill>
                <a:latin typeface="Times New Roman" panose="02020603050405020304" pitchFamily="18" charset="0"/>
                <a:ea typeface="楷体_GB2312" pitchFamily="49" charset="-122"/>
              </a:rPr>
              <a:t> </a:t>
            </a:r>
          </a:p>
        </p:txBody>
      </p:sp>
    </p:spTree>
  </p:cSld>
  <p:clrMapOvr>
    <a:masterClrMapping/>
  </p:clrMapOvr>
  <p:transition>
    <p:wipe dir="d"/>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1729"/>
                                        </p:tgtEl>
                                        <p:attrNameLst>
                                          <p:attrName>style.visibility</p:attrName>
                                        </p:attrNameLst>
                                      </p:cBhvr>
                                      <p:to>
                                        <p:strVal val="visible"/>
                                      </p:to>
                                    </p:set>
                                    <p:animEffect transition="in" filter="strips(downRight)">
                                      <p:cBhvr>
                                        <p:cTn id="7" dur="500"/>
                                        <p:tgtEl>
                                          <p:spTgt spid="3717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1722"/>
                                        </p:tgtEl>
                                        <p:attrNameLst>
                                          <p:attrName>style.visibility</p:attrName>
                                        </p:attrNameLst>
                                      </p:cBhvr>
                                      <p:to>
                                        <p:strVal val="visible"/>
                                      </p:to>
                                    </p:set>
                                    <p:animEffect transition="in" filter="strips(downRight)">
                                      <p:cBhvr>
                                        <p:cTn id="12" dur="500"/>
                                        <p:tgtEl>
                                          <p:spTgt spid="371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71721"/>
                                        </p:tgtEl>
                                        <p:attrNameLst>
                                          <p:attrName>style.visibility</p:attrName>
                                        </p:attrNameLst>
                                      </p:cBhvr>
                                      <p:to>
                                        <p:strVal val="visible"/>
                                      </p:to>
                                    </p:set>
                                    <p:animEffect transition="in" filter="strips(downRight)">
                                      <p:cBhvr>
                                        <p:cTn id="17" dur="500"/>
                                        <p:tgtEl>
                                          <p:spTgt spid="3717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71733"/>
                                        </p:tgtEl>
                                        <p:attrNameLst>
                                          <p:attrName>style.visibility</p:attrName>
                                        </p:attrNameLst>
                                      </p:cBhvr>
                                      <p:to>
                                        <p:strVal val="visible"/>
                                      </p:to>
                                    </p:set>
                                    <p:animEffect transition="in" filter="strips(downRight)">
                                      <p:cBhvr>
                                        <p:cTn id="22" dur="500"/>
                                        <p:tgtEl>
                                          <p:spTgt spid="3717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71720"/>
                                        </p:tgtEl>
                                        <p:attrNameLst>
                                          <p:attrName>style.visibility</p:attrName>
                                        </p:attrNameLst>
                                      </p:cBhvr>
                                      <p:to>
                                        <p:strVal val="visible"/>
                                      </p:to>
                                    </p:set>
                                    <p:animEffect transition="in" filter="strips(downRight)">
                                      <p:cBhvr>
                                        <p:cTn id="27" dur="500"/>
                                        <p:tgtEl>
                                          <p:spTgt spid="3717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71730"/>
                                        </p:tgtEl>
                                        <p:attrNameLst>
                                          <p:attrName>style.visibility</p:attrName>
                                        </p:attrNameLst>
                                      </p:cBhvr>
                                      <p:to>
                                        <p:strVal val="visible"/>
                                      </p:to>
                                    </p:set>
                                    <p:animEffect transition="in" filter="strips(downRight)">
                                      <p:cBhvr>
                                        <p:cTn id="32" dur="500"/>
                                        <p:tgtEl>
                                          <p:spTgt spid="3717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71723"/>
                                        </p:tgtEl>
                                        <p:attrNameLst>
                                          <p:attrName>style.visibility</p:attrName>
                                        </p:attrNameLst>
                                      </p:cBhvr>
                                      <p:to>
                                        <p:strVal val="visible"/>
                                      </p:to>
                                    </p:set>
                                    <p:animEffect transition="in" filter="strips(downRight)">
                                      <p:cBhvr>
                                        <p:cTn id="37" dur="500"/>
                                        <p:tgtEl>
                                          <p:spTgt spid="3717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71724"/>
                                        </p:tgtEl>
                                        <p:attrNameLst>
                                          <p:attrName>style.visibility</p:attrName>
                                        </p:attrNameLst>
                                      </p:cBhvr>
                                      <p:to>
                                        <p:strVal val="visible"/>
                                      </p:to>
                                    </p:set>
                                    <p:animEffect transition="in" filter="strips(downRight)">
                                      <p:cBhvr>
                                        <p:cTn id="42" dur="500"/>
                                        <p:tgtEl>
                                          <p:spTgt spid="3717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71725"/>
                                        </p:tgtEl>
                                        <p:attrNameLst>
                                          <p:attrName>style.visibility</p:attrName>
                                        </p:attrNameLst>
                                      </p:cBhvr>
                                      <p:to>
                                        <p:strVal val="visible"/>
                                      </p:to>
                                    </p:set>
                                    <p:animEffect transition="in" filter="strips(downRight)">
                                      <p:cBhvr>
                                        <p:cTn id="47" dur="500"/>
                                        <p:tgtEl>
                                          <p:spTgt spid="3717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71726"/>
                                        </p:tgtEl>
                                        <p:attrNameLst>
                                          <p:attrName>style.visibility</p:attrName>
                                        </p:attrNameLst>
                                      </p:cBhvr>
                                      <p:to>
                                        <p:strVal val="visible"/>
                                      </p:to>
                                    </p:set>
                                    <p:animEffect transition="in" filter="strips(downRight)">
                                      <p:cBhvr>
                                        <p:cTn id="52" dur="500"/>
                                        <p:tgtEl>
                                          <p:spTgt spid="3717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71734"/>
                                        </p:tgtEl>
                                        <p:attrNameLst>
                                          <p:attrName>style.visibility</p:attrName>
                                        </p:attrNameLst>
                                      </p:cBhvr>
                                      <p:to>
                                        <p:strVal val="visible"/>
                                      </p:to>
                                    </p:set>
                                    <p:animEffect transition="in" filter="strips(downRight)">
                                      <p:cBhvr>
                                        <p:cTn id="57" dur="500"/>
                                        <p:tgtEl>
                                          <p:spTgt spid="371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autoUpdateAnimBg="0"/>
      <p:bldP spid="371721" grpId="0" animBg="1" autoUpdateAnimBg="0"/>
      <p:bldP spid="371722" grpId="0" animBg="1" autoUpdateAnimBg="0"/>
      <p:bldP spid="371723" grpId="0" autoUpdateAnimBg="0"/>
      <p:bldP spid="371724" grpId="0" autoUpdateAnimBg="0"/>
      <p:bldP spid="371725" grpId="0" autoUpdateAnimBg="0"/>
      <p:bldP spid="371726" grpId="0" autoUpdateAnimBg="0"/>
      <p:bldP spid="371729" grpId="0" animBg="1" autoUpdateAnimBg="0"/>
      <p:bldP spid="371730" grpId="0" autoUpdateAnimBg="0"/>
      <p:bldP spid="371733" grpId="0" autoUpdateAnimBg="0"/>
      <p:bldP spid="37173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2828" name="Group 92">
            <a:extLst>
              <a:ext uri="{FF2B5EF4-FFF2-40B4-BE49-F238E27FC236}">
                <a16:creationId xmlns:a16="http://schemas.microsoft.com/office/drawing/2014/main" id="{AD09B920-917E-4F8A-A3F5-EC6EBADD1E1C}"/>
              </a:ext>
            </a:extLst>
          </p:cNvPr>
          <p:cNvGrpSpPr>
            <a:grpSpLocks/>
          </p:cNvGrpSpPr>
          <p:nvPr/>
        </p:nvGrpSpPr>
        <p:grpSpPr bwMode="auto">
          <a:xfrm>
            <a:off x="4211638" y="260350"/>
            <a:ext cx="4211637" cy="3987800"/>
            <a:chOff x="2245" y="275"/>
            <a:chExt cx="2653" cy="2512"/>
          </a:xfrm>
        </p:grpSpPr>
        <p:sp>
          <p:nvSpPr>
            <p:cNvPr id="13322" name="Text Box 24">
              <a:extLst>
                <a:ext uri="{FF2B5EF4-FFF2-40B4-BE49-F238E27FC236}">
                  <a16:creationId xmlns:a16="http://schemas.microsoft.com/office/drawing/2014/main" id="{45331402-FF55-4E3F-B23F-0BF896E023CB}"/>
                </a:ext>
              </a:extLst>
            </p:cNvPr>
            <p:cNvSpPr txBox="1">
              <a:spLocks noChangeArrowheads="1"/>
            </p:cNvSpPr>
            <p:nvPr/>
          </p:nvSpPr>
          <p:spPr bwMode="auto">
            <a:xfrm>
              <a:off x="3380" y="2499"/>
              <a:ext cx="1448" cy="288"/>
            </a:xfrm>
            <a:prstGeom prst="rect">
              <a:avLst/>
            </a:prstGeom>
            <a:solidFill>
              <a:srgbClr val="FFFFCC">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latin typeface="Times New Roman" panose="02020603050405020304" pitchFamily="18" charset="0"/>
                </a:rPr>
                <a:t>  </a:t>
              </a:r>
              <a:r>
                <a:rPr kumimoji="1" lang="en-US" altLang="zh-CN">
                  <a:latin typeface="Times New Roman" panose="02020603050405020304" pitchFamily="18" charset="0"/>
                </a:rPr>
                <a:t>1      0</a:t>
              </a:r>
              <a:r>
                <a:rPr kumimoji="1" lang="en-US" altLang="zh-CN" sz="1600">
                  <a:latin typeface="Times New Roman" panose="02020603050405020304" pitchFamily="18" charset="0"/>
                </a:rPr>
                <a:t>  </a:t>
              </a:r>
              <a:r>
                <a:rPr kumimoji="1" lang="en-US" altLang="zh-CN" sz="2000">
                  <a:latin typeface="Times New Roman" panose="02020603050405020304" pitchFamily="18" charset="0"/>
                </a:rPr>
                <a:t>  </a:t>
              </a:r>
              <a:r>
                <a:rPr kumimoji="1" lang="en-US" altLang="zh-CN">
                  <a:latin typeface="Times New Roman" panose="02020603050405020304" pitchFamily="18" charset="0"/>
                </a:rPr>
                <a:t> 1     1</a:t>
              </a:r>
            </a:p>
          </p:txBody>
        </p:sp>
        <p:sp>
          <p:nvSpPr>
            <p:cNvPr id="13323" name="Text Box 25">
              <a:extLst>
                <a:ext uri="{FF2B5EF4-FFF2-40B4-BE49-F238E27FC236}">
                  <a16:creationId xmlns:a16="http://schemas.microsoft.com/office/drawing/2014/main" id="{EFCC48F8-A1D8-49CE-AF80-B1D8B39D42B7}"/>
                </a:ext>
              </a:extLst>
            </p:cNvPr>
            <p:cNvSpPr txBox="1">
              <a:spLocks noChangeArrowheads="1"/>
            </p:cNvSpPr>
            <p:nvPr/>
          </p:nvSpPr>
          <p:spPr bwMode="auto">
            <a:xfrm>
              <a:off x="3372" y="2035"/>
              <a:ext cx="1448" cy="288"/>
            </a:xfrm>
            <a:prstGeom prst="rect">
              <a:avLst/>
            </a:prstGeom>
            <a:solidFill>
              <a:srgbClr val="FFFFCC">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latin typeface="Times New Roman" panose="02020603050405020304" pitchFamily="18" charset="0"/>
                </a:rPr>
                <a:t>  </a:t>
              </a:r>
              <a:r>
                <a:rPr kumimoji="1" lang="en-US" altLang="zh-CN">
                  <a:latin typeface="Times New Roman" panose="02020603050405020304" pitchFamily="18" charset="0"/>
                </a:rPr>
                <a:t>0      1</a:t>
              </a:r>
              <a:r>
                <a:rPr kumimoji="1" lang="en-US" altLang="zh-CN" sz="1600">
                  <a:latin typeface="Times New Roman" panose="02020603050405020304" pitchFamily="18" charset="0"/>
                </a:rPr>
                <a:t>   </a:t>
              </a:r>
              <a:r>
                <a:rPr kumimoji="1" lang="en-US" altLang="zh-CN" sz="2000">
                  <a:latin typeface="Times New Roman" panose="02020603050405020304" pitchFamily="18" charset="0"/>
                </a:rPr>
                <a:t>  </a:t>
              </a:r>
              <a:r>
                <a:rPr kumimoji="1" lang="en-US" altLang="zh-CN">
                  <a:latin typeface="Times New Roman" panose="02020603050405020304" pitchFamily="18" charset="0"/>
                </a:rPr>
                <a:t> 1     0</a:t>
              </a:r>
            </a:p>
          </p:txBody>
        </p:sp>
        <p:sp>
          <p:nvSpPr>
            <p:cNvPr id="13324" name="Text Box 26">
              <a:extLst>
                <a:ext uri="{FF2B5EF4-FFF2-40B4-BE49-F238E27FC236}">
                  <a16:creationId xmlns:a16="http://schemas.microsoft.com/office/drawing/2014/main" id="{EA3CA576-4B65-4B7D-9419-F48A14D4BE75}"/>
                </a:ext>
              </a:extLst>
            </p:cNvPr>
            <p:cNvSpPr txBox="1">
              <a:spLocks noChangeArrowheads="1"/>
            </p:cNvSpPr>
            <p:nvPr/>
          </p:nvSpPr>
          <p:spPr bwMode="auto">
            <a:xfrm>
              <a:off x="3356" y="1531"/>
              <a:ext cx="1448" cy="288"/>
            </a:xfrm>
            <a:prstGeom prst="rect">
              <a:avLst/>
            </a:prstGeom>
            <a:solidFill>
              <a:srgbClr val="FFFFCC">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latin typeface="Times New Roman" panose="02020603050405020304" pitchFamily="18" charset="0"/>
                </a:rPr>
                <a:t>  </a:t>
              </a:r>
              <a:r>
                <a:rPr kumimoji="1" lang="en-US" altLang="zh-CN">
                  <a:latin typeface="Times New Roman" panose="02020603050405020304" pitchFamily="18" charset="0"/>
                </a:rPr>
                <a:t>1      1</a:t>
              </a:r>
              <a:r>
                <a:rPr kumimoji="1" lang="en-US" altLang="zh-CN" sz="1600">
                  <a:latin typeface="Times New Roman" panose="02020603050405020304" pitchFamily="18" charset="0"/>
                </a:rPr>
                <a:t>   </a:t>
              </a:r>
              <a:r>
                <a:rPr kumimoji="1" lang="en-US" altLang="zh-CN" sz="2000">
                  <a:latin typeface="Times New Roman" panose="02020603050405020304" pitchFamily="18" charset="0"/>
                </a:rPr>
                <a:t>  </a:t>
              </a:r>
              <a:r>
                <a:rPr kumimoji="1" lang="en-US" altLang="zh-CN">
                  <a:latin typeface="Times New Roman" panose="02020603050405020304" pitchFamily="18" charset="0"/>
                </a:rPr>
                <a:t> 0     0</a:t>
              </a:r>
            </a:p>
          </p:txBody>
        </p:sp>
        <p:sp>
          <p:nvSpPr>
            <p:cNvPr id="13325" name="Text Box 27">
              <a:extLst>
                <a:ext uri="{FF2B5EF4-FFF2-40B4-BE49-F238E27FC236}">
                  <a16:creationId xmlns:a16="http://schemas.microsoft.com/office/drawing/2014/main" id="{74F982F2-C509-49F9-9AA2-708E8D21844A}"/>
                </a:ext>
              </a:extLst>
            </p:cNvPr>
            <p:cNvSpPr txBox="1">
              <a:spLocks noChangeArrowheads="1"/>
            </p:cNvSpPr>
            <p:nvPr/>
          </p:nvSpPr>
          <p:spPr bwMode="auto">
            <a:xfrm>
              <a:off x="3742" y="1035"/>
              <a:ext cx="1007" cy="288"/>
            </a:xfrm>
            <a:prstGeom prst="rect">
              <a:avLst/>
            </a:prstGeom>
            <a:solidFill>
              <a:srgbClr val="FFFFCC">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0</a:t>
              </a:r>
              <a:r>
                <a:rPr kumimoji="1" lang="en-US" altLang="zh-CN" sz="1600">
                  <a:latin typeface="Times New Roman" panose="02020603050405020304" pitchFamily="18" charset="0"/>
                </a:rPr>
                <a:t>   </a:t>
              </a:r>
              <a:r>
                <a:rPr kumimoji="1" lang="en-US" altLang="zh-CN" sz="2000">
                  <a:latin typeface="Times New Roman" panose="02020603050405020304" pitchFamily="18" charset="0"/>
                </a:rPr>
                <a:t>  </a:t>
              </a:r>
              <a:r>
                <a:rPr kumimoji="1" lang="en-US" altLang="zh-CN">
                  <a:latin typeface="Times New Roman" panose="02020603050405020304" pitchFamily="18" charset="0"/>
                </a:rPr>
                <a:t> 0     0</a:t>
              </a:r>
            </a:p>
          </p:txBody>
        </p:sp>
        <p:sp>
          <p:nvSpPr>
            <p:cNvPr id="13326" name="Text Box 28">
              <a:extLst>
                <a:ext uri="{FF2B5EF4-FFF2-40B4-BE49-F238E27FC236}">
                  <a16:creationId xmlns:a16="http://schemas.microsoft.com/office/drawing/2014/main" id="{613E4B19-BD18-46BB-94F1-8DECF0A77D49}"/>
                </a:ext>
              </a:extLst>
            </p:cNvPr>
            <p:cNvSpPr txBox="1">
              <a:spLocks noChangeArrowheads="1"/>
            </p:cNvSpPr>
            <p:nvPr/>
          </p:nvSpPr>
          <p:spPr bwMode="auto">
            <a:xfrm>
              <a:off x="3380" y="499"/>
              <a:ext cx="1448" cy="288"/>
            </a:xfrm>
            <a:prstGeom prst="rect">
              <a:avLst/>
            </a:prstGeom>
            <a:solidFill>
              <a:srgbClr val="FFFFCC">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latin typeface="Times New Roman" panose="02020603050405020304" pitchFamily="18" charset="0"/>
                </a:rPr>
                <a:t>  </a:t>
              </a:r>
              <a:r>
                <a:rPr kumimoji="1" lang="en-US" altLang="zh-CN">
                  <a:latin typeface="Times New Roman" panose="02020603050405020304" pitchFamily="18" charset="0"/>
                </a:rPr>
                <a:t>0      0</a:t>
              </a:r>
              <a:r>
                <a:rPr kumimoji="1" lang="en-US" altLang="zh-CN" sz="1600">
                  <a:latin typeface="Times New Roman" panose="02020603050405020304" pitchFamily="18" charset="0"/>
                </a:rPr>
                <a:t>   </a:t>
              </a:r>
              <a:r>
                <a:rPr kumimoji="1" lang="en-US" altLang="zh-CN" sz="2000">
                  <a:latin typeface="Times New Roman" panose="02020603050405020304" pitchFamily="18" charset="0"/>
                </a:rPr>
                <a:t>  </a:t>
              </a:r>
              <a:r>
                <a:rPr kumimoji="1" lang="en-US" altLang="zh-CN">
                  <a:latin typeface="Times New Roman" panose="02020603050405020304" pitchFamily="18" charset="0"/>
                </a:rPr>
                <a:t> 0     0</a:t>
              </a:r>
            </a:p>
          </p:txBody>
        </p:sp>
        <p:grpSp>
          <p:nvGrpSpPr>
            <p:cNvPr id="13327" name="Group 29">
              <a:extLst>
                <a:ext uri="{FF2B5EF4-FFF2-40B4-BE49-F238E27FC236}">
                  <a16:creationId xmlns:a16="http://schemas.microsoft.com/office/drawing/2014/main" id="{5E2CE27E-3BCB-4FDC-B3E7-485A6FB0EE27}"/>
                </a:ext>
              </a:extLst>
            </p:cNvPr>
            <p:cNvGrpSpPr>
              <a:grpSpLocks/>
            </p:cNvGrpSpPr>
            <p:nvPr/>
          </p:nvGrpSpPr>
          <p:grpSpPr bwMode="auto">
            <a:xfrm>
              <a:off x="3380" y="523"/>
              <a:ext cx="1368" cy="264"/>
              <a:chOff x="504" y="2088"/>
              <a:chExt cx="1368" cy="264"/>
            </a:xfrm>
          </p:grpSpPr>
          <p:sp>
            <p:nvSpPr>
              <p:cNvPr id="13380" name="Rectangle 30">
                <a:extLst>
                  <a:ext uri="{FF2B5EF4-FFF2-40B4-BE49-F238E27FC236}">
                    <a16:creationId xmlns:a16="http://schemas.microsoft.com/office/drawing/2014/main" id="{82833619-47C8-4F38-9790-56EC8C470FC0}"/>
                  </a:ext>
                </a:extLst>
              </p:cNvPr>
              <p:cNvSpPr>
                <a:spLocks noChangeArrowheads="1"/>
              </p:cNvSpPr>
              <p:nvPr/>
            </p:nvSpPr>
            <p:spPr bwMode="auto">
              <a:xfrm>
                <a:off x="504" y="2088"/>
                <a:ext cx="1368" cy="264"/>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3381" name="Line 31">
                <a:extLst>
                  <a:ext uri="{FF2B5EF4-FFF2-40B4-BE49-F238E27FC236}">
                    <a16:creationId xmlns:a16="http://schemas.microsoft.com/office/drawing/2014/main" id="{B097345A-C09F-437E-86CA-CC82F8054AA6}"/>
                  </a:ext>
                </a:extLst>
              </p:cNvPr>
              <p:cNvSpPr>
                <a:spLocks noChangeShapeType="1"/>
              </p:cNvSpPr>
              <p:nvPr/>
            </p:nvSpPr>
            <p:spPr bwMode="auto">
              <a:xfrm>
                <a:off x="1184" y="2088"/>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82" name="Line 32">
                <a:extLst>
                  <a:ext uri="{FF2B5EF4-FFF2-40B4-BE49-F238E27FC236}">
                    <a16:creationId xmlns:a16="http://schemas.microsoft.com/office/drawing/2014/main" id="{93FFFD30-3E60-46DC-AE0E-063CF73D0D37}"/>
                  </a:ext>
                </a:extLst>
              </p:cNvPr>
              <p:cNvSpPr>
                <a:spLocks noChangeShapeType="1"/>
              </p:cNvSpPr>
              <p:nvPr/>
            </p:nvSpPr>
            <p:spPr bwMode="auto">
              <a:xfrm>
                <a:off x="152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83" name="Line 33">
                <a:extLst>
                  <a:ext uri="{FF2B5EF4-FFF2-40B4-BE49-F238E27FC236}">
                    <a16:creationId xmlns:a16="http://schemas.microsoft.com/office/drawing/2014/main" id="{2568B89C-C46D-4D64-97E8-A20C3B77215B}"/>
                  </a:ext>
                </a:extLst>
              </p:cNvPr>
              <p:cNvSpPr>
                <a:spLocks noChangeShapeType="1"/>
              </p:cNvSpPr>
              <p:nvPr/>
            </p:nvSpPr>
            <p:spPr bwMode="auto">
              <a:xfrm>
                <a:off x="84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28" name="Group 34">
              <a:extLst>
                <a:ext uri="{FF2B5EF4-FFF2-40B4-BE49-F238E27FC236}">
                  <a16:creationId xmlns:a16="http://schemas.microsoft.com/office/drawing/2014/main" id="{1CDC8CE6-9A12-4694-A317-D4A6F4EB05AD}"/>
                </a:ext>
              </a:extLst>
            </p:cNvPr>
            <p:cNvGrpSpPr>
              <a:grpSpLocks/>
            </p:cNvGrpSpPr>
            <p:nvPr/>
          </p:nvGrpSpPr>
          <p:grpSpPr bwMode="auto">
            <a:xfrm>
              <a:off x="3380" y="1027"/>
              <a:ext cx="1368" cy="264"/>
              <a:chOff x="504" y="2088"/>
              <a:chExt cx="1368" cy="264"/>
            </a:xfrm>
          </p:grpSpPr>
          <p:sp>
            <p:nvSpPr>
              <p:cNvPr id="13376" name="Rectangle 35">
                <a:extLst>
                  <a:ext uri="{FF2B5EF4-FFF2-40B4-BE49-F238E27FC236}">
                    <a16:creationId xmlns:a16="http://schemas.microsoft.com/office/drawing/2014/main" id="{2F8C1BF0-25B9-4305-B77D-3E059B8AFF7D}"/>
                  </a:ext>
                </a:extLst>
              </p:cNvPr>
              <p:cNvSpPr>
                <a:spLocks noChangeArrowheads="1"/>
              </p:cNvSpPr>
              <p:nvPr/>
            </p:nvSpPr>
            <p:spPr bwMode="auto">
              <a:xfrm>
                <a:off x="504" y="2088"/>
                <a:ext cx="1368" cy="264"/>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3377" name="Line 36">
                <a:extLst>
                  <a:ext uri="{FF2B5EF4-FFF2-40B4-BE49-F238E27FC236}">
                    <a16:creationId xmlns:a16="http://schemas.microsoft.com/office/drawing/2014/main" id="{126DD21B-6B34-4887-BE2D-EC4ED8DAF71C}"/>
                  </a:ext>
                </a:extLst>
              </p:cNvPr>
              <p:cNvSpPr>
                <a:spLocks noChangeShapeType="1"/>
              </p:cNvSpPr>
              <p:nvPr/>
            </p:nvSpPr>
            <p:spPr bwMode="auto">
              <a:xfrm>
                <a:off x="1184" y="2088"/>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78" name="Line 37">
                <a:extLst>
                  <a:ext uri="{FF2B5EF4-FFF2-40B4-BE49-F238E27FC236}">
                    <a16:creationId xmlns:a16="http://schemas.microsoft.com/office/drawing/2014/main" id="{B17C1C1B-EC03-49BF-BC94-A327BFD5A80E}"/>
                  </a:ext>
                </a:extLst>
              </p:cNvPr>
              <p:cNvSpPr>
                <a:spLocks noChangeShapeType="1"/>
              </p:cNvSpPr>
              <p:nvPr/>
            </p:nvSpPr>
            <p:spPr bwMode="auto">
              <a:xfrm>
                <a:off x="152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79" name="Line 38">
                <a:extLst>
                  <a:ext uri="{FF2B5EF4-FFF2-40B4-BE49-F238E27FC236}">
                    <a16:creationId xmlns:a16="http://schemas.microsoft.com/office/drawing/2014/main" id="{65B4325F-D060-4F18-8C9E-EA7D11915A78}"/>
                  </a:ext>
                </a:extLst>
              </p:cNvPr>
              <p:cNvSpPr>
                <a:spLocks noChangeShapeType="1"/>
              </p:cNvSpPr>
              <p:nvPr/>
            </p:nvSpPr>
            <p:spPr bwMode="auto">
              <a:xfrm>
                <a:off x="84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29" name="Group 39">
              <a:extLst>
                <a:ext uri="{FF2B5EF4-FFF2-40B4-BE49-F238E27FC236}">
                  <a16:creationId xmlns:a16="http://schemas.microsoft.com/office/drawing/2014/main" id="{4D76CEF3-7625-47EB-8D9D-CB6E00796491}"/>
                </a:ext>
              </a:extLst>
            </p:cNvPr>
            <p:cNvGrpSpPr>
              <a:grpSpLocks/>
            </p:cNvGrpSpPr>
            <p:nvPr/>
          </p:nvGrpSpPr>
          <p:grpSpPr bwMode="auto">
            <a:xfrm>
              <a:off x="3380" y="1547"/>
              <a:ext cx="1368" cy="264"/>
              <a:chOff x="504" y="2088"/>
              <a:chExt cx="1368" cy="264"/>
            </a:xfrm>
          </p:grpSpPr>
          <p:sp>
            <p:nvSpPr>
              <p:cNvPr id="13372" name="Rectangle 40">
                <a:extLst>
                  <a:ext uri="{FF2B5EF4-FFF2-40B4-BE49-F238E27FC236}">
                    <a16:creationId xmlns:a16="http://schemas.microsoft.com/office/drawing/2014/main" id="{010F0EE1-962E-4E01-9862-D24FC7873850}"/>
                  </a:ext>
                </a:extLst>
              </p:cNvPr>
              <p:cNvSpPr>
                <a:spLocks noChangeArrowheads="1"/>
              </p:cNvSpPr>
              <p:nvPr/>
            </p:nvSpPr>
            <p:spPr bwMode="auto">
              <a:xfrm>
                <a:off x="504" y="2088"/>
                <a:ext cx="1368" cy="264"/>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3373" name="Line 41">
                <a:extLst>
                  <a:ext uri="{FF2B5EF4-FFF2-40B4-BE49-F238E27FC236}">
                    <a16:creationId xmlns:a16="http://schemas.microsoft.com/office/drawing/2014/main" id="{69953A34-8913-4C2B-B87F-43850503758D}"/>
                  </a:ext>
                </a:extLst>
              </p:cNvPr>
              <p:cNvSpPr>
                <a:spLocks noChangeShapeType="1"/>
              </p:cNvSpPr>
              <p:nvPr/>
            </p:nvSpPr>
            <p:spPr bwMode="auto">
              <a:xfrm>
                <a:off x="1184" y="2088"/>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74" name="Line 42">
                <a:extLst>
                  <a:ext uri="{FF2B5EF4-FFF2-40B4-BE49-F238E27FC236}">
                    <a16:creationId xmlns:a16="http://schemas.microsoft.com/office/drawing/2014/main" id="{A2CDE73F-6669-49F9-B94B-A245E600E002}"/>
                  </a:ext>
                </a:extLst>
              </p:cNvPr>
              <p:cNvSpPr>
                <a:spLocks noChangeShapeType="1"/>
              </p:cNvSpPr>
              <p:nvPr/>
            </p:nvSpPr>
            <p:spPr bwMode="auto">
              <a:xfrm>
                <a:off x="152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75" name="Line 43">
                <a:extLst>
                  <a:ext uri="{FF2B5EF4-FFF2-40B4-BE49-F238E27FC236}">
                    <a16:creationId xmlns:a16="http://schemas.microsoft.com/office/drawing/2014/main" id="{592D3B6F-1B1D-40EF-8A81-E3D3D87D74FB}"/>
                  </a:ext>
                </a:extLst>
              </p:cNvPr>
              <p:cNvSpPr>
                <a:spLocks noChangeShapeType="1"/>
              </p:cNvSpPr>
              <p:nvPr/>
            </p:nvSpPr>
            <p:spPr bwMode="auto">
              <a:xfrm>
                <a:off x="84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30" name="Group 44">
              <a:extLst>
                <a:ext uri="{FF2B5EF4-FFF2-40B4-BE49-F238E27FC236}">
                  <a16:creationId xmlns:a16="http://schemas.microsoft.com/office/drawing/2014/main" id="{14036B81-23A7-4BAD-8E77-6F418871A2DF}"/>
                </a:ext>
              </a:extLst>
            </p:cNvPr>
            <p:cNvGrpSpPr>
              <a:grpSpLocks/>
            </p:cNvGrpSpPr>
            <p:nvPr/>
          </p:nvGrpSpPr>
          <p:grpSpPr bwMode="auto">
            <a:xfrm>
              <a:off x="3404" y="2035"/>
              <a:ext cx="1368" cy="264"/>
              <a:chOff x="504" y="2088"/>
              <a:chExt cx="1368" cy="264"/>
            </a:xfrm>
          </p:grpSpPr>
          <p:sp>
            <p:nvSpPr>
              <p:cNvPr id="13368" name="Rectangle 45">
                <a:extLst>
                  <a:ext uri="{FF2B5EF4-FFF2-40B4-BE49-F238E27FC236}">
                    <a16:creationId xmlns:a16="http://schemas.microsoft.com/office/drawing/2014/main" id="{B7ECCBDB-C4FC-40F1-AE26-B5F0E9B8F5F8}"/>
                  </a:ext>
                </a:extLst>
              </p:cNvPr>
              <p:cNvSpPr>
                <a:spLocks noChangeArrowheads="1"/>
              </p:cNvSpPr>
              <p:nvPr/>
            </p:nvSpPr>
            <p:spPr bwMode="auto">
              <a:xfrm>
                <a:off x="504" y="2088"/>
                <a:ext cx="1368" cy="264"/>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3369" name="Line 46">
                <a:extLst>
                  <a:ext uri="{FF2B5EF4-FFF2-40B4-BE49-F238E27FC236}">
                    <a16:creationId xmlns:a16="http://schemas.microsoft.com/office/drawing/2014/main" id="{02EABE3C-4605-40BD-8D10-822559230CFB}"/>
                  </a:ext>
                </a:extLst>
              </p:cNvPr>
              <p:cNvSpPr>
                <a:spLocks noChangeShapeType="1"/>
              </p:cNvSpPr>
              <p:nvPr/>
            </p:nvSpPr>
            <p:spPr bwMode="auto">
              <a:xfrm>
                <a:off x="1184" y="2088"/>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70" name="Line 47">
                <a:extLst>
                  <a:ext uri="{FF2B5EF4-FFF2-40B4-BE49-F238E27FC236}">
                    <a16:creationId xmlns:a16="http://schemas.microsoft.com/office/drawing/2014/main" id="{70B3DC47-4F54-493A-8577-15F9DC203DDD}"/>
                  </a:ext>
                </a:extLst>
              </p:cNvPr>
              <p:cNvSpPr>
                <a:spLocks noChangeShapeType="1"/>
              </p:cNvSpPr>
              <p:nvPr/>
            </p:nvSpPr>
            <p:spPr bwMode="auto">
              <a:xfrm>
                <a:off x="152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71" name="Line 48">
                <a:extLst>
                  <a:ext uri="{FF2B5EF4-FFF2-40B4-BE49-F238E27FC236}">
                    <a16:creationId xmlns:a16="http://schemas.microsoft.com/office/drawing/2014/main" id="{0DBB6868-DAD5-421C-8F7B-03C2D9B8B0D8}"/>
                  </a:ext>
                </a:extLst>
              </p:cNvPr>
              <p:cNvSpPr>
                <a:spLocks noChangeShapeType="1"/>
              </p:cNvSpPr>
              <p:nvPr/>
            </p:nvSpPr>
            <p:spPr bwMode="auto">
              <a:xfrm>
                <a:off x="84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331" name="Text Box 49">
              <a:extLst>
                <a:ext uri="{FF2B5EF4-FFF2-40B4-BE49-F238E27FC236}">
                  <a16:creationId xmlns:a16="http://schemas.microsoft.com/office/drawing/2014/main" id="{F2F5FE62-CED2-423C-B02A-307C7CEDC837}"/>
                </a:ext>
              </a:extLst>
            </p:cNvPr>
            <p:cNvSpPr txBox="1">
              <a:spLocks noChangeArrowheads="1"/>
            </p:cNvSpPr>
            <p:nvPr/>
          </p:nvSpPr>
          <p:spPr bwMode="auto">
            <a:xfrm>
              <a:off x="3364" y="275"/>
              <a:ext cx="1534" cy="250"/>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solidFill>
                    <a:srgbClr val="000099"/>
                  </a:solidFill>
                  <a:latin typeface="Times New Roman" panose="02020603050405020304" pitchFamily="18" charset="0"/>
                  <a:ea typeface="黑体" panose="02010609060101010101" pitchFamily="49" charset="-122"/>
                </a:rPr>
                <a:t>FF</a:t>
              </a:r>
              <a:r>
                <a:rPr kumimoji="1" lang="en-US" altLang="zh-CN" sz="2000" baseline="-25000">
                  <a:solidFill>
                    <a:srgbClr val="000099"/>
                  </a:solidFill>
                  <a:latin typeface="Times New Roman" panose="02020603050405020304" pitchFamily="18" charset="0"/>
                  <a:ea typeface="黑体" panose="02010609060101010101" pitchFamily="49" charset="-122"/>
                </a:rPr>
                <a:t>0 </a:t>
              </a:r>
              <a:r>
                <a:rPr kumimoji="1" lang="en-US" altLang="zh-CN" sz="2000">
                  <a:solidFill>
                    <a:srgbClr val="000099"/>
                  </a:solidFill>
                  <a:latin typeface="Times New Roman" panose="02020603050405020304" pitchFamily="18" charset="0"/>
                  <a:ea typeface="黑体" panose="02010609060101010101" pitchFamily="49" charset="-122"/>
                </a:rPr>
                <a:t>  FF</a:t>
              </a:r>
              <a:r>
                <a:rPr kumimoji="1" lang="en-US" altLang="zh-CN" sz="2000" baseline="-25000">
                  <a:solidFill>
                    <a:srgbClr val="000099"/>
                  </a:solidFill>
                  <a:latin typeface="Times New Roman" panose="02020603050405020304" pitchFamily="18" charset="0"/>
                  <a:ea typeface="黑体" panose="02010609060101010101" pitchFamily="49" charset="-122"/>
                </a:rPr>
                <a:t>1  </a:t>
              </a:r>
              <a:r>
                <a:rPr kumimoji="1" lang="en-US" altLang="zh-CN" sz="2000">
                  <a:solidFill>
                    <a:srgbClr val="000099"/>
                  </a:solidFill>
                  <a:latin typeface="Times New Roman" panose="02020603050405020304" pitchFamily="18" charset="0"/>
                  <a:ea typeface="黑体" panose="02010609060101010101" pitchFamily="49" charset="-122"/>
                </a:rPr>
                <a:t> FF</a:t>
              </a:r>
              <a:r>
                <a:rPr kumimoji="1" lang="en-US" altLang="zh-CN" sz="2000" baseline="-25000">
                  <a:solidFill>
                    <a:srgbClr val="000099"/>
                  </a:solidFill>
                  <a:latin typeface="Times New Roman" panose="02020603050405020304" pitchFamily="18" charset="0"/>
                  <a:ea typeface="黑体" panose="02010609060101010101" pitchFamily="49" charset="-122"/>
                </a:rPr>
                <a:t>2</a:t>
              </a:r>
              <a:r>
                <a:rPr kumimoji="1" lang="en-US" altLang="zh-CN" sz="2000">
                  <a:solidFill>
                    <a:srgbClr val="000099"/>
                  </a:solidFill>
                  <a:latin typeface="Times New Roman" panose="02020603050405020304" pitchFamily="18" charset="0"/>
                  <a:ea typeface="黑体" panose="02010609060101010101" pitchFamily="49" charset="-122"/>
                </a:rPr>
                <a:t>   FF</a:t>
              </a:r>
              <a:r>
                <a:rPr kumimoji="1" lang="en-US" altLang="zh-CN" sz="2000" baseline="-25000">
                  <a:solidFill>
                    <a:srgbClr val="000099"/>
                  </a:solidFill>
                  <a:latin typeface="Times New Roman" panose="02020603050405020304" pitchFamily="18" charset="0"/>
                  <a:ea typeface="黑体" panose="02010609060101010101" pitchFamily="49" charset="-122"/>
                </a:rPr>
                <a:t>3</a:t>
              </a:r>
            </a:p>
          </p:txBody>
        </p:sp>
        <p:grpSp>
          <p:nvGrpSpPr>
            <p:cNvPr id="13332" name="Group 50">
              <a:extLst>
                <a:ext uri="{FF2B5EF4-FFF2-40B4-BE49-F238E27FC236}">
                  <a16:creationId xmlns:a16="http://schemas.microsoft.com/office/drawing/2014/main" id="{6FBE32A3-608F-48B5-82B3-1311287FF830}"/>
                </a:ext>
              </a:extLst>
            </p:cNvPr>
            <p:cNvGrpSpPr>
              <a:grpSpLocks/>
            </p:cNvGrpSpPr>
            <p:nvPr/>
          </p:nvGrpSpPr>
          <p:grpSpPr bwMode="auto">
            <a:xfrm>
              <a:off x="3396" y="2515"/>
              <a:ext cx="1368" cy="264"/>
              <a:chOff x="504" y="2088"/>
              <a:chExt cx="1368" cy="264"/>
            </a:xfrm>
          </p:grpSpPr>
          <p:sp>
            <p:nvSpPr>
              <p:cNvPr id="13364" name="Rectangle 51">
                <a:extLst>
                  <a:ext uri="{FF2B5EF4-FFF2-40B4-BE49-F238E27FC236}">
                    <a16:creationId xmlns:a16="http://schemas.microsoft.com/office/drawing/2014/main" id="{0080393C-4CC5-42D0-BE72-A1427E4E7382}"/>
                  </a:ext>
                </a:extLst>
              </p:cNvPr>
              <p:cNvSpPr>
                <a:spLocks noChangeArrowheads="1"/>
              </p:cNvSpPr>
              <p:nvPr/>
            </p:nvSpPr>
            <p:spPr bwMode="auto">
              <a:xfrm>
                <a:off x="504" y="2088"/>
                <a:ext cx="1368" cy="264"/>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3365" name="Line 52">
                <a:extLst>
                  <a:ext uri="{FF2B5EF4-FFF2-40B4-BE49-F238E27FC236}">
                    <a16:creationId xmlns:a16="http://schemas.microsoft.com/office/drawing/2014/main" id="{D105F2E1-D607-4A81-B98D-0D7A761A36FA}"/>
                  </a:ext>
                </a:extLst>
              </p:cNvPr>
              <p:cNvSpPr>
                <a:spLocks noChangeShapeType="1"/>
              </p:cNvSpPr>
              <p:nvPr/>
            </p:nvSpPr>
            <p:spPr bwMode="auto">
              <a:xfrm>
                <a:off x="1184" y="2088"/>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66" name="Line 53">
                <a:extLst>
                  <a:ext uri="{FF2B5EF4-FFF2-40B4-BE49-F238E27FC236}">
                    <a16:creationId xmlns:a16="http://schemas.microsoft.com/office/drawing/2014/main" id="{B02B04F2-9E53-4E42-96C0-B990DD552E11}"/>
                  </a:ext>
                </a:extLst>
              </p:cNvPr>
              <p:cNvSpPr>
                <a:spLocks noChangeShapeType="1"/>
              </p:cNvSpPr>
              <p:nvPr/>
            </p:nvSpPr>
            <p:spPr bwMode="auto">
              <a:xfrm>
                <a:off x="152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67" name="Line 54">
                <a:extLst>
                  <a:ext uri="{FF2B5EF4-FFF2-40B4-BE49-F238E27FC236}">
                    <a16:creationId xmlns:a16="http://schemas.microsoft.com/office/drawing/2014/main" id="{FA1DD71A-F3FD-404A-8C9C-4046AA370D6D}"/>
                  </a:ext>
                </a:extLst>
              </p:cNvPr>
              <p:cNvSpPr>
                <a:spLocks noChangeShapeType="1"/>
              </p:cNvSpPr>
              <p:nvPr/>
            </p:nvSpPr>
            <p:spPr bwMode="auto">
              <a:xfrm>
                <a:off x="840" y="2096"/>
                <a:ext cx="0" cy="25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333" name="Text Box 55">
              <a:extLst>
                <a:ext uri="{FF2B5EF4-FFF2-40B4-BE49-F238E27FC236}">
                  <a16:creationId xmlns:a16="http://schemas.microsoft.com/office/drawing/2014/main" id="{B1EBFAEB-0DED-4B6A-A5A3-AAE1358022FC}"/>
                </a:ext>
              </a:extLst>
            </p:cNvPr>
            <p:cNvSpPr txBox="1">
              <a:spLocks noChangeArrowheads="1"/>
            </p:cNvSpPr>
            <p:nvPr/>
          </p:nvSpPr>
          <p:spPr bwMode="auto">
            <a:xfrm>
              <a:off x="2245" y="1026"/>
              <a:ext cx="8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楷体_GB2312" pitchFamily="49" charset="-122"/>
                </a:rPr>
                <a:t>1CP </a:t>
              </a:r>
              <a:r>
                <a:rPr kumimoji="1" lang="zh-CN" altLang="en-US">
                  <a:solidFill>
                    <a:srgbClr val="000099"/>
                  </a:solidFill>
                  <a:latin typeface="Times New Roman" panose="02020603050405020304" pitchFamily="18" charset="0"/>
                  <a:ea typeface="楷体_GB2312" pitchFamily="49" charset="-122"/>
                </a:rPr>
                <a:t>后</a:t>
              </a:r>
            </a:p>
          </p:txBody>
        </p:sp>
        <p:sp>
          <p:nvSpPr>
            <p:cNvPr id="13334" name="Text Box 56">
              <a:extLst>
                <a:ext uri="{FF2B5EF4-FFF2-40B4-BE49-F238E27FC236}">
                  <a16:creationId xmlns:a16="http://schemas.microsoft.com/office/drawing/2014/main" id="{7E78A403-A66D-4665-B173-BB645FFC0369}"/>
                </a:ext>
              </a:extLst>
            </p:cNvPr>
            <p:cNvSpPr txBox="1">
              <a:spLocks noChangeArrowheads="1"/>
            </p:cNvSpPr>
            <p:nvPr/>
          </p:nvSpPr>
          <p:spPr bwMode="auto">
            <a:xfrm>
              <a:off x="2245" y="1530"/>
              <a:ext cx="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楷体_GB2312" pitchFamily="49" charset="-122"/>
                </a:rPr>
                <a:t>2CP </a:t>
              </a:r>
              <a:r>
                <a:rPr kumimoji="1" lang="zh-CN" altLang="en-US">
                  <a:solidFill>
                    <a:srgbClr val="000099"/>
                  </a:solidFill>
                  <a:latin typeface="Times New Roman" panose="02020603050405020304" pitchFamily="18" charset="0"/>
                  <a:ea typeface="楷体_GB2312" pitchFamily="49" charset="-122"/>
                </a:rPr>
                <a:t>后</a:t>
              </a:r>
            </a:p>
          </p:txBody>
        </p:sp>
        <p:sp>
          <p:nvSpPr>
            <p:cNvPr id="13335" name="Text Box 57">
              <a:extLst>
                <a:ext uri="{FF2B5EF4-FFF2-40B4-BE49-F238E27FC236}">
                  <a16:creationId xmlns:a16="http://schemas.microsoft.com/office/drawing/2014/main" id="{EFC1E138-257A-4810-882D-72D0BA111AD8}"/>
                </a:ext>
              </a:extLst>
            </p:cNvPr>
            <p:cNvSpPr txBox="1">
              <a:spLocks noChangeArrowheads="1"/>
            </p:cNvSpPr>
            <p:nvPr/>
          </p:nvSpPr>
          <p:spPr bwMode="auto">
            <a:xfrm>
              <a:off x="2245" y="1994"/>
              <a:ext cx="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楷体_GB2312" pitchFamily="49" charset="-122"/>
                </a:rPr>
                <a:t>3CP </a:t>
              </a:r>
              <a:r>
                <a:rPr kumimoji="1" lang="zh-CN" altLang="en-US">
                  <a:solidFill>
                    <a:srgbClr val="000099"/>
                  </a:solidFill>
                  <a:latin typeface="Times New Roman" panose="02020603050405020304" pitchFamily="18" charset="0"/>
                  <a:ea typeface="楷体_GB2312" pitchFamily="49" charset="-122"/>
                </a:rPr>
                <a:t>后</a:t>
              </a:r>
            </a:p>
          </p:txBody>
        </p:sp>
        <p:sp>
          <p:nvSpPr>
            <p:cNvPr id="13336" name="Text Box 58">
              <a:extLst>
                <a:ext uri="{FF2B5EF4-FFF2-40B4-BE49-F238E27FC236}">
                  <a16:creationId xmlns:a16="http://schemas.microsoft.com/office/drawing/2014/main" id="{F95C6FDB-AA20-4DD7-A92B-7EDC3105DDFE}"/>
                </a:ext>
              </a:extLst>
            </p:cNvPr>
            <p:cNvSpPr txBox="1">
              <a:spLocks noChangeArrowheads="1"/>
            </p:cNvSpPr>
            <p:nvPr/>
          </p:nvSpPr>
          <p:spPr bwMode="auto">
            <a:xfrm>
              <a:off x="2245" y="2498"/>
              <a:ext cx="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楷体_GB2312" pitchFamily="49" charset="-122"/>
                </a:rPr>
                <a:t>4CP </a:t>
              </a:r>
              <a:r>
                <a:rPr kumimoji="1" lang="zh-CN" altLang="en-US">
                  <a:solidFill>
                    <a:srgbClr val="000099"/>
                  </a:solidFill>
                  <a:latin typeface="Times New Roman" panose="02020603050405020304" pitchFamily="18" charset="0"/>
                  <a:ea typeface="楷体_GB2312" pitchFamily="49" charset="-122"/>
                </a:rPr>
                <a:t>后</a:t>
              </a:r>
            </a:p>
          </p:txBody>
        </p:sp>
        <p:sp>
          <p:nvSpPr>
            <p:cNvPr id="13337" name="Line 59">
              <a:extLst>
                <a:ext uri="{FF2B5EF4-FFF2-40B4-BE49-F238E27FC236}">
                  <a16:creationId xmlns:a16="http://schemas.microsoft.com/office/drawing/2014/main" id="{DC6E15ED-616A-4321-9306-EAB93B24D8A5}"/>
                </a:ext>
              </a:extLst>
            </p:cNvPr>
            <p:cNvSpPr>
              <a:spLocks noChangeShapeType="1"/>
            </p:cNvSpPr>
            <p:nvPr/>
          </p:nvSpPr>
          <p:spPr bwMode="auto">
            <a:xfrm>
              <a:off x="3588" y="795"/>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38" name="Line 60">
              <a:extLst>
                <a:ext uri="{FF2B5EF4-FFF2-40B4-BE49-F238E27FC236}">
                  <a16:creationId xmlns:a16="http://schemas.microsoft.com/office/drawing/2014/main" id="{C78BBC9E-7BA4-4716-8207-3722F7711359}"/>
                </a:ext>
              </a:extLst>
            </p:cNvPr>
            <p:cNvSpPr>
              <a:spLocks noChangeShapeType="1"/>
            </p:cNvSpPr>
            <p:nvPr/>
          </p:nvSpPr>
          <p:spPr bwMode="auto">
            <a:xfrm>
              <a:off x="3956" y="819"/>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39" name="Line 61">
              <a:extLst>
                <a:ext uri="{FF2B5EF4-FFF2-40B4-BE49-F238E27FC236}">
                  <a16:creationId xmlns:a16="http://schemas.microsoft.com/office/drawing/2014/main" id="{4D5AC8EA-0877-4D52-A75A-6C8CE984BC71}"/>
                </a:ext>
              </a:extLst>
            </p:cNvPr>
            <p:cNvSpPr>
              <a:spLocks noChangeShapeType="1"/>
            </p:cNvSpPr>
            <p:nvPr/>
          </p:nvSpPr>
          <p:spPr bwMode="auto">
            <a:xfrm>
              <a:off x="4300" y="803"/>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0" name="Line 62">
              <a:extLst>
                <a:ext uri="{FF2B5EF4-FFF2-40B4-BE49-F238E27FC236}">
                  <a16:creationId xmlns:a16="http://schemas.microsoft.com/office/drawing/2014/main" id="{A3CEC89C-DBD9-448D-AA64-73D738E1F9F1}"/>
                </a:ext>
              </a:extLst>
            </p:cNvPr>
            <p:cNvSpPr>
              <a:spLocks noChangeShapeType="1"/>
            </p:cNvSpPr>
            <p:nvPr/>
          </p:nvSpPr>
          <p:spPr bwMode="auto">
            <a:xfrm>
              <a:off x="3532" y="1331"/>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1" name="Line 63">
              <a:extLst>
                <a:ext uri="{FF2B5EF4-FFF2-40B4-BE49-F238E27FC236}">
                  <a16:creationId xmlns:a16="http://schemas.microsoft.com/office/drawing/2014/main" id="{E7FC9478-A97D-4B28-9351-35439CA9B090}"/>
                </a:ext>
              </a:extLst>
            </p:cNvPr>
            <p:cNvSpPr>
              <a:spLocks noChangeShapeType="1"/>
            </p:cNvSpPr>
            <p:nvPr/>
          </p:nvSpPr>
          <p:spPr bwMode="auto">
            <a:xfrm>
              <a:off x="3916" y="1331"/>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2" name="Line 64">
              <a:extLst>
                <a:ext uri="{FF2B5EF4-FFF2-40B4-BE49-F238E27FC236}">
                  <a16:creationId xmlns:a16="http://schemas.microsoft.com/office/drawing/2014/main" id="{C9FD00E9-4C25-4EC6-86FA-00C80BCF23A1}"/>
                </a:ext>
              </a:extLst>
            </p:cNvPr>
            <p:cNvSpPr>
              <a:spLocks noChangeShapeType="1"/>
            </p:cNvSpPr>
            <p:nvPr/>
          </p:nvSpPr>
          <p:spPr bwMode="auto">
            <a:xfrm>
              <a:off x="4284" y="1331"/>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3" name="Line 65">
              <a:extLst>
                <a:ext uri="{FF2B5EF4-FFF2-40B4-BE49-F238E27FC236}">
                  <a16:creationId xmlns:a16="http://schemas.microsoft.com/office/drawing/2014/main" id="{11C2D6A8-F793-4110-B586-332C4703EBA1}"/>
                </a:ext>
              </a:extLst>
            </p:cNvPr>
            <p:cNvSpPr>
              <a:spLocks noChangeShapeType="1"/>
            </p:cNvSpPr>
            <p:nvPr/>
          </p:nvSpPr>
          <p:spPr bwMode="auto">
            <a:xfrm>
              <a:off x="3548" y="1827"/>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4" name="Line 66">
              <a:extLst>
                <a:ext uri="{FF2B5EF4-FFF2-40B4-BE49-F238E27FC236}">
                  <a16:creationId xmlns:a16="http://schemas.microsoft.com/office/drawing/2014/main" id="{608661FB-8D56-44B5-89F8-22AE58372770}"/>
                </a:ext>
              </a:extLst>
            </p:cNvPr>
            <p:cNvSpPr>
              <a:spLocks noChangeShapeType="1"/>
            </p:cNvSpPr>
            <p:nvPr/>
          </p:nvSpPr>
          <p:spPr bwMode="auto">
            <a:xfrm>
              <a:off x="3964" y="1835"/>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5" name="Line 67">
              <a:extLst>
                <a:ext uri="{FF2B5EF4-FFF2-40B4-BE49-F238E27FC236}">
                  <a16:creationId xmlns:a16="http://schemas.microsoft.com/office/drawing/2014/main" id="{9B542892-9AF2-4A99-AC5F-ABDE137D1D28}"/>
                </a:ext>
              </a:extLst>
            </p:cNvPr>
            <p:cNvSpPr>
              <a:spLocks noChangeShapeType="1"/>
            </p:cNvSpPr>
            <p:nvPr/>
          </p:nvSpPr>
          <p:spPr bwMode="auto">
            <a:xfrm>
              <a:off x="4284" y="1827"/>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6" name="Line 68">
              <a:extLst>
                <a:ext uri="{FF2B5EF4-FFF2-40B4-BE49-F238E27FC236}">
                  <a16:creationId xmlns:a16="http://schemas.microsoft.com/office/drawing/2014/main" id="{E78CC0C4-4856-4DFC-A37F-B31DDD4D0A26}"/>
                </a:ext>
              </a:extLst>
            </p:cNvPr>
            <p:cNvSpPr>
              <a:spLocks noChangeShapeType="1"/>
            </p:cNvSpPr>
            <p:nvPr/>
          </p:nvSpPr>
          <p:spPr bwMode="auto">
            <a:xfrm>
              <a:off x="3596" y="2315"/>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7" name="Line 69">
              <a:extLst>
                <a:ext uri="{FF2B5EF4-FFF2-40B4-BE49-F238E27FC236}">
                  <a16:creationId xmlns:a16="http://schemas.microsoft.com/office/drawing/2014/main" id="{A7322404-788E-47F3-A1F8-A26C4F375CC4}"/>
                </a:ext>
              </a:extLst>
            </p:cNvPr>
            <p:cNvSpPr>
              <a:spLocks noChangeShapeType="1"/>
            </p:cNvSpPr>
            <p:nvPr/>
          </p:nvSpPr>
          <p:spPr bwMode="auto">
            <a:xfrm>
              <a:off x="3956" y="2307"/>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48" name="Line 70">
              <a:extLst>
                <a:ext uri="{FF2B5EF4-FFF2-40B4-BE49-F238E27FC236}">
                  <a16:creationId xmlns:a16="http://schemas.microsoft.com/office/drawing/2014/main" id="{3EF8108D-743C-415A-A60C-8772A76266E3}"/>
                </a:ext>
              </a:extLst>
            </p:cNvPr>
            <p:cNvSpPr>
              <a:spLocks noChangeShapeType="1"/>
            </p:cNvSpPr>
            <p:nvPr/>
          </p:nvSpPr>
          <p:spPr bwMode="auto">
            <a:xfrm>
              <a:off x="4324" y="2323"/>
              <a:ext cx="320" cy="176"/>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3349" name="Group 71">
              <a:extLst>
                <a:ext uri="{FF2B5EF4-FFF2-40B4-BE49-F238E27FC236}">
                  <a16:creationId xmlns:a16="http://schemas.microsoft.com/office/drawing/2014/main" id="{1CF3A2DB-2BB8-4E94-8758-2F950E68773B}"/>
                </a:ext>
              </a:extLst>
            </p:cNvPr>
            <p:cNvGrpSpPr>
              <a:grpSpLocks/>
            </p:cNvGrpSpPr>
            <p:nvPr/>
          </p:nvGrpSpPr>
          <p:grpSpPr bwMode="auto">
            <a:xfrm>
              <a:off x="2912" y="986"/>
              <a:ext cx="289" cy="288"/>
              <a:chOff x="559" y="2424"/>
              <a:chExt cx="289" cy="288"/>
            </a:xfrm>
          </p:grpSpPr>
          <p:sp>
            <p:nvSpPr>
              <p:cNvPr id="13362" name="Line 72">
                <a:extLst>
                  <a:ext uri="{FF2B5EF4-FFF2-40B4-BE49-F238E27FC236}">
                    <a16:creationId xmlns:a16="http://schemas.microsoft.com/office/drawing/2014/main" id="{BB26E911-713E-403A-8AA0-CB28BA9EBB23}"/>
                  </a:ext>
                </a:extLst>
              </p:cNvPr>
              <p:cNvSpPr>
                <a:spLocks noChangeShapeType="1"/>
              </p:cNvSpPr>
              <p:nvPr/>
            </p:nvSpPr>
            <p:spPr bwMode="auto">
              <a:xfrm flipV="1">
                <a:off x="704" y="2584"/>
                <a:ext cx="144" cy="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63" name="Rectangle 73">
                <a:extLst>
                  <a:ext uri="{FF2B5EF4-FFF2-40B4-BE49-F238E27FC236}">
                    <a16:creationId xmlns:a16="http://schemas.microsoft.com/office/drawing/2014/main" id="{DEDCEC04-62AA-4F6F-87AB-FB94D391E0B0}"/>
                  </a:ext>
                </a:extLst>
              </p:cNvPr>
              <p:cNvSpPr>
                <a:spLocks noChangeArrowheads="1"/>
              </p:cNvSpPr>
              <p:nvPr/>
            </p:nvSpPr>
            <p:spPr bwMode="auto">
              <a:xfrm>
                <a:off x="559" y="24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楷体_GB2312" pitchFamily="49" charset="-122"/>
                  </a:rPr>
                  <a:t>1</a:t>
                </a:r>
              </a:p>
            </p:txBody>
          </p:sp>
        </p:grpSp>
        <p:grpSp>
          <p:nvGrpSpPr>
            <p:cNvPr id="13350" name="Group 74">
              <a:extLst>
                <a:ext uri="{FF2B5EF4-FFF2-40B4-BE49-F238E27FC236}">
                  <a16:creationId xmlns:a16="http://schemas.microsoft.com/office/drawing/2014/main" id="{073E69C6-9FE0-43DC-8E78-C20167B8956B}"/>
                </a:ext>
              </a:extLst>
            </p:cNvPr>
            <p:cNvGrpSpPr>
              <a:grpSpLocks/>
            </p:cNvGrpSpPr>
            <p:nvPr/>
          </p:nvGrpSpPr>
          <p:grpSpPr bwMode="auto">
            <a:xfrm>
              <a:off x="2938" y="1486"/>
              <a:ext cx="289" cy="288"/>
              <a:chOff x="559" y="2424"/>
              <a:chExt cx="289" cy="288"/>
            </a:xfrm>
          </p:grpSpPr>
          <p:sp>
            <p:nvSpPr>
              <p:cNvPr id="13360" name="Line 75">
                <a:extLst>
                  <a:ext uri="{FF2B5EF4-FFF2-40B4-BE49-F238E27FC236}">
                    <a16:creationId xmlns:a16="http://schemas.microsoft.com/office/drawing/2014/main" id="{1B96EAEB-F3F1-45E8-BB8A-B717A76BA513}"/>
                  </a:ext>
                </a:extLst>
              </p:cNvPr>
              <p:cNvSpPr>
                <a:spLocks noChangeShapeType="1"/>
              </p:cNvSpPr>
              <p:nvPr/>
            </p:nvSpPr>
            <p:spPr bwMode="auto">
              <a:xfrm flipV="1">
                <a:off x="704" y="2584"/>
                <a:ext cx="144" cy="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61" name="Rectangle 76">
                <a:extLst>
                  <a:ext uri="{FF2B5EF4-FFF2-40B4-BE49-F238E27FC236}">
                    <a16:creationId xmlns:a16="http://schemas.microsoft.com/office/drawing/2014/main" id="{EB0ABC72-5D4E-4F15-BA87-07987A57BA1F}"/>
                  </a:ext>
                </a:extLst>
              </p:cNvPr>
              <p:cNvSpPr>
                <a:spLocks noChangeArrowheads="1"/>
              </p:cNvSpPr>
              <p:nvPr/>
            </p:nvSpPr>
            <p:spPr bwMode="auto">
              <a:xfrm>
                <a:off x="559" y="24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楷体_GB2312" pitchFamily="49" charset="-122"/>
                  </a:rPr>
                  <a:t>1</a:t>
                </a:r>
              </a:p>
            </p:txBody>
          </p:sp>
        </p:grpSp>
        <p:grpSp>
          <p:nvGrpSpPr>
            <p:cNvPr id="13351" name="Group 77">
              <a:extLst>
                <a:ext uri="{FF2B5EF4-FFF2-40B4-BE49-F238E27FC236}">
                  <a16:creationId xmlns:a16="http://schemas.microsoft.com/office/drawing/2014/main" id="{96AEB436-6425-48AD-ACDB-2AA6240A2D91}"/>
                </a:ext>
              </a:extLst>
            </p:cNvPr>
            <p:cNvGrpSpPr>
              <a:grpSpLocks/>
            </p:cNvGrpSpPr>
            <p:nvPr/>
          </p:nvGrpSpPr>
          <p:grpSpPr bwMode="auto">
            <a:xfrm>
              <a:off x="2938" y="1969"/>
              <a:ext cx="289" cy="288"/>
              <a:chOff x="559" y="2424"/>
              <a:chExt cx="289" cy="288"/>
            </a:xfrm>
          </p:grpSpPr>
          <p:sp>
            <p:nvSpPr>
              <p:cNvPr id="13358" name="Line 78">
                <a:extLst>
                  <a:ext uri="{FF2B5EF4-FFF2-40B4-BE49-F238E27FC236}">
                    <a16:creationId xmlns:a16="http://schemas.microsoft.com/office/drawing/2014/main" id="{15600629-8C68-4DE0-8535-5128E9D56A7C}"/>
                  </a:ext>
                </a:extLst>
              </p:cNvPr>
              <p:cNvSpPr>
                <a:spLocks noChangeShapeType="1"/>
              </p:cNvSpPr>
              <p:nvPr/>
            </p:nvSpPr>
            <p:spPr bwMode="auto">
              <a:xfrm flipV="1">
                <a:off x="704" y="2584"/>
                <a:ext cx="144" cy="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59" name="Rectangle 79">
                <a:extLst>
                  <a:ext uri="{FF2B5EF4-FFF2-40B4-BE49-F238E27FC236}">
                    <a16:creationId xmlns:a16="http://schemas.microsoft.com/office/drawing/2014/main" id="{A6C7FF2B-9A25-4585-AB04-7899F1110752}"/>
                  </a:ext>
                </a:extLst>
              </p:cNvPr>
              <p:cNvSpPr>
                <a:spLocks noChangeArrowheads="1"/>
              </p:cNvSpPr>
              <p:nvPr/>
            </p:nvSpPr>
            <p:spPr bwMode="auto">
              <a:xfrm>
                <a:off x="559" y="24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楷体_GB2312" pitchFamily="49" charset="-122"/>
                  </a:rPr>
                  <a:t>0</a:t>
                </a:r>
              </a:p>
            </p:txBody>
          </p:sp>
        </p:grpSp>
        <p:grpSp>
          <p:nvGrpSpPr>
            <p:cNvPr id="13352" name="Group 80">
              <a:extLst>
                <a:ext uri="{FF2B5EF4-FFF2-40B4-BE49-F238E27FC236}">
                  <a16:creationId xmlns:a16="http://schemas.microsoft.com/office/drawing/2014/main" id="{13449EA2-04D8-4800-A255-F598ABD1E988}"/>
                </a:ext>
              </a:extLst>
            </p:cNvPr>
            <p:cNvGrpSpPr>
              <a:grpSpLocks/>
            </p:cNvGrpSpPr>
            <p:nvPr/>
          </p:nvGrpSpPr>
          <p:grpSpPr bwMode="auto">
            <a:xfrm>
              <a:off x="2954" y="2460"/>
              <a:ext cx="289" cy="288"/>
              <a:chOff x="559" y="2424"/>
              <a:chExt cx="289" cy="288"/>
            </a:xfrm>
          </p:grpSpPr>
          <p:sp>
            <p:nvSpPr>
              <p:cNvPr id="13356" name="Line 81">
                <a:extLst>
                  <a:ext uri="{FF2B5EF4-FFF2-40B4-BE49-F238E27FC236}">
                    <a16:creationId xmlns:a16="http://schemas.microsoft.com/office/drawing/2014/main" id="{DD2E6160-1FFF-4C54-A375-F158D4A97073}"/>
                  </a:ext>
                </a:extLst>
              </p:cNvPr>
              <p:cNvSpPr>
                <a:spLocks noChangeShapeType="1"/>
              </p:cNvSpPr>
              <p:nvPr/>
            </p:nvSpPr>
            <p:spPr bwMode="auto">
              <a:xfrm flipV="1">
                <a:off x="704" y="2584"/>
                <a:ext cx="144" cy="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57" name="Rectangle 82">
                <a:extLst>
                  <a:ext uri="{FF2B5EF4-FFF2-40B4-BE49-F238E27FC236}">
                    <a16:creationId xmlns:a16="http://schemas.microsoft.com/office/drawing/2014/main" id="{21143399-AD99-4349-ADE1-69E54338FD41}"/>
                  </a:ext>
                </a:extLst>
              </p:cNvPr>
              <p:cNvSpPr>
                <a:spLocks noChangeArrowheads="1"/>
              </p:cNvSpPr>
              <p:nvPr/>
            </p:nvSpPr>
            <p:spPr bwMode="auto">
              <a:xfrm>
                <a:off x="559" y="24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000099"/>
                    </a:solidFill>
                    <a:latin typeface="Times New Roman" panose="02020603050405020304" pitchFamily="18" charset="0"/>
                    <a:ea typeface="楷体_GB2312" pitchFamily="49" charset="-122"/>
                  </a:rPr>
                  <a:t>1</a:t>
                </a:r>
              </a:p>
            </p:txBody>
          </p:sp>
        </p:grpSp>
        <p:grpSp>
          <p:nvGrpSpPr>
            <p:cNvPr id="13353" name="Group 83">
              <a:extLst>
                <a:ext uri="{FF2B5EF4-FFF2-40B4-BE49-F238E27FC236}">
                  <a16:creationId xmlns:a16="http://schemas.microsoft.com/office/drawing/2014/main" id="{8BE247BE-4619-4570-A2E8-205F30720812}"/>
                </a:ext>
              </a:extLst>
            </p:cNvPr>
            <p:cNvGrpSpPr>
              <a:grpSpLocks/>
            </p:cNvGrpSpPr>
            <p:nvPr/>
          </p:nvGrpSpPr>
          <p:grpSpPr bwMode="auto">
            <a:xfrm>
              <a:off x="3379" y="1049"/>
              <a:ext cx="317" cy="304"/>
              <a:chOff x="2473" y="3219"/>
              <a:chExt cx="367" cy="492"/>
            </a:xfrm>
          </p:grpSpPr>
          <p:sp>
            <p:nvSpPr>
              <p:cNvPr id="13354" name="Rectangle 84">
                <a:extLst>
                  <a:ext uri="{FF2B5EF4-FFF2-40B4-BE49-F238E27FC236}">
                    <a16:creationId xmlns:a16="http://schemas.microsoft.com/office/drawing/2014/main" id="{26721D38-708A-45DC-B0EC-D8D540994591}"/>
                  </a:ext>
                </a:extLst>
              </p:cNvPr>
              <p:cNvSpPr>
                <a:spLocks noChangeArrowheads="1"/>
              </p:cNvSpPr>
              <p:nvPr/>
            </p:nvSpPr>
            <p:spPr bwMode="auto">
              <a:xfrm>
                <a:off x="2473" y="3219"/>
                <a:ext cx="357" cy="339"/>
              </a:xfrm>
              <a:prstGeom prst="rect">
                <a:avLst/>
              </a:prstGeom>
              <a:solidFill>
                <a:srgbClr val="FFFFCC">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3355" name="Rectangle 85">
                <a:extLst>
                  <a:ext uri="{FF2B5EF4-FFF2-40B4-BE49-F238E27FC236}">
                    <a16:creationId xmlns:a16="http://schemas.microsoft.com/office/drawing/2014/main" id="{42D088C0-C507-4C1E-9C97-D56B3222584F}"/>
                  </a:ext>
                </a:extLst>
              </p:cNvPr>
              <p:cNvSpPr>
                <a:spLocks noChangeArrowheads="1"/>
              </p:cNvSpPr>
              <p:nvPr/>
            </p:nvSpPr>
            <p:spPr bwMode="auto">
              <a:xfrm>
                <a:off x="2516" y="3245"/>
                <a:ext cx="324" cy="466"/>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000">
                    <a:latin typeface="Times New Roman" panose="02020603050405020304" pitchFamily="18" charset="0"/>
                  </a:rPr>
                  <a:t> </a:t>
                </a:r>
                <a:r>
                  <a:rPr kumimoji="1" lang="en-US" altLang="zh-CN">
                    <a:latin typeface="Times New Roman" panose="02020603050405020304" pitchFamily="18" charset="0"/>
                  </a:rPr>
                  <a:t>1 </a:t>
                </a:r>
              </a:p>
            </p:txBody>
          </p:sp>
        </p:grpSp>
      </p:grpSp>
      <p:grpSp>
        <p:nvGrpSpPr>
          <p:cNvPr id="372829" name="Group 93">
            <a:extLst>
              <a:ext uri="{FF2B5EF4-FFF2-40B4-BE49-F238E27FC236}">
                <a16:creationId xmlns:a16="http://schemas.microsoft.com/office/drawing/2014/main" id="{069B43F2-E61F-4512-9F54-405AE8547F2B}"/>
              </a:ext>
            </a:extLst>
          </p:cNvPr>
          <p:cNvGrpSpPr>
            <a:grpSpLocks/>
          </p:cNvGrpSpPr>
          <p:nvPr/>
        </p:nvGrpSpPr>
        <p:grpSpPr bwMode="auto">
          <a:xfrm>
            <a:off x="1403350" y="1268413"/>
            <a:ext cx="2979738" cy="2592387"/>
            <a:chOff x="780" y="540"/>
            <a:chExt cx="1877" cy="1633"/>
          </a:xfrm>
        </p:grpSpPr>
        <p:sp>
          <p:nvSpPr>
            <p:cNvPr id="13318" name="Rectangle 86">
              <a:extLst>
                <a:ext uri="{FF2B5EF4-FFF2-40B4-BE49-F238E27FC236}">
                  <a16:creationId xmlns:a16="http://schemas.microsoft.com/office/drawing/2014/main" id="{1379A399-56D7-463B-BDE9-C1127C261CF2}"/>
                </a:ext>
              </a:extLst>
            </p:cNvPr>
            <p:cNvSpPr>
              <a:spLocks noChangeArrowheads="1"/>
            </p:cNvSpPr>
            <p:nvPr/>
          </p:nvSpPr>
          <p:spPr bwMode="auto">
            <a:xfrm>
              <a:off x="787" y="540"/>
              <a:ext cx="116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600" i="1">
                  <a:solidFill>
                    <a:srgbClr val="000099"/>
                  </a:solidFill>
                  <a:latin typeface="Times New Roman" panose="02020603050405020304" pitchFamily="18" charset="0"/>
                </a:rPr>
                <a:t>Q</a:t>
              </a:r>
              <a:r>
                <a:rPr lang="en-US" altLang="zh-CN" sz="2600" baseline="-25000">
                  <a:solidFill>
                    <a:srgbClr val="000099"/>
                  </a:solidFill>
                  <a:latin typeface="Times New Roman" panose="02020603050405020304" pitchFamily="18" charset="0"/>
                </a:rPr>
                <a:t>0</a:t>
              </a:r>
              <a:r>
                <a:rPr lang="en-US" altLang="zh-CN" sz="2600" baseline="30000">
                  <a:solidFill>
                    <a:srgbClr val="000099"/>
                  </a:solidFill>
                  <a:latin typeface="Times New Roman" panose="02020603050405020304" pitchFamily="18" charset="0"/>
                </a:rPr>
                <a:t>n+1</a:t>
              </a:r>
              <a:r>
                <a:rPr lang="en-US" altLang="zh-CN" sz="2600">
                  <a:solidFill>
                    <a:srgbClr val="000099"/>
                  </a:solidFill>
                  <a:latin typeface="Times New Roman" panose="02020603050405020304" pitchFamily="18" charset="0"/>
                </a:rPr>
                <a:t>=D</a:t>
              </a:r>
              <a:r>
                <a:rPr lang="en-US" altLang="zh-CN" sz="2600" baseline="-25000">
                  <a:solidFill>
                    <a:srgbClr val="000099"/>
                  </a:solidFill>
                  <a:latin typeface="Times New Roman" panose="02020603050405020304" pitchFamily="18" charset="0"/>
                </a:rPr>
                <a:t>SI</a:t>
              </a:r>
              <a:endParaRPr lang="en-GB" altLang="zh-CN" sz="2600" baseline="-25000">
                <a:solidFill>
                  <a:srgbClr val="000099"/>
                </a:solidFill>
                <a:latin typeface="Times New Roman" panose="02020603050405020304" pitchFamily="18" charset="0"/>
              </a:endParaRPr>
            </a:p>
          </p:txBody>
        </p:sp>
        <p:sp>
          <p:nvSpPr>
            <p:cNvPr id="13319" name="Rectangle 87">
              <a:extLst>
                <a:ext uri="{FF2B5EF4-FFF2-40B4-BE49-F238E27FC236}">
                  <a16:creationId xmlns:a16="http://schemas.microsoft.com/office/drawing/2014/main" id="{2518AB45-99B2-4455-B878-743D0F257710}"/>
                </a:ext>
              </a:extLst>
            </p:cNvPr>
            <p:cNvSpPr>
              <a:spLocks noChangeArrowheads="1"/>
            </p:cNvSpPr>
            <p:nvPr/>
          </p:nvSpPr>
          <p:spPr bwMode="auto">
            <a:xfrm>
              <a:off x="780" y="1012"/>
              <a:ext cx="1374"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600" i="1">
                  <a:solidFill>
                    <a:srgbClr val="000099"/>
                  </a:solidFill>
                  <a:latin typeface="Times New Roman" panose="02020603050405020304" pitchFamily="18" charset="0"/>
                </a:rPr>
                <a:t>Q</a:t>
              </a:r>
              <a:r>
                <a:rPr lang="en-US" altLang="zh-CN" sz="2600" baseline="-25000">
                  <a:solidFill>
                    <a:srgbClr val="000099"/>
                  </a:solidFill>
                  <a:latin typeface="Times New Roman" panose="02020603050405020304" pitchFamily="18" charset="0"/>
                </a:rPr>
                <a:t>1</a:t>
              </a:r>
              <a:r>
                <a:rPr lang="en-US" altLang="zh-CN" sz="2600" baseline="30000">
                  <a:solidFill>
                    <a:srgbClr val="000099"/>
                  </a:solidFill>
                  <a:latin typeface="Times New Roman" panose="02020603050405020304" pitchFamily="18" charset="0"/>
                </a:rPr>
                <a:t>n+1</a:t>
              </a:r>
              <a:r>
                <a:rPr lang="en-US" altLang="zh-CN" sz="2600">
                  <a:solidFill>
                    <a:srgbClr val="000099"/>
                  </a:solidFill>
                  <a:latin typeface="Times New Roman" panose="02020603050405020304" pitchFamily="18" charset="0"/>
                </a:rPr>
                <a:t> = </a:t>
              </a:r>
              <a:r>
                <a:rPr lang="en-US" altLang="zh-CN" sz="2600" i="1">
                  <a:solidFill>
                    <a:srgbClr val="000099"/>
                  </a:solidFill>
                  <a:latin typeface="Times New Roman" panose="02020603050405020304" pitchFamily="18" charset="0"/>
                </a:rPr>
                <a:t>Q</a:t>
              </a:r>
              <a:r>
                <a:rPr lang="en-US" altLang="zh-CN" sz="2600" baseline="-25000">
                  <a:solidFill>
                    <a:srgbClr val="000099"/>
                  </a:solidFill>
                  <a:latin typeface="Times New Roman" panose="02020603050405020304" pitchFamily="18" charset="0"/>
                </a:rPr>
                <a:t>0</a:t>
              </a:r>
              <a:r>
                <a:rPr lang="en-US" altLang="zh-CN" sz="2600" baseline="30000">
                  <a:solidFill>
                    <a:srgbClr val="000099"/>
                  </a:solidFill>
                  <a:latin typeface="Times New Roman" panose="02020603050405020304" pitchFamily="18" charset="0"/>
                </a:rPr>
                <a:t>n</a:t>
              </a:r>
              <a:endParaRPr lang="en-GB" altLang="zh-CN" sz="2600" baseline="30000">
                <a:solidFill>
                  <a:srgbClr val="000099"/>
                </a:solidFill>
                <a:latin typeface="Times New Roman" panose="02020603050405020304" pitchFamily="18" charset="0"/>
              </a:endParaRPr>
            </a:p>
          </p:txBody>
        </p:sp>
        <p:sp>
          <p:nvSpPr>
            <p:cNvPr id="13320" name="Rectangle 88">
              <a:extLst>
                <a:ext uri="{FF2B5EF4-FFF2-40B4-BE49-F238E27FC236}">
                  <a16:creationId xmlns:a16="http://schemas.microsoft.com/office/drawing/2014/main" id="{03049B99-CCCE-487B-87DA-625F356AB51E}"/>
                </a:ext>
              </a:extLst>
            </p:cNvPr>
            <p:cNvSpPr>
              <a:spLocks noChangeArrowheads="1"/>
            </p:cNvSpPr>
            <p:nvPr/>
          </p:nvSpPr>
          <p:spPr bwMode="auto">
            <a:xfrm>
              <a:off x="780" y="1398"/>
              <a:ext cx="187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600" i="1">
                  <a:solidFill>
                    <a:srgbClr val="000099"/>
                  </a:solidFill>
                  <a:latin typeface="Times New Roman" panose="02020603050405020304" pitchFamily="18" charset="0"/>
                </a:rPr>
                <a:t>Q</a:t>
              </a:r>
              <a:r>
                <a:rPr lang="en-US" altLang="zh-CN" sz="2600" baseline="-25000">
                  <a:solidFill>
                    <a:srgbClr val="000099"/>
                  </a:solidFill>
                  <a:latin typeface="Times New Roman" panose="02020603050405020304" pitchFamily="18" charset="0"/>
                </a:rPr>
                <a:t>2</a:t>
              </a:r>
              <a:r>
                <a:rPr lang="en-US" altLang="zh-CN" sz="2600" baseline="30000">
                  <a:solidFill>
                    <a:srgbClr val="000099"/>
                  </a:solidFill>
                  <a:latin typeface="Times New Roman" panose="02020603050405020304" pitchFamily="18" charset="0"/>
                </a:rPr>
                <a:t>n+1</a:t>
              </a:r>
              <a:r>
                <a:rPr lang="en-US" altLang="zh-CN" sz="2600">
                  <a:solidFill>
                    <a:srgbClr val="000099"/>
                  </a:solidFill>
                  <a:latin typeface="Times New Roman" panose="02020603050405020304" pitchFamily="18" charset="0"/>
                </a:rPr>
                <a:t> =</a:t>
              </a:r>
              <a:r>
                <a:rPr lang="en-US" altLang="zh-CN" sz="2600" i="1">
                  <a:solidFill>
                    <a:srgbClr val="000099"/>
                  </a:solidFill>
                  <a:latin typeface="Times New Roman" panose="02020603050405020304" pitchFamily="18" charset="0"/>
                </a:rPr>
                <a:t>Q</a:t>
              </a:r>
              <a:r>
                <a:rPr lang="en-US" altLang="zh-CN" sz="2600" baseline="30000">
                  <a:solidFill>
                    <a:srgbClr val="000099"/>
                  </a:solidFill>
                  <a:latin typeface="Times New Roman" panose="02020603050405020304" pitchFamily="18" charset="0"/>
                </a:rPr>
                <a:t>n</a:t>
              </a:r>
              <a:r>
                <a:rPr lang="en-US" altLang="zh-CN" sz="2600" baseline="-25000">
                  <a:solidFill>
                    <a:srgbClr val="000099"/>
                  </a:solidFill>
                  <a:latin typeface="Times New Roman" panose="02020603050405020304" pitchFamily="18" charset="0"/>
                </a:rPr>
                <a:t>1</a:t>
              </a:r>
              <a:endParaRPr lang="en-GB" altLang="zh-CN" sz="2600" baseline="-25000">
                <a:solidFill>
                  <a:srgbClr val="000099"/>
                </a:solidFill>
                <a:latin typeface="Times New Roman" panose="02020603050405020304" pitchFamily="18" charset="0"/>
              </a:endParaRPr>
            </a:p>
          </p:txBody>
        </p:sp>
        <p:sp>
          <p:nvSpPr>
            <p:cNvPr id="13321" name="Rectangle 89">
              <a:extLst>
                <a:ext uri="{FF2B5EF4-FFF2-40B4-BE49-F238E27FC236}">
                  <a16:creationId xmlns:a16="http://schemas.microsoft.com/office/drawing/2014/main" id="{F2BA6C9A-EFD0-4356-A8FF-0DFDD72A6623}"/>
                </a:ext>
              </a:extLst>
            </p:cNvPr>
            <p:cNvSpPr>
              <a:spLocks noChangeArrowheads="1"/>
            </p:cNvSpPr>
            <p:nvPr/>
          </p:nvSpPr>
          <p:spPr bwMode="auto">
            <a:xfrm>
              <a:off x="803" y="1852"/>
              <a:ext cx="1503"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600" i="1">
                  <a:solidFill>
                    <a:srgbClr val="000099"/>
                  </a:solidFill>
                  <a:latin typeface="Times New Roman" panose="02020603050405020304" pitchFamily="18" charset="0"/>
                </a:rPr>
                <a:t>Q</a:t>
              </a:r>
              <a:r>
                <a:rPr lang="en-US" altLang="zh-CN" sz="2600" baseline="-25000">
                  <a:solidFill>
                    <a:srgbClr val="000099"/>
                  </a:solidFill>
                  <a:latin typeface="Times New Roman" panose="02020603050405020304" pitchFamily="18" charset="0"/>
                </a:rPr>
                <a:t>3</a:t>
              </a:r>
              <a:r>
                <a:rPr lang="en-US" altLang="zh-CN" sz="2600" baseline="30000">
                  <a:solidFill>
                    <a:srgbClr val="000099"/>
                  </a:solidFill>
                  <a:latin typeface="Times New Roman" panose="02020603050405020304" pitchFamily="18" charset="0"/>
                </a:rPr>
                <a:t>n+1</a:t>
              </a:r>
              <a:r>
                <a:rPr lang="en-US" altLang="zh-CN" sz="2600">
                  <a:solidFill>
                    <a:srgbClr val="000099"/>
                  </a:solidFill>
                  <a:latin typeface="Times New Roman" panose="02020603050405020304" pitchFamily="18" charset="0"/>
                </a:rPr>
                <a:t> =</a:t>
              </a:r>
              <a:r>
                <a:rPr lang="en-US" altLang="zh-CN" sz="2600" i="1">
                  <a:solidFill>
                    <a:srgbClr val="000099"/>
                  </a:solidFill>
                  <a:latin typeface="Times New Roman" panose="02020603050405020304" pitchFamily="18" charset="0"/>
                </a:rPr>
                <a:t>Q</a:t>
              </a:r>
              <a:r>
                <a:rPr lang="en-US" altLang="zh-CN" sz="2600" baseline="30000">
                  <a:solidFill>
                    <a:srgbClr val="000099"/>
                  </a:solidFill>
                  <a:latin typeface="Times New Roman" panose="02020603050405020304" pitchFamily="18" charset="0"/>
                </a:rPr>
                <a:t>n</a:t>
              </a:r>
              <a:r>
                <a:rPr lang="en-US" altLang="zh-CN" sz="2600" baseline="-25000">
                  <a:solidFill>
                    <a:srgbClr val="000099"/>
                  </a:solidFill>
                  <a:latin typeface="Times New Roman" panose="02020603050405020304" pitchFamily="18" charset="0"/>
                </a:rPr>
                <a:t>2</a:t>
              </a:r>
              <a:endParaRPr lang="en-GB" altLang="zh-CN" sz="2600" baseline="-25000">
                <a:solidFill>
                  <a:srgbClr val="000099"/>
                </a:solidFill>
                <a:latin typeface="Times New Roman" panose="02020603050405020304" pitchFamily="18" charset="0"/>
              </a:endParaRPr>
            </a:p>
          </p:txBody>
        </p:sp>
      </p:grpSp>
      <p:graphicFrame>
        <p:nvGraphicFramePr>
          <p:cNvPr id="13316" name="Object 90">
            <a:extLst>
              <a:ext uri="{FF2B5EF4-FFF2-40B4-BE49-F238E27FC236}">
                <a16:creationId xmlns:a16="http://schemas.microsoft.com/office/drawing/2014/main" id="{224CA745-4D9F-4C21-9EFF-E88D347D3BC7}"/>
              </a:ext>
            </a:extLst>
          </p:cNvPr>
          <p:cNvGraphicFramePr>
            <a:graphicFrameLocks noChangeAspect="1"/>
          </p:cNvGraphicFramePr>
          <p:nvPr/>
        </p:nvGraphicFramePr>
        <p:xfrm>
          <a:off x="1042988" y="4508500"/>
          <a:ext cx="7921625" cy="2101850"/>
        </p:xfrm>
        <a:graphic>
          <a:graphicData uri="http://schemas.openxmlformats.org/presentationml/2006/ole">
            <mc:AlternateContent xmlns:mc="http://schemas.openxmlformats.org/markup-compatibility/2006">
              <mc:Choice xmlns:v="urn:schemas-microsoft-com:vml" Requires="v">
                <p:oleObj spid="_x0000_s13384" name="图片" r:id="rId5" imgW="3550920" imgH="868680" progId="Word.Picture.8">
                  <p:embed/>
                </p:oleObj>
              </mc:Choice>
              <mc:Fallback>
                <p:oleObj name="图片" r:id="rId5" imgW="3550920" imgH="868680" progId="Word.Picture.8">
                  <p:embed/>
                  <p:pic>
                    <p:nvPicPr>
                      <p:cNvPr id="0" name="Object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508500"/>
                        <a:ext cx="7921625" cy="2101850"/>
                      </a:xfrm>
                      <a:prstGeom prst="rect">
                        <a:avLst/>
                      </a:prstGeom>
                      <a:solidFill>
                        <a:schemeClr val="bg1"/>
                      </a:solidFill>
                      <a:ln w="9525">
                        <a:solidFill>
                          <a:srgbClr val="0000CC"/>
                        </a:solidFill>
                        <a:miter lim="800000"/>
                        <a:headEnd/>
                        <a:tailEnd/>
                      </a:ln>
                    </p:spPr>
                  </p:pic>
                </p:oleObj>
              </mc:Fallback>
            </mc:AlternateContent>
          </a:graphicData>
        </a:graphic>
      </p:graphicFrame>
      <p:sp>
        <p:nvSpPr>
          <p:cNvPr id="372827" name="Text Box 91">
            <a:extLst>
              <a:ext uri="{FF2B5EF4-FFF2-40B4-BE49-F238E27FC236}">
                <a16:creationId xmlns:a16="http://schemas.microsoft.com/office/drawing/2014/main" id="{2ED4237C-AA8B-421D-8667-7BF59DCF8B22}"/>
              </a:ext>
            </a:extLst>
          </p:cNvPr>
          <p:cNvSpPr txBox="1">
            <a:spLocks noChangeArrowheads="1"/>
          </p:cNvSpPr>
          <p:nvPr/>
        </p:nvSpPr>
        <p:spPr bwMode="auto">
          <a:xfrm>
            <a:off x="250825" y="5049838"/>
            <a:ext cx="90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b="1">
                <a:solidFill>
                  <a:schemeClr val="tx1"/>
                </a:solidFill>
                <a:latin typeface="Arial Narrow" panose="020B0606020202030204" pitchFamily="34" charset="0"/>
                <a:ea typeface="宋体" panose="02010600030101010101" pitchFamily="2" charset="-122"/>
              </a:defRPr>
            </a:lvl1pPr>
            <a:lvl2pPr marL="742950" indent="-285750" algn="ctr">
              <a:defRPr sz="2400" b="1">
                <a:solidFill>
                  <a:schemeClr val="tx1"/>
                </a:solidFill>
                <a:latin typeface="Arial Narrow" panose="020B0606020202030204" pitchFamily="34" charset="0"/>
                <a:ea typeface="宋体" panose="02010600030101010101" pitchFamily="2" charset="-122"/>
              </a:defRPr>
            </a:lvl2pPr>
            <a:lvl3pPr marL="1143000" indent="-228600" algn="ctr">
              <a:defRPr sz="2400" b="1">
                <a:solidFill>
                  <a:schemeClr val="tx1"/>
                </a:solidFill>
                <a:latin typeface="Arial Narrow" panose="020B0606020202030204" pitchFamily="34" charset="0"/>
                <a:ea typeface="宋体" panose="02010600030101010101" pitchFamily="2" charset="-122"/>
              </a:defRPr>
            </a:lvl3pPr>
            <a:lvl4pPr marL="1600200" indent="-228600" algn="ctr">
              <a:defRPr sz="2400" b="1">
                <a:solidFill>
                  <a:schemeClr val="tx1"/>
                </a:solidFill>
                <a:latin typeface="Arial Narrow" panose="020B0606020202030204" pitchFamily="34" charset="0"/>
                <a:ea typeface="宋体" panose="02010600030101010101" pitchFamily="2" charset="-122"/>
              </a:defRPr>
            </a:lvl4pPr>
            <a:lvl5pPr marL="2057400" indent="-228600" algn="ctr">
              <a:defRPr sz="2400"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a:solidFill>
                  <a:srgbClr val="FF0000"/>
                </a:solidFill>
                <a:latin typeface="Times New Roman" panose="02020603050405020304" pitchFamily="18" charset="0"/>
              </a:rPr>
              <a:t>1011</a:t>
            </a:r>
          </a:p>
        </p:txBody>
      </p:sp>
    </p:spTree>
  </p:cSld>
  <p:clrMapOvr>
    <a:masterClrMapping/>
  </p:clrMapOvr>
  <p:transition>
    <p:wipe di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2827"/>
                                        </p:tgtEl>
                                        <p:attrNameLst>
                                          <p:attrName>style.visibility</p:attrName>
                                        </p:attrNameLst>
                                      </p:cBhvr>
                                      <p:to>
                                        <p:strVal val="visible"/>
                                      </p:to>
                                    </p:set>
                                    <p:animEffect transition="in" filter="box(in)">
                                      <p:cBhvr>
                                        <p:cTn id="7" dur="500"/>
                                        <p:tgtEl>
                                          <p:spTgt spid="372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2829"/>
                                        </p:tgtEl>
                                        <p:attrNameLst>
                                          <p:attrName>style.visibility</p:attrName>
                                        </p:attrNameLst>
                                      </p:cBhvr>
                                      <p:to>
                                        <p:strVal val="visible"/>
                                      </p:to>
                                    </p:set>
                                    <p:animEffect transition="in" filter="wipe(up)">
                                      <p:cBhvr>
                                        <p:cTn id="12" dur="500"/>
                                        <p:tgtEl>
                                          <p:spTgt spid="372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2828"/>
                                        </p:tgtEl>
                                        <p:attrNameLst>
                                          <p:attrName>style.visibility</p:attrName>
                                        </p:attrNameLst>
                                      </p:cBhvr>
                                      <p:to>
                                        <p:strVal val="visible"/>
                                      </p:to>
                                    </p:set>
                                    <p:animEffect transition="in" filter="wipe(up)">
                                      <p:cBhvr>
                                        <p:cTn id="17" dur="500"/>
                                        <p:tgtEl>
                                          <p:spTgt spid="37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827" grpId="0"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8B54FD6554914544AC661B029E7006C4" ma:contentTypeVersion="8" ma:contentTypeDescription="新建文档。" ma:contentTypeScope="" ma:versionID="09712fdbc8d4d1d4fa31ef5b02bed342">
  <xsd:schema xmlns:xsd="http://www.w3.org/2001/XMLSchema" xmlns:xs="http://www.w3.org/2001/XMLSchema" xmlns:p="http://schemas.microsoft.com/office/2006/metadata/properties" xmlns:ns3="debcd26d-1aee-460d-b834-513af5ddbdc8" targetNamespace="http://schemas.microsoft.com/office/2006/metadata/properties" ma:root="true" ma:fieldsID="f69c8ac636617186b42de34612241582" ns3:_="">
    <xsd:import namespace="debcd26d-1aee-460d-b834-513af5ddbdc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bcd26d-1aee-460d-b834-513af5ddb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E74704-B893-4F75-A059-91235D69F53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7E08B62-CC4E-4F52-A9CD-B0D717EB48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bcd26d-1aee-460d-b834-513af5ddbd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9989C1-E914-4E71-8283-7BFAD69424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16028</TotalTime>
  <Words>2571</Words>
  <Application>Microsoft Office PowerPoint</Application>
  <PresentationFormat>全屏显示(4:3)</PresentationFormat>
  <Paragraphs>1054</Paragraphs>
  <Slides>46</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46</vt:i4>
      </vt:variant>
    </vt:vector>
  </HeadingPairs>
  <TitlesOfParts>
    <vt:vector size="62" baseType="lpstr">
      <vt:lpstr>Arial Narrow</vt:lpstr>
      <vt:lpstr>宋体</vt:lpstr>
      <vt:lpstr>Arial</vt:lpstr>
      <vt:lpstr>楷体_GB2312</vt:lpstr>
      <vt:lpstr>Wingdings</vt:lpstr>
      <vt:lpstr>Times New Roman</vt:lpstr>
      <vt:lpstr>Verdana</vt:lpstr>
      <vt:lpstr>黑体</vt:lpstr>
      <vt:lpstr>Symbol</vt:lpstr>
      <vt:lpstr>Tahoma</vt:lpstr>
      <vt:lpstr>仿宋_GB2312</vt:lpstr>
      <vt:lpstr>Profile</vt:lpstr>
      <vt:lpstr>Microsoft Word 图片</vt:lpstr>
      <vt:lpstr>Microsoft 公式 3.0</vt:lpstr>
      <vt:lpstr>MathType 5.0 Equation</vt:lpstr>
      <vt:lpstr>Microsoft Word 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小黑</cp:lastModifiedBy>
  <cp:revision>1777</cp:revision>
  <dcterms:created xsi:type="dcterms:W3CDTF">2004-08-29T02:51:05Z</dcterms:created>
  <dcterms:modified xsi:type="dcterms:W3CDTF">2020-09-01T07:13:25Z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0x0101008B54FD6554914544AC661B029E7006C4</vt:lpwstr>
  </property>
</Properties>
</file>