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23"/>
  </p:notesMasterIdLst>
  <p:sldIdLst>
    <p:sldId id="437" r:id="rId2"/>
    <p:sldId id="482" r:id="rId3"/>
    <p:sldId id="438" r:id="rId4"/>
    <p:sldId id="483" r:id="rId5"/>
    <p:sldId id="439" r:id="rId6"/>
    <p:sldId id="440" r:id="rId7"/>
    <p:sldId id="441" r:id="rId8"/>
    <p:sldId id="442" r:id="rId9"/>
    <p:sldId id="443" r:id="rId10"/>
    <p:sldId id="444" r:id="rId11"/>
    <p:sldId id="445" r:id="rId12"/>
    <p:sldId id="446" r:id="rId13"/>
    <p:sldId id="447" r:id="rId14"/>
    <p:sldId id="448" r:id="rId15"/>
    <p:sldId id="449" r:id="rId16"/>
    <p:sldId id="450" r:id="rId17"/>
    <p:sldId id="451" r:id="rId18"/>
    <p:sldId id="452" r:id="rId19"/>
    <p:sldId id="453" r:id="rId20"/>
    <p:sldId id="484" r:id="rId21"/>
    <p:sldId id="485" r:id="rId22"/>
  </p:sldIdLst>
  <p:sldSz cx="9144000" cy="6858000" type="screen4x3"/>
  <p:notesSz cx="6858000" cy="9144000"/>
  <p:defaultTex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00"/>
    <a:srgbClr val="FF00FF"/>
    <a:srgbClr val="0000CC"/>
    <a:srgbClr val="339933"/>
    <a:srgbClr val="FF0000"/>
    <a:srgbClr val="00006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6" autoAdjust="0"/>
    <p:restoredTop sz="94731" autoAdjust="0"/>
  </p:normalViewPr>
  <p:slideViewPr>
    <p:cSldViewPr>
      <p:cViewPr varScale="1">
        <p:scale>
          <a:sx n="72" d="100"/>
          <a:sy n="72" d="100"/>
        </p:scale>
        <p:origin x="976" y="52"/>
      </p:cViewPr>
      <p:guideLst>
        <p:guide orient="horz" pos="2160"/>
        <p:guide pos="288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5" Type="http://schemas.openxmlformats.org/officeDocument/2006/relationships/image" Target="../media/image19.wmf"/><Relationship Id="rId4"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274" name="Rectangle 2">
            <a:extLst>
              <a:ext uri="{FF2B5EF4-FFF2-40B4-BE49-F238E27FC236}">
                <a16:creationId xmlns:a16="http://schemas.microsoft.com/office/drawing/2014/main" id="{627B215F-A0B4-4CFD-84D8-B21D2EA49282}"/>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eaLnBrk="1" hangingPunct="1">
              <a:defRPr sz="1200" b="0">
                <a:latin typeface="Verdana" panose="020B0604030504040204" pitchFamily="34" charset="0"/>
              </a:defRPr>
            </a:lvl1pPr>
          </a:lstStyle>
          <a:p>
            <a:pPr>
              <a:defRPr/>
            </a:pPr>
            <a:endParaRPr lang="en-US" altLang="zh-CN"/>
          </a:p>
        </p:txBody>
      </p:sp>
      <p:sp>
        <p:nvSpPr>
          <p:cNvPr id="182275" name="Rectangle 3">
            <a:extLst>
              <a:ext uri="{FF2B5EF4-FFF2-40B4-BE49-F238E27FC236}">
                <a16:creationId xmlns:a16="http://schemas.microsoft.com/office/drawing/2014/main" id="{799307C1-EFCE-4EDB-84D0-745CB2E382D6}"/>
              </a:ext>
            </a:extLst>
          </p:cNvPr>
          <p:cNvSpPr>
            <a:spLocks noGrp="1" noChangeArrowheads="1"/>
          </p:cNvSpPr>
          <p:nvPr>
            <p:ph type="dt"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b="0">
                <a:latin typeface="Verdana" panose="020B0604030504040204" pitchFamily="34" charset="0"/>
              </a:defRPr>
            </a:lvl1pPr>
          </a:lstStyle>
          <a:p>
            <a:pPr>
              <a:defRPr/>
            </a:pPr>
            <a:endParaRPr lang="en-US" altLang="zh-CN"/>
          </a:p>
        </p:txBody>
      </p:sp>
      <p:sp>
        <p:nvSpPr>
          <p:cNvPr id="3076" name="Rectangle 4">
            <a:extLst>
              <a:ext uri="{FF2B5EF4-FFF2-40B4-BE49-F238E27FC236}">
                <a16:creationId xmlns:a16="http://schemas.microsoft.com/office/drawing/2014/main" id="{7CE0CEE5-51DF-42D6-957F-8121B998B55D}"/>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82277" name="Rectangle 5">
            <a:extLst>
              <a:ext uri="{FF2B5EF4-FFF2-40B4-BE49-F238E27FC236}">
                <a16:creationId xmlns:a16="http://schemas.microsoft.com/office/drawing/2014/main" id="{D0B5F743-DA47-4C72-BBBF-8EA61D7688ED}"/>
              </a:ext>
            </a:extLst>
          </p:cNvPr>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82278" name="Rectangle 6">
            <a:extLst>
              <a:ext uri="{FF2B5EF4-FFF2-40B4-BE49-F238E27FC236}">
                <a16:creationId xmlns:a16="http://schemas.microsoft.com/office/drawing/2014/main" id="{D580073F-E842-4CF7-B505-A4A979438E67}"/>
              </a:ext>
            </a:extLst>
          </p:cNvPr>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l" eaLnBrk="1" hangingPunct="1">
              <a:defRPr sz="1200" b="0">
                <a:latin typeface="Verdana" panose="020B0604030504040204" pitchFamily="34" charset="0"/>
              </a:defRPr>
            </a:lvl1pPr>
          </a:lstStyle>
          <a:p>
            <a:pPr>
              <a:defRPr/>
            </a:pPr>
            <a:endParaRPr lang="en-US" altLang="zh-CN"/>
          </a:p>
        </p:txBody>
      </p:sp>
      <p:sp>
        <p:nvSpPr>
          <p:cNvPr id="182279" name="Rectangle 7">
            <a:extLst>
              <a:ext uri="{FF2B5EF4-FFF2-40B4-BE49-F238E27FC236}">
                <a16:creationId xmlns:a16="http://schemas.microsoft.com/office/drawing/2014/main" id="{C1B3B023-B40F-46DD-AC41-7E649ADF1358}"/>
              </a:ext>
            </a:extLst>
          </p:cNvPr>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b="0" smtClean="0">
                <a:latin typeface="Verdana" panose="020B0604030504040204" pitchFamily="34" charset="0"/>
              </a:defRPr>
            </a:lvl1pPr>
          </a:lstStyle>
          <a:p>
            <a:pPr>
              <a:defRPr/>
            </a:pPr>
            <a:fld id="{04CC966D-F899-4F6B-A2E7-789CC9BD0D33}"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8E958E62-C944-4F12-A350-C94B1D54370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r"/>
            <a:fld id="{84AC57FE-E625-4850-B092-A52A1E7AE35F}" type="slidenum">
              <a:rPr lang="en-US" altLang="zh-CN" b="0">
                <a:latin typeface="Verdana" panose="020B0604030504040204" pitchFamily="34" charset="0"/>
              </a:rPr>
              <a:pPr algn="r"/>
              <a:t>6</a:t>
            </a:fld>
            <a:endParaRPr lang="en-US" altLang="zh-CN" b="0">
              <a:latin typeface="Verdana" panose="020B0604030504040204" pitchFamily="34" charset="0"/>
            </a:endParaRPr>
          </a:p>
        </p:txBody>
      </p:sp>
      <p:sp>
        <p:nvSpPr>
          <p:cNvPr id="10243" name="Rectangle 2">
            <a:extLst>
              <a:ext uri="{FF2B5EF4-FFF2-40B4-BE49-F238E27FC236}">
                <a16:creationId xmlns:a16="http://schemas.microsoft.com/office/drawing/2014/main" id="{1E2C2A4B-2EA0-43D3-A57C-55AA7C9D50D2}"/>
              </a:ext>
            </a:extLst>
          </p:cNvPr>
          <p:cNvSpPr>
            <a:spLocks noChangeArrowheads="1" noTextEdit="1"/>
          </p:cNvSpPr>
          <p:nvPr>
            <p:ph type="sldImg"/>
          </p:nvPr>
        </p:nvSpPr>
        <p:spPr>
          <a:ln/>
        </p:spPr>
      </p:sp>
      <p:sp>
        <p:nvSpPr>
          <p:cNvPr id="10244" name="Rectangle 3">
            <a:extLst>
              <a:ext uri="{FF2B5EF4-FFF2-40B4-BE49-F238E27FC236}">
                <a16:creationId xmlns:a16="http://schemas.microsoft.com/office/drawing/2014/main" id="{85F217BE-4280-45F7-BB7C-E3C129B30DE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a:t>图中看出，谐波次数越高，幅值分量越小，对原波形的贡献越小，所以在一定条件下可忽略高次谐波。</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154D35F6-96FD-4157-8358-EEDD60E8823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r"/>
            <a:fld id="{C16714DD-DA88-4A24-A3D0-AA1C53BAF36C}" type="slidenum">
              <a:rPr lang="en-US" altLang="zh-CN" b="0">
                <a:latin typeface="Verdana" panose="020B0604030504040204" pitchFamily="34" charset="0"/>
              </a:rPr>
              <a:pPr algn="r"/>
              <a:t>10</a:t>
            </a:fld>
            <a:endParaRPr lang="en-US" altLang="zh-CN" b="0">
              <a:latin typeface="Verdana" panose="020B0604030504040204" pitchFamily="34" charset="0"/>
            </a:endParaRPr>
          </a:p>
        </p:txBody>
      </p:sp>
      <p:sp>
        <p:nvSpPr>
          <p:cNvPr id="15363" name="Rectangle 2">
            <a:extLst>
              <a:ext uri="{FF2B5EF4-FFF2-40B4-BE49-F238E27FC236}">
                <a16:creationId xmlns:a16="http://schemas.microsoft.com/office/drawing/2014/main" id="{94E1553C-5EC7-4D6A-BE4B-3455CFA5DF18}"/>
              </a:ext>
            </a:extLst>
          </p:cNvPr>
          <p:cNvSpPr>
            <a:spLocks noChangeArrowheads="1" noTextEdit="1"/>
          </p:cNvSpPr>
          <p:nvPr>
            <p:ph type="sldImg"/>
          </p:nvPr>
        </p:nvSpPr>
        <p:spPr>
          <a:ln/>
        </p:spPr>
      </p:sp>
      <p:sp>
        <p:nvSpPr>
          <p:cNvPr id="15364" name="Rectangle 3">
            <a:extLst>
              <a:ext uri="{FF2B5EF4-FFF2-40B4-BE49-F238E27FC236}">
                <a16:creationId xmlns:a16="http://schemas.microsoft.com/office/drawing/2014/main" id="{3458EE64-A1D9-47D4-9CEC-6C95ED1B14F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a:t>此处说明电压电流等为什麽用相量形式</a:t>
            </a:r>
            <a:r>
              <a:rPr lang="en-US" altLang="zh-CN"/>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595DE592-305E-4F91-A4E1-79A41EDF5BC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r"/>
            <a:fld id="{4554DFFD-67A2-4E9D-BD75-D4BA130B2685}" type="slidenum">
              <a:rPr lang="en-US" altLang="zh-CN" b="0">
                <a:latin typeface="Verdana" panose="020B0604030504040204" pitchFamily="34" charset="0"/>
              </a:rPr>
              <a:pPr algn="r"/>
              <a:t>12</a:t>
            </a:fld>
            <a:endParaRPr lang="en-US" altLang="zh-CN" b="0">
              <a:latin typeface="Verdana" panose="020B0604030504040204" pitchFamily="34" charset="0"/>
            </a:endParaRPr>
          </a:p>
        </p:txBody>
      </p:sp>
      <p:sp>
        <p:nvSpPr>
          <p:cNvPr id="18435" name="Rectangle 2">
            <a:extLst>
              <a:ext uri="{FF2B5EF4-FFF2-40B4-BE49-F238E27FC236}">
                <a16:creationId xmlns:a16="http://schemas.microsoft.com/office/drawing/2014/main" id="{6E7CC6CF-799A-4A17-8DCE-F1A4F55D8DE3}"/>
              </a:ext>
            </a:extLst>
          </p:cNvPr>
          <p:cNvSpPr>
            <a:spLocks noChangeArrowheads="1" noTextEdit="1"/>
          </p:cNvSpPr>
          <p:nvPr>
            <p:ph type="sldImg"/>
          </p:nvPr>
        </p:nvSpPr>
        <p:spPr>
          <a:ln/>
        </p:spPr>
      </p:sp>
      <p:sp>
        <p:nvSpPr>
          <p:cNvPr id="18436" name="Rectangle 3">
            <a:extLst>
              <a:ext uri="{FF2B5EF4-FFF2-40B4-BE49-F238E27FC236}">
                <a16:creationId xmlns:a16="http://schemas.microsoft.com/office/drawing/2014/main" id="{1D607F41-0500-4443-BAD6-D28B1DF6FD6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a:t>等效电路由三个基本元件构成</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a:extLst>
              <a:ext uri="{FF2B5EF4-FFF2-40B4-BE49-F238E27FC236}">
                <a16:creationId xmlns:a16="http://schemas.microsoft.com/office/drawing/2014/main" id="{01D943B5-1F2A-4EDF-8C15-B4BE764CCD65}"/>
              </a:ext>
            </a:extLst>
          </p:cNvPr>
          <p:cNvSpPr>
            <a:spLocks noChangeArrowheads="1"/>
          </p:cNvSpPr>
          <p:nvPr/>
        </p:nvSpPr>
        <p:spPr bwMode="auto">
          <a:xfrm>
            <a:off x="685800" y="2133600"/>
            <a:ext cx="7772400" cy="109538"/>
          </a:xfrm>
          <a:custGeom>
            <a:avLst/>
            <a:gdLst>
              <a:gd name="T0" fmla="*/ 0 w 1000"/>
              <a:gd name="T1" fmla="*/ 0 h 1000"/>
              <a:gd name="T2" fmla="*/ 4803343 w 1000"/>
              <a:gd name="T3" fmla="*/ 0 h 1000"/>
              <a:gd name="T4" fmla="*/ 4803343 w 1000"/>
              <a:gd name="T5" fmla="*/ 109538 h 1000"/>
              <a:gd name="T6" fmla="*/ 0 w 1000"/>
              <a:gd name="T7" fmla="*/ 109538 h 1000"/>
              <a:gd name="T8" fmla="*/ 0 w 1000"/>
              <a:gd name="T9" fmla="*/ 0 h 1000"/>
              <a:gd name="T10" fmla="*/ 77724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pic>
        <p:nvPicPr>
          <p:cNvPr id="5" name="Picture 8">
            <a:hlinkClick r:id="" action="ppaction://hlinkshowjump?jump=nextslide"/>
            <a:extLst>
              <a:ext uri="{FF2B5EF4-FFF2-40B4-BE49-F238E27FC236}">
                <a16:creationId xmlns:a16="http://schemas.microsoft.com/office/drawing/2014/main" id="{9D966B38-260C-4E74-9B50-2DFF0249454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02550" y="6594475"/>
            <a:ext cx="61912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a:hlinkClick r:id="" action="ppaction://hlinkshowjump?jump=endshow"/>
            <a:extLst>
              <a:ext uri="{FF2B5EF4-FFF2-40B4-BE49-F238E27FC236}">
                <a16:creationId xmlns:a16="http://schemas.microsoft.com/office/drawing/2014/main" id="{CAC4262C-9FC6-4DE4-8E54-E17A6219750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386763" y="6594475"/>
            <a:ext cx="61912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0">
            <a:hlinkClick r:id="" action="ppaction://hlinkshowjump?jump=previousslide"/>
            <a:extLst>
              <a:ext uri="{FF2B5EF4-FFF2-40B4-BE49-F238E27FC236}">
                <a16:creationId xmlns:a16="http://schemas.microsoft.com/office/drawing/2014/main" id="{FA2A1876-73D0-44F2-AE03-FFAC13926EAC}"/>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018338" y="6594475"/>
            <a:ext cx="61912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86" name="Rectangle 2"/>
          <p:cNvSpPr>
            <a:spLocks noGrp="1" noChangeArrowheads="1"/>
          </p:cNvSpPr>
          <p:nvPr>
            <p:ph type="ctrTitle"/>
          </p:nvPr>
        </p:nvSpPr>
        <p:spPr>
          <a:xfrm>
            <a:off x="685800" y="990600"/>
            <a:ext cx="7772400" cy="1371600"/>
          </a:xfrm>
        </p:spPr>
        <p:txBody>
          <a:bodyPr/>
          <a:lstStyle>
            <a:lvl1pPr>
              <a:defRPr sz="4000">
                <a:ea typeface="隶书" panose="02010509060101010101" pitchFamily="49" charset="-122"/>
              </a:defRPr>
            </a:lvl1pPr>
          </a:lstStyle>
          <a:p>
            <a:pPr lvl="0"/>
            <a:r>
              <a:rPr lang="en-US" altLang="zh-CN" noProof="0"/>
              <a:t>abcd</a:t>
            </a:r>
          </a:p>
        </p:txBody>
      </p:sp>
      <p:sp>
        <p:nvSpPr>
          <p:cNvPr id="93187" name="Rectangle 3"/>
          <p:cNvSpPr>
            <a:spLocks noGrp="1" noChangeArrowheads="1"/>
          </p:cNvSpPr>
          <p:nvPr>
            <p:ph type="subTitle" idx="1"/>
          </p:nvPr>
        </p:nvSpPr>
        <p:spPr>
          <a:xfrm>
            <a:off x="684213" y="3141663"/>
            <a:ext cx="7010400" cy="1600200"/>
          </a:xfrm>
        </p:spPr>
        <p:txBody>
          <a:bodyPr/>
          <a:lstStyle>
            <a:lvl1pPr marL="0" indent="0">
              <a:buFont typeface="Wingdings" panose="05000000000000000000" pitchFamily="2" charset="2"/>
              <a:buNone/>
              <a:defRPr sz="2800"/>
            </a:lvl1pPr>
          </a:lstStyle>
          <a:p>
            <a:pPr lvl="0"/>
            <a:r>
              <a:rPr lang="en-US" altLang="zh-CN" noProof="0"/>
              <a:t>abcdefg</a:t>
            </a:r>
          </a:p>
        </p:txBody>
      </p:sp>
      <p:sp>
        <p:nvSpPr>
          <p:cNvPr id="8" name="Rectangle 4">
            <a:extLst>
              <a:ext uri="{FF2B5EF4-FFF2-40B4-BE49-F238E27FC236}">
                <a16:creationId xmlns:a16="http://schemas.microsoft.com/office/drawing/2014/main" id="{133A6CDD-0A25-4259-9285-0FD7AE0721A8}"/>
              </a:ext>
            </a:extLst>
          </p:cNvPr>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9" name="Rectangle 5">
            <a:extLst>
              <a:ext uri="{FF2B5EF4-FFF2-40B4-BE49-F238E27FC236}">
                <a16:creationId xmlns:a16="http://schemas.microsoft.com/office/drawing/2014/main" id="{A2A5A5FF-0659-4770-BEA9-CB8F63419B31}"/>
              </a:ext>
            </a:extLst>
          </p:cNvPr>
          <p:cNvSpPr>
            <a:spLocks noGrp="1" noChangeArrowheads="1"/>
          </p:cNvSpPr>
          <p:nvPr>
            <p:ph type="ftr" sz="quarter" idx="11"/>
          </p:nvPr>
        </p:nvSpPr>
        <p:spPr bwMode="auto">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lgn="ctr" eaLnBrk="1" hangingPunct="1">
              <a:defRPr sz="1200" b="0">
                <a:latin typeface="Verdana" panose="020B0604030504040204" pitchFamily="34" charset="0"/>
              </a:defRPr>
            </a:lvl1pPr>
          </a:lstStyle>
          <a:p>
            <a:pPr>
              <a:defRPr/>
            </a:pPr>
            <a:endParaRPr lang="en-US" altLang="zh-CN"/>
          </a:p>
        </p:txBody>
      </p:sp>
      <p:sp>
        <p:nvSpPr>
          <p:cNvPr id="10" name="Rectangle 6">
            <a:extLst>
              <a:ext uri="{FF2B5EF4-FFF2-40B4-BE49-F238E27FC236}">
                <a16:creationId xmlns:a16="http://schemas.microsoft.com/office/drawing/2014/main" id="{895F8DDD-47AA-459C-8EF6-F1E7635AFA72}"/>
              </a:ext>
            </a:extLst>
          </p:cNvPr>
          <p:cNvSpPr>
            <a:spLocks noGrp="1" noChangeArrowheads="1"/>
          </p:cNvSpPr>
          <p:nvPr>
            <p:ph type="sldNum" sz="quarter" idx="12"/>
          </p:nvPr>
        </p:nvSpPr>
        <p:spPr>
          <a:xfrm>
            <a:off x="6553200" y="6248400"/>
            <a:ext cx="1905000" cy="457200"/>
          </a:xfrm>
        </p:spPr>
        <p:txBody>
          <a:bodyPr/>
          <a:lstStyle>
            <a:lvl1pPr>
              <a:defRPr smtClean="0"/>
            </a:lvl1pPr>
          </a:lstStyle>
          <a:p>
            <a:pPr>
              <a:defRPr/>
            </a:pPr>
            <a:fld id="{E668C9ED-C9E3-4BA2-8352-49F1FA4AD1C2}" type="slidenum">
              <a:rPr lang="en-US" altLang="zh-CN"/>
              <a:pPr>
                <a:defRPr/>
              </a:pPr>
              <a:t>‹#›</a:t>
            </a:fld>
            <a:endParaRPr lang="en-US" altLang="zh-CN"/>
          </a:p>
        </p:txBody>
      </p:sp>
    </p:spTree>
    <p:extLst>
      <p:ext uri="{BB962C8B-B14F-4D97-AF65-F5344CB8AC3E}">
        <p14:creationId xmlns:p14="http://schemas.microsoft.com/office/powerpoint/2010/main" val="1560102050"/>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6">
            <a:extLst>
              <a:ext uri="{FF2B5EF4-FFF2-40B4-BE49-F238E27FC236}">
                <a16:creationId xmlns:a16="http://schemas.microsoft.com/office/drawing/2014/main" id="{25D8C287-61CA-4845-AE19-CC7CC48DE49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a:extLst>
              <a:ext uri="{FF2B5EF4-FFF2-40B4-BE49-F238E27FC236}">
                <a16:creationId xmlns:a16="http://schemas.microsoft.com/office/drawing/2014/main" id="{9DF3CC3E-4790-4B39-BE4F-105B965F1108}"/>
              </a:ext>
            </a:extLst>
          </p:cNvPr>
          <p:cNvSpPr>
            <a:spLocks noGrp="1" noChangeArrowheads="1"/>
          </p:cNvSpPr>
          <p:nvPr>
            <p:ph type="sldNum" sz="quarter" idx="11"/>
          </p:nvPr>
        </p:nvSpPr>
        <p:spPr>
          <a:ln/>
        </p:spPr>
        <p:txBody>
          <a:bodyPr/>
          <a:lstStyle>
            <a:lvl1pPr>
              <a:defRPr/>
            </a:lvl1pPr>
          </a:lstStyle>
          <a:p>
            <a:pPr>
              <a:defRPr/>
            </a:pPr>
            <a:fld id="{F1BBC677-6E5B-49CA-BCD7-A7BB401D1BB9}" type="slidenum">
              <a:rPr lang="en-US" altLang="zh-CN"/>
              <a:pPr>
                <a:defRPr/>
              </a:pPr>
              <a:t>‹#›</a:t>
            </a:fld>
            <a:endParaRPr lang="en-US" altLang="zh-CN"/>
          </a:p>
        </p:txBody>
      </p:sp>
    </p:spTree>
    <p:extLst>
      <p:ext uri="{BB962C8B-B14F-4D97-AF65-F5344CB8AC3E}">
        <p14:creationId xmlns:p14="http://schemas.microsoft.com/office/powerpoint/2010/main" val="3511589511"/>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04000" y="260350"/>
            <a:ext cx="2008188" cy="56356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74675" y="260350"/>
            <a:ext cx="5876925" cy="563562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6">
            <a:extLst>
              <a:ext uri="{FF2B5EF4-FFF2-40B4-BE49-F238E27FC236}">
                <a16:creationId xmlns:a16="http://schemas.microsoft.com/office/drawing/2014/main" id="{02346C35-2C91-4977-A3E2-E03193056DA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a:extLst>
              <a:ext uri="{FF2B5EF4-FFF2-40B4-BE49-F238E27FC236}">
                <a16:creationId xmlns:a16="http://schemas.microsoft.com/office/drawing/2014/main" id="{B971BC6E-ADDF-4F11-8CEA-8C9EA30D603F}"/>
              </a:ext>
            </a:extLst>
          </p:cNvPr>
          <p:cNvSpPr>
            <a:spLocks noGrp="1" noChangeArrowheads="1"/>
          </p:cNvSpPr>
          <p:nvPr>
            <p:ph type="sldNum" sz="quarter" idx="11"/>
          </p:nvPr>
        </p:nvSpPr>
        <p:spPr>
          <a:ln/>
        </p:spPr>
        <p:txBody>
          <a:bodyPr/>
          <a:lstStyle>
            <a:lvl1pPr>
              <a:defRPr/>
            </a:lvl1pPr>
          </a:lstStyle>
          <a:p>
            <a:pPr>
              <a:defRPr/>
            </a:pPr>
            <a:fld id="{03C3AE73-B2A0-4A38-956B-56C40C8EB3AE}" type="slidenum">
              <a:rPr lang="en-US" altLang="zh-CN"/>
              <a:pPr>
                <a:defRPr/>
              </a:pPr>
              <a:t>‹#›</a:t>
            </a:fld>
            <a:endParaRPr lang="en-US" altLang="zh-CN"/>
          </a:p>
        </p:txBody>
      </p:sp>
    </p:spTree>
    <p:extLst>
      <p:ext uri="{BB962C8B-B14F-4D97-AF65-F5344CB8AC3E}">
        <p14:creationId xmlns:p14="http://schemas.microsoft.com/office/powerpoint/2010/main" val="1686626316"/>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6">
            <a:extLst>
              <a:ext uri="{FF2B5EF4-FFF2-40B4-BE49-F238E27FC236}">
                <a16:creationId xmlns:a16="http://schemas.microsoft.com/office/drawing/2014/main" id="{CCC47410-934D-47C1-BA6E-1FB1E8F94A9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a:extLst>
              <a:ext uri="{FF2B5EF4-FFF2-40B4-BE49-F238E27FC236}">
                <a16:creationId xmlns:a16="http://schemas.microsoft.com/office/drawing/2014/main" id="{4688283F-16C9-4277-AE9C-DE6BC16D1FF1}"/>
              </a:ext>
            </a:extLst>
          </p:cNvPr>
          <p:cNvSpPr>
            <a:spLocks noGrp="1" noChangeArrowheads="1"/>
          </p:cNvSpPr>
          <p:nvPr>
            <p:ph type="sldNum" sz="quarter" idx="11"/>
          </p:nvPr>
        </p:nvSpPr>
        <p:spPr>
          <a:ln/>
        </p:spPr>
        <p:txBody>
          <a:bodyPr/>
          <a:lstStyle>
            <a:lvl1pPr>
              <a:defRPr/>
            </a:lvl1pPr>
          </a:lstStyle>
          <a:p>
            <a:pPr>
              <a:defRPr/>
            </a:pPr>
            <a:fld id="{A6C69B5F-C97E-49C5-BFE4-E09E976BAC49}" type="slidenum">
              <a:rPr lang="en-US" altLang="zh-CN"/>
              <a:pPr>
                <a:defRPr/>
              </a:pPr>
              <a:t>‹#›</a:t>
            </a:fld>
            <a:endParaRPr lang="en-US" altLang="zh-CN"/>
          </a:p>
        </p:txBody>
      </p:sp>
    </p:spTree>
    <p:extLst>
      <p:ext uri="{BB962C8B-B14F-4D97-AF65-F5344CB8AC3E}">
        <p14:creationId xmlns:p14="http://schemas.microsoft.com/office/powerpoint/2010/main" val="3993216682"/>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6">
            <a:extLst>
              <a:ext uri="{FF2B5EF4-FFF2-40B4-BE49-F238E27FC236}">
                <a16:creationId xmlns:a16="http://schemas.microsoft.com/office/drawing/2014/main" id="{26C63D64-2232-4601-AA9E-F932B23A64F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a:extLst>
              <a:ext uri="{FF2B5EF4-FFF2-40B4-BE49-F238E27FC236}">
                <a16:creationId xmlns:a16="http://schemas.microsoft.com/office/drawing/2014/main" id="{8A6B7ECA-205A-4D64-8EC4-67C5F710B42C}"/>
              </a:ext>
            </a:extLst>
          </p:cNvPr>
          <p:cNvSpPr>
            <a:spLocks noGrp="1" noChangeArrowheads="1"/>
          </p:cNvSpPr>
          <p:nvPr>
            <p:ph type="sldNum" sz="quarter" idx="11"/>
          </p:nvPr>
        </p:nvSpPr>
        <p:spPr>
          <a:ln/>
        </p:spPr>
        <p:txBody>
          <a:bodyPr/>
          <a:lstStyle>
            <a:lvl1pPr>
              <a:defRPr/>
            </a:lvl1pPr>
          </a:lstStyle>
          <a:p>
            <a:pPr>
              <a:defRPr/>
            </a:pPr>
            <a:fld id="{3388C5AD-B0CB-4524-A458-510F25DF1B92}" type="slidenum">
              <a:rPr lang="en-US" altLang="zh-CN"/>
              <a:pPr>
                <a:defRPr/>
              </a:pPr>
              <a:t>‹#›</a:t>
            </a:fld>
            <a:endParaRPr lang="en-US" altLang="zh-CN"/>
          </a:p>
        </p:txBody>
      </p:sp>
    </p:spTree>
    <p:extLst>
      <p:ext uri="{BB962C8B-B14F-4D97-AF65-F5344CB8AC3E}">
        <p14:creationId xmlns:p14="http://schemas.microsoft.com/office/powerpoint/2010/main" val="4291321399"/>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11188" y="1628775"/>
            <a:ext cx="3924300" cy="4267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87888" y="1628775"/>
            <a:ext cx="3924300" cy="4267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6">
            <a:extLst>
              <a:ext uri="{FF2B5EF4-FFF2-40B4-BE49-F238E27FC236}">
                <a16:creationId xmlns:a16="http://schemas.microsoft.com/office/drawing/2014/main" id="{7DE1D11C-8E3D-4F7F-BBA0-34E6C210E9E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a:extLst>
              <a:ext uri="{FF2B5EF4-FFF2-40B4-BE49-F238E27FC236}">
                <a16:creationId xmlns:a16="http://schemas.microsoft.com/office/drawing/2014/main" id="{20A4AA92-3BF0-4F2E-BE97-E0FDADAEF92F}"/>
              </a:ext>
            </a:extLst>
          </p:cNvPr>
          <p:cNvSpPr>
            <a:spLocks noGrp="1" noChangeArrowheads="1"/>
          </p:cNvSpPr>
          <p:nvPr>
            <p:ph type="sldNum" sz="quarter" idx="11"/>
          </p:nvPr>
        </p:nvSpPr>
        <p:spPr>
          <a:ln/>
        </p:spPr>
        <p:txBody>
          <a:bodyPr/>
          <a:lstStyle>
            <a:lvl1pPr>
              <a:defRPr/>
            </a:lvl1pPr>
          </a:lstStyle>
          <a:p>
            <a:pPr>
              <a:defRPr/>
            </a:pPr>
            <a:fld id="{C6320153-05B5-430A-A9FF-865CFFF29E8C}" type="slidenum">
              <a:rPr lang="en-US" altLang="zh-CN"/>
              <a:pPr>
                <a:defRPr/>
              </a:pPr>
              <a:t>‹#›</a:t>
            </a:fld>
            <a:endParaRPr lang="en-US" altLang="zh-CN"/>
          </a:p>
        </p:txBody>
      </p:sp>
    </p:spTree>
    <p:extLst>
      <p:ext uri="{BB962C8B-B14F-4D97-AF65-F5344CB8AC3E}">
        <p14:creationId xmlns:p14="http://schemas.microsoft.com/office/powerpoint/2010/main" val="3530622962"/>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6">
            <a:extLst>
              <a:ext uri="{FF2B5EF4-FFF2-40B4-BE49-F238E27FC236}">
                <a16:creationId xmlns:a16="http://schemas.microsoft.com/office/drawing/2014/main" id="{843A6BB9-2174-465E-A90A-A8C67A55C9A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8">
            <a:extLst>
              <a:ext uri="{FF2B5EF4-FFF2-40B4-BE49-F238E27FC236}">
                <a16:creationId xmlns:a16="http://schemas.microsoft.com/office/drawing/2014/main" id="{B8AC5491-1573-4792-B9C4-9D02373DD447}"/>
              </a:ext>
            </a:extLst>
          </p:cNvPr>
          <p:cNvSpPr>
            <a:spLocks noGrp="1" noChangeArrowheads="1"/>
          </p:cNvSpPr>
          <p:nvPr>
            <p:ph type="sldNum" sz="quarter" idx="11"/>
          </p:nvPr>
        </p:nvSpPr>
        <p:spPr>
          <a:ln/>
        </p:spPr>
        <p:txBody>
          <a:bodyPr/>
          <a:lstStyle>
            <a:lvl1pPr>
              <a:defRPr/>
            </a:lvl1pPr>
          </a:lstStyle>
          <a:p>
            <a:pPr>
              <a:defRPr/>
            </a:pPr>
            <a:fld id="{DAB4E534-D6EF-4119-905F-B0BC6949216E}" type="slidenum">
              <a:rPr lang="en-US" altLang="zh-CN"/>
              <a:pPr>
                <a:defRPr/>
              </a:pPr>
              <a:t>‹#›</a:t>
            </a:fld>
            <a:endParaRPr lang="en-US" altLang="zh-CN"/>
          </a:p>
        </p:txBody>
      </p:sp>
    </p:spTree>
    <p:extLst>
      <p:ext uri="{BB962C8B-B14F-4D97-AF65-F5344CB8AC3E}">
        <p14:creationId xmlns:p14="http://schemas.microsoft.com/office/powerpoint/2010/main" val="3399712417"/>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a:extLst>
              <a:ext uri="{FF2B5EF4-FFF2-40B4-BE49-F238E27FC236}">
                <a16:creationId xmlns:a16="http://schemas.microsoft.com/office/drawing/2014/main" id="{DBC678F3-39F2-46BA-88BC-7E9987431FD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8">
            <a:extLst>
              <a:ext uri="{FF2B5EF4-FFF2-40B4-BE49-F238E27FC236}">
                <a16:creationId xmlns:a16="http://schemas.microsoft.com/office/drawing/2014/main" id="{E574DCDA-4076-49DF-B302-92FF90839E0B}"/>
              </a:ext>
            </a:extLst>
          </p:cNvPr>
          <p:cNvSpPr>
            <a:spLocks noGrp="1" noChangeArrowheads="1"/>
          </p:cNvSpPr>
          <p:nvPr>
            <p:ph type="sldNum" sz="quarter" idx="11"/>
          </p:nvPr>
        </p:nvSpPr>
        <p:spPr>
          <a:ln/>
        </p:spPr>
        <p:txBody>
          <a:bodyPr/>
          <a:lstStyle>
            <a:lvl1pPr>
              <a:defRPr/>
            </a:lvl1pPr>
          </a:lstStyle>
          <a:p>
            <a:pPr>
              <a:defRPr/>
            </a:pPr>
            <a:fld id="{1A94DFD5-F52E-4DA2-B26B-DED1ED48A2A7}" type="slidenum">
              <a:rPr lang="en-US" altLang="zh-CN"/>
              <a:pPr>
                <a:defRPr/>
              </a:pPr>
              <a:t>‹#›</a:t>
            </a:fld>
            <a:endParaRPr lang="en-US" altLang="zh-CN"/>
          </a:p>
        </p:txBody>
      </p:sp>
    </p:spTree>
    <p:extLst>
      <p:ext uri="{BB962C8B-B14F-4D97-AF65-F5344CB8AC3E}">
        <p14:creationId xmlns:p14="http://schemas.microsoft.com/office/powerpoint/2010/main" val="948402504"/>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383A8F3A-147D-47EA-A096-6ACE8198329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8">
            <a:extLst>
              <a:ext uri="{FF2B5EF4-FFF2-40B4-BE49-F238E27FC236}">
                <a16:creationId xmlns:a16="http://schemas.microsoft.com/office/drawing/2014/main" id="{38AFC031-41B8-4B60-BAE2-3A7FF53AB7E5}"/>
              </a:ext>
            </a:extLst>
          </p:cNvPr>
          <p:cNvSpPr>
            <a:spLocks noGrp="1" noChangeArrowheads="1"/>
          </p:cNvSpPr>
          <p:nvPr>
            <p:ph type="sldNum" sz="quarter" idx="11"/>
          </p:nvPr>
        </p:nvSpPr>
        <p:spPr>
          <a:ln/>
        </p:spPr>
        <p:txBody>
          <a:bodyPr/>
          <a:lstStyle>
            <a:lvl1pPr>
              <a:defRPr/>
            </a:lvl1pPr>
          </a:lstStyle>
          <a:p>
            <a:pPr>
              <a:defRPr/>
            </a:pPr>
            <a:fld id="{8BB13510-02D6-4D40-8E03-2E4FEB18BCFB}" type="slidenum">
              <a:rPr lang="en-US" altLang="zh-CN"/>
              <a:pPr>
                <a:defRPr/>
              </a:pPr>
              <a:t>‹#›</a:t>
            </a:fld>
            <a:endParaRPr lang="en-US" altLang="zh-CN"/>
          </a:p>
        </p:txBody>
      </p:sp>
    </p:spTree>
    <p:extLst>
      <p:ext uri="{BB962C8B-B14F-4D97-AF65-F5344CB8AC3E}">
        <p14:creationId xmlns:p14="http://schemas.microsoft.com/office/powerpoint/2010/main" val="737333574"/>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6">
            <a:extLst>
              <a:ext uri="{FF2B5EF4-FFF2-40B4-BE49-F238E27FC236}">
                <a16:creationId xmlns:a16="http://schemas.microsoft.com/office/drawing/2014/main" id="{6CAD3976-50EC-4A5A-9437-2F673CFC732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a:extLst>
              <a:ext uri="{FF2B5EF4-FFF2-40B4-BE49-F238E27FC236}">
                <a16:creationId xmlns:a16="http://schemas.microsoft.com/office/drawing/2014/main" id="{BFCEE84F-245B-4667-A653-4821727F6569}"/>
              </a:ext>
            </a:extLst>
          </p:cNvPr>
          <p:cNvSpPr>
            <a:spLocks noGrp="1" noChangeArrowheads="1"/>
          </p:cNvSpPr>
          <p:nvPr>
            <p:ph type="sldNum" sz="quarter" idx="11"/>
          </p:nvPr>
        </p:nvSpPr>
        <p:spPr>
          <a:ln/>
        </p:spPr>
        <p:txBody>
          <a:bodyPr/>
          <a:lstStyle>
            <a:lvl1pPr>
              <a:defRPr/>
            </a:lvl1pPr>
          </a:lstStyle>
          <a:p>
            <a:pPr>
              <a:defRPr/>
            </a:pPr>
            <a:fld id="{A8FD499A-5A86-4A31-AC4C-2F271CD3AE57}" type="slidenum">
              <a:rPr lang="en-US" altLang="zh-CN"/>
              <a:pPr>
                <a:defRPr/>
              </a:pPr>
              <a:t>‹#›</a:t>
            </a:fld>
            <a:endParaRPr lang="en-US" altLang="zh-CN"/>
          </a:p>
        </p:txBody>
      </p:sp>
    </p:spTree>
    <p:extLst>
      <p:ext uri="{BB962C8B-B14F-4D97-AF65-F5344CB8AC3E}">
        <p14:creationId xmlns:p14="http://schemas.microsoft.com/office/powerpoint/2010/main" val="1102355892"/>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6">
            <a:extLst>
              <a:ext uri="{FF2B5EF4-FFF2-40B4-BE49-F238E27FC236}">
                <a16:creationId xmlns:a16="http://schemas.microsoft.com/office/drawing/2014/main" id="{67CEEE17-7B37-4A11-A15F-E47DEFBF84B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a:extLst>
              <a:ext uri="{FF2B5EF4-FFF2-40B4-BE49-F238E27FC236}">
                <a16:creationId xmlns:a16="http://schemas.microsoft.com/office/drawing/2014/main" id="{7DDBEB82-EFF2-4BC7-972E-0DA3BDD9CA60}"/>
              </a:ext>
            </a:extLst>
          </p:cNvPr>
          <p:cNvSpPr>
            <a:spLocks noGrp="1" noChangeArrowheads="1"/>
          </p:cNvSpPr>
          <p:nvPr>
            <p:ph type="sldNum" sz="quarter" idx="11"/>
          </p:nvPr>
        </p:nvSpPr>
        <p:spPr>
          <a:ln/>
        </p:spPr>
        <p:txBody>
          <a:bodyPr/>
          <a:lstStyle>
            <a:lvl1pPr>
              <a:defRPr/>
            </a:lvl1pPr>
          </a:lstStyle>
          <a:p>
            <a:pPr>
              <a:defRPr/>
            </a:pPr>
            <a:fld id="{068EFA1C-47AF-484E-920A-A02821F86DE7}" type="slidenum">
              <a:rPr lang="en-US" altLang="zh-CN"/>
              <a:pPr>
                <a:defRPr/>
              </a:pPr>
              <a:t>‹#›</a:t>
            </a:fld>
            <a:endParaRPr lang="en-US" altLang="zh-CN"/>
          </a:p>
        </p:txBody>
      </p:sp>
    </p:spTree>
    <p:extLst>
      <p:ext uri="{BB962C8B-B14F-4D97-AF65-F5344CB8AC3E}">
        <p14:creationId xmlns:p14="http://schemas.microsoft.com/office/powerpoint/2010/main" val="3001629999"/>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CFC150D-9779-4E3A-8775-2CA9DD11D093}"/>
              </a:ext>
            </a:extLst>
          </p:cNvPr>
          <p:cNvSpPr>
            <a:spLocks noGrp="1" noChangeArrowheads="1"/>
          </p:cNvSpPr>
          <p:nvPr>
            <p:ph type="title"/>
          </p:nvPr>
        </p:nvSpPr>
        <p:spPr bwMode="auto">
          <a:xfrm>
            <a:off x="574675" y="260350"/>
            <a:ext cx="8001000"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r>
              <a:rPr lang="en-US" altLang="zh-CN"/>
              <a:t>abcd</a:t>
            </a:r>
          </a:p>
        </p:txBody>
      </p:sp>
      <p:sp>
        <p:nvSpPr>
          <p:cNvPr id="1027" name="Rectangle 3">
            <a:extLst>
              <a:ext uri="{FF2B5EF4-FFF2-40B4-BE49-F238E27FC236}">
                <a16:creationId xmlns:a16="http://schemas.microsoft.com/office/drawing/2014/main" id="{047E6D98-467D-457A-92E0-7067E4AA3410}"/>
              </a:ext>
            </a:extLst>
          </p:cNvPr>
          <p:cNvSpPr>
            <a:spLocks noGrp="1" noChangeArrowheads="1"/>
          </p:cNvSpPr>
          <p:nvPr>
            <p:ph type="body" idx="1"/>
          </p:nvPr>
        </p:nvSpPr>
        <p:spPr bwMode="auto">
          <a:xfrm>
            <a:off x="611188" y="1628775"/>
            <a:ext cx="80010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r>
              <a:rPr lang="en-US" altLang="zh-CN"/>
              <a:t>abvd</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AutoShape 4">
            <a:extLst>
              <a:ext uri="{FF2B5EF4-FFF2-40B4-BE49-F238E27FC236}">
                <a16:creationId xmlns:a16="http://schemas.microsoft.com/office/drawing/2014/main" id="{3947BD8D-8959-496D-A327-2D7813A6BAE4}"/>
              </a:ext>
            </a:extLst>
          </p:cNvPr>
          <p:cNvSpPr>
            <a:spLocks noChangeArrowheads="1"/>
          </p:cNvSpPr>
          <p:nvPr/>
        </p:nvSpPr>
        <p:spPr bwMode="auto">
          <a:xfrm>
            <a:off x="609600" y="1052513"/>
            <a:ext cx="7958138"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a:extLst>
              <a:ext uri="{FF2B5EF4-FFF2-40B4-BE49-F238E27FC236}">
                <a16:creationId xmlns:a16="http://schemas.microsoft.com/office/drawing/2014/main" id="{4B190BC0-FCCC-4D4B-B373-836284541CB3}"/>
              </a:ext>
            </a:extLst>
          </p:cNvPr>
          <p:cNvSpPr>
            <a:spLocks noChangeShapeType="1"/>
          </p:cNvSpPr>
          <p:nvPr/>
        </p:nvSpPr>
        <p:spPr bwMode="auto">
          <a:xfrm flipV="1">
            <a:off x="609600" y="6308725"/>
            <a:ext cx="7924800" cy="0"/>
          </a:xfrm>
          <a:prstGeom prst="line">
            <a:avLst/>
          </a:prstGeom>
          <a:noFill/>
          <a:ln w="31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166" name="Rectangle 6">
            <a:extLst>
              <a:ext uri="{FF2B5EF4-FFF2-40B4-BE49-F238E27FC236}">
                <a16:creationId xmlns:a16="http://schemas.microsoft.com/office/drawing/2014/main" id="{446FCC07-6ECB-4853-8E91-386FD3625454}"/>
              </a:ext>
            </a:extLst>
          </p:cNvPr>
          <p:cNvSpPr>
            <a:spLocks noGrp="1" noChangeArrowheads="1"/>
          </p:cNvSpPr>
          <p:nvPr>
            <p:ph type="dt" sz="half" idx="2"/>
          </p:nvPr>
        </p:nvSpPr>
        <p:spPr bwMode="auto">
          <a:xfrm>
            <a:off x="609600" y="6245225"/>
            <a:ext cx="19812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eaLnBrk="1" hangingPunct="1">
              <a:defRPr sz="1200" b="0">
                <a:latin typeface="Verdana" panose="020B0604030504040204" pitchFamily="34" charset="0"/>
              </a:defRPr>
            </a:lvl1pPr>
          </a:lstStyle>
          <a:p>
            <a:pPr>
              <a:defRPr/>
            </a:pPr>
            <a:endParaRPr lang="en-US" altLang="zh-CN"/>
          </a:p>
        </p:txBody>
      </p:sp>
      <p:sp>
        <p:nvSpPr>
          <p:cNvPr id="92168" name="Rectangle 8">
            <a:extLst>
              <a:ext uri="{FF2B5EF4-FFF2-40B4-BE49-F238E27FC236}">
                <a16:creationId xmlns:a16="http://schemas.microsoft.com/office/drawing/2014/main" id="{39EFCBA1-110C-4C79-AEBE-6201A7DFE7B7}"/>
              </a:ext>
            </a:extLst>
          </p:cNvPr>
          <p:cNvSpPr>
            <a:spLocks noGrp="1" noChangeArrowheads="1"/>
          </p:cNvSpPr>
          <p:nvPr>
            <p:ph type="sldNum" sz="quarter" idx="4"/>
          </p:nvPr>
        </p:nvSpPr>
        <p:spPr bwMode="auto">
          <a:xfrm>
            <a:off x="6553200" y="6245225"/>
            <a:ext cx="19812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b="0" smtClean="0">
                <a:latin typeface="Verdana" panose="020B0604030504040204" pitchFamily="34" charset="0"/>
              </a:defRPr>
            </a:lvl1pPr>
          </a:lstStyle>
          <a:p>
            <a:pPr>
              <a:defRPr/>
            </a:pPr>
            <a:fld id="{29E8DF5C-FAE5-49CA-A165-ACB8F5472298}" type="slidenum">
              <a:rPr lang="en-US" altLang="zh-CN"/>
              <a:pPr>
                <a:defRPr/>
              </a:pPr>
              <a:t>‹#›</a:t>
            </a:fld>
            <a:endParaRPr lang="en-US" altLang="zh-CN"/>
          </a:p>
        </p:txBody>
      </p:sp>
      <p:pic>
        <p:nvPicPr>
          <p:cNvPr id="1032" name="Picture 12">
            <a:hlinkClick r:id="" action="ppaction://hlinkshowjump?jump=nextslide"/>
            <a:extLst>
              <a:ext uri="{FF2B5EF4-FFF2-40B4-BE49-F238E27FC236}">
                <a16:creationId xmlns:a16="http://schemas.microsoft.com/office/drawing/2014/main" id="{CF721FA1-8E3C-4D18-B20E-67FD15FA6FB6}"/>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702550" y="6594475"/>
            <a:ext cx="61912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13">
            <a:hlinkClick r:id="" action="ppaction://hlinkshowjump?jump=endshow"/>
            <a:extLst>
              <a:ext uri="{FF2B5EF4-FFF2-40B4-BE49-F238E27FC236}">
                <a16:creationId xmlns:a16="http://schemas.microsoft.com/office/drawing/2014/main" id="{DE970DD5-4785-417A-8C46-CBEEC70601AA}"/>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8386763" y="6594475"/>
            <a:ext cx="61912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14">
            <a:hlinkClick r:id="" action="ppaction://hlinkshowjump?jump=previousslide"/>
            <a:extLst>
              <a:ext uri="{FF2B5EF4-FFF2-40B4-BE49-F238E27FC236}">
                <a16:creationId xmlns:a16="http://schemas.microsoft.com/office/drawing/2014/main" id="{CF242F14-340B-4DE8-B338-A9134B32BC23}"/>
              </a:ext>
            </a:extLst>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7018338" y="6594475"/>
            <a:ext cx="61912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89"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ransition>
    <p:random/>
  </p:transition>
  <p:txStyles>
    <p:titleStyle>
      <a:lvl1pPr algn="l" rtl="0" eaLnBrk="0" fontAlgn="base" hangingPunct="0">
        <a:spcBef>
          <a:spcPct val="0"/>
        </a:spcBef>
        <a:spcAft>
          <a:spcPct val="0"/>
        </a:spcAft>
        <a:defRPr sz="3800" b="1" kern="1200">
          <a:solidFill>
            <a:schemeClr val="tx2"/>
          </a:solidFill>
          <a:latin typeface="+mj-lt"/>
          <a:ea typeface="+mj-ea"/>
          <a:cs typeface="+mj-cs"/>
        </a:defRPr>
      </a:lvl1pPr>
      <a:lvl2pPr algn="l" rtl="0" eaLnBrk="0" fontAlgn="base" hangingPunct="0">
        <a:spcBef>
          <a:spcPct val="0"/>
        </a:spcBef>
        <a:spcAft>
          <a:spcPct val="0"/>
        </a:spcAft>
        <a:defRPr sz="3800" b="1">
          <a:solidFill>
            <a:schemeClr val="tx2"/>
          </a:solidFill>
          <a:latin typeface="Arial Narrow" panose="020B0606020202030204" pitchFamily="34" charset="0"/>
          <a:ea typeface="楷体_GB2312" pitchFamily="49" charset="-122"/>
        </a:defRPr>
      </a:lvl2pPr>
      <a:lvl3pPr algn="l" rtl="0" eaLnBrk="0" fontAlgn="base" hangingPunct="0">
        <a:spcBef>
          <a:spcPct val="0"/>
        </a:spcBef>
        <a:spcAft>
          <a:spcPct val="0"/>
        </a:spcAft>
        <a:defRPr sz="3800" b="1">
          <a:solidFill>
            <a:schemeClr val="tx2"/>
          </a:solidFill>
          <a:latin typeface="Arial Narrow" panose="020B0606020202030204" pitchFamily="34" charset="0"/>
          <a:ea typeface="楷体_GB2312" pitchFamily="49" charset="-122"/>
        </a:defRPr>
      </a:lvl3pPr>
      <a:lvl4pPr algn="l" rtl="0" eaLnBrk="0" fontAlgn="base" hangingPunct="0">
        <a:spcBef>
          <a:spcPct val="0"/>
        </a:spcBef>
        <a:spcAft>
          <a:spcPct val="0"/>
        </a:spcAft>
        <a:defRPr sz="3800" b="1">
          <a:solidFill>
            <a:schemeClr val="tx2"/>
          </a:solidFill>
          <a:latin typeface="Arial Narrow" panose="020B0606020202030204" pitchFamily="34" charset="0"/>
          <a:ea typeface="楷体_GB2312" pitchFamily="49" charset="-122"/>
        </a:defRPr>
      </a:lvl4pPr>
      <a:lvl5pPr algn="l" rtl="0" eaLnBrk="0" fontAlgn="base" hangingPunct="0">
        <a:spcBef>
          <a:spcPct val="0"/>
        </a:spcBef>
        <a:spcAft>
          <a:spcPct val="0"/>
        </a:spcAft>
        <a:defRPr sz="3800" b="1">
          <a:solidFill>
            <a:schemeClr val="tx2"/>
          </a:solidFill>
          <a:latin typeface="Arial Narrow" panose="020B0606020202030204" pitchFamily="34" charset="0"/>
          <a:ea typeface="楷体_GB2312" pitchFamily="49" charset="-122"/>
        </a:defRPr>
      </a:lvl5pPr>
      <a:lvl6pPr marL="457200" algn="l" rtl="0" fontAlgn="base">
        <a:spcBef>
          <a:spcPct val="0"/>
        </a:spcBef>
        <a:spcAft>
          <a:spcPct val="0"/>
        </a:spcAft>
        <a:defRPr sz="3800" b="1">
          <a:solidFill>
            <a:schemeClr val="tx2"/>
          </a:solidFill>
          <a:latin typeface="Arial Narrow" panose="020B0606020202030204" pitchFamily="34" charset="0"/>
          <a:ea typeface="楷体_GB2312" pitchFamily="49" charset="-122"/>
        </a:defRPr>
      </a:lvl6pPr>
      <a:lvl7pPr marL="914400" algn="l" rtl="0" fontAlgn="base">
        <a:spcBef>
          <a:spcPct val="0"/>
        </a:spcBef>
        <a:spcAft>
          <a:spcPct val="0"/>
        </a:spcAft>
        <a:defRPr sz="3800" b="1">
          <a:solidFill>
            <a:schemeClr val="tx2"/>
          </a:solidFill>
          <a:latin typeface="Arial Narrow" panose="020B0606020202030204" pitchFamily="34" charset="0"/>
          <a:ea typeface="楷体_GB2312" pitchFamily="49" charset="-122"/>
        </a:defRPr>
      </a:lvl7pPr>
      <a:lvl8pPr marL="1371600" algn="l" rtl="0" fontAlgn="base">
        <a:spcBef>
          <a:spcPct val="0"/>
        </a:spcBef>
        <a:spcAft>
          <a:spcPct val="0"/>
        </a:spcAft>
        <a:defRPr sz="3800" b="1">
          <a:solidFill>
            <a:schemeClr val="tx2"/>
          </a:solidFill>
          <a:latin typeface="Arial Narrow" panose="020B0606020202030204" pitchFamily="34" charset="0"/>
          <a:ea typeface="楷体_GB2312" pitchFamily="49" charset="-122"/>
        </a:defRPr>
      </a:lvl8pPr>
      <a:lvl9pPr marL="1828800" algn="l" rtl="0" fontAlgn="base">
        <a:spcBef>
          <a:spcPct val="0"/>
        </a:spcBef>
        <a:spcAft>
          <a:spcPct val="0"/>
        </a:spcAft>
        <a:defRPr sz="3800" b="1">
          <a:solidFill>
            <a:schemeClr val="tx2"/>
          </a:solidFill>
          <a:latin typeface="Arial Narrow" panose="020B0606020202030204" pitchFamily="34" charset="0"/>
          <a:ea typeface="楷体_GB2312" pitchFamily="49"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kern="1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3000" b="1" kern="1200">
          <a:solidFill>
            <a:schemeClr val="tx1"/>
          </a:solidFill>
          <a:latin typeface="+mn-lt"/>
          <a:ea typeface="+mn-ea"/>
          <a:cs typeface="+mn-cs"/>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800" b="1" kern="1200">
          <a:solidFill>
            <a:schemeClr val="tx1"/>
          </a:solidFill>
          <a:latin typeface="+mn-lt"/>
          <a:ea typeface="+mn-ea"/>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400" b="1" kern="1200">
          <a:solidFill>
            <a:schemeClr val="tx1"/>
          </a:solidFill>
          <a:latin typeface="+mn-lt"/>
          <a:ea typeface="+mn-ea"/>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4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audio" Target="../media/audio1.wav"/><Relationship Id="rId1" Type="http://schemas.openxmlformats.org/officeDocument/2006/relationships/slideLayout" Target="../slideLayouts/slideLayout1.xml"/><Relationship Id="rId4" Type="http://schemas.openxmlformats.org/officeDocument/2006/relationships/hyperlink" Target="ch07-2.ppt" TargetMode="Externa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7.wmf"/><Relationship Id="rId5" Type="http://schemas.openxmlformats.org/officeDocument/2006/relationships/oleObject" Target="../embeddings/oleObject3.bin"/><Relationship Id="rId4" Type="http://schemas.openxmlformats.org/officeDocument/2006/relationships/audio" Target="../media/audio1.wav"/></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8.w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9.png"/><Relationship Id="rId5" Type="http://schemas.openxmlformats.org/officeDocument/2006/relationships/oleObject" Target="../embeddings/oleObject5.bin"/><Relationship Id="rId4" Type="http://schemas.openxmlformats.org/officeDocument/2006/relationships/audio" Target="../media/audio1.wav"/></Relationships>
</file>

<file path=ppt/slides/_rels/slide13.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image" Target="../media/image11.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7.bin"/><Relationship Id="rId5" Type="http://schemas.openxmlformats.org/officeDocument/2006/relationships/image" Target="../media/image10.wmf"/><Relationship Id="rId4" Type="http://schemas.openxmlformats.org/officeDocument/2006/relationships/oleObject" Target="../embeddings/oleObject6.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audio" Target="../media/audio1.wav"/><Relationship Id="rId7" Type="http://schemas.openxmlformats.org/officeDocument/2006/relationships/image" Target="../media/image13.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9.bin"/><Relationship Id="rId5" Type="http://schemas.openxmlformats.org/officeDocument/2006/relationships/image" Target="../media/image12.wmf"/><Relationship Id="rId4" Type="http://schemas.openxmlformats.org/officeDocument/2006/relationships/oleObject" Target="../embeddings/oleObject8.bin"/><Relationship Id="rId9" Type="http://schemas.openxmlformats.org/officeDocument/2006/relationships/image" Target="../media/image14.wmf"/></Relationships>
</file>

<file path=ppt/slides/_rels/slide15.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11.bin"/><Relationship Id="rId7" Type="http://schemas.openxmlformats.org/officeDocument/2006/relationships/oleObject" Target="../embeddings/oleObject13.bin"/><Relationship Id="rId12"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6.wmf"/><Relationship Id="rId11" Type="http://schemas.openxmlformats.org/officeDocument/2006/relationships/oleObject" Target="../embeddings/oleObject15.bin"/><Relationship Id="rId5" Type="http://schemas.openxmlformats.org/officeDocument/2006/relationships/oleObject" Target="../embeddings/oleObject12.bin"/><Relationship Id="rId10" Type="http://schemas.openxmlformats.org/officeDocument/2006/relationships/image" Target="../media/image18.wmf"/><Relationship Id="rId4" Type="http://schemas.openxmlformats.org/officeDocument/2006/relationships/image" Target="../media/image15.wmf"/><Relationship Id="rId9" Type="http://schemas.openxmlformats.org/officeDocument/2006/relationships/oleObject" Target="../embeddings/oleObject14.bin"/></Relationships>
</file>

<file path=ppt/slides/_rels/slide1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20.wmf"/><Relationship Id="rId4" Type="http://schemas.openxmlformats.org/officeDocument/2006/relationships/oleObject" Target="../embeddings/oleObject16.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7.xml"/><Relationship Id="rId1" Type="http://schemas.openxmlformats.org/officeDocument/2006/relationships/slideLayout" Target="../slideLayouts/slideLayout7.xml"/><Relationship Id="rId6" Type="http://schemas.openxmlformats.org/officeDocument/2006/relationships/slide" Target="slide16.xml"/><Relationship Id="rId5" Type="http://schemas.openxmlformats.org/officeDocument/2006/relationships/slide" Target="slide13.xml"/><Relationship Id="rId4" Type="http://schemas.openxmlformats.org/officeDocument/2006/relationships/slide" Target="slide12.xml"/></Relationships>
</file>

<file path=ppt/slides/_rels/slide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1.bin"/><Relationship Id="rId4" Type="http://schemas.openxmlformats.org/officeDocument/2006/relationships/audio" Target="../media/audio1.wav"/></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6.w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9">
            <a:extLst>
              <a:ext uri="{FF2B5EF4-FFF2-40B4-BE49-F238E27FC236}">
                <a16:creationId xmlns:a16="http://schemas.microsoft.com/office/drawing/2014/main" id="{84D0CA53-5EA2-45D5-8C81-A0BA159DFD69}"/>
              </a:ext>
            </a:extLst>
          </p:cNvPr>
          <p:cNvSpPr>
            <a:spLocks noChangeArrowheads="1"/>
          </p:cNvSpPr>
          <p:nvPr/>
        </p:nvSpPr>
        <p:spPr bwMode="auto">
          <a:xfrm>
            <a:off x="1195388" y="908050"/>
            <a:ext cx="6516687" cy="1143000"/>
          </a:xfrm>
          <a:prstGeom prst="rect">
            <a:avLst/>
          </a:prstGeom>
          <a:noFill/>
          <a:ln>
            <a:noFill/>
          </a:ln>
          <a:effectLst/>
          <a:extLst>
            <a:ext uri="{909E8E84-426E-40DD-AFC4-6F175D3DCCD1}">
              <a14:hiddenFill xmlns:a14="http://schemas.microsoft.com/office/drawing/2010/main">
                <a:solidFill>
                  <a:schemeClr val="accent1">
                    <a:alpha val="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723900" indent="-723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23900" indent="-72390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723900" indent="-7239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723900" indent="-7239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723900" indent="-7239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1181100" indent="-7239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1638300" indent="-7239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2095500" indent="-7239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2552700" indent="-7239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AutoNum type="arabicPeriod" startAt="7"/>
            </a:pPr>
            <a:r>
              <a:rPr lang="zh-CN" altLang="en-US" sz="3600">
                <a:solidFill>
                  <a:srgbClr val="CC0000"/>
                </a:solidFill>
                <a:latin typeface="Times New Roman" panose="02020603050405020304" pitchFamily="18" charset="0"/>
              </a:rPr>
              <a:t>半导体存储器</a:t>
            </a:r>
          </a:p>
        </p:txBody>
      </p:sp>
      <p:sp>
        <p:nvSpPr>
          <p:cNvPr id="4099" name="Rectangle 20">
            <a:extLst>
              <a:ext uri="{FF2B5EF4-FFF2-40B4-BE49-F238E27FC236}">
                <a16:creationId xmlns:a16="http://schemas.microsoft.com/office/drawing/2014/main" id="{800F0D93-B2B1-444C-A9DB-169E5C250E7F}"/>
              </a:ext>
            </a:extLst>
          </p:cNvPr>
          <p:cNvSpPr>
            <a:spLocks noChangeArrowheads="1"/>
          </p:cNvSpPr>
          <p:nvPr/>
        </p:nvSpPr>
        <p:spPr bwMode="auto">
          <a:xfrm>
            <a:off x="1268413" y="2852738"/>
            <a:ext cx="6335712" cy="712787"/>
          </a:xfrm>
          <a:prstGeom prst="rect">
            <a:avLst/>
          </a:prstGeom>
          <a:noFill/>
          <a:ln>
            <a:noFill/>
          </a:ln>
          <a:effectLst/>
          <a:extLst>
            <a:ext uri="{909E8E84-426E-40DD-AFC4-6F175D3DCCD1}">
              <a14:hiddenFill xmlns:a14="http://schemas.microsoft.com/office/drawing/2010/main">
                <a:solidFill>
                  <a:schemeClr val="accent1">
                    <a:alpha val="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909638"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30651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1695450"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1526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6098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0670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5242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r>
              <a:rPr lang="en-US" altLang="zh-CN" sz="3200">
                <a:solidFill>
                  <a:srgbClr val="000066"/>
                </a:solidFill>
                <a:latin typeface="Times New Roman" panose="02020603050405020304" pitchFamily="18" charset="0"/>
                <a:hlinkClick r:id="rId3" action="ppaction://hlinksldjump"/>
              </a:rPr>
              <a:t>7.1 </a:t>
            </a:r>
            <a:r>
              <a:rPr lang="zh-CN" altLang="en-US" sz="3200">
                <a:solidFill>
                  <a:srgbClr val="000066"/>
                </a:solidFill>
                <a:latin typeface="Times New Roman" panose="02020603050405020304" pitchFamily="18" charset="0"/>
                <a:hlinkClick r:id="rId3" action="ppaction://hlinksldjump"/>
              </a:rPr>
              <a:t>只读存储器</a:t>
            </a:r>
            <a:endParaRPr lang="zh-CN" altLang="en-US" sz="3200">
              <a:solidFill>
                <a:srgbClr val="000066"/>
              </a:solidFill>
              <a:latin typeface="Times New Roman" panose="02020603050405020304" pitchFamily="18" charset="0"/>
            </a:endParaRPr>
          </a:p>
        </p:txBody>
      </p:sp>
      <p:sp>
        <p:nvSpPr>
          <p:cNvPr id="4100" name="Rectangle 22">
            <a:extLst>
              <a:ext uri="{FF2B5EF4-FFF2-40B4-BE49-F238E27FC236}">
                <a16:creationId xmlns:a16="http://schemas.microsoft.com/office/drawing/2014/main" id="{4DAF8327-F82D-47EF-A83A-B818FA245CA6}"/>
              </a:ext>
            </a:extLst>
          </p:cNvPr>
          <p:cNvSpPr>
            <a:spLocks noChangeArrowheads="1"/>
          </p:cNvSpPr>
          <p:nvPr/>
        </p:nvSpPr>
        <p:spPr bwMode="auto">
          <a:xfrm>
            <a:off x="1195388" y="3933825"/>
            <a:ext cx="5905500" cy="712788"/>
          </a:xfrm>
          <a:prstGeom prst="rect">
            <a:avLst/>
          </a:prstGeom>
          <a:noFill/>
          <a:ln>
            <a:noFill/>
          </a:ln>
          <a:effectLst/>
          <a:extLst>
            <a:ext uri="{909E8E84-426E-40DD-AFC4-6F175D3DCCD1}">
              <a14:hiddenFill xmlns:a14="http://schemas.microsoft.com/office/drawing/2010/main">
                <a:solidFill>
                  <a:schemeClr val="accent1">
                    <a:alpha val="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909638"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30651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1695450"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1526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6098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0670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5242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r>
              <a:rPr lang="en-US" altLang="zh-CN" sz="3200">
                <a:solidFill>
                  <a:srgbClr val="000066"/>
                </a:solidFill>
                <a:latin typeface="Times New Roman" panose="02020603050405020304" pitchFamily="18" charset="0"/>
                <a:hlinkClick r:id="rId4" action="ppaction://hlinkpres?slideindex=1&amp;slidetitle="/>
              </a:rPr>
              <a:t>7.2 </a:t>
            </a:r>
            <a:r>
              <a:rPr lang="zh-CN" altLang="en-US" sz="3200">
                <a:solidFill>
                  <a:srgbClr val="000066"/>
                </a:solidFill>
                <a:latin typeface="Times New Roman" panose="02020603050405020304" pitchFamily="18" charset="0"/>
                <a:hlinkClick r:id="rId4" action="ppaction://hlinkpres?slideindex=1&amp;slidetitle="/>
              </a:rPr>
              <a:t>随机存取存储器</a:t>
            </a:r>
            <a:endParaRPr lang="zh-CN" altLang="en-US" sz="3200">
              <a:solidFill>
                <a:srgbClr val="000066"/>
              </a:solidFill>
              <a:latin typeface="Times New Roman" panose="02020603050405020304" pitchFamily="18" charset="0"/>
            </a:endParaRPr>
          </a:p>
        </p:txBody>
      </p:sp>
    </p:spTree>
  </p:cSld>
  <p:clrMapOvr>
    <a:masterClrMapping/>
  </p:clrMapOvr>
  <p:transition>
    <p:wipe dir="r"/>
    <p:sndAc>
      <p:stSnd>
        <p:snd r:embed="rId2" name="PROJCTOR.WAV"/>
      </p:stSnd>
    </p:sndAc>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8" name="Object 24">
            <a:extLst>
              <a:ext uri="{FF2B5EF4-FFF2-40B4-BE49-F238E27FC236}">
                <a16:creationId xmlns:a16="http://schemas.microsoft.com/office/drawing/2014/main" id="{7950ECA4-F73C-424C-925A-6B56C3EAECD9}"/>
              </a:ext>
            </a:extLst>
          </p:cNvPr>
          <p:cNvGraphicFramePr>
            <a:graphicFrameLocks noChangeAspect="1"/>
          </p:cNvGraphicFramePr>
          <p:nvPr/>
        </p:nvGraphicFramePr>
        <p:xfrm>
          <a:off x="4464050" y="1304925"/>
          <a:ext cx="4630738" cy="4637088"/>
        </p:xfrm>
        <a:graphic>
          <a:graphicData uri="http://schemas.openxmlformats.org/presentationml/2006/ole">
            <mc:AlternateContent xmlns:mc="http://schemas.openxmlformats.org/markup-compatibility/2006">
              <mc:Choice xmlns:v="urn:schemas-microsoft-com:vml" Requires="v">
                <p:oleObj spid="_x0000_s14401" name="图片" r:id="rId5" imgW="3371088" imgH="3389376" progId="Word.Picture.8">
                  <p:embed/>
                </p:oleObj>
              </mc:Choice>
              <mc:Fallback>
                <p:oleObj name="图片" r:id="rId5" imgW="3371088" imgH="3389376" progId="Word.Picture.8">
                  <p:embed/>
                  <p:pic>
                    <p:nvPicPr>
                      <p:cNvPr id="0" name="Object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64050" y="1304925"/>
                        <a:ext cx="4630738" cy="4637088"/>
                      </a:xfrm>
                      <a:prstGeom prst="rect">
                        <a:avLst/>
                      </a:prstGeom>
                      <a:solidFill>
                        <a:schemeClr val="bg1"/>
                      </a:solidFill>
                      <a:ln w="9525">
                        <a:solidFill>
                          <a:srgbClr val="70B8D2"/>
                        </a:solidFill>
                        <a:miter lim="800000"/>
                        <a:headEnd/>
                        <a:tailEnd/>
                      </a:ln>
                    </p:spPr>
                  </p:pic>
                </p:oleObj>
              </mc:Fallback>
            </mc:AlternateContent>
          </a:graphicData>
        </a:graphic>
      </p:graphicFrame>
      <p:sp>
        <p:nvSpPr>
          <p:cNvPr id="372793" name="Text Box 57">
            <a:extLst>
              <a:ext uri="{FF2B5EF4-FFF2-40B4-BE49-F238E27FC236}">
                <a16:creationId xmlns:a16="http://schemas.microsoft.com/office/drawing/2014/main" id="{D0A677E7-1A7A-4F86-9EE9-F9E1CCFE1620}"/>
              </a:ext>
            </a:extLst>
          </p:cNvPr>
          <p:cNvSpPr txBox="1">
            <a:spLocks noChangeArrowheads="1"/>
          </p:cNvSpPr>
          <p:nvPr/>
        </p:nvSpPr>
        <p:spPr bwMode="auto">
          <a:xfrm>
            <a:off x="503238" y="4076700"/>
            <a:ext cx="40132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buFontTx/>
              <a:buChar char="•"/>
            </a:pPr>
            <a:r>
              <a:rPr kumimoji="1" lang="zh-CN" altLang="en-US" sz="2400">
                <a:solidFill>
                  <a:srgbClr val="000066"/>
                </a:solidFill>
                <a:latin typeface="楷体_GB2312" pitchFamily="49" charset="-122"/>
                <a:ea typeface="楷体_GB2312" pitchFamily="49" charset="-122"/>
              </a:rPr>
              <a:t>字线与位线的交点都是一个</a:t>
            </a:r>
          </a:p>
          <a:p>
            <a:pPr algn="l" eaLnBrk="1" hangingPunct="1">
              <a:spcBef>
                <a:spcPct val="50000"/>
              </a:spcBef>
            </a:pPr>
            <a:r>
              <a:rPr kumimoji="1" lang="zh-CN" altLang="en-US" sz="2400">
                <a:solidFill>
                  <a:srgbClr val="000066"/>
                </a:solidFill>
                <a:latin typeface="楷体_GB2312" pitchFamily="49" charset="-122"/>
                <a:ea typeface="楷体_GB2312" pitchFamily="49" charset="-122"/>
              </a:rPr>
              <a:t>存储单元。交点处有二极管</a:t>
            </a:r>
          </a:p>
          <a:p>
            <a:pPr algn="l" eaLnBrk="1" hangingPunct="1">
              <a:spcBef>
                <a:spcPct val="50000"/>
              </a:spcBef>
            </a:pPr>
            <a:r>
              <a:rPr kumimoji="1" lang="zh-CN" altLang="en-US" sz="2400">
                <a:solidFill>
                  <a:srgbClr val="000066"/>
                </a:solidFill>
                <a:latin typeface="楷体_GB2312" pitchFamily="49" charset="-122"/>
                <a:ea typeface="楷体_GB2312" pitchFamily="49" charset="-122"/>
              </a:rPr>
              <a:t>相当存</a:t>
            </a:r>
            <a:r>
              <a:rPr kumimoji="1" lang="en-US" altLang="zh-CN" sz="2400">
                <a:solidFill>
                  <a:srgbClr val="000066"/>
                </a:solidFill>
                <a:latin typeface="楷体_GB2312" pitchFamily="49" charset="-122"/>
                <a:ea typeface="楷体_GB2312" pitchFamily="49" charset="-122"/>
              </a:rPr>
              <a:t>1</a:t>
            </a:r>
            <a:r>
              <a:rPr kumimoji="1" lang="zh-CN" altLang="en-US" sz="2400">
                <a:solidFill>
                  <a:srgbClr val="000066"/>
                </a:solidFill>
                <a:latin typeface="楷体_GB2312" pitchFamily="49" charset="-122"/>
                <a:ea typeface="楷体_GB2312" pitchFamily="49" charset="-122"/>
              </a:rPr>
              <a:t>，无二极管相当存</a:t>
            </a:r>
            <a:r>
              <a:rPr kumimoji="1" lang="en-US" altLang="zh-CN" sz="2400">
                <a:solidFill>
                  <a:srgbClr val="000066"/>
                </a:solidFill>
                <a:latin typeface="楷体_GB2312" pitchFamily="49" charset="-122"/>
                <a:ea typeface="楷体_GB2312" pitchFamily="49" charset="-122"/>
              </a:rPr>
              <a:t>0</a:t>
            </a:r>
          </a:p>
        </p:txBody>
      </p:sp>
      <p:grpSp>
        <p:nvGrpSpPr>
          <p:cNvPr id="372816" name="Group 80">
            <a:extLst>
              <a:ext uri="{FF2B5EF4-FFF2-40B4-BE49-F238E27FC236}">
                <a16:creationId xmlns:a16="http://schemas.microsoft.com/office/drawing/2014/main" id="{C9FB0D60-5E0D-45C3-972B-F368AA09BAD1}"/>
              </a:ext>
            </a:extLst>
          </p:cNvPr>
          <p:cNvGrpSpPr>
            <a:grpSpLocks/>
          </p:cNvGrpSpPr>
          <p:nvPr/>
        </p:nvGrpSpPr>
        <p:grpSpPr bwMode="auto">
          <a:xfrm>
            <a:off x="538163" y="5791200"/>
            <a:ext cx="3690937" cy="457200"/>
            <a:chOff x="1530" y="813"/>
            <a:chExt cx="2325" cy="288"/>
          </a:xfrm>
        </p:grpSpPr>
        <p:sp>
          <p:nvSpPr>
            <p:cNvPr id="14399" name="Rectangle 81">
              <a:extLst>
                <a:ext uri="{FF2B5EF4-FFF2-40B4-BE49-F238E27FC236}">
                  <a16:creationId xmlns:a16="http://schemas.microsoft.com/office/drawing/2014/main" id="{BC9DAE69-893B-44CB-AA31-021D1CFA5EEC}"/>
                </a:ext>
              </a:extLst>
            </p:cNvPr>
            <p:cNvSpPr>
              <a:spLocks noChangeArrowheads="1"/>
            </p:cNvSpPr>
            <p:nvPr/>
          </p:nvSpPr>
          <p:spPr bwMode="auto">
            <a:xfrm>
              <a:off x="1530" y="813"/>
              <a:ext cx="23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r>
                <a:rPr kumimoji="1" lang="zh-CN" altLang="en-US" sz="2400">
                  <a:solidFill>
                    <a:srgbClr val="000066"/>
                  </a:solidFill>
                  <a:latin typeface="楷体_GB2312" pitchFamily="49" charset="-122"/>
                  <a:ea typeface="楷体_GB2312" pitchFamily="49" charset="-122"/>
                </a:rPr>
                <a:t>当</a:t>
              </a:r>
              <a:r>
                <a:rPr kumimoji="1" lang="en-US" altLang="zh-CN" sz="2400" i="1">
                  <a:solidFill>
                    <a:srgbClr val="000066"/>
                  </a:solidFill>
                  <a:latin typeface="Times New Roman" panose="02020603050405020304" pitchFamily="18" charset="0"/>
                  <a:ea typeface="楷体_GB2312" pitchFamily="49" charset="-122"/>
                </a:rPr>
                <a:t>OE</a:t>
              </a:r>
              <a:r>
                <a:rPr kumimoji="1" lang="en-US" altLang="zh-CN" sz="2400">
                  <a:solidFill>
                    <a:srgbClr val="000066"/>
                  </a:solidFill>
                  <a:latin typeface="Times New Roman" panose="02020603050405020304" pitchFamily="18" charset="0"/>
                  <a:ea typeface="楷体_GB2312" pitchFamily="49" charset="-122"/>
                </a:rPr>
                <a:t>=1</a:t>
              </a:r>
              <a:r>
                <a:rPr kumimoji="1" lang="zh-CN" altLang="en-US" sz="2400">
                  <a:solidFill>
                    <a:srgbClr val="000066"/>
                  </a:solidFill>
                  <a:latin typeface="Times New Roman" panose="02020603050405020304" pitchFamily="18" charset="0"/>
                  <a:ea typeface="楷体_GB2312" pitchFamily="49" charset="-122"/>
                </a:rPr>
                <a:t>时输出为高阻状态</a:t>
              </a:r>
            </a:p>
          </p:txBody>
        </p:sp>
        <p:sp>
          <p:nvSpPr>
            <p:cNvPr id="14400" name="Line 82">
              <a:extLst>
                <a:ext uri="{FF2B5EF4-FFF2-40B4-BE49-F238E27FC236}">
                  <a16:creationId xmlns:a16="http://schemas.microsoft.com/office/drawing/2014/main" id="{4754898E-C581-45FF-A85B-A0016A8D0B88}"/>
                </a:ext>
              </a:extLst>
            </p:cNvPr>
            <p:cNvSpPr>
              <a:spLocks noChangeShapeType="1"/>
            </p:cNvSpPr>
            <p:nvPr/>
          </p:nvSpPr>
          <p:spPr bwMode="auto">
            <a:xfrm>
              <a:off x="1837" y="867"/>
              <a:ext cx="205" cy="0"/>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72822" name="Group 86">
            <a:extLst>
              <a:ext uri="{FF2B5EF4-FFF2-40B4-BE49-F238E27FC236}">
                <a16:creationId xmlns:a16="http://schemas.microsoft.com/office/drawing/2014/main" id="{1A47B0D6-8467-4077-9E12-77724FEA72BA}"/>
              </a:ext>
            </a:extLst>
          </p:cNvPr>
          <p:cNvGrpSpPr>
            <a:grpSpLocks/>
          </p:cNvGrpSpPr>
          <p:nvPr/>
        </p:nvGrpSpPr>
        <p:grpSpPr bwMode="auto">
          <a:xfrm>
            <a:off x="501650" y="620713"/>
            <a:ext cx="3549650" cy="2979737"/>
            <a:chOff x="316" y="708"/>
            <a:chExt cx="2236" cy="1877"/>
          </a:xfrm>
        </p:grpSpPr>
        <p:grpSp>
          <p:nvGrpSpPr>
            <p:cNvPr id="14342" name="Group 25">
              <a:extLst>
                <a:ext uri="{FF2B5EF4-FFF2-40B4-BE49-F238E27FC236}">
                  <a16:creationId xmlns:a16="http://schemas.microsoft.com/office/drawing/2014/main" id="{96ED42C4-AA34-401B-9FB9-43067A027884}"/>
                </a:ext>
              </a:extLst>
            </p:cNvPr>
            <p:cNvGrpSpPr>
              <a:grpSpLocks/>
            </p:cNvGrpSpPr>
            <p:nvPr/>
          </p:nvGrpSpPr>
          <p:grpSpPr bwMode="auto">
            <a:xfrm>
              <a:off x="454" y="1591"/>
              <a:ext cx="657" cy="291"/>
              <a:chOff x="3396" y="3230"/>
              <a:chExt cx="657" cy="291"/>
            </a:xfrm>
          </p:grpSpPr>
          <p:sp>
            <p:nvSpPr>
              <p:cNvPr id="14397" name="Text Box 26">
                <a:extLst>
                  <a:ext uri="{FF2B5EF4-FFF2-40B4-BE49-F238E27FC236}">
                    <a16:creationId xmlns:a16="http://schemas.microsoft.com/office/drawing/2014/main" id="{BE9B6F9B-F9BA-4D27-81B9-FA767A75F5A4}"/>
                  </a:ext>
                </a:extLst>
              </p:cNvPr>
              <p:cNvSpPr txBox="1">
                <a:spLocks noChangeArrowheads="1"/>
              </p:cNvSpPr>
              <p:nvPr/>
            </p:nvSpPr>
            <p:spPr bwMode="auto">
              <a:xfrm>
                <a:off x="3396" y="3233"/>
                <a:ext cx="327"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latin typeface="Times New Roman" panose="02020603050405020304" pitchFamily="18" charset="0"/>
                    <a:ea typeface="楷体_GB2312" pitchFamily="49" charset="-122"/>
                  </a:rPr>
                  <a:t>0</a:t>
                </a:r>
              </a:p>
            </p:txBody>
          </p:sp>
          <p:sp>
            <p:nvSpPr>
              <p:cNvPr id="14398" name="Text Box 27">
                <a:extLst>
                  <a:ext uri="{FF2B5EF4-FFF2-40B4-BE49-F238E27FC236}">
                    <a16:creationId xmlns:a16="http://schemas.microsoft.com/office/drawing/2014/main" id="{28B520F3-5519-4732-A1F0-FB5E8DD6E25F}"/>
                  </a:ext>
                </a:extLst>
              </p:cNvPr>
              <p:cNvSpPr txBox="1">
                <a:spLocks noChangeArrowheads="1"/>
              </p:cNvSpPr>
              <p:nvPr/>
            </p:nvSpPr>
            <p:spPr bwMode="auto">
              <a:xfrm>
                <a:off x="3726" y="3230"/>
                <a:ext cx="327"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latin typeface="Times New Roman" panose="02020603050405020304" pitchFamily="18" charset="0"/>
                    <a:ea typeface="楷体_GB2312" pitchFamily="49" charset="-122"/>
                  </a:rPr>
                  <a:t>0</a:t>
                </a:r>
              </a:p>
            </p:txBody>
          </p:sp>
        </p:grpSp>
        <p:grpSp>
          <p:nvGrpSpPr>
            <p:cNvPr id="14343" name="Group 28">
              <a:extLst>
                <a:ext uri="{FF2B5EF4-FFF2-40B4-BE49-F238E27FC236}">
                  <a16:creationId xmlns:a16="http://schemas.microsoft.com/office/drawing/2014/main" id="{85EF832D-F34C-480E-9C1A-77D7EFB97A02}"/>
                </a:ext>
              </a:extLst>
            </p:cNvPr>
            <p:cNvGrpSpPr>
              <a:grpSpLocks/>
            </p:cNvGrpSpPr>
            <p:nvPr/>
          </p:nvGrpSpPr>
          <p:grpSpPr bwMode="auto">
            <a:xfrm>
              <a:off x="448" y="1831"/>
              <a:ext cx="653" cy="288"/>
              <a:chOff x="3390" y="3470"/>
              <a:chExt cx="653" cy="288"/>
            </a:xfrm>
          </p:grpSpPr>
          <p:sp>
            <p:nvSpPr>
              <p:cNvPr id="14395" name="Text Box 29">
                <a:extLst>
                  <a:ext uri="{FF2B5EF4-FFF2-40B4-BE49-F238E27FC236}">
                    <a16:creationId xmlns:a16="http://schemas.microsoft.com/office/drawing/2014/main" id="{763B5909-A1B2-46CB-B1A5-51087569466C}"/>
                  </a:ext>
                </a:extLst>
              </p:cNvPr>
              <p:cNvSpPr txBox="1">
                <a:spLocks noChangeArrowheads="1"/>
              </p:cNvSpPr>
              <p:nvPr/>
            </p:nvSpPr>
            <p:spPr bwMode="auto">
              <a:xfrm>
                <a:off x="3390" y="3470"/>
                <a:ext cx="327"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latin typeface="Times New Roman" panose="02020603050405020304" pitchFamily="18" charset="0"/>
                    <a:ea typeface="楷体_GB2312" pitchFamily="49" charset="-122"/>
                  </a:rPr>
                  <a:t>0</a:t>
                </a:r>
              </a:p>
            </p:txBody>
          </p:sp>
          <p:sp>
            <p:nvSpPr>
              <p:cNvPr id="14396" name="Text Box 30">
                <a:extLst>
                  <a:ext uri="{FF2B5EF4-FFF2-40B4-BE49-F238E27FC236}">
                    <a16:creationId xmlns:a16="http://schemas.microsoft.com/office/drawing/2014/main" id="{535C7ACC-511E-42CD-B14E-23DE025B2012}"/>
                  </a:ext>
                </a:extLst>
              </p:cNvPr>
              <p:cNvSpPr txBox="1">
                <a:spLocks noChangeArrowheads="1"/>
              </p:cNvSpPr>
              <p:nvPr/>
            </p:nvSpPr>
            <p:spPr bwMode="auto">
              <a:xfrm>
                <a:off x="3715" y="3470"/>
                <a:ext cx="328"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latin typeface="Times New Roman" panose="02020603050405020304" pitchFamily="18" charset="0"/>
                    <a:ea typeface="楷体_GB2312" pitchFamily="49" charset="-122"/>
                  </a:rPr>
                  <a:t>1</a:t>
                </a:r>
              </a:p>
            </p:txBody>
          </p:sp>
        </p:grpSp>
        <p:grpSp>
          <p:nvGrpSpPr>
            <p:cNvPr id="14344" name="Group 31">
              <a:extLst>
                <a:ext uri="{FF2B5EF4-FFF2-40B4-BE49-F238E27FC236}">
                  <a16:creationId xmlns:a16="http://schemas.microsoft.com/office/drawing/2014/main" id="{820E365C-71E8-480E-908E-FE66D3ADEB65}"/>
                </a:ext>
              </a:extLst>
            </p:cNvPr>
            <p:cNvGrpSpPr>
              <a:grpSpLocks/>
            </p:cNvGrpSpPr>
            <p:nvPr/>
          </p:nvGrpSpPr>
          <p:grpSpPr bwMode="auto">
            <a:xfrm>
              <a:off x="446" y="2053"/>
              <a:ext cx="659" cy="297"/>
              <a:chOff x="3388" y="3692"/>
              <a:chExt cx="659" cy="297"/>
            </a:xfrm>
          </p:grpSpPr>
          <p:sp>
            <p:nvSpPr>
              <p:cNvPr id="14393" name="Text Box 32">
                <a:extLst>
                  <a:ext uri="{FF2B5EF4-FFF2-40B4-BE49-F238E27FC236}">
                    <a16:creationId xmlns:a16="http://schemas.microsoft.com/office/drawing/2014/main" id="{93B3B3F1-99F5-4B1D-986A-130FA7DF0D0E}"/>
                  </a:ext>
                </a:extLst>
              </p:cNvPr>
              <p:cNvSpPr txBox="1">
                <a:spLocks noChangeArrowheads="1"/>
              </p:cNvSpPr>
              <p:nvPr/>
            </p:nvSpPr>
            <p:spPr bwMode="auto">
              <a:xfrm>
                <a:off x="3720" y="3701"/>
                <a:ext cx="327"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latin typeface="Times New Roman" panose="02020603050405020304" pitchFamily="18" charset="0"/>
                    <a:ea typeface="楷体_GB2312" pitchFamily="49" charset="-122"/>
                  </a:rPr>
                  <a:t>0</a:t>
                </a:r>
              </a:p>
            </p:txBody>
          </p:sp>
          <p:sp>
            <p:nvSpPr>
              <p:cNvPr id="14394" name="Text Box 33">
                <a:extLst>
                  <a:ext uri="{FF2B5EF4-FFF2-40B4-BE49-F238E27FC236}">
                    <a16:creationId xmlns:a16="http://schemas.microsoft.com/office/drawing/2014/main" id="{5418AD1C-D60A-4E39-9170-4A2A89FDC4D6}"/>
                  </a:ext>
                </a:extLst>
              </p:cNvPr>
              <p:cNvSpPr txBox="1">
                <a:spLocks noChangeArrowheads="1"/>
              </p:cNvSpPr>
              <p:nvPr/>
            </p:nvSpPr>
            <p:spPr bwMode="auto">
              <a:xfrm>
                <a:off x="3388" y="3692"/>
                <a:ext cx="328"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latin typeface="Times New Roman" panose="02020603050405020304" pitchFamily="18" charset="0"/>
                    <a:ea typeface="楷体_GB2312" pitchFamily="49" charset="-122"/>
                  </a:rPr>
                  <a:t>1</a:t>
                </a:r>
              </a:p>
            </p:txBody>
          </p:sp>
        </p:grpSp>
        <p:grpSp>
          <p:nvGrpSpPr>
            <p:cNvPr id="14345" name="Group 34">
              <a:extLst>
                <a:ext uri="{FF2B5EF4-FFF2-40B4-BE49-F238E27FC236}">
                  <a16:creationId xmlns:a16="http://schemas.microsoft.com/office/drawing/2014/main" id="{EBE5B7C9-BFEF-4EB7-8F1B-CBB3B47E82CD}"/>
                </a:ext>
              </a:extLst>
            </p:cNvPr>
            <p:cNvGrpSpPr>
              <a:grpSpLocks/>
            </p:cNvGrpSpPr>
            <p:nvPr/>
          </p:nvGrpSpPr>
          <p:grpSpPr bwMode="auto">
            <a:xfrm>
              <a:off x="443" y="2293"/>
              <a:ext cx="658" cy="292"/>
              <a:chOff x="3385" y="3932"/>
              <a:chExt cx="658" cy="292"/>
            </a:xfrm>
          </p:grpSpPr>
          <p:sp>
            <p:nvSpPr>
              <p:cNvPr id="14391" name="Text Box 35">
                <a:extLst>
                  <a:ext uri="{FF2B5EF4-FFF2-40B4-BE49-F238E27FC236}">
                    <a16:creationId xmlns:a16="http://schemas.microsoft.com/office/drawing/2014/main" id="{7277AA84-5D63-47BC-AFE6-9060C70236F0}"/>
                  </a:ext>
                </a:extLst>
              </p:cNvPr>
              <p:cNvSpPr txBox="1">
                <a:spLocks noChangeArrowheads="1"/>
              </p:cNvSpPr>
              <p:nvPr/>
            </p:nvSpPr>
            <p:spPr bwMode="auto">
              <a:xfrm>
                <a:off x="3385" y="3932"/>
                <a:ext cx="328"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latin typeface="Times New Roman" panose="02020603050405020304" pitchFamily="18" charset="0"/>
                    <a:ea typeface="楷体_GB2312" pitchFamily="49" charset="-122"/>
                  </a:rPr>
                  <a:t>1</a:t>
                </a:r>
              </a:p>
            </p:txBody>
          </p:sp>
          <p:sp>
            <p:nvSpPr>
              <p:cNvPr id="14392" name="Text Box 36">
                <a:extLst>
                  <a:ext uri="{FF2B5EF4-FFF2-40B4-BE49-F238E27FC236}">
                    <a16:creationId xmlns:a16="http://schemas.microsoft.com/office/drawing/2014/main" id="{5E43337C-51F1-4AAF-B9DB-732A70AD74CC}"/>
                  </a:ext>
                </a:extLst>
              </p:cNvPr>
              <p:cNvSpPr txBox="1">
                <a:spLocks noChangeArrowheads="1"/>
              </p:cNvSpPr>
              <p:nvPr/>
            </p:nvSpPr>
            <p:spPr bwMode="auto">
              <a:xfrm>
                <a:off x="3715" y="3936"/>
                <a:ext cx="328"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latin typeface="Times New Roman" panose="02020603050405020304" pitchFamily="18" charset="0"/>
                    <a:ea typeface="楷体_GB2312" pitchFamily="49" charset="-122"/>
                  </a:rPr>
                  <a:t>1</a:t>
                </a:r>
              </a:p>
            </p:txBody>
          </p:sp>
        </p:grpSp>
        <p:grpSp>
          <p:nvGrpSpPr>
            <p:cNvPr id="14346" name="Group 37">
              <a:extLst>
                <a:ext uri="{FF2B5EF4-FFF2-40B4-BE49-F238E27FC236}">
                  <a16:creationId xmlns:a16="http://schemas.microsoft.com/office/drawing/2014/main" id="{B0C1CAD8-6044-4BE7-B6F1-B8DAD9738DFA}"/>
                </a:ext>
              </a:extLst>
            </p:cNvPr>
            <p:cNvGrpSpPr>
              <a:grpSpLocks/>
            </p:cNvGrpSpPr>
            <p:nvPr/>
          </p:nvGrpSpPr>
          <p:grpSpPr bwMode="auto">
            <a:xfrm>
              <a:off x="1088" y="2263"/>
              <a:ext cx="1464" cy="295"/>
              <a:chOff x="4120" y="3929"/>
              <a:chExt cx="1464" cy="295"/>
            </a:xfrm>
          </p:grpSpPr>
          <p:sp>
            <p:nvSpPr>
              <p:cNvPr id="14387" name="Text Box 38">
                <a:extLst>
                  <a:ext uri="{FF2B5EF4-FFF2-40B4-BE49-F238E27FC236}">
                    <a16:creationId xmlns:a16="http://schemas.microsoft.com/office/drawing/2014/main" id="{E3C2FEF8-389D-460D-B8B3-FFD2D37FD56A}"/>
                  </a:ext>
                </a:extLst>
              </p:cNvPr>
              <p:cNvSpPr txBox="1">
                <a:spLocks noChangeArrowheads="1"/>
              </p:cNvSpPr>
              <p:nvPr/>
            </p:nvSpPr>
            <p:spPr bwMode="auto">
              <a:xfrm>
                <a:off x="4120" y="3936"/>
                <a:ext cx="328"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FF3300"/>
                    </a:solidFill>
                    <a:latin typeface="Times New Roman" panose="02020603050405020304" pitchFamily="18" charset="0"/>
                    <a:ea typeface="楷体_GB2312" pitchFamily="49" charset="-122"/>
                  </a:rPr>
                  <a:t>1</a:t>
                </a:r>
              </a:p>
            </p:txBody>
          </p:sp>
          <p:sp>
            <p:nvSpPr>
              <p:cNvPr id="14388" name="Text Box 39">
                <a:extLst>
                  <a:ext uri="{FF2B5EF4-FFF2-40B4-BE49-F238E27FC236}">
                    <a16:creationId xmlns:a16="http://schemas.microsoft.com/office/drawing/2014/main" id="{12CC5102-F552-41FF-8D72-A355C3B70E59}"/>
                  </a:ext>
                </a:extLst>
              </p:cNvPr>
              <p:cNvSpPr txBox="1">
                <a:spLocks noChangeArrowheads="1"/>
              </p:cNvSpPr>
              <p:nvPr/>
            </p:nvSpPr>
            <p:spPr bwMode="auto">
              <a:xfrm>
                <a:off x="4876" y="3930"/>
                <a:ext cx="328"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FF3300"/>
                    </a:solidFill>
                    <a:latin typeface="Times New Roman" panose="02020603050405020304" pitchFamily="18" charset="0"/>
                    <a:ea typeface="楷体_GB2312" pitchFamily="49" charset="-122"/>
                  </a:rPr>
                  <a:t>1</a:t>
                </a:r>
              </a:p>
            </p:txBody>
          </p:sp>
          <p:sp>
            <p:nvSpPr>
              <p:cNvPr id="14389" name="Text Box 40">
                <a:extLst>
                  <a:ext uri="{FF2B5EF4-FFF2-40B4-BE49-F238E27FC236}">
                    <a16:creationId xmlns:a16="http://schemas.microsoft.com/office/drawing/2014/main" id="{775829D7-414A-406D-A758-6833BF4A4B7A}"/>
                  </a:ext>
                </a:extLst>
              </p:cNvPr>
              <p:cNvSpPr txBox="1">
                <a:spLocks noChangeArrowheads="1"/>
              </p:cNvSpPr>
              <p:nvPr/>
            </p:nvSpPr>
            <p:spPr bwMode="auto">
              <a:xfrm>
                <a:off x="5256" y="3933"/>
                <a:ext cx="328"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FF3300"/>
                    </a:solidFill>
                    <a:latin typeface="Times New Roman" panose="02020603050405020304" pitchFamily="18" charset="0"/>
                    <a:ea typeface="楷体_GB2312" pitchFamily="49" charset="-122"/>
                  </a:rPr>
                  <a:t>0</a:t>
                </a:r>
              </a:p>
            </p:txBody>
          </p:sp>
          <p:sp>
            <p:nvSpPr>
              <p:cNvPr id="14390" name="Text Box 41">
                <a:extLst>
                  <a:ext uri="{FF2B5EF4-FFF2-40B4-BE49-F238E27FC236}">
                    <a16:creationId xmlns:a16="http://schemas.microsoft.com/office/drawing/2014/main" id="{77D1F47C-CAE0-4C34-8B1A-C6736488BA5F}"/>
                  </a:ext>
                </a:extLst>
              </p:cNvPr>
              <p:cNvSpPr txBox="1">
                <a:spLocks noChangeArrowheads="1"/>
              </p:cNvSpPr>
              <p:nvPr/>
            </p:nvSpPr>
            <p:spPr bwMode="auto">
              <a:xfrm>
                <a:off x="4497" y="3929"/>
                <a:ext cx="327"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FF3300"/>
                    </a:solidFill>
                    <a:latin typeface="Times New Roman" panose="02020603050405020304" pitchFamily="18" charset="0"/>
                    <a:ea typeface="楷体_GB2312" pitchFamily="49" charset="-122"/>
                  </a:rPr>
                  <a:t>1</a:t>
                </a:r>
              </a:p>
            </p:txBody>
          </p:sp>
        </p:grpSp>
        <p:grpSp>
          <p:nvGrpSpPr>
            <p:cNvPr id="14347" name="Group 42">
              <a:extLst>
                <a:ext uri="{FF2B5EF4-FFF2-40B4-BE49-F238E27FC236}">
                  <a16:creationId xmlns:a16="http://schemas.microsoft.com/office/drawing/2014/main" id="{CC5B6073-9EEC-4373-81ED-C6B09A9015AD}"/>
                </a:ext>
              </a:extLst>
            </p:cNvPr>
            <p:cNvGrpSpPr>
              <a:grpSpLocks/>
            </p:cNvGrpSpPr>
            <p:nvPr/>
          </p:nvGrpSpPr>
          <p:grpSpPr bwMode="auto">
            <a:xfrm>
              <a:off x="1096" y="1802"/>
              <a:ext cx="1453" cy="291"/>
              <a:chOff x="4128" y="3468"/>
              <a:chExt cx="1453" cy="291"/>
            </a:xfrm>
          </p:grpSpPr>
          <p:sp>
            <p:nvSpPr>
              <p:cNvPr id="14383" name="Text Box 43">
                <a:extLst>
                  <a:ext uri="{FF2B5EF4-FFF2-40B4-BE49-F238E27FC236}">
                    <a16:creationId xmlns:a16="http://schemas.microsoft.com/office/drawing/2014/main" id="{FB884472-4090-4E61-BEA2-E733E9011672}"/>
                  </a:ext>
                </a:extLst>
              </p:cNvPr>
              <p:cNvSpPr txBox="1">
                <a:spLocks noChangeArrowheads="1"/>
              </p:cNvSpPr>
              <p:nvPr/>
            </p:nvSpPr>
            <p:spPr bwMode="auto">
              <a:xfrm>
                <a:off x="4495" y="3468"/>
                <a:ext cx="328"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FF3300"/>
                    </a:solidFill>
                    <a:latin typeface="Times New Roman" panose="02020603050405020304" pitchFamily="18" charset="0"/>
                    <a:ea typeface="楷体_GB2312" pitchFamily="49" charset="-122"/>
                  </a:rPr>
                  <a:t>1</a:t>
                </a:r>
              </a:p>
            </p:txBody>
          </p:sp>
          <p:sp>
            <p:nvSpPr>
              <p:cNvPr id="14384" name="Text Box 44">
                <a:extLst>
                  <a:ext uri="{FF2B5EF4-FFF2-40B4-BE49-F238E27FC236}">
                    <a16:creationId xmlns:a16="http://schemas.microsoft.com/office/drawing/2014/main" id="{29BE1F14-F599-468B-AB08-1F41B4F99A8F}"/>
                  </a:ext>
                </a:extLst>
              </p:cNvPr>
              <p:cNvSpPr txBox="1">
                <a:spLocks noChangeArrowheads="1"/>
              </p:cNvSpPr>
              <p:nvPr/>
            </p:nvSpPr>
            <p:spPr bwMode="auto">
              <a:xfrm>
                <a:off x="5253" y="3471"/>
                <a:ext cx="328"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FF3300"/>
                    </a:solidFill>
                    <a:latin typeface="Times New Roman" panose="02020603050405020304" pitchFamily="18" charset="0"/>
                    <a:ea typeface="楷体_GB2312" pitchFamily="49" charset="-122"/>
                  </a:rPr>
                  <a:t>1</a:t>
                </a:r>
              </a:p>
            </p:txBody>
          </p:sp>
          <p:sp>
            <p:nvSpPr>
              <p:cNvPr id="14385" name="Text Box 45">
                <a:extLst>
                  <a:ext uri="{FF2B5EF4-FFF2-40B4-BE49-F238E27FC236}">
                    <a16:creationId xmlns:a16="http://schemas.microsoft.com/office/drawing/2014/main" id="{A4BE5757-1EB5-44B0-9B2A-584B2EE860B9}"/>
                  </a:ext>
                </a:extLst>
              </p:cNvPr>
              <p:cNvSpPr txBox="1">
                <a:spLocks noChangeArrowheads="1"/>
              </p:cNvSpPr>
              <p:nvPr/>
            </p:nvSpPr>
            <p:spPr bwMode="auto">
              <a:xfrm>
                <a:off x="4128" y="3470"/>
                <a:ext cx="327"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FF3300"/>
                    </a:solidFill>
                    <a:latin typeface="Times New Roman" panose="02020603050405020304" pitchFamily="18" charset="0"/>
                    <a:ea typeface="楷体_GB2312" pitchFamily="49" charset="-122"/>
                  </a:rPr>
                  <a:t>1</a:t>
                </a:r>
              </a:p>
            </p:txBody>
          </p:sp>
          <p:sp>
            <p:nvSpPr>
              <p:cNvPr id="14386" name="Text Box 46">
                <a:extLst>
                  <a:ext uri="{FF2B5EF4-FFF2-40B4-BE49-F238E27FC236}">
                    <a16:creationId xmlns:a16="http://schemas.microsoft.com/office/drawing/2014/main" id="{60A822FF-F063-4C0C-8ADD-7F22E6BDE74C}"/>
                  </a:ext>
                </a:extLst>
              </p:cNvPr>
              <p:cNvSpPr txBox="1">
                <a:spLocks noChangeArrowheads="1"/>
              </p:cNvSpPr>
              <p:nvPr/>
            </p:nvSpPr>
            <p:spPr bwMode="auto">
              <a:xfrm>
                <a:off x="4881" y="3468"/>
                <a:ext cx="327"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FF3300"/>
                    </a:solidFill>
                    <a:latin typeface="Times New Roman" panose="02020603050405020304" pitchFamily="18" charset="0"/>
                    <a:ea typeface="楷体_GB2312" pitchFamily="49" charset="-122"/>
                  </a:rPr>
                  <a:t>0</a:t>
                </a:r>
              </a:p>
            </p:txBody>
          </p:sp>
        </p:grpSp>
        <p:grpSp>
          <p:nvGrpSpPr>
            <p:cNvPr id="14348" name="Group 47">
              <a:extLst>
                <a:ext uri="{FF2B5EF4-FFF2-40B4-BE49-F238E27FC236}">
                  <a16:creationId xmlns:a16="http://schemas.microsoft.com/office/drawing/2014/main" id="{E86AD208-E550-46FE-A95D-5FC12426C160}"/>
                </a:ext>
              </a:extLst>
            </p:cNvPr>
            <p:cNvGrpSpPr>
              <a:grpSpLocks/>
            </p:cNvGrpSpPr>
            <p:nvPr/>
          </p:nvGrpSpPr>
          <p:grpSpPr bwMode="auto">
            <a:xfrm>
              <a:off x="1084" y="2033"/>
              <a:ext cx="1462" cy="291"/>
              <a:chOff x="4116" y="3699"/>
              <a:chExt cx="1462" cy="291"/>
            </a:xfrm>
          </p:grpSpPr>
          <p:sp>
            <p:nvSpPr>
              <p:cNvPr id="14379" name="Text Box 48">
                <a:extLst>
                  <a:ext uri="{FF2B5EF4-FFF2-40B4-BE49-F238E27FC236}">
                    <a16:creationId xmlns:a16="http://schemas.microsoft.com/office/drawing/2014/main" id="{A5DDCFC8-B630-4A82-A768-00E6999428AB}"/>
                  </a:ext>
                </a:extLst>
              </p:cNvPr>
              <p:cNvSpPr txBox="1">
                <a:spLocks noChangeArrowheads="1"/>
              </p:cNvSpPr>
              <p:nvPr/>
            </p:nvSpPr>
            <p:spPr bwMode="auto">
              <a:xfrm>
                <a:off x="4501" y="3699"/>
                <a:ext cx="328"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FF3300"/>
                    </a:solidFill>
                    <a:latin typeface="Times New Roman" panose="02020603050405020304" pitchFamily="18" charset="0"/>
                    <a:ea typeface="楷体_GB2312" pitchFamily="49" charset="-122"/>
                  </a:rPr>
                  <a:t>1</a:t>
                </a:r>
              </a:p>
            </p:txBody>
          </p:sp>
          <p:sp>
            <p:nvSpPr>
              <p:cNvPr id="14380" name="Text Box 49">
                <a:extLst>
                  <a:ext uri="{FF2B5EF4-FFF2-40B4-BE49-F238E27FC236}">
                    <a16:creationId xmlns:a16="http://schemas.microsoft.com/office/drawing/2014/main" id="{E012C4EA-A239-4145-BFC0-9C7DA9D73EA0}"/>
                  </a:ext>
                </a:extLst>
              </p:cNvPr>
              <p:cNvSpPr txBox="1">
                <a:spLocks noChangeArrowheads="1"/>
              </p:cNvSpPr>
              <p:nvPr/>
            </p:nvSpPr>
            <p:spPr bwMode="auto">
              <a:xfrm>
                <a:off x="5250" y="3702"/>
                <a:ext cx="328"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FF3300"/>
                    </a:solidFill>
                    <a:latin typeface="Times New Roman" panose="02020603050405020304" pitchFamily="18" charset="0"/>
                    <a:ea typeface="楷体_GB2312" pitchFamily="49" charset="-122"/>
                  </a:rPr>
                  <a:t>0</a:t>
                </a:r>
              </a:p>
            </p:txBody>
          </p:sp>
          <p:sp>
            <p:nvSpPr>
              <p:cNvPr id="14381" name="Text Box 50">
                <a:extLst>
                  <a:ext uri="{FF2B5EF4-FFF2-40B4-BE49-F238E27FC236}">
                    <a16:creationId xmlns:a16="http://schemas.microsoft.com/office/drawing/2014/main" id="{40FA0716-1907-4D49-918F-8D81A61EEE47}"/>
                  </a:ext>
                </a:extLst>
              </p:cNvPr>
              <p:cNvSpPr txBox="1">
                <a:spLocks noChangeArrowheads="1"/>
              </p:cNvSpPr>
              <p:nvPr/>
            </p:nvSpPr>
            <p:spPr bwMode="auto">
              <a:xfrm>
                <a:off x="4116" y="3701"/>
                <a:ext cx="327"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FF3300"/>
                    </a:solidFill>
                    <a:latin typeface="Times New Roman" panose="02020603050405020304" pitchFamily="18" charset="0"/>
                    <a:ea typeface="楷体_GB2312" pitchFamily="49" charset="-122"/>
                  </a:rPr>
                  <a:t>0</a:t>
                </a:r>
              </a:p>
            </p:txBody>
          </p:sp>
          <p:sp>
            <p:nvSpPr>
              <p:cNvPr id="14382" name="Text Box 51">
                <a:extLst>
                  <a:ext uri="{FF2B5EF4-FFF2-40B4-BE49-F238E27FC236}">
                    <a16:creationId xmlns:a16="http://schemas.microsoft.com/office/drawing/2014/main" id="{2196079D-0758-4128-AD1B-84D0A76B112E}"/>
                  </a:ext>
                </a:extLst>
              </p:cNvPr>
              <p:cNvSpPr txBox="1">
                <a:spLocks noChangeArrowheads="1"/>
              </p:cNvSpPr>
              <p:nvPr/>
            </p:nvSpPr>
            <p:spPr bwMode="auto">
              <a:xfrm>
                <a:off x="4878" y="3699"/>
                <a:ext cx="327"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FF3300"/>
                    </a:solidFill>
                    <a:latin typeface="Times New Roman" panose="02020603050405020304" pitchFamily="18" charset="0"/>
                    <a:ea typeface="楷体_GB2312" pitchFamily="49" charset="-122"/>
                  </a:rPr>
                  <a:t>0</a:t>
                </a:r>
              </a:p>
            </p:txBody>
          </p:sp>
        </p:grpSp>
        <p:grpSp>
          <p:nvGrpSpPr>
            <p:cNvPr id="14349" name="Group 52">
              <a:extLst>
                <a:ext uri="{FF2B5EF4-FFF2-40B4-BE49-F238E27FC236}">
                  <a16:creationId xmlns:a16="http://schemas.microsoft.com/office/drawing/2014/main" id="{094ABD05-6404-43BF-95B2-AF391436C70D}"/>
                </a:ext>
              </a:extLst>
            </p:cNvPr>
            <p:cNvGrpSpPr>
              <a:grpSpLocks/>
            </p:cNvGrpSpPr>
            <p:nvPr/>
          </p:nvGrpSpPr>
          <p:grpSpPr bwMode="auto">
            <a:xfrm>
              <a:off x="1090" y="1568"/>
              <a:ext cx="1449" cy="293"/>
              <a:chOff x="4122" y="3234"/>
              <a:chExt cx="1449" cy="293"/>
            </a:xfrm>
          </p:grpSpPr>
          <p:sp>
            <p:nvSpPr>
              <p:cNvPr id="14375" name="Text Box 53">
                <a:extLst>
                  <a:ext uri="{FF2B5EF4-FFF2-40B4-BE49-F238E27FC236}">
                    <a16:creationId xmlns:a16="http://schemas.microsoft.com/office/drawing/2014/main" id="{363C81C3-AFFC-4747-BBA0-63B188AB764F}"/>
                  </a:ext>
                </a:extLst>
              </p:cNvPr>
              <p:cNvSpPr txBox="1">
                <a:spLocks noChangeArrowheads="1"/>
              </p:cNvSpPr>
              <p:nvPr/>
            </p:nvSpPr>
            <p:spPr bwMode="auto">
              <a:xfrm>
                <a:off x="4882" y="3234"/>
                <a:ext cx="328"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FF3300"/>
                    </a:solidFill>
                    <a:latin typeface="Times New Roman" panose="02020603050405020304" pitchFamily="18" charset="0"/>
                    <a:ea typeface="楷体_GB2312" pitchFamily="49" charset="-122"/>
                  </a:rPr>
                  <a:t>1</a:t>
                </a:r>
              </a:p>
            </p:txBody>
          </p:sp>
          <p:sp>
            <p:nvSpPr>
              <p:cNvPr id="14376" name="Text Box 54">
                <a:extLst>
                  <a:ext uri="{FF2B5EF4-FFF2-40B4-BE49-F238E27FC236}">
                    <a16:creationId xmlns:a16="http://schemas.microsoft.com/office/drawing/2014/main" id="{8B2F8152-8D20-48D9-966C-E8900D390E85}"/>
                  </a:ext>
                </a:extLst>
              </p:cNvPr>
              <p:cNvSpPr txBox="1">
                <a:spLocks noChangeArrowheads="1"/>
              </p:cNvSpPr>
              <p:nvPr/>
            </p:nvSpPr>
            <p:spPr bwMode="auto">
              <a:xfrm>
                <a:off x="4122" y="3239"/>
                <a:ext cx="327"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FF3300"/>
                    </a:solidFill>
                    <a:latin typeface="Times New Roman" panose="02020603050405020304" pitchFamily="18" charset="0"/>
                    <a:ea typeface="楷体_GB2312" pitchFamily="49" charset="-122"/>
                  </a:rPr>
                  <a:t>1</a:t>
                </a:r>
              </a:p>
            </p:txBody>
          </p:sp>
          <p:sp>
            <p:nvSpPr>
              <p:cNvPr id="14377" name="Text Box 55">
                <a:extLst>
                  <a:ext uri="{FF2B5EF4-FFF2-40B4-BE49-F238E27FC236}">
                    <a16:creationId xmlns:a16="http://schemas.microsoft.com/office/drawing/2014/main" id="{39FF1E86-7B88-4270-9D38-3C70790B1ADC}"/>
                  </a:ext>
                </a:extLst>
              </p:cNvPr>
              <p:cNvSpPr txBox="1">
                <a:spLocks noChangeArrowheads="1"/>
              </p:cNvSpPr>
              <p:nvPr/>
            </p:nvSpPr>
            <p:spPr bwMode="auto">
              <a:xfrm>
                <a:off x="4500" y="3239"/>
                <a:ext cx="327"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FF3300"/>
                    </a:solidFill>
                    <a:latin typeface="Times New Roman" panose="02020603050405020304" pitchFamily="18" charset="0"/>
                    <a:ea typeface="楷体_GB2312" pitchFamily="49" charset="-122"/>
                  </a:rPr>
                  <a:t>0</a:t>
                </a:r>
              </a:p>
            </p:txBody>
          </p:sp>
          <p:sp>
            <p:nvSpPr>
              <p:cNvPr id="14378" name="Text Box 56">
                <a:extLst>
                  <a:ext uri="{FF2B5EF4-FFF2-40B4-BE49-F238E27FC236}">
                    <a16:creationId xmlns:a16="http://schemas.microsoft.com/office/drawing/2014/main" id="{48E07738-E60D-4C0D-8DE2-00C9804DF964}"/>
                  </a:ext>
                </a:extLst>
              </p:cNvPr>
              <p:cNvSpPr txBox="1">
                <a:spLocks noChangeArrowheads="1"/>
              </p:cNvSpPr>
              <p:nvPr/>
            </p:nvSpPr>
            <p:spPr bwMode="auto">
              <a:xfrm>
                <a:off x="5244" y="3237"/>
                <a:ext cx="327"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FF3300"/>
                    </a:solidFill>
                    <a:latin typeface="Times New Roman" panose="02020603050405020304" pitchFamily="18" charset="0"/>
                    <a:ea typeface="楷体_GB2312" pitchFamily="49" charset="-122"/>
                  </a:rPr>
                  <a:t>1</a:t>
                </a:r>
              </a:p>
            </p:txBody>
          </p:sp>
        </p:grpSp>
        <p:grpSp>
          <p:nvGrpSpPr>
            <p:cNvPr id="14350" name="Group 58">
              <a:extLst>
                <a:ext uri="{FF2B5EF4-FFF2-40B4-BE49-F238E27FC236}">
                  <a16:creationId xmlns:a16="http://schemas.microsoft.com/office/drawing/2014/main" id="{98D0C04F-CDE8-415F-A256-3A75A738D984}"/>
                </a:ext>
              </a:extLst>
            </p:cNvPr>
            <p:cNvGrpSpPr>
              <a:grpSpLocks/>
            </p:cNvGrpSpPr>
            <p:nvPr/>
          </p:nvGrpSpPr>
          <p:grpSpPr bwMode="auto">
            <a:xfrm>
              <a:off x="316" y="1026"/>
              <a:ext cx="2216" cy="1540"/>
              <a:chOff x="90" y="54"/>
              <a:chExt cx="2457" cy="1540"/>
            </a:xfrm>
          </p:grpSpPr>
          <p:sp>
            <p:nvSpPr>
              <p:cNvPr id="14354" name="Text Box 59">
                <a:extLst>
                  <a:ext uri="{FF2B5EF4-FFF2-40B4-BE49-F238E27FC236}">
                    <a16:creationId xmlns:a16="http://schemas.microsoft.com/office/drawing/2014/main" id="{0FA4A860-E2D9-4AAF-ACCA-ED30D58CA2E8}"/>
                  </a:ext>
                </a:extLst>
              </p:cNvPr>
              <p:cNvSpPr txBox="1">
                <a:spLocks noChangeArrowheads="1"/>
              </p:cNvSpPr>
              <p:nvPr/>
            </p:nvSpPr>
            <p:spPr bwMode="auto">
              <a:xfrm>
                <a:off x="164" y="54"/>
                <a:ext cx="818"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zh-CN" altLang="en-US" sz="2800">
                    <a:latin typeface="Times New Roman" panose="02020603050405020304" pitchFamily="18" charset="0"/>
                    <a:ea typeface="楷体_GB2312" pitchFamily="49" charset="-122"/>
                  </a:rPr>
                  <a:t>地   址</a:t>
                </a:r>
              </a:p>
            </p:txBody>
          </p:sp>
          <p:sp>
            <p:nvSpPr>
              <p:cNvPr id="14355" name="Text Box 60">
                <a:extLst>
                  <a:ext uri="{FF2B5EF4-FFF2-40B4-BE49-F238E27FC236}">
                    <a16:creationId xmlns:a16="http://schemas.microsoft.com/office/drawing/2014/main" id="{20B9B6A9-30BD-4EFC-8EAE-C4E4AD67705C}"/>
                  </a:ext>
                </a:extLst>
              </p:cNvPr>
              <p:cNvSpPr txBox="1">
                <a:spLocks noChangeArrowheads="1"/>
              </p:cNvSpPr>
              <p:nvPr/>
            </p:nvSpPr>
            <p:spPr bwMode="auto">
              <a:xfrm>
                <a:off x="238" y="344"/>
                <a:ext cx="454"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i="1">
                    <a:latin typeface="Times New Roman" panose="02020603050405020304" pitchFamily="18" charset="0"/>
                    <a:ea typeface="楷体_GB2312" pitchFamily="49" charset="-122"/>
                  </a:rPr>
                  <a:t>A</a:t>
                </a:r>
                <a:r>
                  <a:rPr kumimoji="1" lang="en-US" altLang="zh-CN" sz="2400" i="1" baseline="-25000">
                    <a:latin typeface="Times New Roman" panose="02020603050405020304" pitchFamily="18" charset="0"/>
                    <a:ea typeface="楷体_GB2312" pitchFamily="49" charset="-122"/>
                  </a:rPr>
                  <a:t>1</a:t>
                </a:r>
                <a:endParaRPr kumimoji="1" lang="en-US" altLang="zh-CN" sz="2400" i="1">
                  <a:latin typeface="Times New Roman" panose="02020603050405020304" pitchFamily="18" charset="0"/>
                  <a:ea typeface="楷体_GB2312" pitchFamily="49" charset="-122"/>
                </a:endParaRPr>
              </a:p>
            </p:txBody>
          </p:sp>
          <p:sp>
            <p:nvSpPr>
              <p:cNvPr id="14356" name="Text Box 61">
                <a:extLst>
                  <a:ext uri="{FF2B5EF4-FFF2-40B4-BE49-F238E27FC236}">
                    <a16:creationId xmlns:a16="http://schemas.microsoft.com/office/drawing/2014/main" id="{80FBDCA5-A0DE-426B-A6BD-75C1EED1C095}"/>
                  </a:ext>
                </a:extLst>
              </p:cNvPr>
              <p:cNvSpPr txBox="1">
                <a:spLocks noChangeArrowheads="1"/>
              </p:cNvSpPr>
              <p:nvPr/>
            </p:nvSpPr>
            <p:spPr bwMode="auto">
              <a:xfrm>
                <a:off x="515" y="350"/>
                <a:ext cx="454"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i="1">
                    <a:latin typeface="Times New Roman" panose="02020603050405020304" pitchFamily="18" charset="0"/>
                    <a:ea typeface="楷体_GB2312" pitchFamily="49" charset="-122"/>
                  </a:rPr>
                  <a:t>A</a:t>
                </a:r>
                <a:r>
                  <a:rPr kumimoji="1" lang="en-US" altLang="zh-CN" sz="2400" i="1" baseline="-25000">
                    <a:latin typeface="Times New Roman" panose="02020603050405020304" pitchFamily="18" charset="0"/>
                    <a:ea typeface="楷体_GB2312" pitchFamily="49" charset="-122"/>
                  </a:rPr>
                  <a:t>0</a:t>
                </a:r>
                <a:endParaRPr kumimoji="1" lang="en-US" altLang="zh-CN" sz="2400" i="1">
                  <a:latin typeface="Times New Roman" panose="02020603050405020304" pitchFamily="18" charset="0"/>
                  <a:ea typeface="楷体_GB2312" pitchFamily="49" charset="-122"/>
                </a:endParaRPr>
              </a:p>
            </p:txBody>
          </p:sp>
          <p:sp>
            <p:nvSpPr>
              <p:cNvPr id="14357" name="Line 62">
                <a:extLst>
                  <a:ext uri="{FF2B5EF4-FFF2-40B4-BE49-F238E27FC236}">
                    <a16:creationId xmlns:a16="http://schemas.microsoft.com/office/drawing/2014/main" id="{36E0A38B-2951-4BE1-A9C3-D363AB8E4449}"/>
                  </a:ext>
                </a:extLst>
              </p:cNvPr>
              <p:cNvSpPr>
                <a:spLocks noChangeShapeType="1"/>
              </p:cNvSpPr>
              <p:nvPr/>
            </p:nvSpPr>
            <p:spPr bwMode="auto">
              <a:xfrm>
                <a:off x="910" y="68"/>
                <a:ext cx="0" cy="140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8" name="Text Box 63">
                <a:extLst>
                  <a:ext uri="{FF2B5EF4-FFF2-40B4-BE49-F238E27FC236}">
                    <a16:creationId xmlns:a16="http://schemas.microsoft.com/office/drawing/2014/main" id="{6C46A1BE-495D-4820-B517-41F5B6F76526}"/>
                  </a:ext>
                </a:extLst>
              </p:cNvPr>
              <p:cNvSpPr txBox="1">
                <a:spLocks noChangeArrowheads="1"/>
              </p:cNvSpPr>
              <p:nvPr/>
            </p:nvSpPr>
            <p:spPr bwMode="auto">
              <a:xfrm>
                <a:off x="952" y="350"/>
                <a:ext cx="454"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i="1">
                    <a:latin typeface="Times New Roman" panose="02020603050405020304" pitchFamily="18" charset="0"/>
                    <a:ea typeface="楷体_GB2312" pitchFamily="49" charset="-122"/>
                  </a:rPr>
                  <a:t>D</a:t>
                </a:r>
                <a:r>
                  <a:rPr kumimoji="1" lang="en-US" altLang="zh-CN" sz="2400" i="1" baseline="-25000">
                    <a:latin typeface="Times New Roman" panose="02020603050405020304" pitchFamily="18" charset="0"/>
                    <a:ea typeface="楷体_GB2312" pitchFamily="49" charset="-122"/>
                  </a:rPr>
                  <a:t>3</a:t>
                </a:r>
                <a:endParaRPr kumimoji="1" lang="en-US" altLang="zh-CN" sz="2400" i="1">
                  <a:latin typeface="Times New Roman" panose="02020603050405020304" pitchFamily="18" charset="0"/>
                  <a:ea typeface="楷体_GB2312" pitchFamily="49" charset="-122"/>
                </a:endParaRPr>
              </a:p>
            </p:txBody>
          </p:sp>
          <p:sp>
            <p:nvSpPr>
              <p:cNvPr id="14359" name="Text Box 64">
                <a:extLst>
                  <a:ext uri="{FF2B5EF4-FFF2-40B4-BE49-F238E27FC236}">
                    <a16:creationId xmlns:a16="http://schemas.microsoft.com/office/drawing/2014/main" id="{3EC23B51-36F7-4B3B-A5EB-1A6D2AFC3B6F}"/>
                  </a:ext>
                </a:extLst>
              </p:cNvPr>
              <p:cNvSpPr txBox="1">
                <a:spLocks noChangeArrowheads="1"/>
              </p:cNvSpPr>
              <p:nvPr/>
            </p:nvSpPr>
            <p:spPr bwMode="auto">
              <a:xfrm>
                <a:off x="1318" y="356"/>
                <a:ext cx="454"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i="1">
                    <a:latin typeface="Times New Roman" panose="02020603050405020304" pitchFamily="18" charset="0"/>
                    <a:ea typeface="楷体_GB2312" pitchFamily="49" charset="-122"/>
                  </a:rPr>
                  <a:t>D</a:t>
                </a:r>
                <a:r>
                  <a:rPr kumimoji="1" lang="en-US" altLang="zh-CN" sz="2400" i="1" baseline="-25000">
                    <a:latin typeface="Times New Roman" panose="02020603050405020304" pitchFamily="18" charset="0"/>
                    <a:ea typeface="楷体_GB2312" pitchFamily="49" charset="-122"/>
                  </a:rPr>
                  <a:t>2</a:t>
                </a:r>
                <a:endParaRPr kumimoji="1" lang="en-US" altLang="zh-CN" sz="2400" i="1">
                  <a:latin typeface="Times New Roman" panose="02020603050405020304" pitchFamily="18" charset="0"/>
                  <a:ea typeface="楷体_GB2312" pitchFamily="49" charset="-122"/>
                </a:endParaRPr>
              </a:p>
            </p:txBody>
          </p:sp>
          <p:sp>
            <p:nvSpPr>
              <p:cNvPr id="14360" name="Text Box 65">
                <a:extLst>
                  <a:ext uri="{FF2B5EF4-FFF2-40B4-BE49-F238E27FC236}">
                    <a16:creationId xmlns:a16="http://schemas.microsoft.com/office/drawing/2014/main" id="{7870B5F6-E9DF-4C62-B955-5C1016A650E8}"/>
                  </a:ext>
                </a:extLst>
              </p:cNvPr>
              <p:cNvSpPr txBox="1">
                <a:spLocks noChangeArrowheads="1"/>
              </p:cNvSpPr>
              <p:nvPr/>
            </p:nvSpPr>
            <p:spPr bwMode="auto">
              <a:xfrm>
                <a:off x="1702" y="344"/>
                <a:ext cx="454"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i="1">
                    <a:latin typeface="Times New Roman" panose="02020603050405020304" pitchFamily="18" charset="0"/>
                    <a:ea typeface="楷体_GB2312" pitchFamily="49" charset="-122"/>
                  </a:rPr>
                  <a:t>D</a:t>
                </a:r>
                <a:r>
                  <a:rPr kumimoji="1" lang="en-US" altLang="zh-CN" sz="2400" i="1" baseline="-25000">
                    <a:latin typeface="Times New Roman" panose="02020603050405020304" pitchFamily="18" charset="0"/>
                    <a:ea typeface="楷体_GB2312" pitchFamily="49" charset="-122"/>
                  </a:rPr>
                  <a:t>1</a:t>
                </a:r>
                <a:endParaRPr kumimoji="1" lang="en-US" altLang="zh-CN" sz="2400" i="1">
                  <a:latin typeface="Times New Roman" panose="02020603050405020304" pitchFamily="18" charset="0"/>
                  <a:ea typeface="楷体_GB2312" pitchFamily="49" charset="-122"/>
                </a:endParaRPr>
              </a:p>
            </p:txBody>
          </p:sp>
          <p:sp>
            <p:nvSpPr>
              <p:cNvPr id="14361" name="Text Box 66">
                <a:extLst>
                  <a:ext uri="{FF2B5EF4-FFF2-40B4-BE49-F238E27FC236}">
                    <a16:creationId xmlns:a16="http://schemas.microsoft.com/office/drawing/2014/main" id="{4F8688F1-B631-4EE2-A19B-9BAA69497A9C}"/>
                  </a:ext>
                </a:extLst>
              </p:cNvPr>
              <p:cNvSpPr txBox="1">
                <a:spLocks noChangeArrowheads="1"/>
              </p:cNvSpPr>
              <p:nvPr/>
            </p:nvSpPr>
            <p:spPr bwMode="auto">
              <a:xfrm>
                <a:off x="2068" y="350"/>
                <a:ext cx="454"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i="1">
                    <a:latin typeface="Times New Roman" panose="02020603050405020304" pitchFamily="18" charset="0"/>
                    <a:ea typeface="楷体_GB2312" pitchFamily="49" charset="-122"/>
                  </a:rPr>
                  <a:t>D</a:t>
                </a:r>
                <a:r>
                  <a:rPr kumimoji="1" lang="en-US" altLang="zh-CN" sz="2400" i="1" baseline="-25000">
                    <a:latin typeface="Times New Roman" panose="02020603050405020304" pitchFamily="18" charset="0"/>
                    <a:ea typeface="楷体_GB2312" pitchFamily="49" charset="-122"/>
                  </a:rPr>
                  <a:t>0</a:t>
                </a:r>
                <a:endParaRPr kumimoji="1" lang="en-US" altLang="zh-CN" sz="2400" i="1">
                  <a:latin typeface="Times New Roman" panose="02020603050405020304" pitchFamily="18" charset="0"/>
                  <a:ea typeface="楷体_GB2312" pitchFamily="49" charset="-122"/>
                </a:endParaRPr>
              </a:p>
            </p:txBody>
          </p:sp>
          <p:sp>
            <p:nvSpPr>
              <p:cNvPr id="14362" name="Text Box 67">
                <a:extLst>
                  <a:ext uri="{FF2B5EF4-FFF2-40B4-BE49-F238E27FC236}">
                    <a16:creationId xmlns:a16="http://schemas.microsoft.com/office/drawing/2014/main" id="{6018751A-3327-4A96-A778-40CAE4825BAF}"/>
                  </a:ext>
                </a:extLst>
              </p:cNvPr>
              <p:cNvSpPr txBox="1">
                <a:spLocks noChangeArrowheads="1"/>
              </p:cNvSpPr>
              <p:nvPr/>
            </p:nvSpPr>
            <p:spPr bwMode="auto">
              <a:xfrm>
                <a:off x="1308" y="55"/>
                <a:ext cx="982"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zh-CN" altLang="en-US" sz="2800">
                    <a:latin typeface="Times New Roman" panose="02020603050405020304" pitchFamily="18" charset="0"/>
                    <a:ea typeface="楷体_GB2312" pitchFamily="49" charset="-122"/>
                  </a:rPr>
                  <a:t>内   容</a:t>
                </a:r>
              </a:p>
            </p:txBody>
          </p:sp>
          <p:sp>
            <p:nvSpPr>
              <p:cNvPr id="14363" name="Line 68">
                <a:extLst>
                  <a:ext uri="{FF2B5EF4-FFF2-40B4-BE49-F238E27FC236}">
                    <a16:creationId xmlns:a16="http://schemas.microsoft.com/office/drawing/2014/main" id="{A0B35F1A-C173-48E2-AB62-7EE53A037F9F}"/>
                  </a:ext>
                </a:extLst>
              </p:cNvPr>
              <p:cNvSpPr>
                <a:spLocks noChangeShapeType="1"/>
              </p:cNvSpPr>
              <p:nvPr/>
            </p:nvSpPr>
            <p:spPr bwMode="auto">
              <a:xfrm>
                <a:off x="111" y="73"/>
                <a:ext cx="243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4" name="Line 69">
                <a:extLst>
                  <a:ext uri="{FF2B5EF4-FFF2-40B4-BE49-F238E27FC236}">
                    <a16:creationId xmlns:a16="http://schemas.microsoft.com/office/drawing/2014/main" id="{C9E93F0D-52E3-4FFD-A7E8-E6F1BFAEC275}"/>
                  </a:ext>
                </a:extLst>
              </p:cNvPr>
              <p:cNvSpPr>
                <a:spLocks noChangeShapeType="1"/>
              </p:cNvSpPr>
              <p:nvPr/>
            </p:nvSpPr>
            <p:spPr bwMode="auto">
              <a:xfrm>
                <a:off x="99" y="637"/>
                <a:ext cx="243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5" name="Line 70">
                <a:extLst>
                  <a:ext uri="{FF2B5EF4-FFF2-40B4-BE49-F238E27FC236}">
                    <a16:creationId xmlns:a16="http://schemas.microsoft.com/office/drawing/2014/main" id="{9B821FE2-BF95-4CFF-B6ED-2F74FDB7C42B}"/>
                  </a:ext>
                </a:extLst>
              </p:cNvPr>
              <p:cNvSpPr>
                <a:spLocks noChangeShapeType="1"/>
              </p:cNvSpPr>
              <p:nvPr/>
            </p:nvSpPr>
            <p:spPr bwMode="auto">
              <a:xfrm>
                <a:off x="96" y="877"/>
                <a:ext cx="243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6" name="Line 71">
                <a:extLst>
                  <a:ext uri="{FF2B5EF4-FFF2-40B4-BE49-F238E27FC236}">
                    <a16:creationId xmlns:a16="http://schemas.microsoft.com/office/drawing/2014/main" id="{CE2EDCA9-E1A0-4936-BF15-8D23F4B9F147}"/>
                  </a:ext>
                </a:extLst>
              </p:cNvPr>
              <p:cNvSpPr>
                <a:spLocks noChangeShapeType="1"/>
              </p:cNvSpPr>
              <p:nvPr/>
            </p:nvSpPr>
            <p:spPr bwMode="auto">
              <a:xfrm>
                <a:off x="93" y="1117"/>
                <a:ext cx="243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7" name="Line 72">
                <a:extLst>
                  <a:ext uri="{FF2B5EF4-FFF2-40B4-BE49-F238E27FC236}">
                    <a16:creationId xmlns:a16="http://schemas.microsoft.com/office/drawing/2014/main" id="{B6837FAF-50E6-4F70-8E62-0B0CB10F3D50}"/>
                  </a:ext>
                </a:extLst>
              </p:cNvPr>
              <p:cNvSpPr>
                <a:spLocks noChangeShapeType="1"/>
              </p:cNvSpPr>
              <p:nvPr/>
            </p:nvSpPr>
            <p:spPr bwMode="auto">
              <a:xfrm>
                <a:off x="90" y="1339"/>
                <a:ext cx="243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8" name="Line 73">
                <a:extLst>
                  <a:ext uri="{FF2B5EF4-FFF2-40B4-BE49-F238E27FC236}">
                    <a16:creationId xmlns:a16="http://schemas.microsoft.com/office/drawing/2014/main" id="{FE624608-A32C-41A3-BC0B-80F5E44EA8FD}"/>
                  </a:ext>
                </a:extLst>
              </p:cNvPr>
              <p:cNvSpPr>
                <a:spLocks noChangeShapeType="1"/>
              </p:cNvSpPr>
              <p:nvPr/>
            </p:nvSpPr>
            <p:spPr bwMode="auto">
              <a:xfrm>
                <a:off x="96" y="1579"/>
                <a:ext cx="243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9" name="Line 74">
                <a:extLst>
                  <a:ext uri="{FF2B5EF4-FFF2-40B4-BE49-F238E27FC236}">
                    <a16:creationId xmlns:a16="http://schemas.microsoft.com/office/drawing/2014/main" id="{12CF595D-6DD2-4707-9E47-F94CF9E94AC7}"/>
                  </a:ext>
                </a:extLst>
              </p:cNvPr>
              <p:cNvSpPr>
                <a:spLocks noChangeShapeType="1"/>
              </p:cNvSpPr>
              <p:nvPr/>
            </p:nvSpPr>
            <p:spPr bwMode="auto">
              <a:xfrm>
                <a:off x="910" y="74"/>
                <a:ext cx="0" cy="1502"/>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0" name="Line 75">
                <a:extLst>
                  <a:ext uri="{FF2B5EF4-FFF2-40B4-BE49-F238E27FC236}">
                    <a16:creationId xmlns:a16="http://schemas.microsoft.com/office/drawing/2014/main" id="{607E9B9A-1FF1-4C53-8C5B-FAF7D31CBBBF}"/>
                  </a:ext>
                </a:extLst>
              </p:cNvPr>
              <p:cNvSpPr>
                <a:spLocks noChangeShapeType="1"/>
              </p:cNvSpPr>
              <p:nvPr/>
            </p:nvSpPr>
            <p:spPr bwMode="auto">
              <a:xfrm>
                <a:off x="92" y="364"/>
                <a:ext cx="245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1" name="Line 76">
                <a:extLst>
                  <a:ext uri="{FF2B5EF4-FFF2-40B4-BE49-F238E27FC236}">
                    <a16:creationId xmlns:a16="http://schemas.microsoft.com/office/drawing/2014/main" id="{21C3C8AE-9A0E-43B3-A4CF-A2E78F3BB9CD}"/>
                  </a:ext>
                </a:extLst>
              </p:cNvPr>
              <p:cNvSpPr>
                <a:spLocks noChangeShapeType="1"/>
              </p:cNvSpPr>
              <p:nvPr/>
            </p:nvSpPr>
            <p:spPr bwMode="auto">
              <a:xfrm>
                <a:off x="528" y="354"/>
                <a:ext cx="0" cy="123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2" name="Line 77">
                <a:extLst>
                  <a:ext uri="{FF2B5EF4-FFF2-40B4-BE49-F238E27FC236}">
                    <a16:creationId xmlns:a16="http://schemas.microsoft.com/office/drawing/2014/main" id="{40F59A0A-8706-4F13-93A1-B399BB37F162}"/>
                  </a:ext>
                </a:extLst>
              </p:cNvPr>
              <p:cNvSpPr>
                <a:spLocks noChangeShapeType="1"/>
              </p:cNvSpPr>
              <p:nvPr/>
            </p:nvSpPr>
            <p:spPr bwMode="auto">
              <a:xfrm>
                <a:off x="1288" y="357"/>
                <a:ext cx="0" cy="123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3" name="Line 78">
                <a:extLst>
                  <a:ext uri="{FF2B5EF4-FFF2-40B4-BE49-F238E27FC236}">
                    <a16:creationId xmlns:a16="http://schemas.microsoft.com/office/drawing/2014/main" id="{66BE7D85-2E42-4E8A-8810-7CA1A117FB40}"/>
                  </a:ext>
                </a:extLst>
              </p:cNvPr>
              <p:cNvSpPr>
                <a:spLocks noChangeShapeType="1"/>
              </p:cNvSpPr>
              <p:nvPr/>
            </p:nvSpPr>
            <p:spPr bwMode="auto">
              <a:xfrm>
                <a:off x="1666" y="357"/>
                <a:ext cx="0" cy="123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4" name="Line 79">
                <a:extLst>
                  <a:ext uri="{FF2B5EF4-FFF2-40B4-BE49-F238E27FC236}">
                    <a16:creationId xmlns:a16="http://schemas.microsoft.com/office/drawing/2014/main" id="{D20E6CE3-067F-4DA3-A870-AF3EE1BB5C3F}"/>
                  </a:ext>
                </a:extLst>
              </p:cNvPr>
              <p:cNvSpPr>
                <a:spLocks noChangeShapeType="1"/>
              </p:cNvSpPr>
              <p:nvPr/>
            </p:nvSpPr>
            <p:spPr bwMode="auto">
              <a:xfrm>
                <a:off x="2043" y="353"/>
                <a:ext cx="0" cy="123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4351" name="Group 83">
              <a:extLst>
                <a:ext uri="{FF2B5EF4-FFF2-40B4-BE49-F238E27FC236}">
                  <a16:creationId xmlns:a16="http://schemas.microsoft.com/office/drawing/2014/main" id="{E2D5C8C4-F6AD-40D2-9FE6-B5AC36BCB9BD}"/>
                </a:ext>
              </a:extLst>
            </p:cNvPr>
            <p:cNvGrpSpPr>
              <a:grpSpLocks/>
            </p:cNvGrpSpPr>
            <p:nvPr/>
          </p:nvGrpSpPr>
          <p:grpSpPr bwMode="auto">
            <a:xfrm>
              <a:off x="431" y="708"/>
              <a:ext cx="974" cy="288"/>
              <a:chOff x="1530" y="813"/>
              <a:chExt cx="974" cy="288"/>
            </a:xfrm>
          </p:grpSpPr>
          <p:sp>
            <p:nvSpPr>
              <p:cNvPr id="14352" name="Rectangle 84">
                <a:extLst>
                  <a:ext uri="{FF2B5EF4-FFF2-40B4-BE49-F238E27FC236}">
                    <a16:creationId xmlns:a16="http://schemas.microsoft.com/office/drawing/2014/main" id="{9D876180-6B23-476E-B906-86D3E06847D9}"/>
                  </a:ext>
                </a:extLst>
              </p:cNvPr>
              <p:cNvSpPr>
                <a:spLocks noChangeArrowheads="1"/>
              </p:cNvSpPr>
              <p:nvPr/>
            </p:nvSpPr>
            <p:spPr bwMode="auto">
              <a:xfrm>
                <a:off x="1530" y="813"/>
                <a:ext cx="9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r>
                  <a:rPr kumimoji="1" lang="zh-CN" altLang="en-US" sz="2400">
                    <a:solidFill>
                      <a:srgbClr val="000066"/>
                    </a:solidFill>
                    <a:latin typeface="楷体_GB2312" pitchFamily="49" charset="-122"/>
                    <a:ea typeface="楷体_GB2312" pitchFamily="49" charset="-122"/>
                  </a:rPr>
                  <a:t>当</a:t>
                </a:r>
                <a:r>
                  <a:rPr kumimoji="1" lang="en-US" altLang="zh-CN" sz="2400" i="1">
                    <a:solidFill>
                      <a:srgbClr val="000066"/>
                    </a:solidFill>
                    <a:latin typeface="Times New Roman" panose="02020603050405020304" pitchFamily="18" charset="0"/>
                    <a:ea typeface="楷体_GB2312" pitchFamily="49" charset="-122"/>
                  </a:rPr>
                  <a:t>OE</a:t>
                </a:r>
                <a:r>
                  <a:rPr kumimoji="1" lang="en-US" altLang="zh-CN" sz="2400">
                    <a:solidFill>
                      <a:srgbClr val="000066"/>
                    </a:solidFill>
                    <a:latin typeface="Times New Roman" panose="02020603050405020304" pitchFamily="18" charset="0"/>
                    <a:ea typeface="楷体_GB2312" pitchFamily="49" charset="-122"/>
                  </a:rPr>
                  <a:t>=0</a:t>
                </a:r>
                <a:r>
                  <a:rPr kumimoji="1" lang="zh-CN" altLang="en-US" sz="2400">
                    <a:solidFill>
                      <a:srgbClr val="000066"/>
                    </a:solidFill>
                    <a:latin typeface="Times New Roman" panose="02020603050405020304" pitchFamily="18" charset="0"/>
                    <a:ea typeface="楷体_GB2312" pitchFamily="49" charset="-122"/>
                  </a:rPr>
                  <a:t>时</a:t>
                </a:r>
              </a:p>
            </p:txBody>
          </p:sp>
          <p:sp>
            <p:nvSpPr>
              <p:cNvPr id="14353" name="Line 85">
                <a:extLst>
                  <a:ext uri="{FF2B5EF4-FFF2-40B4-BE49-F238E27FC236}">
                    <a16:creationId xmlns:a16="http://schemas.microsoft.com/office/drawing/2014/main" id="{349567B4-6FB4-4239-B18B-17E1381C72A4}"/>
                  </a:ext>
                </a:extLst>
              </p:cNvPr>
              <p:cNvSpPr>
                <a:spLocks noChangeShapeType="1"/>
              </p:cNvSpPr>
              <p:nvPr/>
            </p:nvSpPr>
            <p:spPr bwMode="auto">
              <a:xfrm>
                <a:off x="1837" y="867"/>
                <a:ext cx="205" cy="0"/>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Tree>
  </p:cSld>
  <p:clrMapOvr>
    <a:masterClrMapping/>
  </p:clrMapOvr>
  <p:transition>
    <p:wipe dir="d"/>
    <p:sndAc>
      <p:stSnd>
        <p:snd r:embed="rId4"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72822"/>
                                        </p:tgtEl>
                                        <p:attrNameLst>
                                          <p:attrName>style.visibility</p:attrName>
                                        </p:attrNameLst>
                                      </p:cBhvr>
                                      <p:to>
                                        <p:strVal val="visible"/>
                                      </p:to>
                                    </p:set>
                                    <p:animEffect transition="in" filter="wipe(up)">
                                      <p:cBhvr>
                                        <p:cTn id="7" dur="500"/>
                                        <p:tgtEl>
                                          <p:spTgt spid="3728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72793"/>
                                        </p:tgtEl>
                                        <p:attrNameLst>
                                          <p:attrName>style.visibility</p:attrName>
                                        </p:attrNameLst>
                                      </p:cBhvr>
                                      <p:to>
                                        <p:strVal val="visible"/>
                                      </p:to>
                                    </p:set>
                                    <p:animEffect transition="in" filter="strips(downRight)">
                                      <p:cBhvr>
                                        <p:cTn id="12" dur="500"/>
                                        <p:tgtEl>
                                          <p:spTgt spid="3727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372816"/>
                                        </p:tgtEl>
                                        <p:attrNameLst>
                                          <p:attrName>style.visibility</p:attrName>
                                        </p:attrNameLst>
                                      </p:cBhvr>
                                      <p:to>
                                        <p:strVal val="visible"/>
                                      </p:to>
                                    </p:set>
                                    <p:animEffect transition="in" filter="strips(downRight)">
                                      <p:cBhvr>
                                        <p:cTn id="17" dur="500"/>
                                        <p:tgtEl>
                                          <p:spTgt spid="3728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793"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45">
            <a:extLst>
              <a:ext uri="{FF2B5EF4-FFF2-40B4-BE49-F238E27FC236}">
                <a16:creationId xmlns:a16="http://schemas.microsoft.com/office/drawing/2014/main" id="{29A6C79B-F935-4CB6-92AB-7DEC3D7CD38E}"/>
              </a:ext>
            </a:extLst>
          </p:cNvPr>
          <p:cNvGraphicFramePr>
            <a:graphicFrameLocks noChangeAspect="1"/>
          </p:cNvGraphicFramePr>
          <p:nvPr/>
        </p:nvGraphicFramePr>
        <p:xfrm>
          <a:off x="3306763" y="1052513"/>
          <a:ext cx="5153025" cy="5384800"/>
        </p:xfrm>
        <a:graphic>
          <a:graphicData uri="http://schemas.openxmlformats.org/presentationml/2006/ole">
            <mc:AlternateContent xmlns:mc="http://schemas.openxmlformats.org/markup-compatibility/2006">
              <mc:Choice xmlns:v="urn:schemas-microsoft-com:vml" Requires="v">
                <p:oleObj spid="_x0000_s16394" name="图片" r:id="rId3" imgW="3608832" imgH="3924300" progId="Word.Picture.8">
                  <p:embed/>
                </p:oleObj>
              </mc:Choice>
              <mc:Fallback>
                <p:oleObj name="图片" r:id="rId3" imgW="3608832" imgH="3924300" progId="Word.Picture.8">
                  <p:embed/>
                  <p:pic>
                    <p:nvPicPr>
                      <p:cNvPr id="0" name="Object 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6763" y="1052513"/>
                        <a:ext cx="5153025" cy="538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4800" name="AutoShape 16">
            <a:extLst>
              <a:ext uri="{FF2B5EF4-FFF2-40B4-BE49-F238E27FC236}">
                <a16:creationId xmlns:a16="http://schemas.microsoft.com/office/drawing/2014/main" id="{8160FCD1-6807-4EFF-9404-B6A3D251EFA5}"/>
              </a:ext>
            </a:extLst>
          </p:cNvPr>
          <p:cNvSpPr>
            <a:spLocks noChangeArrowheads="1"/>
          </p:cNvSpPr>
          <p:nvPr/>
        </p:nvSpPr>
        <p:spPr bwMode="auto">
          <a:xfrm>
            <a:off x="3490913" y="1196975"/>
            <a:ext cx="952500" cy="534988"/>
          </a:xfrm>
          <a:prstGeom prst="wedgeEllipseCallout">
            <a:avLst>
              <a:gd name="adj1" fmla="val 103833"/>
              <a:gd name="adj2" fmla="val 242880"/>
            </a:avLst>
          </a:prstGeom>
          <a:solidFill>
            <a:schemeClr val="bg1"/>
          </a:solidFill>
          <a:ln w="9525">
            <a:solidFill>
              <a:srgbClr val="CC0099"/>
            </a:solidFill>
            <a:miter lim="800000"/>
            <a:headEnd/>
            <a:tailEnd/>
          </a:ln>
        </p:spPr>
        <p:txBody>
          <a:bodyPr wrap="none" anchor="ct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sz="2800">
                <a:solidFill>
                  <a:srgbClr val="000066"/>
                </a:solidFill>
                <a:latin typeface="Times New Roman" panose="02020603050405020304" pitchFamily="18" charset="0"/>
                <a:ea typeface="楷体_GB2312" pitchFamily="49" charset="-122"/>
              </a:rPr>
              <a:t>字线</a:t>
            </a:r>
          </a:p>
        </p:txBody>
      </p:sp>
      <p:sp>
        <p:nvSpPr>
          <p:cNvPr id="374801" name="AutoShape 17">
            <a:extLst>
              <a:ext uri="{FF2B5EF4-FFF2-40B4-BE49-F238E27FC236}">
                <a16:creationId xmlns:a16="http://schemas.microsoft.com/office/drawing/2014/main" id="{219687EC-2F86-4009-8D93-E33D41256434}"/>
              </a:ext>
            </a:extLst>
          </p:cNvPr>
          <p:cNvSpPr>
            <a:spLocks noChangeArrowheads="1"/>
          </p:cNvSpPr>
          <p:nvPr/>
        </p:nvSpPr>
        <p:spPr bwMode="auto">
          <a:xfrm>
            <a:off x="7775575" y="1089025"/>
            <a:ext cx="1036638" cy="1146175"/>
          </a:xfrm>
          <a:prstGeom prst="wedgeRoundRectCallout">
            <a:avLst>
              <a:gd name="adj1" fmla="val -147398"/>
              <a:gd name="adj2" fmla="val 76870"/>
              <a:gd name="adj3" fmla="val 16667"/>
            </a:avLst>
          </a:prstGeom>
          <a:solidFill>
            <a:schemeClr val="bg1"/>
          </a:solidFill>
          <a:ln w="9525">
            <a:solidFill>
              <a:srgbClr val="CC0099"/>
            </a:solidFill>
            <a:miter lim="800000"/>
            <a:headEnd/>
            <a:tailEnd/>
          </a:ln>
        </p:spPr>
        <p:txBody>
          <a:bodyPr wrap="none" anchor="ct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sz="2800">
                <a:solidFill>
                  <a:schemeClr val="folHlink"/>
                </a:solidFill>
                <a:latin typeface="Times New Roman" panose="02020603050405020304" pitchFamily="18" charset="0"/>
                <a:ea typeface="楷体_GB2312" pitchFamily="49" charset="-122"/>
              </a:rPr>
              <a:t>存储</a:t>
            </a:r>
          </a:p>
          <a:p>
            <a:pPr eaLnBrk="1" hangingPunct="1"/>
            <a:r>
              <a:rPr kumimoji="1" lang="zh-CN" altLang="en-US" sz="2800">
                <a:solidFill>
                  <a:schemeClr val="folHlink"/>
                </a:solidFill>
                <a:latin typeface="Times New Roman" panose="02020603050405020304" pitchFamily="18" charset="0"/>
                <a:ea typeface="楷体_GB2312" pitchFamily="49" charset="-122"/>
              </a:rPr>
              <a:t>矩阵</a:t>
            </a:r>
          </a:p>
        </p:txBody>
      </p:sp>
      <p:sp>
        <p:nvSpPr>
          <p:cNvPr id="374802" name="AutoShape 18">
            <a:extLst>
              <a:ext uri="{FF2B5EF4-FFF2-40B4-BE49-F238E27FC236}">
                <a16:creationId xmlns:a16="http://schemas.microsoft.com/office/drawing/2014/main" id="{9F7A3134-74B6-46D2-B867-5246BD45B9BE}"/>
              </a:ext>
            </a:extLst>
          </p:cNvPr>
          <p:cNvSpPr>
            <a:spLocks noChangeArrowheads="1"/>
          </p:cNvSpPr>
          <p:nvPr/>
        </p:nvSpPr>
        <p:spPr bwMode="auto">
          <a:xfrm>
            <a:off x="8280400" y="2492375"/>
            <a:ext cx="863600" cy="628650"/>
          </a:xfrm>
          <a:prstGeom prst="wedgeEllipseCallout">
            <a:avLst>
              <a:gd name="adj1" fmla="val -132722"/>
              <a:gd name="adj2" fmla="val 145708"/>
            </a:avLst>
          </a:prstGeom>
          <a:solidFill>
            <a:schemeClr val="bg1"/>
          </a:solidFill>
          <a:ln w="9525">
            <a:solidFill>
              <a:srgbClr val="CC0099"/>
            </a:solidFill>
            <a:miter lim="800000"/>
            <a:headEnd/>
            <a:tailEnd/>
          </a:ln>
        </p:spPr>
        <p:txBody>
          <a:bodyPr wrap="none" anchor="ct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sz="2800">
                <a:solidFill>
                  <a:srgbClr val="000066"/>
                </a:solidFill>
                <a:latin typeface="Times New Roman" panose="02020603050405020304" pitchFamily="18" charset="0"/>
                <a:ea typeface="楷体_GB2312" pitchFamily="49" charset="-122"/>
              </a:rPr>
              <a:t>位线</a:t>
            </a:r>
          </a:p>
        </p:txBody>
      </p:sp>
      <p:sp>
        <p:nvSpPr>
          <p:cNvPr id="374803" name="Rectangle 19">
            <a:extLst>
              <a:ext uri="{FF2B5EF4-FFF2-40B4-BE49-F238E27FC236}">
                <a16:creationId xmlns:a16="http://schemas.microsoft.com/office/drawing/2014/main" id="{24100533-2DA7-4B5D-9115-F8409F359C3D}"/>
              </a:ext>
            </a:extLst>
          </p:cNvPr>
          <p:cNvSpPr>
            <a:spLocks noChangeArrowheads="1"/>
          </p:cNvSpPr>
          <p:nvPr/>
        </p:nvSpPr>
        <p:spPr bwMode="auto">
          <a:xfrm>
            <a:off x="395288" y="1989138"/>
            <a:ext cx="2159000"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buFontTx/>
              <a:buChar char="•"/>
            </a:pPr>
            <a:r>
              <a:rPr kumimoji="1" lang="zh-CN" altLang="en-US" sz="2400">
                <a:solidFill>
                  <a:srgbClr val="000066"/>
                </a:solidFill>
                <a:latin typeface="Times New Roman" panose="02020603050405020304" pitchFamily="18" charset="0"/>
                <a:ea typeface="楷体_GB2312" pitchFamily="49" charset="-122"/>
              </a:rPr>
              <a:t>字线与位线的交点都是一个存储单元。</a:t>
            </a:r>
          </a:p>
          <a:p>
            <a:pPr algn="l" eaLnBrk="1" hangingPunct="1">
              <a:spcBef>
                <a:spcPct val="50000"/>
              </a:spcBef>
              <a:buFontTx/>
              <a:buChar char="•"/>
            </a:pPr>
            <a:endParaRPr kumimoji="1" lang="zh-CN" altLang="en-US" sz="2400">
              <a:solidFill>
                <a:srgbClr val="000066"/>
              </a:solidFill>
              <a:latin typeface="Times New Roman" panose="02020603050405020304" pitchFamily="18" charset="0"/>
              <a:ea typeface="楷体_GB2312" pitchFamily="49" charset="-122"/>
            </a:endParaRPr>
          </a:p>
          <a:p>
            <a:pPr algn="l" eaLnBrk="1" hangingPunct="1">
              <a:spcBef>
                <a:spcPct val="50000"/>
              </a:spcBef>
              <a:buFontTx/>
              <a:buChar char="•"/>
            </a:pPr>
            <a:r>
              <a:rPr kumimoji="1" lang="zh-CN" altLang="en-US" sz="2400">
                <a:solidFill>
                  <a:srgbClr val="000066"/>
                </a:solidFill>
                <a:latin typeface="Times New Roman" panose="02020603050405020304" pitchFamily="18" charset="0"/>
                <a:ea typeface="楷体_GB2312" pitchFamily="49" charset="-122"/>
              </a:rPr>
              <a:t>交点处有</a:t>
            </a:r>
            <a:r>
              <a:rPr kumimoji="1" lang="en-US" altLang="zh-CN" sz="2400">
                <a:solidFill>
                  <a:srgbClr val="000066"/>
                </a:solidFill>
                <a:latin typeface="Times New Roman" panose="02020603050405020304" pitchFamily="18" charset="0"/>
                <a:ea typeface="楷体_GB2312" pitchFamily="49" charset="-122"/>
              </a:rPr>
              <a:t>MOS</a:t>
            </a:r>
            <a:r>
              <a:rPr kumimoji="1" lang="zh-CN" altLang="en-US" sz="2400">
                <a:solidFill>
                  <a:srgbClr val="000066"/>
                </a:solidFill>
                <a:latin typeface="Times New Roman" panose="02020603050405020304" pitchFamily="18" charset="0"/>
                <a:ea typeface="楷体_GB2312" pitchFamily="49" charset="-122"/>
              </a:rPr>
              <a:t>管相当存</a:t>
            </a:r>
            <a:r>
              <a:rPr kumimoji="1" lang="en-US" altLang="zh-CN" sz="2400">
                <a:solidFill>
                  <a:srgbClr val="000066"/>
                </a:solidFill>
                <a:latin typeface="Times New Roman" panose="02020603050405020304" pitchFamily="18" charset="0"/>
                <a:ea typeface="楷体_GB2312" pitchFamily="49" charset="-122"/>
              </a:rPr>
              <a:t>0</a:t>
            </a:r>
            <a:r>
              <a:rPr kumimoji="1" lang="zh-CN" altLang="en-US" sz="2400">
                <a:solidFill>
                  <a:srgbClr val="000066"/>
                </a:solidFill>
                <a:latin typeface="Times New Roman" panose="02020603050405020304" pitchFamily="18" charset="0"/>
                <a:ea typeface="楷体_GB2312" pitchFamily="49" charset="-122"/>
              </a:rPr>
              <a:t>，无</a:t>
            </a:r>
            <a:r>
              <a:rPr kumimoji="1" lang="en-US" altLang="zh-CN" sz="2400">
                <a:solidFill>
                  <a:srgbClr val="000066"/>
                </a:solidFill>
                <a:latin typeface="Times New Roman" panose="02020603050405020304" pitchFamily="18" charset="0"/>
                <a:ea typeface="楷体_GB2312" pitchFamily="49" charset="-122"/>
              </a:rPr>
              <a:t>MOS</a:t>
            </a:r>
            <a:r>
              <a:rPr kumimoji="1" lang="zh-CN" altLang="en-US" sz="2400">
                <a:solidFill>
                  <a:srgbClr val="000066"/>
                </a:solidFill>
                <a:latin typeface="Times New Roman" panose="02020603050405020304" pitchFamily="18" charset="0"/>
                <a:ea typeface="楷体_GB2312" pitchFamily="49" charset="-122"/>
              </a:rPr>
              <a:t>管相当存</a:t>
            </a:r>
            <a:r>
              <a:rPr kumimoji="1" lang="en-US" altLang="zh-CN" sz="2400">
                <a:solidFill>
                  <a:srgbClr val="000066"/>
                </a:solidFill>
                <a:latin typeface="Times New Roman" panose="02020603050405020304" pitchFamily="18" charset="0"/>
                <a:ea typeface="楷体_GB2312" pitchFamily="49" charset="-122"/>
              </a:rPr>
              <a:t>1</a:t>
            </a:r>
            <a:r>
              <a:rPr kumimoji="1" lang="zh-CN" altLang="en-US" sz="2400">
                <a:solidFill>
                  <a:srgbClr val="000066"/>
                </a:solidFill>
                <a:latin typeface="Times New Roman" panose="02020603050405020304" pitchFamily="18" charset="0"/>
                <a:ea typeface="楷体_GB2312" pitchFamily="49" charset="-122"/>
              </a:rPr>
              <a:t>。</a:t>
            </a:r>
          </a:p>
        </p:txBody>
      </p:sp>
      <p:sp>
        <p:nvSpPr>
          <p:cNvPr id="16391" name="Rectangle 20">
            <a:extLst>
              <a:ext uri="{FF2B5EF4-FFF2-40B4-BE49-F238E27FC236}">
                <a16:creationId xmlns:a16="http://schemas.microsoft.com/office/drawing/2014/main" id="{3BAF629E-7D9A-40D2-B07D-4720602E4033}"/>
              </a:ext>
            </a:extLst>
          </p:cNvPr>
          <p:cNvSpPr>
            <a:spLocks noChangeArrowheads="1"/>
          </p:cNvSpPr>
          <p:nvPr/>
        </p:nvSpPr>
        <p:spPr bwMode="auto">
          <a:xfrm>
            <a:off x="792163" y="584200"/>
            <a:ext cx="43767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800">
                <a:solidFill>
                  <a:schemeClr val="accent2"/>
                </a:solidFill>
                <a:latin typeface="Times New Roman" panose="02020603050405020304" pitchFamily="18" charset="0"/>
                <a:ea typeface="楷体_GB2312" pitchFamily="49" charset="-122"/>
              </a:rPr>
              <a:t>7.1.2   </a:t>
            </a:r>
            <a:r>
              <a:rPr kumimoji="1" lang="zh-CN" altLang="en-US" sz="2800">
                <a:solidFill>
                  <a:schemeClr val="accent2"/>
                </a:solidFill>
                <a:latin typeface="Times New Roman" panose="02020603050405020304" pitchFamily="18" charset="0"/>
                <a:ea typeface="楷体_GB2312" pitchFamily="49" charset="-122"/>
              </a:rPr>
              <a:t>二维译码与存储阵列</a:t>
            </a:r>
          </a:p>
        </p:txBody>
      </p:sp>
      <p:sp>
        <p:nvSpPr>
          <p:cNvPr id="374813" name="Rectangle 29">
            <a:extLst>
              <a:ext uri="{FF2B5EF4-FFF2-40B4-BE49-F238E27FC236}">
                <a16:creationId xmlns:a16="http://schemas.microsoft.com/office/drawing/2014/main" id="{9451C618-6DEE-4DB9-9665-B0053A6F0D3F}"/>
              </a:ext>
            </a:extLst>
          </p:cNvPr>
          <p:cNvSpPr>
            <a:spLocks noChangeArrowheads="1"/>
          </p:cNvSpPr>
          <p:nvPr/>
        </p:nvSpPr>
        <p:spPr bwMode="auto">
          <a:xfrm>
            <a:off x="5111750" y="1809750"/>
            <a:ext cx="3276600" cy="3276600"/>
          </a:xfrm>
          <a:prstGeom prst="rect">
            <a:avLst/>
          </a:prstGeom>
          <a:noFill/>
          <a:ln w="38100">
            <a:solidFill>
              <a:srgbClr val="CC0099"/>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374817" name="Rectangle 33">
            <a:extLst>
              <a:ext uri="{FF2B5EF4-FFF2-40B4-BE49-F238E27FC236}">
                <a16:creationId xmlns:a16="http://schemas.microsoft.com/office/drawing/2014/main" id="{25923321-DF6F-4FCC-8017-6C80413D96BD}"/>
              </a:ext>
            </a:extLst>
          </p:cNvPr>
          <p:cNvSpPr>
            <a:spLocks noChangeArrowheads="1"/>
          </p:cNvSpPr>
          <p:nvPr/>
        </p:nvSpPr>
        <p:spPr bwMode="auto">
          <a:xfrm>
            <a:off x="323850" y="5661025"/>
            <a:ext cx="2654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r>
              <a:rPr kumimoji="1" lang="zh-CN" altLang="en-US" sz="2400">
                <a:solidFill>
                  <a:schemeClr val="accent2"/>
                </a:solidFill>
                <a:latin typeface="Times New Roman" panose="02020603050405020304" pitchFamily="18" charset="0"/>
                <a:ea typeface="楷体_GB2312" pitchFamily="49" charset="-122"/>
              </a:rPr>
              <a:t>该存储器的容量</a:t>
            </a:r>
            <a:r>
              <a:rPr kumimoji="1" lang="en-US" altLang="zh-CN" sz="2400">
                <a:solidFill>
                  <a:schemeClr val="accent2"/>
                </a:solidFill>
                <a:latin typeface="Times New Roman" panose="02020603050405020304" pitchFamily="18" charset="0"/>
                <a:ea typeface="楷体_GB2312" pitchFamily="49" charset="-122"/>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74813"/>
                                        </p:tgtEl>
                                        <p:attrNameLst>
                                          <p:attrName>style.visibility</p:attrName>
                                        </p:attrNameLst>
                                      </p:cBhvr>
                                      <p:to>
                                        <p:strVal val="visible"/>
                                      </p:to>
                                    </p:set>
                                    <p:animEffect transition="in" filter="box(in)">
                                      <p:cBhvr>
                                        <p:cTn id="7" dur="500"/>
                                        <p:tgtEl>
                                          <p:spTgt spid="3748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74801"/>
                                        </p:tgtEl>
                                        <p:attrNameLst>
                                          <p:attrName>style.visibility</p:attrName>
                                        </p:attrNameLst>
                                      </p:cBhvr>
                                      <p:to>
                                        <p:strVal val="visible"/>
                                      </p:to>
                                    </p:set>
                                    <p:animEffect transition="in" filter="wipe(up)">
                                      <p:cBhvr>
                                        <p:cTn id="12" dur="500"/>
                                        <p:tgtEl>
                                          <p:spTgt spid="37480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xit" presetSubtype="16" fill="hold" grpId="1" nodeType="clickEffect">
                                  <p:stCondLst>
                                    <p:cond delay="0"/>
                                  </p:stCondLst>
                                  <p:childTnLst>
                                    <p:animEffect transition="out" filter="box(in)">
                                      <p:cBhvr>
                                        <p:cTn id="16" dur="500"/>
                                        <p:tgtEl>
                                          <p:spTgt spid="374801"/>
                                        </p:tgtEl>
                                      </p:cBhvr>
                                    </p:animEffect>
                                    <p:set>
                                      <p:cBhvr>
                                        <p:cTn id="17" dur="1" fill="hold">
                                          <p:stCondLst>
                                            <p:cond delay="499"/>
                                          </p:stCondLst>
                                        </p:cTn>
                                        <p:tgtEl>
                                          <p:spTgt spid="374801"/>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74800"/>
                                        </p:tgtEl>
                                        <p:attrNameLst>
                                          <p:attrName>style.visibility</p:attrName>
                                        </p:attrNameLst>
                                      </p:cBhvr>
                                      <p:to>
                                        <p:strVal val="visible"/>
                                      </p:to>
                                    </p:set>
                                    <p:animEffect transition="in" filter="box(in)">
                                      <p:cBhvr>
                                        <p:cTn id="22" dur="500"/>
                                        <p:tgtEl>
                                          <p:spTgt spid="37480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xit" presetSubtype="16" fill="hold" grpId="1" nodeType="clickEffect">
                                  <p:stCondLst>
                                    <p:cond delay="0"/>
                                  </p:stCondLst>
                                  <p:childTnLst>
                                    <p:animEffect transition="out" filter="box(in)">
                                      <p:cBhvr>
                                        <p:cTn id="26" dur="500"/>
                                        <p:tgtEl>
                                          <p:spTgt spid="374800"/>
                                        </p:tgtEl>
                                      </p:cBhvr>
                                    </p:animEffect>
                                    <p:set>
                                      <p:cBhvr>
                                        <p:cTn id="27" dur="1" fill="hold">
                                          <p:stCondLst>
                                            <p:cond delay="499"/>
                                          </p:stCondLst>
                                        </p:cTn>
                                        <p:tgtEl>
                                          <p:spTgt spid="374800"/>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374802"/>
                                        </p:tgtEl>
                                        <p:attrNameLst>
                                          <p:attrName>style.visibility</p:attrName>
                                        </p:attrNameLst>
                                      </p:cBhvr>
                                      <p:to>
                                        <p:strVal val="visible"/>
                                      </p:to>
                                    </p:set>
                                    <p:animEffect transition="in" filter="box(in)">
                                      <p:cBhvr>
                                        <p:cTn id="32" dur="500"/>
                                        <p:tgtEl>
                                          <p:spTgt spid="37480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xit" presetSubtype="16" fill="hold" grpId="1" nodeType="clickEffect">
                                  <p:stCondLst>
                                    <p:cond delay="0"/>
                                  </p:stCondLst>
                                  <p:childTnLst>
                                    <p:animEffect transition="out" filter="box(in)">
                                      <p:cBhvr>
                                        <p:cTn id="36" dur="500"/>
                                        <p:tgtEl>
                                          <p:spTgt spid="374802"/>
                                        </p:tgtEl>
                                      </p:cBhvr>
                                    </p:animEffect>
                                    <p:set>
                                      <p:cBhvr>
                                        <p:cTn id="37" dur="1" fill="hold">
                                          <p:stCondLst>
                                            <p:cond delay="499"/>
                                          </p:stCondLst>
                                        </p:cTn>
                                        <p:tgtEl>
                                          <p:spTgt spid="374802"/>
                                        </p:tgtEl>
                                        <p:attrNameLst>
                                          <p:attrName>style.visibility</p:attrName>
                                        </p:attrNameLst>
                                      </p:cBhvr>
                                      <p:to>
                                        <p:strVal val="hidden"/>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374803"/>
                                        </p:tgtEl>
                                        <p:attrNameLst>
                                          <p:attrName>style.visibility</p:attrName>
                                        </p:attrNameLst>
                                      </p:cBhvr>
                                      <p:to>
                                        <p:strVal val="visible"/>
                                      </p:to>
                                    </p:set>
                                    <p:animEffect transition="in" filter="strips(downRight)">
                                      <p:cBhvr>
                                        <p:cTn id="42" dur="500"/>
                                        <p:tgtEl>
                                          <p:spTgt spid="37480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374817"/>
                                        </p:tgtEl>
                                        <p:attrNameLst>
                                          <p:attrName>style.visibility</p:attrName>
                                        </p:attrNameLst>
                                      </p:cBhvr>
                                      <p:to>
                                        <p:strVal val="visible"/>
                                      </p:to>
                                    </p:set>
                                    <p:animEffect transition="in" filter="strips(downRight)">
                                      <p:cBhvr>
                                        <p:cTn id="47" dur="500"/>
                                        <p:tgtEl>
                                          <p:spTgt spid="3748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800" grpId="0" animBg="1" autoUpdateAnimBg="0"/>
      <p:bldP spid="374800" grpId="1" animBg="1"/>
      <p:bldP spid="374801" grpId="0" animBg="1"/>
      <p:bldP spid="374801" grpId="1" animBg="1"/>
      <p:bldP spid="374802" grpId="0" animBg="1" autoUpdateAnimBg="0"/>
      <p:bldP spid="374802" grpId="1" animBg="1"/>
      <p:bldP spid="374803" grpId="0" autoUpdateAnimBg="0"/>
      <p:bldP spid="3748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10" name="Object 37">
            <a:extLst>
              <a:ext uri="{FF2B5EF4-FFF2-40B4-BE49-F238E27FC236}">
                <a16:creationId xmlns:a16="http://schemas.microsoft.com/office/drawing/2014/main" id="{A67D90FB-9468-4C5E-AF1D-60A4610FA85C}"/>
              </a:ext>
            </a:extLst>
          </p:cNvPr>
          <p:cNvGraphicFramePr>
            <a:graphicFrameLocks noChangeAspect="1"/>
          </p:cNvGraphicFramePr>
          <p:nvPr/>
        </p:nvGraphicFramePr>
        <p:xfrm>
          <a:off x="3944938" y="1628775"/>
          <a:ext cx="5199062" cy="4352925"/>
        </p:xfrm>
        <a:graphic>
          <a:graphicData uri="http://schemas.openxmlformats.org/presentationml/2006/ole">
            <mc:AlternateContent xmlns:mc="http://schemas.openxmlformats.org/markup-compatibility/2006">
              <mc:Choice xmlns:v="urn:schemas-microsoft-com:vml" Requires="v">
                <p:oleObj spid="_x0000_s17417" name="Photo Editor 照片" r:id="rId5" imgW="24400000" imgH="30000000" progId="MSPhotoEd.3">
                  <p:embed/>
                </p:oleObj>
              </mc:Choice>
              <mc:Fallback>
                <p:oleObj name="Photo Editor 照片" r:id="rId5" imgW="24400000" imgH="30000000" progId="MSPhotoEd.3">
                  <p:embed/>
                  <p:pic>
                    <p:nvPicPr>
                      <p:cNvPr id="0" name="Object 3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44938" y="1628775"/>
                        <a:ext cx="5199062" cy="4352925"/>
                      </a:xfrm>
                      <a:prstGeom prst="rect">
                        <a:avLst/>
                      </a:prstGeom>
                      <a:solidFill>
                        <a:schemeClr val="bg1"/>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1" name="Rectangle 38">
            <a:extLst>
              <a:ext uri="{FF2B5EF4-FFF2-40B4-BE49-F238E27FC236}">
                <a16:creationId xmlns:a16="http://schemas.microsoft.com/office/drawing/2014/main" id="{0808E9E7-90C8-440B-BDE8-A83A7E296365}"/>
              </a:ext>
            </a:extLst>
          </p:cNvPr>
          <p:cNvSpPr>
            <a:spLocks noChangeArrowheads="1"/>
          </p:cNvSpPr>
          <p:nvPr/>
        </p:nvSpPr>
        <p:spPr bwMode="auto">
          <a:xfrm>
            <a:off x="611188" y="549275"/>
            <a:ext cx="69770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800">
                <a:solidFill>
                  <a:schemeClr val="accent2"/>
                </a:solidFill>
                <a:latin typeface="Times New Roman" panose="02020603050405020304" pitchFamily="18" charset="0"/>
                <a:ea typeface="楷体_GB2312" pitchFamily="49" charset="-122"/>
              </a:rPr>
              <a:t>7.1.3  </a:t>
            </a:r>
            <a:r>
              <a:rPr kumimoji="1" lang="zh-CN" altLang="en-US" sz="2800">
                <a:solidFill>
                  <a:schemeClr val="accent2"/>
                </a:solidFill>
                <a:latin typeface="Times New Roman" panose="02020603050405020304" pitchFamily="18" charset="0"/>
                <a:ea typeface="楷体_GB2312" pitchFamily="49" charset="-122"/>
              </a:rPr>
              <a:t>可编程</a:t>
            </a:r>
            <a:r>
              <a:rPr kumimoji="1" lang="en-US" altLang="zh-CN" sz="2800">
                <a:solidFill>
                  <a:schemeClr val="accent2"/>
                </a:solidFill>
                <a:latin typeface="Times New Roman" panose="02020603050405020304" pitchFamily="18" charset="0"/>
                <a:ea typeface="楷体_GB2312" pitchFamily="49" charset="-122"/>
              </a:rPr>
              <a:t>ROM</a:t>
            </a:r>
            <a:r>
              <a:rPr kumimoji="1" lang="zh-CN" altLang="en-US" sz="2800">
                <a:solidFill>
                  <a:schemeClr val="accent2"/>
                </a:solidFill>
                <a:latin typeface="Times New Roman" panose="02020603050405020304" pitchFamily="18" charset="0"/>
                <a:ea typeface="楷体_GB2312" pitchFamily="49" charset="-122"/>
              </a:rPr>
              <a:t>（</a:t>
            </a:r>
            <a:r>
              <a:rPr kumimoji="1" lang="en-US" altLang="zh-CN" sz="2800">
                <a:solidFill>
                  <a:schemeClr val="accent2"/>
                </a:solidFill>
                <a:latin typeface="Times New Roman" panose="02020603050405020304" pitchFamily="18" charset="0"/>
                <a:ea typeface="楷体_GB2312" pitchFamily="49" charset="-122"/>
              </a:rPr>
              <a:t>256X1</a:t>
            </a:r>
            <a:r>
              <a:rPr kumimoji="1" lang="zh-CN" altLang="en-US" sz="2800">
                <a:solidFill>
                  <a:schemeClr val="accent2"/>
                </a:solidFill>
                <a:latin typeface="Times New Roman" panose="02020603050405020304" pitchFamily="18" charset="0"/>
                <a:ea typeface="楷体_GB2312" pitchFamily="49" charset="-122"/>
              </a:rPr>
              <a:t>位</a:t>
            </a:r>
            <a:r>
              <a:rPr kumimoji="1" lang="en-US" altLang="zh-CN" sz="2800">
                <a:solidFill>
                  <a:schemeClr val="accent2"/>
                </a:solidFill>
                <a:latin typeface="Times New Roman" panose="02020603050405020304" pitchFamily="18" charset="0"/>
                <a:ea typeface="楷体_GB2312" pitchFamily="49" charset="-122"/>
              </a:rPr>
              <a:t>EPROM</a:t>
            </a:r>
            <a:r>
              <a:rPr kumimoji="1" lang="zh-CN" altLang="en-US" sz="2800">
                <a:solidFill>
                  <a:schemeClr val="accent2"/>
                </a:solidFill>
                <a:latin typeface="Times New Roman" panose="02020603050405020304" pitchFamily="18" charset="0"/>
                <a:ea typeface="楷体_GB2312" pitchFamily="49" charset="-122"/>
              </a:rPr>
              <a:t>）</a:t>
            </a:r>
            <a:endParaRPr kumimoji="1" lang="zh-CN" altLang="en-US" sz="2400">
              <a:solidFill>
                <a:srgbClr val="000066"/>
              </a:solidFill>
              <a:latin typeface="Times New Roman" panose="02020603050405020304" pitchFamily="18" charset="0"/>
              <a:ea typeface="楷体_GB2312" pitchFamily="49" charset="-122"/>
            </a:endParaRPr>
          </a:p>
        </p:txBody>
      </p:sp>
      <p:sp>
        <p:nvSpPr>
          <p:cNvPr id="375847" name="Rectangle 39">
            <a:extLst>
              <a:ext uri="{FF2B5EF4-FFF2-40B4-BE49-F238E27FC236}">
                <a16:creationId xmlns:a16="http://schemas.microsoft.com/office/drawing/2014/main" id="{862D2455-0B1E-4816-8F0E-327621AA385F}"/>
              </a:ext>
            </a:extLst>
          </p:cNvPr>
          <p:cNvSpPr>
            <a:spLocks noChangeArrowheads="1"/>
          </p:cNvSpPr>
          <p:nvPr/>
        </p:nvSpPr>
        <p:spPr bwMode="auto">
          <a:xfrm>
            <a:off x="539750" y="1125538"/>
            <a:ext cx="5618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256</a:t>
            </a:r>
            <a:r>
              <a:rPr kumimoji="1" lang="zh-CN" altLang="en-US" sz="2400">
                <a:solidFill>
                  <a:srgbClr val="000066"/>
                </a:solidFill>
                <a:latin typeface="Times New Roman" panose="02020603050405020304" pitchFamily="18" charset="0"/>
                <a:ea typeface="楷体_GB2312" pitchFamily="49" charset="-122"/>
              </a:rPr>
              <a:t>个存储单元排成</a:t>
            </a:r>
            <a:r>
              <a:rPr kumimoji="1" lang="en-US" altLang="zh-CN" sz="2400">
                <a:solidFill>
                  <a:srgbClr val="000066"/>
                </a:solidFill>
                <a:latin typeface="Times New Roman" panose="02020603050405020304" pitchFamily="18" charset="0"/>
                <a:ea typeface="楷体_GB2312" pitchFamily="49" charset="-122"/>
              </a:rPr>
              <a:t>16</a:t>
            </a:r>
            <a:r>
              <a:rPr kumimoji="1" lang="en-US" altLang="zh-CN" sz="2400">
                <a:solidFill>
                  <a:srgbClr val="000066"/>
                </a:solidFill>
                <a:latin typeface="Times New Roman" panose="02020603050405020304" pitchFamily="18" charset="0"/>
                <a:ea typeface="楷体_GB2312" pitchFamily="49" charset="-122"/>
                <a:sym typeface="Symbol" panose="05050102010706020507" pitchFamily="18" charset="2"/>
              </a:rPr>
              <a:t></a:t>
            </a:r>
            <a:r>
              <a:rPr kumimoji="1" lang="en-US" altLang="zh-CN" sz="2400">
                <a:solidFill>
                  <a:srgbClr val="000066"/>
                </a:solidFill>
                <a:latin typeface="Times New Roman" panose="02020603050405020304" pitchFamily="18" charset="0"/>
                <a:ea typeface="楷体_GB2312" pitchFamily="49" charset="-122"/>
              </a:rPr>
              <a:t>16</a:t>
            </a:r>
            <a:r>
              <a:rPr kumimoji="1" lang="zh-CN" altLang="en-US" sz="2400">
                <a:solidFill>
                  <a:srgbClr val="000066"/>
                </a:solidFill>
                <a:latin typeface="Times New Roman" panose="02020603050405020304" pitchFamily="18" charset="0"/>
                <a:ea typeface="楷体_GB2312" pitchFamily="49" charset="-122"/>
              </a:rPr>
              <a:t>的矩阵</a:t>
            </a:r>
          </a:p>
        </p:txBody>
      </p:sp>
      <p:sp>
        <p:nvSpPr>
          <p:cNvPr id="17413" name="Line 56">
            <a:extLst>
              <a:ext uri="{FF2B5EF4-FFF2-40B4-BE49-F238E27FC236}">
                <a16:creationId xmlns:a16="http://schemas.microsoft.com/office/drawing/2014/main" id="{8DB00FC0-DE66-4CF4-B255-1AA1C59A0F98}"/>
              </a:ext>
            </a:extLst>
          </p:cNvPr>
          <p:cNvSpPr>
            <a:spLocks noChangeShapeType="1"/>
          </p:cNvSpPr>
          <p:nvPr/>
        </p:nvSpPr>
        <p:spPr bwMode="auto">
          <a:xfrm>
            <a:off x="8172450" y="3536950"/>
            <a:ext cx="0" cy="180975"/>
          </a:xfrm>
          <a:prstGeom prst="line">
            <a:avLst/>
          </a:prstGeom>
          <a:noFill/>
          <a:ln w="38100">
            <a:solidFill>
              <a:srgbClr val="CC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5872" name="Rectangle 64">
            <a:extLst>
              <a:ext uri="{FF2B5EF4-FFF2-40B4-BE49-F238E27FC236}">
                <a16:creationId xmlns:a16="http://schemas.microsoft.com/office/drawing/2014/main" id="{341CAB51-2F4A-4DB5-99CE-7A500E29760B}"/>
              </a:ext>
            </a:extLst>
          </p:cNvPr>
          <p:cNvSpPr>
            <a:spLocks noChangeArrowheads="1"/>
          </p:cNvSpPr>
          <p:nvPr/>
        </p:nvSpPr>
        <p:spPr bwMode="auto">
          <a:xfrm>
            <a:off x="142875" y="1739900"/>
            <a:ext cx="3708400" cy="1041400"/>
          </a:xfrm>
          <a:prstGeom prst="rect">
            <a:avLst/>
          </a:prstGeom>
          <a:solidFill>
            <a:srgbClr val="FFFFFF">
              <a:alpha val="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lnSpc>
                <a:spcPct val="130000"/>
              </a:lnSpc>
              <a:spcBef>
                <a:spcPct val="50000"/>
              </a:spcBef>
            </a:pPr>
            <a:r>
              <a:rPr kumimoji="1" lang="zh-CN" altLang="en-US" sz="2400">
                <a:solidFill>
                  <a:srgbClr val="000066"/>
                </a:solidFill>
                <a:latin typeface="Times New Roman" panose="02020603050405020304" pitchFamily="18" charset="0"/>
                <a:ea typeface="楷体_GB2312" pitchFamily="49" charset="-122"/>
              </a:rPr>
              <a:t>行译码器从</a:t>
            </a:r>
            <a:r>
              <a:rPr kumimoji="1" lang="en-US" altLang="zh-CN" sz="2400">
                <a:solidFill>
                  <a:srgbClr val="000066"/>
                </a:solidFill>
                <a:latin typeface="Times New Roman" panose="02020603050405020304" pitchFamily="18" charset="0"/>
                <a:ea typeface="楷体_GB2312" pitchFamily="49" charset="-122"/>
              </a:rPr>
              <a:t>16</a:t>
            </a:r>
            <a:r>
              <a:rPr kumimoji="1" lang="zh-CN" altLang="en-US" sz="2400">
                <a:solidFill>
                  <a:srgbClr val="000066"/>
                </a:solidFill>
                <a:latin typeface="Times New Roman" panose="02020603050405020304" pitchFamily="18" charset="0"/>
                <a:ea typeface="楷体_GB2312" pitchFamily="49" charset="-122"/>
              </a:rPr>
              <a:t>行中选出要读的一行</a:t>
            </a:r>
          </a:p>
        </p:txBody>
      </p:sp>
      <p:sp>
        <p:nvSpPr>
          <p:cNvPr id="375873" name="Rectangle 65">
            <a:extLst>
              <a:ext uri="{FF2B5EF4-FFF2-40B4-BE49-F238E27FC236}">
                <a16:creationId xmlns:a16="http://schemas.microsoft.com/office/drawing/2014/main" id="{9D53DDF3-32B1-4281-91BB-A49A7EBAD652}"/>
              </a:ext>
            </a:extLst>
          </p:cNvPr>
          <p:cNvSpPr>
            <a:spLocks noChangeArrowheads="1"/>
          </p:cNvSpPr>
          <p:nvPr/>
        </p:nvSpPr>
        <p:spPr bwMode="auto">
          <a:xfrm>
            <a:off x="71438" y="2781300"/>
            <a:ext cx="4032250" cy="151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lnSpc>
                <a:spcPct val="130000"/>
              </a:lnSpc>
              <a:spcBef>
                <a:spcPct val="50000"/>
              </a:spcBef>
            </a:pPr>
            <a:r>
              <a:rPr kumimoji="1" lang="zh-CN" altLang="en-US" sz="2400">
                <a:solidFill>
                  <a:srgbClr val="000066"/>
                </a:solidFill>
                <a:latin typeface="Times New Roman" panose="02020603050405020304" pitchFamily="18" charset="0"/>
                <a:ea typeface="楷体_GB2312" pitchFamily="49" charset="-122"/>
              </a:rPr>
              <a:t>列译码器再从选中的一行存储单元中选出要读的一列的一个存储单元。</a:t>
            </a:r>
          </a:p>
        </p:txBody>
      </p:sp>
      <p:sp>
        <p:nvSpPr>
          <p:cNvPr id="375874" name="Rectangle 66">
            <a:extLst>
              <a:ext uri="{FF2B5EF4-FFF2-40B4-BE49-F238E27FC236}">
                <a16:creationId xmlns:a16="http://schemas.microsoft.com/office/drawing/2014/main" id="{130A22AB-70BE-4FE9-8277-DDFF4001A6F9}"/>
              </a:ext>
            </a:extLst>
          </p:cNvPr>
          <p:cNvSpPr>
            <a:spLocks noChangeArrowheads="1"/>
          </p:cNvSpPr>
          <p:nvPr/>
        </p:nvSpPr>
        <p:spPr bwMode="auto">
          <a:xfrm>
            <a:off x="0" y="4292600"/>
            <a:ext cx="4032250" cy="151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lnSpc>
                <a:spcPct val="130000"/>
              </a:lnSpc>
              <a:spcBef>
                <a:spcPct val="50000"/>
              </a:spcBef>
            </a:pPr>
            <a:r>
              <a:rPr kumimoji="1" lang="zh-CN" altLang="en-US" sz="2400">
                <a:solidFill>
                  <a:srgbClr val="000066"/>
                </a:solidFill>
                <a:latin typeface="Times New Roman" panose="02020603050405020304" pitchFamily="18" charset="0"/>
                <a:ea typeface="楷体_GB2312" pitchFamily="49" charset="-122"/>
              </a:rPr>
              <a:t>如选中的存储单元的</a:t>
            </a:r>
            <a:r>
              <a:rPr kumimoji="1" lang="en-US" altLang="zh-CN" sz="2400">
                <a:solidFill>
                  <a:srgbClr val="000066"/>
                </a:solidFill>
                <a:latin typeface="Times New Roman" panose="02020603050405020304" pitchFamily="18" charset="0"/>
                <a:ea typeface="楷体_GB2312" pitchFamily="49" charset="-122"/>
              </a:rPr>
              <a:t>MOS</a:t>
            </a:r>
            <a:r>
              <a:rPr kumimoji="1" lang="zh-CN" altLang="en-US" sz="2400">
                <a:solidFill>
                  <a:srgbClr val="000066"/>
                </a:solidFill>
                <a:latin typeface="Times New Roman" panose="02020603050405020304" pitchFamily="18" charset="0"/>
                <a:ea typeface="楷体_GB2312" pitchFamily="49" charset="-122"/>
              </a:rPr>
              <a:t>管的浮栅注入了电荷，该管截止，读得</a:t>
            </a:r>
            <a:r>
              <a:rPr kumimoji="1" lang="en-US" altLang="zh-CN" sz="2400">
                <a:solidFill>
                  <a:srgbClr val="000066"/>
                </a:solidFill>
                <a:latin typeface="Times New Roman" panose="02020603050405020304" pitchFamily="18" charset="0"/>
                <a:ea typeface="楷体_GB2312" pitchFamily="49" charset="-122"/>
              </a:rPr>
              <a:t>1</a:t>
            </a:r>
            <a:r>
              <a:rPr kumimoji="1" lang="zh-CN" altLang="en-US" sz="2400">
                <a:solidFill>
                  <a:srgbClr val="000066"/>
                </a:solidFill>
                <a:latin typeface="Times New Roman" panose="02020603050405020304" pitchFamily="18" charset="0"/>
                <a:ea typeface="楷体_GB2312" pitchFamily="49" charset="-122"/>
              </a:rPr>
              <a:t>；相反读得</a:t>
            </a:r>
            <a:r>
              <a:rPr kumimoji="1" lang="en-US" altLang="zh-CN" sz="2400">
                <a:solidFill>
                  <a:srgbClr val="000066"/>
                </a:solidFill>
                <a:latin typeface="Times New Roman" panose="02020603050405020304" pitchFamily="18" charset="0"/>
                <a:ea typeface="楷体_GB2312" pitchFamily="49" charset="-122"/>
              </a:rPr>
              <a:t>0</a:t>
            </a:r>
          </a:p>
        </p:txBody>
      </p:sp>
    </p:spTree>
  </p:cSld>
  <p:clrMapOvr>
    <a:masterClrMapping/>
  </p:clrMapOvr>
  <p:transition>
    <p:wipe dir="r"/>
    <p:sndAc>
      <p:stSnd>
        <p:snd r:embed="rId4"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75847"/>
                                        </p:tgtEl>
                                        <p:attrNameLst>
                                          <p:attrName>style.visibility</p:attrName>
                                        </p:attrNameLst>
                                      </p:cBhvr>
                                      <p:to>
                                        <p:strVal val="visible"/>
                                      </p:to>
                                    </p:set>
                                    <p:animEffect transition="in" filter="strips(downRight)">
                                      <p:cBhvr>
                                        <p:cTn id="7" dur="500"/>
                                        <p:tgtEl>
                                          <p:spTgt spid="3758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75872"/>
                                        </p:tgtEl>
                                        <p:attrNameLst>
                                          <p:attrName>style.visibility</p:attrName>
                                        </p:attrNameLst>
                                      </p:cBhvr>
                                      <p:to>
                                        <p:strVal val="visible"/>
                                      </p:to>
                                    </p:set>
                                    <p:animEffect transition="in" filter="strips(downRight)">
                                      <p:cBhvr>
                                        <p:cTn id="12" dur="500"/>
                                        <p:tgtEl>
                                          <p:spTgt spid="3758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75873"/>
                                        </p:tgtEl>
                                        <p:attrNameLst>
                                          <p:attrName>style.visibility</p:attrName>
                                        </p:attrNameLst>
                                      </p:cBhvr>
                                      <p:to>
                                        <p:strVal val="visible"/>
                                      </p:to>
                                    </p:set>
                                    <p:animEffect transition="in" filter="strips(downRight)">
                                      <p:cBhvr>
                                        <p:cTn id="17" dur="500"/>
                                        <p:tgtEl>
                                          <p:spTgt spid="37587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75874"/>
                                        </p:tgtEl>
                                        <p:attrNameLst>
                                          <p:attrName>style.visibility</p:attrName>
                                        </p:attrNameLst>
                                      </p:cBhvr>
                                      <p:to>
                                        <p:strVal val="visible"/>
                                      </p:to>
                                    </p:set>
                                    <p:animEffect transition="in" filter="strips(downRight)">
                                      <p:cBhvr>
                                        <p:cTn id="22" dur="500"/>
                                        <p:tgtEl>
                                          <p:spTgt spid="3758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47" grpId="0" autoUpdateAnimBg="0"/>
      <p:bldP spid="375872" grpId="0" animBg="1" autoUpdateAnimBg="0"/>
      <p:bldP spid="375873" grpId="0" autoUpdateAnimBg="0"/>
      <p:bldP spid="375874"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0">
            <a:extLst>
              <a:ext uri="{FF2B5EF4-FFF2-40B4-BE49-F238E27FC236}">
                <a16:creationId xmlns:a16="http://schemas.microsoft.com/office/drawing/2014/main" id="{5ED699F7-8BB7-4EB5-8AC9-912F8AECD469}"/>
              </a:ext>
            </a:extLst>
          </p:cNvPr>
          <p:cNvSpPr>
            <a:spLocks noChangeArrowheads="1"/>
          </p:cNvSpPr>
          <p:nvPr/>
        </p:nvSpPr>
        <p:spPr bwMode="auto">
          <a:xfrm>
            <a:off x="755650" y="549275"/>
            <a:ext cx="38877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r>
              <a:rPr lang="en-US" altLang="zh-CN" sz="2800">
                <a:solidFill>
                  <a:schemeClr val="accent2"/>
                </a:solidFill>
                <a:latin typeface="Times New Roman" panose="02020603050405020304" pitchFamily="18" charset="0"/>
                <a:ea typeface="楷体_GB2312" pitchFamily="49" charset="-122"/>
              </a:rPr>
              <a:t>7.1.4  ROM</a:t>
            </a:r>
            <a:r>
              <a:rPr lang="zh-CN" altLang="en-US" sz="2800">
                <a:solidFill>
                  <a:schemeClr val="accent2"/>
                </a:solidFill>
                <a:latin typeface="Times New Roman" panose="02020603050405020304" pitchFamily="18" charset="0"/>
                <a:ea typeface="楷体_GB2312" pitchFamily="49" charset="-122"/>
              </a:rPr>
              <a:t>读操作实例</a:t>
            </a:r>
          </a:p>
        </p:txBody>
      </p:sp>
      <p:graphicFrame>
        <p:nvGraphicFramePr>
          <p:cNvPr id="377877" name="Object 21">
            <a:extLst>
              <a:ext uri="{FF2B5EF4-FFF2-40B4-BE49-F238E27FC236}">
                <a16:creationId xmlns:a16="http://schemas.microsoft.com/office/drawing/2014/main" id="{0482F5BB-58C3-43A6-A0DC-AE9E3CE09925}"/>
              </a:ext>
            </a:extLst>
          </p:cNvPr>
          <p:cNvGraphicFramePr>
            <a:graphicFrameLocks noChangeAspect="1"/>
          </p:cNvGraphicFramePr>
          <p:nvPr/>
        </p:nvGraphicFramePr>
        <p:xfrm>
          <a:off x="539750" y="2060575"/>
          <a:ext cx="4752975" cy="3403600"/>
        </p:xfrm>
        <a:graphic>
          <a:graphicData uri="http://schemas.openxmlformats.org/presentationml/2006/ole">
            <mc:AlternateContent xmlns:mc="http://schemas.openxmlformats.org/markup-compatibility/2006">
              <mc:Choice xmlns:v="urn:schemas-microsoft-com:vml" Requires="v">
                <p:oleObj spid="_x0000_s19465" name="图片" r:id="rId4" imgW="3017520" imgH="2129028" progId="Word.Picture.8">
                  <p:embed/>
                </p:oleObj>
              </mc:Choice>
              <mc:Fallback>
                <p:oleObj name="图片" r:id="rId4" imgW="3017520" imgH="2129028" progId="Word.Picture.8">
                  <p:embed/>
                  <p:pic>
                    <p:nvPicPr>
                      <p:cNvPr id="0" name="Object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 y="2060575"/>
                        <a:ext cx="4752975" cy="340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0" name="Rectangle 22">
            <a:extLst>
              <a:ext uri="{FF2B5EF4-FFF2-40B4-BE49-F238E27FC236}">
                <a16:creationId xmlns:a16="http://schemas.microsoft.com/office/drawing/2014/main" id="{6394208C-55C9-4120-9E33-5EC09C9C2FD3}"/>
              </a:ext>
            </a:extLst>
          </p:cNvPr>
          <p:cNvSpPr>
            <a:spLocks noChangeArrowheads="1"/>
          </p:cNvSpPr>
          <p:nvPr/>
        </p:nvSpPr>
        <p:spPr bwMode="auto">
          <a:xfrm>
            <a:off x="0" y="1717675"/>
            <a:ext cx="3381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19461" name="Rectangle 23">
            <a:extLst>
              <a:ext uri="{FF2B5EF4-FFF2-40B4-BE49-F238E27FC236}">
                <a16:creationId xmlns:a16="http://schemas.microsoft.com/office/drawing/2014/main" id="{27016AEC-0D5C-449E-8903-A207B2B4B9CA}"/>
              </a:ext>
            </a:extLst>
          </p:cNvPr>
          <p:cNvSpPr>
            <a:spLocks noChangeArrowheads="1"/>
          </p:cNvSpPr>
          <p:nvPr/>
        </p:nvSpPr>
        <p:spPr bwMode="auto">
          <a:xfrm>
            <a:off x="0" y="1717675"/>
            <a:ext cx="3540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19462" name="Rectangle 25">
            <a:extLst>
              <a:ext uri="{FF2B5EF4-FFF2-40B4-BE49-F238E27FC236}">
                <a16:creationId xmlns:a16="http://schemas.microsoft.com/office/drawing/2014/main" id="{5A96A094-D478-46BB-9EEC-EAE1BFE0C20E}"/>
              </a:ext>
            </a:extLst>
          </p:cNvPr>
          <p:cNvSpPr>
            <a:spLocks noChangeArrowheads="1"/>
          </p:cNvSpPr>
          <p:nvPr/>
        </p:nvSpPr>
        <p:spPr bwMode="auto">
          <a:xfrm>
            <a:off x="539750" y="1268413"/>
            <a:ext cx="47831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r>
              <a:rPr lang="en-US" altLang="zh-CN" sz="2800">
                <a:solidFill>
                  <a:srgbClr val="000066"/>
                </a:solidFill>
                <a:latin typeface="Times New Roman" panose="02020603050405020304" pitchFamily="18" charset="0"/>
                <a:ea typeface="楷体_GB2312" pitchFamily="49" charset="-122"/>
              </a:rPr>
              <a:t>1. PROM</a:t>
            </a:r>
            <a:r>
              <a:rPr lang="zh-CN" altLang="en-US" sz="2800">
                <a:solidFill>
                  <a:srgbClr val="000066"/>
                </a:solidFill>
                <a:latin typeface="Times New Roman" panose="02020603050405020304" pitchFamily="18" charset="0"/>
                <a:ea typeface="楷体_GB2312" pitchFamily="49" charset="-122"/>
              </a:rPr>
              <a:t>芯片</a:t>
            </a:r>
            <a:r>
              <a:rPr lang="en-US" altLang="zh-CN" sz="2800">
                <a:solidFill>
                  <a:srgbClr val="000066"/>
                </a:solidFill>
                <a:latin typeface="Times New Roman" panose="02020603050405020304" pitchFamily="18" charset="0"/>
                <a:ea typeface="楷体_GB2312" pitchFamily="49" charset="-122"/>
              </a:rPr>
              <a:t>AT27C010</a:t>
            </a:r>
            <a:r>
              <a:rPr lang="zh-CN" altLang="en-US" sz="2800">
                <a:solidFill>
                  <a:srgbClr val="000066"/>
                </a:solidFill>
                <a:latin typeface="Times New Roman" panose="02020603050405020304" pitchFamily="18" charset="0"/>
                <a:ea typeface="楷体_GB2312" pitchFamily="49" charset="-122"/>
              </a:rPr>
              <a:t>简介 </a:t>
            </a:r>
          </a:p>
        </p:txBody>
      </p:sp>
      <p:sp>
        <p:nvSpPr>
          <p:cNvPr id="377882" name="Rectangle 26">
            <a:extLst>
              <a:ext uri="{FF2B5EF4-FFF2-40B4-BE49-F238E27FC236}">
                <a16:creationId xmlns:a16="http://schemas.microsoft.com/office/drawing/2014/main" id="{83130A40-9216-4328-8C34-A7791EC00DA4}"/>
              </a:ext>
            </a:extLst>
          </p:cNvPr>
          <p:cNvSpPr>
            <a:spLocks noChangeArrowheads="1"/>
          </p:cNvSpPr>
          <p:nvPr/>
        </p:nvSpPr>
        <p:spPr bwMode="auto">
          <a:xfrm>
            <a:off x="1547813" y="5876925"/>
            <a:ext cx="2324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r>
              <a:rPr lang="en-US" altLang="zh-CN" sz="2400">
                <a:latin typeface="Times New Roman" panose="02020603050405020304" pitchFamily="18" charset="0"/>
                <a:ea typeface="楷体_GB2312" pitchFamily="49" charset="-122"/>
              </a:rPr>
              <a:t>128K</a:t>
            </a:r>
            <a:r>
              <a:rPr lang="en-US" altLang="zh-CN" sz="2400">
                <a:latin typeface="Times New Roman" panose="02020603050405020304" pitchFamily="18" charset="0"/>
                <a:ea typeface="楷体_GB2312" pitchFamily="49" charset="-122"/>
                <a:sym typeface="Symbol" panose="05050102010706020507" pitchFamily="18" charset="2"/>
              </a:rPr>
              <a:t></a:t>
            </a:r>
            <a:r>
              <a:rPr lang="en-US" altLang="zh-CN" sz="2400">
                <a:latin typeface="Times New Roman" panose="02020603050405020304" pitchFamily="18" charset="0"/>
                <a:ea typeface="楷体_GB2312" pitchFamily="49" charset="-122"/>
              </a:rPr>
              <a:t>8</a:t>
            </a:r>
            <a:r>
              <a:rPr lang="zh-CN" altLang="en-US" sz="2400">
                <a:latin typeface="Times New Roman" panose="02020603050405020304" pitchFamily="18" charset="0"/>
                <a:ea typeface="楷体_GB2312" pitchFamily="49" charset="-122"/>
              </a:rPr>
              <a:t>位</a:t>
            </a:r>
            <a:r>
              <a:rPr lang="en-US" altLang="zh-CN" sz="2400">
                <a:latin typeface="Times New Roman" panose="02020603050405020304" pitchFamily="18" charset="0"/>
                <a:ea typeface="楷体_GB2312" pitchFamily="49" charset="-122"/>
              </a:rPr>
              <a:t>ROM</a:t>
            </a:r>
            <a:r>
              <a:rPr lang="en-US" altLang="zh-CN" sz="2400" b="0">
                <a:latin typeface="Times New Roman" panose="02020603050405020304" pitchFamily="18" charset="0"/>
                <a:ea typeface="楷体_GB2312" pitchFamily="49" charset="-122"/>
              </a:rPr>
              <a:t> </a:t>
            </a:r>
          </a:p>
        </p:txBody>
      </p:sp>
      <p:graphicFrame>
        <p:nvGraphicFramePr>
          <p:cNvPr id="19464" name="Object 28">
            <a:extLst>
              <a:ext uri="{FF2B5EF4-FFF2-40B4-BE49-F238E27FC236}">
                <a16:creationId xmlns:a16="http://schemas.microsoft.com/office/drawing/2014/main" id="{12A704B9-9627-4E12-BA24-A9424720C972}"/>
              </a:ext>
            </a:extLst>
          </p:cNvPr>
          <p:cNvGraphicFramePr>
            <a:graphicFrameLocks noChangeAspect="1"/>
          </p:cNvGraphicFramePr>
          <p:nvPr/>
        </p:nvGraphicFramePr>
        <p:xfrm>
          <a:off x="5722938" y="1368425"/>
          <a:ext cx="3184525" cy="4257675"/>
        </p:xfrm>
        <a:graphic>
          <a:graphicData uri="http://schemas.openxmlformats.org/presentationml/2006/ole">
            <mc:AlternateContent xmlns:mc="http://schemas.openxmlformats.org/markup-compatibility/2006">
              <mc:Choice xmlns:v="urn:schemas-microsoft-com:vml" Requires="v">
                <p:oleObj spid="_x0000_s19466" name="图片" r:id="rId6" imgW="1909572" imgH="2546604" progId="Word.Picture.8">
                  <p:embed/>
                </p:oleObj>
              </mc:Choice>
              <mc:Fallback>
                <p:oleObj name="图片" r:id="rId6" imgW="1909572" imgH="2546604" progId="Word.Picture.8">
                  <p:embed/>
                  <p:pic>
                    <p:nvPicPr>
                      <p:cNvPr id="0" name="Object 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22938" y="1368425"/>
                        <a:ext cx="3184525" cy="425767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wipe dir="r"/>
    <p:sndAc>
      <p:stSnd>
        <p:snd r:embed="rId3"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77877"/>
                                        </p:tgtEl>
                                        <p:attrNameLst>
                                          <p:attrName>style.visibility</p:attrName>
                                        </p:attrNameLst>
                                      </p:cBhvr>
                                      <p:to>
                                        <p:strVal val="visible"/>
                                      </p:to>
                                    </p:set>
                                    <p:animEffect transition="in" filter="wipe(left)">
                                      <p:cBhvr>
                                        <p:cTn id="7" dur="500"/>
                                        <p:tgtEl>
                                          <p:spTgt spid="3778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77882"/>
                                        </p:tgtEl>
                                        <p:attrNameLst>
                                          <p:attrName>style.visibility</p:attrName>
                                        </p:attrNameLst>
                                      </p:cBhvr>
                                      <p:to>
                                        <p:strVal val="visible"/>
                                      </p:to>
                                    </p:set>
                                    <p:animEffect transition="in" filter="strips(downRight)">
                                      <p:cBhvr>
                                        <p:cTn id="12" dur="500"/>
                                        <p:tgtEl>
                                          <p:spTgt spid="3778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82"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5">
            <a:extLst>
              <a:ext uri="{FF2B5EF4-FFF2-40B4-BE49-F238E27FC236}">
                <a16:creationId xmlns:a16="http://schemas.microsoft.com/office/drawing/2014/main" id="{E6C49913-7798-4EDC-82DE-308C68388278}"/>
              </a:ext>
            </a:extLst>
          </p:cNvPr>
          <p:cNvSpPr>
            <a:spLocks noChangeArrowheads="1"/>
          </p:cNvSpPr>
          <p:nvPr/>
        </p:nvSpPr>
        <p:spPr bwMode="auto">
          <a:xfrm>
            <a:off x="5311775" y="2697163"/>
            <a:ext cx="565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     </a:t>
            </a:r>
          </a:p>
        </p:txBody>
      </p:sp>
      <p:graphicFrame>
        <p:nvGraphicFramePr>
          <p:cNvPr id="20483" name="Object 26">
            <a:extLst>
              <a:ext uri="{FF2B5EF4-FFF2-40B4-BE49-F238E27FC236}">
                <a16:creationId xmlns:a16="http://schemas.microsoft.com/office/drawing/2014/main" id="{7DB5AB13-D111-4DAC-9CE4-739462A989C4}"/>
              </a:ext>
            </a:extLst>
          </p:cNvPr>
          <p:cNvGraphicFramePr>
            <a:graphicFrameLocks noChangeAspect="1"/>
          </p:cNvGraphicFramePr>
          <p:nvPr/>
        </p:nvGraphicFramePr>
        <p:xfrm>
          <a:off x="2133600" y="2574925"/>
          <a:ext cx="515938" cy="307975"/>
        </p:xfrm>
        <a:graphic>
          <a:graphicData uri="http://schemas.openxmlformats.org/presentationml/2006/ole">
            <mc:AlternateContent xmlns:mc="http://schemas.openxmlformats.org/markup-compatibility/2006">
              <mc:Choice xmlns:v="urn:schemas-microsoft-com:vml" Requires="v">
                <p:oleObj spid="_x0000_s20540" name="公式" r:id="rId4" imgW="393529" imgH="291973" progId="Equation.3">
                  <p:embed/>
                </p:oleObj>
              </mc:Choice>
              <mc:Fallback>
                <p:oleObj name="公式" r:id="rId4" imgW="393529" imgH="291973" progId="Equation.3">
                  <p:embed/>
                  <p:pic>
                    <p:nvPicPr>
                      <p:cNvPr id="0" name="Object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2574925"/>
                        <a:ext cx="5159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84" name="Object 27">
            <a:extLst>
              <a:ext uri="{FF2B5EF4-FFF2-40B4-BE49-F238E27FC236}">
                <a16:creationId xmlns:a16="http://schemas.microsoft.com/office/drawing/2014/main" id="{3B560768-888D-408A-BACC-4EC1F33A8B47}"/>
              </a:ext>
            </a:extLst>
          </p:cNvPr>
          <p:cNvGraphicFramePr>
            <a:graphicFrameLocks noChangeAspect="1"/>
          </p:cNvGraphicFramePr>
          <p:nvPr/>
        </p:nvGraphicFramePr>
        <p:xfrm>
          <a:off x="2925763" y="2547938"/>
          <a:ext cx="558800" cy="334962"/>
        </p:xfrm>
        <a:graphic>
          <a:graphicData uri="http://schemas.openxmlformats.org/presentationml/2006/ole">
            <mc:AlternateContent xmlns:mc="http://schemas.openxmlformats.org/markup-compatibility/2006">
              <mc:Choice xmlns:v="urn:schemas-microsoft-com:vml" Requires="v">
                <p:oleObj spid="_x0000_s20541" name="公式" r:id="rId6" imgW="406048" imgH="291847" progId="Equation.3">
                  <p:embed/>
                </p:oleObj>
              </mc:Choice>
              <mc:Fallback>
                <p:oleObj name="公式" r:id="rId6" imgW="406048" imgH="291847" progId="Equation.3">
                  <p:embed/>
                  <p:pic>
                    <p:nvPicPr>
                      <p:cNvPr id="0" name="Object 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25763" y="2547938"/>
                        <a:ext cx="5588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85" name="Object 28">
            <a:extLst>
              <a:ext uri="{FF2B5EF4-FFF2-40B4-BE49-F238E27FC236}">
                <a16:creationId xmlns:a16="http://schemas.microsoft.com/office/drawing/2014/main" id="{95C492D4-C21D-4092-BAAE-87B17E1E20AC}"/>
              </a:ext>
            </a:extLst>
          </p:cNvPr>
          <p:cNvGraphicFramePr>
            <a:graphicFrameLocks noChangeAspect="1"/>
          </p:cNvGraphicFramePr>
          <p:nvPr/>
        </p:nvGraphicFramePr>
        <p:xfrm>
          <a:off x="3933825" y="2595563"/>
          <a:ext cx="817563" cy="303212"/>
        </p:xfrm>
        <a:graphic>
          <a:graphicData uri="http://schemas.openxmlformats.org/presentationml/2006/ole">
            <mc:AlternateContent xmlns:mc="http://schemas.openxmlformats.org/markup-compatibility/2006">
              <mc:Choice xmlns:v="urn:schemas-microsoft-com:vml" Requires="v">
                <p:oleObj spid="_x0000_s20542" name="公式" r:id="rId8" imgW="647700" imgH="292100" progId="Equation.3">
                  <p:embed/>
                </p:oleObj>
              </mc:Choice>
              <mc:Fallback>
                <p:oleObj name="公式" r:id="rId8" imgW="647700" imgH="292100" progId="Equation.3">
                  <p:embed/>
                  <p:pic>
                    <p:nvPicPr>
                      <p:cNvPr id="0" name="Object 2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33825" y="2595563"/>
                        <a:ext cx="817563"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8909" name="Group 29">
            <a:extLst>
              <a:ext uri="{FF2B5EF4-FFF2-40B4-BE49-F238E27FC236}">
                <a16:creationId xmlns:a16="http://schemas.microsoft.com/office/drawing/2014/main" id="{9F6AD05E-A878-4CA9-BFFF-3CBDFC7A6F36}"/>
              </a:ext>
            </a:extLst>
          </p:cNvPr>
          <p:cNvGraphicFramePr>
            <a:graphicFrameLocks noGrp="1"/>
          </p:cNvGraphicFramePr>
          <p:nvPr/>
        </p:nvGraphicFramePr>
        <p:xfrm>
          <a:off x="179388" y="2528888"/>
          <a:ext cx="8677275" cy="2627312"/>
        </p:xfrm>
        <a:graphic>
          <a:graphicData uri="http://schemas.openxmlformats.org/drawingml/2006/table">
            <a:tbl>
              <a:tblPr/>
              <a:tblGrid>
                <a:gridCol w="1631950">
                  <a:extLst>
                    <a:ext uri="{9D8B030D-6E8A-4147-A177-3AD203B41FA5}">
                      <a16:colId xmlns:a16="http://schemas.microsoft.com/office/drawing/2014/main" val="20000"/>
                    </a:ext>
                  </a:extLst>
                </a:gridCol>
                <a:gridCol w="928687">
                  <a:extLst>
                    <a:ext uri="{9D8B030D-6E8A-4147-A177-3AD203B41FA5}">
                      <a16:colId xmlns:a16="http://schemas.microsoft.com/office/drawing/2014/main" val="20001"/>
                    </a:ext>
                  </a:extLst>
                </a:gridCol>
                <a:gridCol w="973138">
                  <a:extLst>
                    <a:ext uri="{9D8B030D-6E8A-4147-A177-3AD203B41FA5}">
                      <a16:colId xmlns:a16="http://schemas.microsoft.com/office/drawing/2014/main" val="20002"/>
                    </a:ext>
                  </a:extLst>
                </a:gridCol>
                <a:gridCol w="1338262">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801688">
                  <a:extLst>
                    <a:ext uri="{9D8B030D-6E8A-4147-A177-3AD203B41FA5}">
                      <a16:colId xmlns:a16="http://schemas.microsoft.com/office/drawing/2014/main" val="20005"/>
                    </a:ext>
                  </a:extLst>
                </a:gridCol>
                <a:gridCol w="1631950">
                  <a:extLst>
                    <a:ext uri="{9D8B030D-6E8A-4147-A177-3AD203B41FA5}">
                      <a16:colId xmlns:a16="http://schemas.microsoft.com/office/drawing/2014/main" val="20006"/>
                    </a:ext>
                  </a:extLst>
                </a:gridCol>
              </a:tblGrid>
              <a:tr h="426720">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工作模式</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en-GB" altLang="zh-CN" sz="2200" b="1" i="0" u="none" strike="noStrike" cap="none" normalizeH="0" baseline="0">
                        <a:ln>
                          <a:noFill/>
                        </a:ln>
                        <a:solidFill>
                          <a:srgbClr val="000066"/>
                        </a:solidFill>
                        <a:effectLst/>
                        <a:latin typeface="Times New Roman" panose="02020603050405020304" pitchFamily="18"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en-GB" altLang="zh-CN" sz="2200" b="1" i="0" u="none" strike="noStrike" cap="none" normalizeH="0" baseline="0">
                        <a:ln>
                          <a:noFill/>
                        </a:ln>
                        <a:solidFill>
                          <a:srgbClr val="000066"/>
                        </a:solidFill>
                        <a:effectLst/>
                        <a:latin typeface="Times New Roman" panose="02020603050405020304" pitchFamily="18"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en-GB" altLang="zh-CN" sz="2200" b="1" i="0" u="none" strike="noStrike" cap="none" normalizeH="0" baseline="0">
                        <a:ln>
                          <a:noFill/>
                        </a:ln>
                        <a:solidFill>
                          <a:srgbClr val="000066"/>
                        </a:solidFill>
                        <a:effectLst/>
                        <a:latin typeface="Times New Roman" panose="02020603050405020304" pitchFamily="18"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1"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A</a:t>
                      </a:r>
                      <a:r>
                        <a:rPr kumimoji="0" lang="en-US" altLang="zh-CN" sz="2200" b="1" i="0" u="none" strike="noStrike" cap="none" normalizeH="0" baseline="-3000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16 </a:t>
                      </a:r>
                      <a:r>
                        <a:rPr kumimoji="0" lang="en-US" altLang="zh-CN" sz="22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a:t>
                      </a:r>
                      <a:r>
                        <a:rPr kumimoji="0" lang="en-US" altLang="zh-CN" sz="2200" b="1" i="1"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 A</a:t>
                      </a:r>
                      <a:r>
                        <a:rPr kumimoji="0" lang="en-US" altLang="zh-CN" sz="2200" b="1" i="0" u="none" strike="noStrike" cap="none" normalizeH="0" baseline="-3000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0</a:t>
                      </a:r>
                      <a:endParaRPr kumimoji="0" lang="en-US" altLang="zh-CN" sz="22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1"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V</a:t>
                      </a:r>
                      <a:r>
                        <a:rPr kumimoji="0" lang="en-US" altLang="zh-CN" sz="2200" b="1" i="0" u="none" strike="noStrike" cap="none" normalizeH="0" baseline="-3000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PP</a:t>
                      </a:r>
                      <a:endParaRPr kumimoji="0" lang="en-US" altLang="zh-CN" sz="22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1"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D</a:t>
                      </a:r>
                      <a:r>
                        <a:rPr kumimoji="0" lang="en-US" altLang="zh-CN" sz="2200" b="1" i="0" u="none" strike="noStrike" cap="none" normalizeH="0" baseline="-3000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7 </a:t>
                      </a:r>
                      <a:r>
                        <a:rPr kumimoji="0" lang="en-US" altLang="zh-CN" sz="22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a:t>
                      </a:r>
                      <a:r>
                        <a:rPr kumimoji="0" lang="en-US" altLang="zh-CN" sz="2200" b="1" i="1"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 D</a:t>
                      </a:r>
                      <a:r>
                        <a:rPr kumimoji="0" lang="en-US" altLang="zh-CN" sz="2200" b="1" i="0" u="none" strike="noStrike" cap="none" normalizeH="0" baseline="-3000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0</a:t>
                      </a:r>
                      <a:endParaRPr kumimoji="0" lang="en-US" altLang="zh-CN" sz="22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6720">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读</a:t>
                      </a:r>
                    </a:p>
                  </a:txBody>
                  <a:tcPr anchor="ct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X</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1"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A</a:t>
                      </a:r>
                      <a:r>
                        <a:rPr kumimoji="0" lang="en-US" altLang="zh-CN" sz="2200" b="1" i="0" u="none" strike="noStrike" cap="none" normalizeH="0" baseline="-3000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i</a:t>
                      </a:r>
                      <a:endParaRPr kumimoji="0" lang="en-US" altLang="zh-CN" sz="22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X</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数据输出</a:t>
                      </a:r>
                    </a:p>
                  </a:txBody>
                  <a:tcPr anchor="ct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426720">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输出无效</a:t>
                      </a:r>
                    </a:p>
                  </a:txBody>
                  <a:tcPr anchor="ct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X</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X</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X</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X</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高阻</a:t>
                      </a:r>
                    </a:p>
                  </a:txBody>
                  <a:tcPr anchor="ct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426720">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等待</a:t>
                      </a:r>
                    </a:p>
                  </a:txBody>
                  <a:tcPr anchor="ct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X</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X</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1"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A</a:t>
                      </a:r>
                      <a:r>
                        <a:rPr kumimoji="0" lang="en-US" altLang="zh-CN" sz="2200" b="1" i="0" u="none" strike="noStrike" cap="none" normalizeH="0" baseline="-3000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i</a:t>
                      </a:r>
                      <a:endParaRPr kumimoji="0" lang="en-US" altLang="zh-CN" sz="22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X</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高阻</a:t>
                      </a:r>
                    </a:p>
                  </a:txBody>
                  <a:tcPr anchor="ct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426720">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快速编程</a:t>
                      </a:r>
                    </a:p>
                  </a:txBody>
                  <a:tcPr anchor="ct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1"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A</a:t>
                      </a:r>
                      <a:r>
                        <a:rPr kumimoji="0" lang="en-US" altLang="zh-CN" sz="2200" b="1" i="0" u="none" strike="noStrike" cap="none" normalizeH="0" baseline="-3000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i</a:t>
                      </a:r>
                      <a:endParaRPr kumimoji="0" lang="en-US" altLang="zh-CN" sz="22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1"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V</a:t>
                      </a:r>
                      <a:r>
                        <a:rPr kumimoji="0" lang="en-US" altLang="zh-CN" sz="2200" b="1" i="0" u="none" strike="noStrike" cap="none" normalizeH="0" baseline="-3000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PP</a:t>
                      </a:r>
                      <a:endParaRPr kumimoji="0" lang="en-US" altLang="zh-CN" sz="22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数据输入</a:t>
                      </a:r>
                    </a:p>
                  </a:txBody>
                  <a:tcPr anchor="ct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493713">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编程校验</a:t>
                      </a:r>
                    </a:p>
                  </a:txBody>
                  <a:tcPr anchor="ctr" horzOverflow="overflow">
                    <a:lnL cap="flat">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1"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A</a:t>
                      </a:r>
                      <a:r>
                        <a:rPr kumimoji="0" lang="en-US" altLang="zh-CN" sz="2200" b="1" i="0" u="none" strike="noStrike" cap="none" normalizeH="0" baseline="-3000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i</a:t>
                      </a:r>
                      <a:endParaRPr kumimoji="0" lang="en-US" altLang="zh-CN" sz="22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1"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V</a:t>
                      </a:r>
                      <a:r>
                        <a:rPr kumimoji="0" lang="en-US" altLang="zh-CN" sz="2200" b="1" i="0" u="none" strike="noStrike" cap="none" normalizeH="0" baseline="-3000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PP</a:t>
                      </a:r>
                      <a:endParaRPr kumimoji="0" lang="en-US" altLang="zh-CN" sz="22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数据输出</a:t>
                      </a:r>
                    </a:p>
                  </a:txBody>
                  <a:tcPr anchor="ctr" horzOverflow="overflow">
                    <a:lnL w="12700" cap="flat" cmpd="sng" algn="ctr">
                      <a:solidFill>
                        <a:srgbClr val="000000"/>
                      </a:solidFill>
                      <a:prstDash val="solid"/>
                      <a:round/>
                      <a:headEnd type="none" w="med" len="med"/>
                      <a:tailEnd type="none" w="med" len="med"/>
                    </a:lnL>
                    <a:lnR cap="flat">
                      <a:noFill/>
                    </a:lnR>
                    <a:ln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0539" name="Rectangle 84">
            <a:extLst>
              <a:ext uri="{FF2B5EF4-FFF2-40B4-BE49-F238E27FC236}">
                <a16:creationId xmlns:a16="http://schemas.microsoft.com/office/drawing/2014/main" id="{47C25190-0DE8-4B46-8008-058453FC24B7}"/>
              </a:ext>
            </a:extLst>
          </p:cNvPr>
          <p:cNvSpPr>
            <a:spLocks noChangeArrowheads="1"/>
          </p:cNvSpPr>
          <p:nvPr/>
        </p:nvSpPr>
        <p:spPr bwMode="auto">
          <a:xfrm>
            <a:off x="3132138" y="1670050"/>
            <a:ext cx="30241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r>
              <a:rPr lang="zh-CN" altLang="en-US" sz="2800">
                <a:solidFill>
                  <a:srgbClr val="000066"/>
                </a:solidFill>
                <a:latin typeface="Times New Roman" panose="02020603050405020304" pitchFamily="18" charset="0"/>
                <a:ea typeface="楷体_GB2312" pitchFamily="49" charset="-122"/>
              </a:rPr>
              <a:t>工作模式 </a:t>
            </a:r>
          </a:p>
        </p:txBody>
      </p:sp>
    </p:spTree>
  </p:cSld>
  <p:clrMapOvr>
    <a:masterClrMapping/>
  </p:clrMapOvr>
  <p:transition>
    <p:wipe dir="r"/>
    <p:sndAc>
      <p:stSnd>
        <p:snd r:embed="rId3" name="PROJCTOR.WAV"/>
      </p:stSnd>
    </p:sndAc>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4">
            <a:extLst>
              <a:ext uri="{FF2B5EF4-FFF2-40B4-BE49-F238E27FC236}">
                <a16:creationId xmlns:a16="http://schemas.microsoft.com/office/drawing/2014/main" id="{D55BFB65-2D8B-439D-98E9-C052A2329E28}"/>
              </a:ext>
            </a:extLst>
          </p:cNvPr>
          <p:cNvSpPr>
            <a:spLocks noChangeArrowheads="1"/>
          </p:cNvSpPr>
          <p:nvPr/>
        </p:nvSpPr>
        <p:spPr bwMode="auto">
          <a:xfrm>
            <a:off x="827088" y="476250"/>
            <a:ext cx="30400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r>
              <a:rPr lang="en-US" altLang="zh-CN" sz="2800">
                <a:solidFill>
                  <a:srgbClr val="000066"/>
                </a:solidFill>
                <a:latin typeface="Times New Roman" panose="02020603050405020304" pitchFamily="18" charset="0"/>
                <a:ea typeface="楷体_GB2312" pitchFamily="49" charset="-122"/>
              </a:rPr>
              <a:t>2. </a:t>
            </a:r>
            <a:r>
              <a:rPr lang="zh-CN" altLang="en-US" sz="2800">
                <a:solidFill>
                  <a:srgbClr val="000066"/>
                </a:solidFill>
                <a:latin typeface="Times New Roman" panose="02020603050405020304" pitchFamily="18" charset="0"/>
                <a:ea typeface="楷体_GB2312" pitchFamily="49" charset="-122"/>
              </a:rPr>
              <a:t>读操作与定时图</a:t>
            </a:r>
          </a:p>
        </p:txBody>
      </p:sp>
      <p:grpSp>
        <p:nvGrpSpPr>
          <p:cNvPr id="379939" name="Group 35">
            <a:extLst>
              <a:ext uri="{FF2B5EF4-FFF2-40B4-BE49-F238E27FC236}">
                <a16:creationId xmlns:a16="http://schemas.microsoft.com/office/drawing/2014/main" id="{ECEB53B0-34F3-4DCC-A99E-FE07F83B0435}"/>
              </a:ext>
            </a:extLst>
          </p:cNvPr>
          <p:cNvGrpSpPr>
            <a:grpSpLocks/>
          </p:cNvGrpSpPr>
          <p:nvPr/>
        </p:nvGrpSpPr>
        <p:grpSpPr bwMode="auto">
          <a:xfrm>
            <a:off x="323850" y="4265613"/>
            <a:ext cx="5184775" cy="457200"/>
            <a:chOff x="657" y="1392"/>
            <a:chExt cx="3266" cy="288"/>
          </a:xfrm>
        </p:grpSpPr>
        <p:sp>
          <p:nvSpPr>
            <p:cNvPr id="21517" name="Rectangle 36">
              <a:extLst>
                <a:ext uri="{FF2B5EF4-FFF2-40B4-BE49-F238E27FC236}">
                  <a16:creationId xmlns:a16="http://schemas.microsoft.com/office/drawing/2014/main" id="{20138F0E-6F1E-48FA-8883-73233BF2A0A6}"/>
                </a:ext>
              </a:extLst>
            </p:cNvPr>
            <p:cNvSpPr>
              <a:spLocks noChangeArrowheads="1"/>
            </p:cNvSpPr>
            <p:nvPr/>
          </p:nvSpPr>
          <p:spPr bwMode="auto">
            <a:xfrm>
              <a:off x="657" y="1392"/>
              <a:ext cx="32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67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zh-CN" altLang="en-US" sz="2400">
                  <a:solidFill>
                    <a:srgbClr val="000066"/>
                  </a:solidFill>
                  <a:latin typeface="Times New Roman" panose="02020603050405020304" pitchFamily="18" charset="0"/>
                  <a:ea typeface="宋体" panose="02010600030101010101" pitchFamily="2" charset="-122"/>
                </a:rPr>
                <a:t>（</a:t>
              </a:r>
              <a:r>
                <a:rPr lang="en-US" altLang="zh-CN" sz="2400">
                  <a:solidFill>
                    <a:srgbClr val="000066"/>
                  </a:solidFill>
                  <a:latin typeface="Times New Roman" panose="02020603050405020304" pitchFamily="18" charset="0"/>
                  <a:cs typeface="Times New Roman" panose="02020603050405020304" pitchFamily="18" charset="0"/>
                </a:rPr>
                <a:t>2</a:t>
              </a:r>
              <a:r>
                <a:rPr lang="zh-CN" altLang="en-US" sz="2400">
                  <a:solidFill>
                    <a:srgbClr val="000066"/>
                  </a:solidFill>
                  <a:latin typeface="Times New Roman" panose="02020603050405020304" pitchFamily="18" charset="0"/>
                  <a:ea typeface="宋体" panose="02010600030101010101" pitchFamily="2" charset="-122"/>
                </a:rPr>
                <a:t>）加入有效的片选信号</a:t>
              </a:r>
              <a:endParaRPr lang="zh-CN" altLang="en-US" sz="2400">
                <a:solidFill>
                  <a:srgbClr val="000066"/>
                </a:solidFill>
                <a:latin typeface="Times New Roman" panose="02020603050405020304" pitchFamily="18" charset="0"/>
              </a:endParaRPr>
            </a:p>
          </p:txBody>
        </p:sp>
        <p:graphicFrame>
          <p:nvGraphicFramePr>
            <p:cNvPr id="21518" name="Object 37">
              <a:extLst>
                <a:ext uri="{FF2B5EF4-FFF2-40B4-BE49-F238E27FC236}">
                  <a16:creationId xmlns:a16="http://schemas.microsoft.com/office/drawing/2014/main" id="{63A05C9B-D20C-47DB-AD93-71C356772C3D}"/>
                </a:ext>
              </a:extLst>
            </p:cNvPr>
            <p:cNvGraphicFramePr>
              <a:graphicFrameLocks noChangeAspect="1"/>
            </p:cNvGraphicFramePr>
            <p:nvPr/>
          </p:nvGraphicFramePr>
          <p:xfrm>
            <a:off x="3129" y="1434"/>
            <a:ext cx="295" cy="212"/>
          </p:xfrm>
          <a:graphic>
            <a:graphicData uri="http://schemas.openxmlformats.org/presentationml/2006/ole">
              <mc:AlternateContent xmlns:mc="http://schemas.openxmlformats.org/markup-compatibility/2006">
                <mc:Choice xmlns:v="urn:schemas-microsoft-com:vml" Requires="v">
                  <p:oleObj spid="_x0000_s21519" name="公式" r:id="rId3" imgW="393529" imgH="291973" progId="Equation.3">
                    <p:embed/>
                  </p:oleObj>
                </mc:Choice>
                <mc:Fallback>
                  <p:oleObj name="公式" r:id="rId3" imgW="393529" imgH="291973" progId="Equation.3">
                    <p:embed/>
                    <p:pic>
                      <p:nvPicPr>
                        <p:cNvPr id="0" name="Object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9" y="1434"/>
                          <a:ext cx="29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79942" name="Group 38">
            <a:extLst>
              <a:ext uri="{FF2B5EF4-FFF2-40B4-BE49-F238E27FC236}">
                <a16:creationId xmlns:a16="http://schemas.microsoft.com/office/drawing/2014/main" id="{91FCAB6F-E39C-41DF-B482-1E5BCE3B337D}"/>
              </a:ext>
            </a:extLst>
          </p:cNvPr>
          <p:cNvGrpSpPr>
            <a:grpSpLocks/>
          </p:cNvGrpSpPr>
          <p:nvPr/>
        </p:nvGrpSpPr>
        <p:grpSpPr bwMode="auto">
          <a:xfrm>
            <a:off x="323850" y="4716463"/>
            <a:ext cx="8424863" cy="822325"/>
            <a:chOff x="612" y="2047"/>
            <a:chExt cx="5307" cy="518"/>
          </a:xfrm>
        </p:grpSpPr>
        <p:graphicFrame>
          <p:nvGraphicFramePr>
            <p:cNvPr id="21515" name="Object 39">
              <a:extLst>
                <a:ext uri="{FF2B5EF4-FFF2-40B4-BE49-F238E27FC236}">
                  <a16:creationId xmlns:a16="http://schemas.microsoft.com/office/drawing/2014/main" id="{719BE00D-1BDC-4026-846F-AE8EB552FC67}"/>
                </a:ext>
              </a:extLst>
            </p:cNvPr>
            <p:cNvGraphicFramePr>
              <a:graphicFrameLocks noChangeAspect="1"/>
            </p:cNvGraphicFramePr>
            <p:nvPr/>
          </p:nvGraphicFramePr>
          <p:xfrm>
            <a:off x="2686" y="2077"/>
            <a:ext cx="307" cy="218"/>
          </p:xfrm>
          <a:graphic>
            <a:graphicData uri="http://schemas.openxmlformats.org/presentationml/2006/ole">
              <mc:AlternateContent xmlns:mc="http://schemas.openxmlformats.org/markup-compatibility/2006">
                <mc:Choice xmlns:v="urn:schemas-microsoft-com:vml" Requires="v">
                  <p:oleObj spid="_x0000_s21520" name="公式" r:id="rId5" imgW="406048" imgH="291847" progId="Equation.3">
                    <p:embed/>
                  </p:oleObj>
                </mc:Choice>
                <mc:Fallback>
                  <p:oleObj name="公式" r:id="rId5" imgW="406048" imgH="291847" progId="Equation.3">
                    <p:embed/>
                    <p:pic>
                      <p:nvPicPr>
                        <p:cNvPr id="0" name="Object 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86" y="2077"/>
                          <a:ext cx="307"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16" name="Rectangle 40">
              <a:extLst>
                <a:ext uri="{FF2B5EF4-FFF2-40B4-BE49-F238E27FC236}">
                  <a16:creationId xmlns:a16="http://schemas.microsoft.com/office/drawing/2014/main" id="{7E006FD6-6B6B-4287-8134-B5AEFFB9C450}"/>
                </a:ext>
              </a:extLst>
            </p:cNvPr>
            <p:cNvSpPr>
              <a:spLocks noChangeArrowheads="1"/>
            </p:cNvSpPr>
            <p:nvPr/>
          </p:nvSpPr>
          <p:spPr bwMode="auto">
            <a:xfrm>
              <a:off x="612" y="2047"/>
              <a:ext cx="5307"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67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spcBef>
                  <a:spcPct val="0"/>
                </a:spcBef>
                <a:buClrTx/>
                <a:buFontTx/>
                <a:buNone/>
              </a:pPr>
              <a:r>
                <a:rPr lang="zh-CN" altLang="en-US" sz="2400">
                  <a:solidFill>
                    <a:srgbClr val="000066"/>
                  </a:solidFill>
                  <a:latin typeface="Times New Roman" panose="02020603050405020304" pitchFamily="18" charset="0"/>
                  <a:ea typeface="宋体" panose="02010600030101010101" pitchFamily="2" charset="-122"/>
                </a:rPr>
                <a:t>（</a:t>
              </a:r>
              <a:r>
                <a:rPr lang="en-US" altLang="zh-CN" sz="2400">
                  <a:solidFill>
                    <a:srgbClr val="000066"/>
                  </a:solidFill>
                  <a:latin typeface="Times New Roman" panose="02020603050405020304" pitchFamily="18" charset="0"/>
                  <a:cs typeface="Times New Roman" panose="02020603050405020304" pitchFamily="18" charset="0"/>
                </a:rPr>
                <a:t>3</a:t>
              </a:r>
              <a:r>
                <a:rPr lang="zh-CN" altLang="en-US" sz="2400">
                  <a:solidFill>
                    <a:srgbClr val="000066"/>
                  </a:solidFill>
                  <a:latin typeface="Times New Roman" panose="02020603050405020304" pitchFamily="18" charset="0"/>
                  <a:ea typeface="宋体" panose="02010600030101010101" pitchFamily="2" charset="-122"/>
                </a:rPr>
                <a:t>）使输出使能信号       </a:t>
              </a:r>
              <a:r>
                <a:rPr lang="zh-CN" altLang="en-US" sz="2400">
                  <a:solidFill>
                    <a:srgbClr val="000066"/>
                  </a:solidFill>
                  <a:latin typeface="Tahoma" panose="020B0604030504040204" pitchFamily="34" charset="0"/>
                </a:rPr>
                <a:t>有效，经过一定延时后，有效数据出现在数据线上；</a:t>
              </a:r>
              <a:endParaRPr lang="zh-CN" altLang="en-US" sz="2400">
                <a:solidFill>
                  <a:srgbClr val="000066"/>
                </a:solidFill>
                <a:latin typeface="Times New Roman" panose="02020603050405020304" pitchFamily="18" charset="0"/>
              </a:endParaRPr>
            </a:p>
          </p:txBody>
        </p:sp>
      </p:grpSp>
      <p:grpSp>
        <p:nvGrpSpPr>
          <p:cNvPr id="379945" name="Group 41">
            <a:extLst>
              <a:ext uri="{FF2B5EF4-FFF2-40B4-BE49-F238E27FC236}">
                <a16:creationId xmlns:a16="http://schemas.microsoft.com/office/drawing/2014/main" id="{85EAB73A-B8CB-4945-8CAB-95EF85F6FC64}"/>
              </a:ext>
            </a:extLst>
          </p:cNvPr>
          <p:cNvGrpSpPr>
            <a:grpSpLocks/>
          </p:cNvGrpSpPr>
          <p:nvPr/>
        </p:nvGrpSpPr>
        <p:grpSpPr bwMode="auto">
          <a:xfrm>
            <a:off x="323850" y="5437188"/>
            <a:ext cx="8604250" cy="822325"/>
            <a:chOff x="476" y="2727"/>
            <a:chExt cx="5420" cy="518"/>
          </a:xfrm>
        </p:grpSpPr>
        <p:graphicFrame>
          <p:nvGraphicFramePr>
            <p:cNvPr id="21512" name="Object 42">
              <a:extLst>
                <a:ext uri="{FF2B5EF4-FFF2-40B4-BE49-F238E27FC236}">
                  <a16:creationId xmlns:a16="http://schemas.microsoft.com/office/drawing/2014/main" id="{768C22ED-0AFC-49DE-A4CC-5F8D1213E3A0}"/>
                </a:ext>
              </a:extLst>
            </p:cNvPr>
            <p:cNvGraphicFramePr>
              <a:graphicFrameLocks noChangeAspect="1"/>
            </p:cNvGraphicFramePr>
            <p:nvPr/>
          </p:nvGraphicFramePr>
          <p:xfrm>
            <a:off x="2155" y="2765"/>
            <a:ext cx="294" cy="211"/>
          </p:xfrm>
          <a:graphic>
            <a:graphicData uri="http://schemas.openxmlformats.org/presentationml/2006/ole">
              <mc:AlternateContent xmlns:mc="http://schemas.openxmlformats.org/markup-compatibility/2006">
                <mc:Choice xmlns:v="urn:schemas-microsoft-com:vml" Requires="v">
                  <p:oleObj spid="_x0000_s21521" name="公式" r:id="rId7" imgW="393529" imgH="291973" progId="Equation.3">
                    <p:embed/>
                  </p:oleObj>
                </mc:Choice>
                <mc:Fallback>
                  <p:oleObj name="公式" r:id="rId7" imgW="393529" imgH="291973" progId="Equation.3">
                    <p:embed/>
                    <p:pic>
                      <p:nvPicPr>
                        <p:cNvPr id="0" name="Object 4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55" y="2765"/>
                          <a:ext cx="29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13" name="Object 43">
              <a:extLst>
                <a:ext uri="{FF2B5EF4-FFF2-40B4-BE49-F238E27FC236}">
                  <a16:creationId xmlns:a16="http://schemas.microsoft.com/office/drawing/2014/main" id="{AF531803-A06B-4C63-8BC0-58CE128B113C}"/>
                </a:ext>
              </a:extLst>
            </p:cNvPr>
            <p:cNvGraphicFramePr>
              <a:graphicFrameLocks noChangeAspect="1"/>
            </p:cNvGraphicFramePr>
            <p:nvPr/>
          </p:nvGraphicFramePr>
          <p:xfrm>
            <a:off x="3811" y="2767"/>
            <a:ext cx="294" cy="209"/>
          </p:xfrm>
          <a:graphic>
            <a:graphicData uri="http://schemas.openxmlformats.org/presentationml/2006/ole">
              <mc:AlternateContent xmlns:mc="http://schemas.openxmlformats.org/markup-compatibility/2006">
                <mc:Choice xmlns:v="urn:schemas-microsoft-com:vml" Requires="v">
                  <p:oleObj spid="_x0000_s21522" name="公式" r:id="rId9" imgW="406048" imgH="291847" progId="Equation.3">
                    <p:embed/>
                  </p:oleObj>
                </mc:Choice>
                <mc:Fallback>
                  <p:oleObj name="公式" r:id="rId9" imgW="406048" imgH="291847" progId="Equation.3">
                    <p:embed/>
                    <p:pic>
                      <p:nvPicPr>
                        <p:cNvPr id="0" name="Object 4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11" y="2767"/>
                          <a:ext cx="294"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14" name="Rectangle 44">
              <a:extLst>
                <a:ext uri="{FF2B5EF4-FFF2-40B4-BE49-F238E27FC236}">
                  <a16:creationId xmlns:a16="http://schemas.microsoft.com/office/drawing/2014/main" id="{7CC5564F-C6B2-4CE8-AE7F-AF60C446EB40}"/>
                </a:ext>
              </a:extLst>
            </p:cNvPr>
            <p:cNvSpPr>
              <a:spLocks noChangeArrowheads="1"/>
            </p:cNvSpPr>
            <p:nvPr/>
          </p:nvSpPr>
          <p:spPr bwMode="auto">
            <a:xfrm>
              <a:off x="476" y="2727"/>
              <a:ext cx="542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67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spcBef>
                  <a:spcPct val="0"/>
                </a:spcBef>
                <a:buClrTx/>
                <a:buFontTx/>
                <a:buNone/>
              </a:pPr>
              <a:r>
                <a:rPr lang="zh-CN" altLang="en-US" sz="2400">
                  <a:solidFill>
                    <a:srgbClr val="000066"/>
                  </a:solidFill>
                  <a:latin typeface="Times New Roman" panose="02020603050405020304" pitchFamily="18" charset="0"/>
                  <a:ea typeface="宋体" panose="02010600030101010101" pitchFamily="2" charset="-122"/>
                </a:rPr>
                <a:t>（</a:t>
              </a:r>
              <a:r>
                <a:rPr lang="en-US" altLang="zh-CN" sz="2400">
                  <a:solidFill>
                    <a:srgbClr val="000066"/>
                  </a:solidFill>
                  <a:latin typeface="Times New Roman" panose="02020603050405020304" pitchFamily="18" charset="0"/>
                  <a:cs typeface="Times New Roman" panose="02020603050405020304" pitchFamily="18" charset="0"/>
                </a:rPr>
                <a:t>4</a:t>
              </a:r>
              <a:r>
                <a:rPr lang="zh-CN" altLang="en-US" sz="2400">
                  <a:solidFill>
                    <a:srgbClr val="000066"/>
                  </a:solidFill>
                  <a:latin typeface="Times New Roman" panose="02020603050405020304" pitchFamily="18" charset="0"/>
                  <a:ea typeface="宋体" panose="02010600030101010101" pitchFamily="2" charset="-122"/>
                </a:rPr>
                <a:t>）让片选信号       </a:t>
              </a:r>
              <a:r>
                <a:rPr lang="zh-CN" altLang="en-US" sz="2400">
                  <a:solidFill>
                    <a:srgbClr val="000066"/>
                  </a:solidFill>
                  <a:latin typeface="Tahoma" panose="020B0604030504040204" pitchFamily="34" charset="0"/>
                </a:rPr>
                <a:t>或输出使能信号     无效，经过一定延时后数据线呈高阻态，本次读出结束。</a:t>
              </a:r>
              <a:endParaRPr lang="zh-CN" altLang="en-US" sz="2400">
                <a:solidFill>
                  <a:srgbClr val="000066"/>
                </a:solidFill>
                <a:latin typeface="Times New Roman" panose="02020603050405020304" pitchFamily="18" charset="0"/>
              </a:endParaRPr>
            </a:p>
          </p:txBody>
        </p:sp>
      </p:grpSp>
      <p:sp>
        <p:nvSpPr>
          <p:cNvPr id="379949" name="Rectangle 45">
            <a:extLst>
              <a:ext uri="{FF2B5EF4-FFF2-40B4-BE49-F238E27FC236}">
                <a16:creationId xmlns:a16="http://schemas.microsoft.com/office/drawing/2014/main" id="{821A2C26-E93B-4A17-9FB7-4578131BF4D8}"/>
              </a:ext>
            </a:extLst>
          </p:cNvPr>
          <p:cNvSpPr>
            <a:spLocks noChangeArrowheads="1"/>
          </p:cNvSpPr>
          <p:nvPr/>
        </p:nvSpPr>
        <p:spPr bwMode="auto">
          <a:xfrm>
            <a:off x="288925" y="3825875"/>
            <a:ext cx="7343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667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zh-CN" altLang="en-US" sz="2400">
                <a:solidFill>
                  <a:srgbClr val="000066"/>
                </a:solidFill>
                <a:latin typeface="Times New Roman" panose="02020603050405020304" pitchFamily="18" charset="0"/>
                <a:ea typeface="宋体" panose="02010600030101010101" pitchFamily="2" charset="-122"/>
              </a:rPr>
              <a:t>（</a:t>
            </a:r>
            <a:r>
              <a:rPr lang="en-US" altLang="zh-CN" sz="2400">
                <a:solidFill>
                  <a:srgbClr val="000066"/>
                </a:solidFill>
                <a:latin typeface="Times New Roman" panose="02020603050405020304" pitchFamily="18" charset="0"/>
                <a:cs typeface="Times New Roman" panose="02020603050405020304" pitchFamily="18" charset="0"/>
              </a:rPr>
              <a:t>1</a:t>
            </a:r>
            <a:r>
              <a:rPr lang="zh-CN" altLang="en-US" sz="2400">
                <a:solidFill>
                  <a:srgbClr val="000066"/>
                </a:solidFill>
                <a:latin typeface="Times New Roman" panose="02020603050405020304" pitchFamily="18" charset="0"/>
                <a:ea typeface="宋体" panose="02010600030101010101" pitchFamily="2" charset="-122"/>
              </a:rPr>
              <a:t>）欲读取单元的地址加到存储器的地址输入端；</a:t>
            </a:r>
            <a:endParaRPr lang="zh-CN" altLang="en-US" sz="2400">
              <a:solidFill>
                <a:srgbClr val="000066"/>
              </a:solidFill>
              <a:latin typeface="Times New Roman" panose="02020603050405020304" pitchFamily="18" charset="0"/>
            </a:endParaRPr>
          </a:p>
        </p:txBody>
      </p:sp>
      <p:graphicFrame>
        <p:nvGraphicFramePr>
          <p:cNvPr id="21511" name="Object 46">
            <a:extLst>
              <a:ext uri="{FF2B5EF4-FFF2-40B4-BE49-F238E27FC236}">
                <a16:creationId xmlns:a16="http://schemas.microsoft.com/office/drawing/2014/main" id="{34F4A1E3-1CB5-4CDC-B618-8C6B8D914E53}"/>
              </a:ext>
            </a:extLst>
          </p:cNvPr>
          <p:cNvGraphicFramePr>
            <a:graphicFrameLocks noChangeAspect="1"/>
          </p:cNvGraphicFramePr>
          <p:nvPr/>
        </p:nvGraphicFramePr>
        <p:xfrm>
          <a:off x="1260475" y="1268413"/>
          <a:ext cx="6732588" cy="2511425"/>
        </p:xfrm>
        <a:graphic>
          <a:graphicData uri="http://schemas.openxmlformats.org/presentationml/2006/ole">
            <mc:AlternateContent xmlns:mc="http://schemas.openxmlformats.org/markup-compatibility/2006">
              <mc:Choice xmlns:v="urn:schemas-microsoft-com:vml" Requires="v">
                <p:oleObj spid="_x0000_s21523" name="图片" r:id="rId11" imgW="3913632" imgH="1630680" progId="Word.Picture.8">
                  <p:embed/>
                </p:oleObj>
              </mc:Choice>
              <mc:Fallback>
                <p:oleObj name="图片" r:id="rId11" imgW="3913632" imgH="1630680" progId="Word.Picture.8">
                  <p:embed/>
                  <p:pic>
                    <p:nvPicPr>
                      <p:cNvPr id="0" name="Object 4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60475" y="1268413"/>
                        <a:ext cx="6732588" cy="2511425"/>
                      </a:xfrm>
                      <a:prstGeom prst="rect">
                        <a:avLst/>
                      </a:prstGeom>
                      <a:solidFill>
                        <a:schemeClr val="bg1"/>
                      </a:solidFill>
                      <a:ln w="9525">
                        <a:solidFill>
                          <a:schemeClr val="accent2"/>
                        </a:solidFill>
                        <a:miter lim="800000"/>
                        <a:headEnd/>
                        <a:tailEnd/>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79949"/>
                                        </p:tgtEl>
                                        <p:attrNameLst>
                                          <p:attrName>style.visibility</p:attrName>
                                        </p:attrNameLst>
                                      </p:cBhvr>
                                      <p:to>
                                        <p:strVal val="visible"/>
                                      </p:to>
                                    </p:set>
                                    <p:animEffect transition="in" filter="strips(downRight)">
                                      <p:cBhvr>
                                        <p:cTn id="7" dur="500"/>
                                        <p:tgtEl>
                                          <p:spTgt spid="3799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379939"/>
                                        </p:tgtEl>
                                        <p:attrNameLst>
                                          <p:attrName>style.visibility</p:attrName>
                                        </p:attrNameLst>
                                      </p:cBhvr>
                                      <p:to>
                                        <p:strVal val="visible"/>
                                      </p:to>
                                    </p:set>
                                    <p:animEffect transition="in" filter="strips(downRight)">
                                      <p:cBhvr>
                                        <p:cTn id="12" dur="500"/>
                                        <p:tgtEl>
                                          <p:spTgt spid="3799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379942"/>
                                        </p:tgtEl>
                                        <p:attrNameLst>
                                          <p:attrName>style.visibility</p:attrName>
                                        </p:attrNameLst>
                                      </p:cBhvr>
                                      <p:to>
                                        <p:strVal val="visible"/>
                                      </p:to>
                                    </p:set>
                                    <p:animEffect transition="in" filter="strips(downRight)">
                                      <p:cBhvr>
                                        <p:cTn id="17" dur="500"/>
                                        <p:tgtEl>
                                          <p:spTgt spid="37994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379945"/>
                                        </p:tgtEl>
                                        <p:attrNameLst>
                                          <p:attrName>style.visibility</p:attrName>
                                        </p:attrNameLst>
                                      </p:cBhvr>
                                      <p:to>
                                        <p:strVal val="visible"/>
                                      </p:to>
                                    </p:set>
                                    <p:animEffect transition="in" filter="strips(downRight)">
                                      <p:cBhvr>
                                        <p:cTn id="22" dur="500"/>
                                        <p:tgtEl>
                                          <p:spTgt spid="3799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4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9" name="Text Box 11">
            <a:extLst>
              <a:ext uri="{FF2B5EF4-FFF2-40B4-BE49-F238E27FC236}">
                <a16:creationId xmlns:a16="http://schemas.microsoft.com/office/drawing/2014/main" id="{FD7C713B-A088-4E5B-B6B5-252A5E9AAE04}"/>
              </a:ext>
            </a:extLst>
          </p:cNvPr>
          <p:cNvSpPr txBox="1">
            <a:spLocks noChangeArrowheads="1"/>
          </p:cNvSpPr>
          <p:nvPr/>
        </p:nvSpPr>
        <p:spPr bwMode="auto">
          <a:xfrm>
            <a:off x="550863" y="1412875"/>
            <a:ext cx="5281612"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zh-CN" altLang="en-US" sz="2400">
                <a:solidFill>
                  <a:srgbClr val="000099"/>
                </a:solidFill>
                <a:latin typeface="Times New Roman" panose="02020603050405020304" pitchFamily="18" charset="0"/>
                <a:ea typeface="楷体_GB2312" pitchFamily="49" charset="-122"/>
              </a:rPr>
              <a:t>（</a:t>
            </a:r>
            <a:r>
              <a:rPr kumimoji="1" lang="en-US" altLang="zh-CN" sz="2400">
                <a:solidFill>
                  <a:srgbClr val="000099"/>
                </a:solidFill>
                <a:latin typeface="Times New Roman" panose="02020603050405020304" pitchFamily="18" charset="0"/>
                <a:ea typeface="楷体_GB2312" pitchFamily="49" charset="-122"/>
              </a:rPr>
              <a:t>1</a:t>
            </a:r>
            <a:r>
              <a:rPr kumimoji="1" lang="zh-CN" altLang="en-US" sz="2400">
                <a:solidFill>
                  <a:srgbClr val="000099"/>
                </a:solidFill>
                <a:latin typeface="Times New Roman" panose="02020603050405020304" pitchFamily="18" charset="0"/>
                <a:ea typeface="楷体_GB2312" pitchFamily="49" charset="-122"/>
              </a:rPr>
              <a:t>） 用于存储固定的专用程序</a:t>
            </a:r>
          </a:p>
        </p:txBody>
      </p:sp>
      <p:sp>
        <p:nvSpPr>
          <p:cNvPr id="380940" name="Text Box 12">
            <a:extLst>
              <a:ext uri="{FF2B5EF4-FFF2-40B4-BE49-F238E27FC236}">
                <a16:creationId xmlns:a16="http://schemas.microsoft.com/office/drawing/2014/main" id="{59622677-6BFA-495C-BC53-6C11BD68955F}"/>
              </a:ext>
            </a:extLst>
          </p:cNvPr>
          <p:cNvSpPr txBox="1">
            <a:spLocks noChangeArrowheads="1"/>
          </p:cNvSpPr>
          <p:nvPr/>
        </p:nvSpPr>
        <p:spPr bwMode="auto">
          <a:xfrm>
            <a:off x="539750" y="1979613"/>
            <a:ext cx="6523038"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zh-CN" altLang="en-US" sz="2400">
                <a:solidFill>
                  <a:srgbClr val="000099"/>
                </a:solidFill>
                <a:latin typeface="Times New Roman" panose="02020603050405020304" pitchFamily="18" charset="0"/>
                <a:ea typeface="楷体_GB2312" pitchFamily="49" charset="-122"/>
              </a:rPr>
              <a:t>（</a:t>
            </a:r>
            <a:r>
              <a:rPr kumimoji="1" lang="en-US" altLang="zh-CN" sz="2400">
                <a:solidFill>
                  <a:srgbClr val="000099"/>
                </a:solidFill>
                <a:latin typeface="Times New Roman" panose="02020603050405020304" pitchFamily="18" charset="0"/>
                <a:ea typeface="楷体_GB2312" pitchFamily="49" charset="-122"/>
              </a:rPr>
              <a:t>2</a:t>
            </a:r>
            <a:r>
              <a:rPr kumimoji="1" lang="zh-CN" altLang="en-US" sz="2400">
                <a:solidFill>
                  <a:srgbClr val="000099"/>
                </a:solidFill>
                <a:latin typeface="Times New Roman" panose="02020603050405020304" pitchFamily="18" charset="0"/>
                <a:ea typeface="楷体_GB2312" pitchFamily="49" charset="-122"/>
              </a:rPr>
              <a:t>） 利用</a:t>
            </a:r>
            <a:r>
              <a:rPr kumimoji="1" lang="en-US" altLang="zh-CN" sz="2400">
                <a:solidFill>
                  <a:srgbClr val="000099"/>
                </a:solidFill>
                <a:latin typeface="Times New Roman" panose="02020603050405020304" pitchFamily="18" charset="0"/>
                <a:ea typeface="楷体_GB2312" pitchFamily="49" charset="-122"/>
              </a:rPr>
              <a:t>ROM</a:t>
            </a:r>
            <a:r>
              <a:rPr kumimoji="1" lang="zh-CN" altLang="en-US" sz="2400">
                <a:solidFill>
                  <a:srgbClr val="000099"/>
                </a:solidFill>
                <a:latin typeface="Times New Roman" panose="02020603050405020304" pitchFamily="18" charset="0"/>
                <a:ea typeface="楷体_GB2312" pitchFamily="49" charset="-122"/>
              </a:rPr>
              <a:t>可实现查表或码制变换等功能</a:t>
            </a:r>
          </a:p>
        </p:txBody>
      </p:sp>
      <p:sp>
        <p:nvSpPr>
          <p:cNvPr id="380941" name="Text Box 13">
            <a:extLst>
              <a:ext uri="{FF2B5EF4-FFF2-40B4-BE49-F238E27FC236}">
                <a16:creationId xmlns:a16="http://schemas.microsoft.com/office/drawing/2014/main" id="{F0D12C5D-F36B-4D66-B286-AC755A9E4D67}"/>
              </a:ext>
            </a:extLst>
          </p:cNvPr>
          <p:cNvSpPr txBox="1">
            <a:spLocks noChangeArrowheads="1"/>
          </p:cNvSpPr>
          <p:nvPr/>
        </p:nvSpPr>
        <p:spPr bwMode="auto">
          <a:xfrm>
            <a:off x="814388" y="2540000"/>
            <a:ext cx="70358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800">
                <a:latin typeface="Times New Roman" panose="02020603050405020304" pitchFamily="18" charset="0"/>
                <a:ea typeface="楷体_GB2312" pitchFamily="49" charset="-122"/>
              </a:rPr>
              <a:t>    </a:t>
            </a:r>
            <a:r>
              <a:rPr kumimoji="1" lang="zh-CN" altLang="en-US" sz="2400">
                <a:solidFill>
                  <a:srgbClr val="000099"/>
                </a:solidFill>
                <a:latin typeface="Times New Roman" panose="02020603050405020304" pitchFamily="18" charset="0"/>
                <a:ea typeface="楷体_GB2312" pitchFamily="49" charset="-122"/>
              </a:rPr>
              <a:t>查表功能 －－ 查某个角度的三角函数 </a:t>
            </a:r>
          </a:p>
        </p:txBody>
      </p:sp>
      <p:sp>
        <p:nvSpPr>
          <p:cNvPr id="380942" name="Text Box 14">
            <a:extLst>
              <a:ext uri="{FF2B5EF4-FFF2-40B4-BE49-F238E27FC236}">
                <a16:creationId xmlns:a16="http://schemas.microsoft.com/office/drawing/2014/main" id="{5BC6BB4D-E691-4085-92A5-1431193C7BA3}"/>
              </a:ext>
            </a:extLst>
          </p:cNvPr>
          <p:cNvSpPr txBox="1">
            <a:spLocks noChangeArrowheads="1"/>
          </p:cNvSpPr>
          <p:nvPr/>
        </p:nvSpPr>
        <p:spPr bwMode="auto">
          <a:xfrm>
            <a:off x="893763" y="3195638"/>
            <a:ext cx="7502525" cy="1552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latin typeface="Times New Roman" panose="02020603050405020304" pitchFamily="18" charset="0"/>
                <a:ea typeface="楷体_GB2312" pitchFamily="49" charset="-122"/>
              </a:rPr>
              <a:t>    </a:t>
            </a:r>
            <a:r>
              <a:rPr kumimoji="1" lang="zh-CN" altLang="en-US" sz="2400">
                <a:solidFill>
                  <a:srgbClr val="000099"/>
                </a:solidFill>
                <a:latin typeface="Times New Roman" panose="02020603050405020304" pitchFamily="18" charset="0"/>
                <a:ea typeface="楷体_GB2312" pitchFamily="49" charset="-122"/>
              </a:rPr>
              <a:t>把变量值（角度）作为地址码，其对应的函数值作为存放在该地址内的数据，这称为 “造表”。使用时，根据输入的地址</a:t>
            </a:r>
            <a:r>
              <a:rPr kumimoji="1" lang="en-US" altLang="zh-CN" sz="2400">
                <a:solidFill>
                  <a:srgbClr val="000099"/>
                </a:solidFill>
                <a:latin typeface="Times New Roman" panose="02020603050405020304" pitchFamily="18" charset="0"/>
                <a:ea typeface="楷体_GB2312" pitchFamily="49" charset="-122"/>
              </a:rPr>
              <a:t>(</a:t>
            </a:r>
            <a:r>
              <a:rPr kumimoji="1" lang="zh-CN" altLang="en-US" sz="2400">
                <a:solidFill>
                  <a:srgbClr val="000099"/>
                </a:solidFill>
                <a:latin typeface="Times New Roman" panose="02020603050405020304" pitchFamily="18" charset="0"/>
                <a:ea typeface="楷体_GB2312" pitchFamily="49" charset="-122"/>
              </a:rPr>
              <a:t>角度</a:t>
            </a:r>
            <a:r>
              <a:rPr kumimoji="1" lang="en-US" altLang="zh-CN" sz="2400">
                <a:solidFill>
                  <a:srgbClr val="000099"/>
                </a:solidFill>
                <a:latin typeface="Times New Roman" panose="02020603050405020304" pitchFamily="18" charset="0"/>
                <a:ea typeface="楷体_GB2312" pitchFamily="49" charset="-122"/>
              </a:rPr>
              <a:t>)</a:t>
            </a:r>
            <a:r>
              <a:rPr kumimoji="1" lang="zh-CN" altLang="en-US" sz="2400">
                <a:solidFill>
                  <a:srgbClr val="000099"/>
                </a:solidFill>
                <a:latin typeface="Times New Roman" panose="02020603050405020304" pitchFamily="18" charset="0"/>
                <a:ea typeface="楷体_GB2312" pitchFamily="49" charset="-122"/>
              </a:rPr>
              <a:t>，就可在输出端得到所需的函数值，这就称为“查表”。</a:t>
            </a:r>
          </a:p>
        </p:txBody>
      </p:sp>
      <p:sp>
        <p:nvSpPr>
          <p:cNvPr id="380943" name="Text Box 15">
            <a:extLst>
              <a:ext uri="{FF2B5EF4-FFF2-40B4-BE49-F238E27FC236}">
                <a16:creationId xmlns:a16="http://schemas.microsoft.com/office/drawing/2014/main" id="{3EAF394D-AE28-46C5-A8A6-A6BD23DBB80E}"/>
              </a:ext>
            </a:extLst>
          </p:cNvPr>
          <p:cNvSpPr txBox="1">
            <a:spLocks noChangeArrowheads="1"/>
          </p:cNvSpPr>
          <p:nvPr/>
        </p:nvSpPr>
        <p:spPr bwMode="auto">
          <a:xfrm>
            <a:off x="976313" y="4843463"/>
            <a:ext cx="7416800" cy="8842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800">
                <a:latin typeface="Times New Roman" panose="02020603050405020304" pitchFamily="18" charset="0"/>
                <a:ea typeface="楷体_GB2312" pitchFamily="49" charset="-122"/>
              </a:rPr>
              <a:t>   </a:t>
            </a:r>
            <a:r>
              <a:rPr kumimoji="1" lang="zh-CN" altLang="en-US" sz="2400">
                <a:solidFill>
                  <a:srgbClr val="000099"/>
                </a:solidFill>
                <a:latin typeface="Times New Roman" panose="02020603050405020304" pitchFamily="18" charset="0"/>
                <a:ea typeface="楷体_GB2312" pitchFamily="49" charset="-122"/>
              </a:rPr>
              <a:t>码制变换 －－ 把欲变换的编码作为地址，把最终的目的编码作为相应存储单元中的内容即可。</a:t>
            </a:r>
          </a:p>
        </p:txBody>
      </p:sp>
      <p:sp>
        <p:nvSpPr>
          <p:cNvPr id="22535" name="Rectangle 16">
            <a:extLst>
              <a:ext uri="{FF2B5EF4-FFF2-40B4-BE49-F238E27FC236}">
                <a16:creationId xmlns:a16="http://schemas.microsoft.com/office/drawing/2014/main" id="{BB0CB988-1734-4976-B13F-E050F3875786}"/>
              </a:ext>
            </a:extLst>
          </p:cNvPr>
          <p:cNvSpPr>
            <a:spLocks noChangeArrowheads="1"/>
          </p:cNvSpPr>
          <p:nvPr/>
        </p:nvSpPr>
        <p:spPr bwMode="auto">
          <a:xfrm>
            <a:off x="1042988" y="549275"/>
            <a:ext cx="4824412"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3200">
                <a:solidFill>
                  <a:schemeClr val="accent2"/>
                </a:solidFill>
                <a:latin typeface="Times New Roman" panose="02020603050405020304" pitchFamily="18" charset="0"/>
              </a:rPr>
              <a:t>7.1.5  ROM</a:t>
            </a:r>
            <a:r>
              <a:rPr lang="zh-CN" altLang="en-US" sz="3200">
                <a:solidFill>
                  <a:schemeClr val="accent2"/>
                </a:solidFill>
                <a:latin typeface="Times New Roman" panose="02020603050405020304" pitchFamily="18" charset="0"/>
              </a:rPr>
              <a:t>应用举例</a:t>
            </a:r>
          </a:p>
        </p:txBody>
      </p:sp>
    </p:spTree>
  </p:cSld>
  <p:clrMapOvr>
    <a:masterClrMapping/>
  </p:clrMapOvr>
  <p:transition>
    <p:wipe dir="r"/>
    <p:sndAc>
      <p:stSnd>
        <p:snd r:embed="rId2"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0939">
                                            <p:txEl>
                                              <p:pRg st="0" end="0"/>
                                            </p:txEl>
                                          </p:spTgt>
                                        </p:tgtEl>
                                        <p:attrNameLst>
                                          <p:attrName>style.visibility</p:attrName>
                                        </p:attrNameLst>
                                      </p:cBhvr>
                                      <p:to>
                                        <p:strVal val="visible"/>
                                      </p:to>
                                    </p:set>
                                    <p:animEffect transition="in" filter="wipe(left)">
                                      <p:cBhvr>
                                        <p:cTn id="7" dur="500"/>
                                        <p:tgtEl>
                                          <p:spTgt spid="3809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0940">
                                            <p:txEl>
                                              <p:pRg st="0" end="0"/>
                                            </p:txEl>
                                          </p:spTgt>
                                        </p:tgtEl>
                                        <p:attrNameLst>
                                          <p:attrName>style.visibility</p:attrName>
                                        </p:attrNameLst>
                                      </p:cBhvr>
                                      <p:to>
                                        <p:strVal val="visible"/>
                                      </p:to>
                                    </p:set>
                                    <p:animEffect transition="in" filter="wipe(left)">
                                      <p:cBhvr>
                                        <p:cTn id="12" dur="500"/>
                                        <p:tgtEl>
                                          <p:spTgt spid="38094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80941">
                                            <p:txEl>
                                              <p:pRg st="0" end="0"/>
                                            </p:txEl>
                                          </p:spTgt>
                                        </p:tgtEl>
                                        <p:attrNameLst>
                                          <p:attrName>style.visibility</p:attrName>
                                        </p:attrNameLst>
                                      </p:cBhvr>
                                      <p:to>
                                        <p:strVal val="visible"/>
                                      </p:to>
                                    </p:set>
                                    <p:animEffect transition="in" filter="wipe(left)">
                                      <p:cBhvr>
                                        <p:cTn id="17" dur="500"/>
                                        <p:tgtEl>
                                          <p:spTgt spid="380941">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80942">
                                            <p:txEl>
                                              <p:pRg st="0" end="0"/>
                                            </p:txEl>
                                          </p:spTgt>
                                        </p:tgtEl>
                                        <p:attrNameLst>
                                          <p:attrName>style.visibility</p:attrName>
                                        </p:attrNameLst>
                                      </p:cBhvr>
                                      <p:to>
                                        <p:strVal val="visible"/>
                                      </p:to>
                                    </p:set>
                                    <p:animEffect transition="in" filter="wipe(left)">
                                      <p:cBhvr>
                                        <p:cTn id="22" dur="500"/>
                                        <p:tgtEl>
                                          <p:spTgt spid="380942">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80943">
                                            <p:txEl>
                                              <p:pRg st="0" end="0"/>
                                            </p:txEl>
                                          </p:spTgt>
                                        </p:tgtEl>
                                        <p:attrNameLst>
                                          <p:attrName>style.visibility</p:attrName>
                                        </p:attrNameLst>
                                      </p:cBhvr>
                                      <p:to>
                                        <p:strVal val="visible"/>
                                      </p:to>
                                    </p:set>
                                    <p:animEffect transition="in" filter="wipe(left)">
                                      <p:cBhvr>
                                        <p:cTn id="27" dur="500"/>
                                        <p:tgtEl>
                                          <p:spTgt spid="3809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939" grpId="0" build="p" autoUpdateAnimBg="0"/>
      <p:bldP spid="380940" grpId="0" build="p" autoUpdateAnimBg="0"/>
      <p:bldP spid="380941" grpId="0" build="p" autoUpdateAnimBg="0"/>
      <p:bldP spid="380942" grpId="0" build="p" autoUpdateAnimBg="0"/>
      <p:bldP spid="380943"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1964" name="Group 12">
            <a:extLst>
              <a:ext uri="{FF2B5EF4-FFF2-40B4-BE49-F238E27FC236}">
                <a16:creationId xmlns:a16="http://schemas.microsoft.com/office/drawing/2014/main" id="{454D7E58-21C4-4573-952A-74BD145900CF}"/>
              </a:ext>
            </a:extLst>
          </p:cNvPr>
          <p:cNvGraphicFramePr>
            <a:graphicFrameLocks noGrp="1"/>
          </p:cNvGraphicFramePr>
          <p:nvPr/>
        </p:nvGraphicFramePr>
        <p:xfrm>
          <a:off x="1908175" y="1050925"/>
          <a:ext cx="6229350" cy="5370513"/>
        </p:xfrm>
        <a:graphic>
          <a:graphicData uri="http://schemas.openxmlformats.org/drawingml/2006/table">
            <a:tbl>
              <a:tblPr/>
              <a:tblGrid>
                <a:gridCol w="684213">
                  <a:extLst>
                    <a:ext uri="{9D8B030D-6E8A-4147-A177-3AD203B41FA5}">
                      <a16:colId xmlns:a16="http://schemas.microsoft.com/office/drawing/2014/main" val="20000"/>
                    </a:ext>
                  </a:extLst>
                </a:gridCol>
                <a:gridCol w="1120775">
                  <a:extLst>
                    <a:ext uri="{9D8B030D-6E8A-4147-A177-3AD203B41FA5}">
                      <a16:colId xmlns:a16="http://schemas.microsoft.com/office/drawing/2014/main" val="20001"/>
                    </a:ext>
                  </a:extLst>
                </a:gridCol>
                <a:gridCol w="1285875">
                  <a:extLst>
                    <a:ext uri="{9D8B030D-6E8A-4147-A177-3AD203B41FA5}">
                      <a16:colId xmlns:a16="http://schemas.microsoft.com/office/drawing/2014/main" val="20002"/>
                    </a:ext>
                  </a:extLst>
                </a:gridCol>
                <a:gridCol w="615950">
                  <a:extLst>
                    <a:ext uri="{9D8B030D-6E8A-4147-A177-3AD203B41FA5}">
                      <a16:colId xmlns:a16="http://schemas.microsoft.com/office/drawing/2014/main" val="20003"/>
                    </a:ext>
                  </a:extLst>
                </a:gridCol>
                <a:gridCol w="1214437">
                  <a:extLst>
                    <a:ext uri="{9D8B030D-6E8A-4147-A177-3AD203B41FA5}">
                      <a16:colId xmlns:a16="http://schemas.microsoft.com/office/drawing/2014/main" val="20004"/>
                    </a:ext>
                  </a:extLst>
                </a:gridCol>
                <a:gridCol w="1308100">
                  <a:extLst>
                    <a:ext uri="{9D8B030D-6E8A-4147-A177-3AD203B41FA5}">
                      <a16:colId xmlns:a16="http://schemas.microsoft.com/office/drawing/2014/main" val="20005"/>
                    </a:ext>
                  </a:extLst>
                </a:gridCol>
              </a:tblGrid>
              <a:tr h="722313">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a:ln>
                            <a:noFill/>
                          </a:ln>
                          <a:solidFill>
                            <a:srgbClr val="000066"/>
                          </a:solidFill>
                          <a:effectLst/>
                          <a:latin typeface="Times New Roman" panose="02020603050405020304" pitchFamily="18" charset="0"/>
                          <a:ea typeface="Helvetica-Bold"/>
                          <a:cs typeface="Helvetica-Bold"/>
                        </a:rPr>
                        <a:t>C</a:t>
                      </a:r>
                      <a:endParaRPr kumimoji="0" lang="en-US" altLang="zh-CN" sz="2000" b="1" i="0" u="none" strike="noStrike" cap="none" normalizeH="0" baseline="0">
                        <a:ln>
                          <a:noFill/>
                        </a:ln>
                        <a:solidFill>
                          <a:srgbClr val="000066"/>
                        </a:solidFill>
                        <a:effectLst/>
                        <a:latin typeface="Arial Narrow" panose="020B060602020203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2000" b="1" i="0" u="none" strike="noStrike" cap="none" normalizeH="0" baseline="0">
                        <a:ln>
                          <a:noFill/>
                        </a:ln>
                        <a:solidFill>
                          <a:srgbClr val="000066"/>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I</a:t>
                      </a:r>
                      <a:r>
                        <a:rPr kumimoji="0" lang="en-US" altLang="zh-CN" sz="18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en-US" altLang="zh-CN" sz="18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 I</a:t>
                      </a:r>
                      <a:r>
                        <a:rPr kumimoji="0" lang="en-US" altLang="zh-CN" sz="18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18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 I</a:t>
                      </a:r>
                      <a:r>
                        <a:rPr kumimoji="0" lang="en-US" altLang="zh-CN" sz="18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18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 I</a:t>
                      </a:r>
                      <a:r>
                        <a:rPr kumimoji="0" lang="en-US" altLang="zh-CN" sz="18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800" b="1" i="0" u="none" strike="noStrike" cap="none" normalizeH="0" baseline="0">
                        <a:ln>
                          <a:noFill/>
                        </a:ln>
                        <a:solidFill>
                          <a:srgbClr val="000066"/>
                        </a:solidFill>
                        <a:effectLst/>
                        <a:latin typeface="Arial Narrow" panose="020B060602020203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二进制码</a:t>
                      </a:r>
                      <a:endParaRPr kumimoji="0" lang="zh-CN" altLang="en-US" sz="18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O</a:t>
                      </a:r>
                      <a:r>
                        <a:rPr kumimoji="0" lang="en-US" altLang="zh-CN" sz="18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en-US" altLang="zh-CN" sz="18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O</a:t>
                      </a:r>
                      <a:r>
                        <a:rPr kumimoji="0" lang="en-US" altLang="zh-CN" sz="18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18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O</a:t>
                      </a:r>
                      <a:r>
                        <a:rPr kumimoji="0" lang="en-US" altLang="zh-CN" sz="18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18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O</a:t>
                      </a:r>
                      <a:r>
                        <a:rPr kumimoji="0" lang="en-US" altLang="zh-CN" sz="18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800" b="1" i="0" u="none" strike="noStrike" cap="none" normalizeH="0" baseline="0">
                        <a:ln>
                          <a:noFill/>
                        </a:ln>
                        <a:solidFill>
                          <a:srgbClr val="000066"/>
                        </a:solidFill>
                        <a:effectLst/>
                        <a:latin typeface="Arial Narrow" panose="020B060602020203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格雷码</a:t>
                      </a:r>
                      <a:endParaRPr kumimoji="0" lang="zh-CN" altLang="en-US" sz="18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a:ln>
                            <a:noFill/>
                          </a:ln>
                          <a:solidFill>
                            <a:srgbClr val="000066"/>
                          </a:solidFill>
                          <a:effectLst/>
                          <a:latin typeface="Times New Roman" panose="02020603050405020304" pitchFamily="18" charset="0"/>
                          <a:ea typeface="Helvetica-Bold"/>
                          <a:cs typeface="Helvetica-Bold"/>
                        </a:rPr>
                        <a:t>C</a:t>
                      </a:r>
                      <a:endParaRPr kumimoji="0" lang="en-US" altLang="zh-CN" sz="2000" b="1" i="0" u="none" strike="noStrike" cap="none" normalizeH="0" baseline="0">
                        <a:ln>
                          <a:noFill/>
                        </a:ln>
                        <a:solidFill>
                          <a:srgbClr val="000066"/>
                        </a:solidFill>
                        <a:effectLst/>
                        <a:latin typeface="Arial Narrow" panose="020B060602020203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2000" b="1" i="0" u="none" strike="noStrike" cap="none" normalizeH="0" baseline="0">
                        <a:ln>
                          <a:noFill/>
                        </a:ln>
                        <a:solidFill>
                          <a:srgbClr val="000066"/>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I</a:t>
                      </a:r>
                      <a:r>
                        <a:rPr kumimoji="0" lang="en-US" altLang="zh-CN" sz="18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en-US" altLang="zh-CN" sz="18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 I</a:t>
                      </a:r>
                      <a:r>
                        <a:rPr kumimoji="0" lang="en-US" altLang="zh-CN" sz="18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18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 I</a:t>
                      </a:r>
                      <a:r>
                        <a:rPr kumimoji="0" lang="en-US" altLang="zh-CN" sz="18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18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 I</a:t>
                      </a:r>
                      <a:r>
                        <a:rPr kumimoji="0" lang="en-US" altLang="zh-CN" sz="18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800" b="1" i="0" u="none" strike="noStrike" cap="none" normalizeH="0" baseline="0">
                        <a:ln>
                          <a:noFill/>
                        </a:ln>
                        <a:solidFill>
                          <a:srgbClr val="000066"/>
                        </a:solidFill>
                        <a:effectLst/>
                        <a:latin typeface="Arial Narrow" panose="020B060602020203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格雷码</a:t>
                      </a:r>
                      <a:endParaRPr kumimoji="0" lang="zh-CN" altLang="en-US" sz="18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O</a:t>
                      </a:r>
                      <a:r>
                        <a:rPr kumimoji="0" lang="en-US" altLang="zh-CN" sz="18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en-US" altLang="zh-CN" sz="18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O</a:t>
                      </a:r>
                      <a:r>
                        <a:rPr kumimoji="0" lang="en-US" altLang="zh-CN" sz="18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18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O</a:t>
                      </a:r>
                      <a:r>
                        <a:rPr kumimoji="0" lang="en-US" altLang="zh-CN" sz="18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18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O</a:t>
                      </a:r>
                      <a:r>
                        <a:rPr kumimoji="0" lang="en-US" altLang="zh-CN" sz="18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800" b="1" i="0" u="none" strike="noStrike" cap="none" normalizeH="0" baseline="0">
                        <a:ln>
                          <a:noFill/>
                        </a:ln>
                        <a:solidFill>
                          <a:srgbClr val="000066"/>
                        </a:solidFill>
                        <a:effectLst/>
                        <a:latin typeface="Arial Narrow" panose="020B060602020203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二进制码</a:t>
                      </a:r>
                      <a:endParaRPr kumimoji="0" lang="zh-CN" altLang="en-US" sz="18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28600">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0 0 0 0</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0 0 0 0</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0 0 0 0</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0 0 0 0</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a:noFill/>
                    </a:lnB>
                    <a:lnTlToBr>
                      <a:noFill/>
                    </a:lnTlToBr>
                    <a:lnBlToTr>
                      <a:noFill/>
                    </a:lnBlToTr>
                    <a:solidFill>
                      <a:schemeClr val="bg1"/>
                    </a:solidFill>
                  </a:tcPr>
                </a:tc>
                <a:extLst>
                  <a:ext uri="{0D108BD9-81ED-4DB2-BD59-A6C34878D82A}">
                    <a16:rowId xmlns:a16="http://schemas.microsoft.com/office/drawing/2014/main" val="10001"/>
                  </a:ext>
                </a:extLst>
              </a:tr>
              <a:tr h="228600">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0 0 0 1</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0 0 0 1</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0 0 0 1</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0 0 0 1</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02"/>
                  </a:ext>
                </a:extLst>
              </a:tr>
              <a:tr h="228600">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0 0 1 0</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0 0 1 1</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0 0 1 0</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0 0 1 1</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03"/>
                  </a:ext>
                </a:extLst>
              </a:tr>
              <a:tr h="228600">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0 0 1 1</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0 0 1 0</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0 0 1 1</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0 0 1 0</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04"/>
                  </a:ext>
                </a:extLst>
              </a:tr>
              <a:tr h="228600">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0 1 0 0</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0 1 1 0</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0 1 0 0</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0 1 1 1</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05"/>
                  </a:ext>
                </a:extLst>
              </a:tr>
              <a:tr h="228600">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0 1 0 1</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0 1 1 1</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0 1 0 1</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0 1 1 0</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06"/>
                  </a:ext>
                </a:extLst>
              </a:tr>
              <a:tr h="228600">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0 1 1 0</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0 1 0 1</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0 1 1 0</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0 1 0 0</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07"/>
                  </a:ext>
                </a:extLst>
              </a:tr>
              <a:tr h="228600">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0 1 1 1</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0 1 0 0</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0 1 1 1</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0 1 0 1</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08"/>
                  </a:ext>
                </a:extLst>
              </a:tr>
              <a:tr h="228600">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1 0 0 0</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1 1 0 0</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1 0 0 0</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1 1 1 1</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09"/>
                  </a:ext>
                </a:extLst>
              </a:tr>
              <a:tr h="228600">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1 0 0 1</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1 1 0 1</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1 0 0 1</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1 1 1 0</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10"/>
                  </a:ext>
                </a:extLst>
              </a:tr>
              <a:tr h="228600">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1 0 1 0</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1 1 1 1</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1 0 1 0</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1 1 0 0</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11"/>
                  </a:ext>
                </a:extLst>
              </a:tr>
              <a:tr h="228600">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1 0 1 1</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1 1 1 0</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1 0 1 1</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1 1 0 1</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12"/>
                  </a:ext>
                </a:extLst>
              </a:tr>
              <a:tr h="228600">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1 1 0 0</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1 0 1 0</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1 1 0 0</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1 0 0 0</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13"/>
                  </a:ext>
                </a:extLst>
              </a:tr>
              <a:tr h="228600">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1 1 0 1</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1 0 1 1</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1 1 0 1</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1 0 0 1</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14"/>
                  </a:ext>
                </a:extLst>
              </a:tr>
              <a:tr h="228600">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1 1 1 0</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1 0 0 1</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1 1 1 0</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1 0 1 1</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15"/>
                  </a:ext>
                </a:extLst>
              </a:tr>
              <a:tr h="304800">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cap="flat">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1 1 1 1</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1 0 0 0</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1 1 1 1</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1 0 1 0</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cap="flat">
                      <a:noFill/>
                    </a:lnR>
                    <a:lnT>
                      <a:noFill/>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6"/>
                  </a:ext>
                </a:extLst>
              </a:tr>
            </a:tbl>
          </a:graphicData>
        </a:graphic>
      </p:graphicFrame>
      <p:sp>
        <p:nvSpPr>
          <p:cNvPr id="23666" name="Rectangle 126">
            <a:extLst>
              <a:ext uri="{FF2B5EF4-FFF2-40B4-BE49-F238E27FC236}">
                <a16:creationId xmlns:a16="http://schemas.microsoft.com/office/drawing/2014/main" id="{E05DC476-C59D-4B51-96DE-080A08FAC6E9}"/>
              </a:ext>
            </a:extLst>
          </p:cNvPr>
          <p:cNvSpPr>
            <a:spLocks noChangeArrowheads="1"/>
          </p:cNvSpPr>
          <p:nvPr/>
        </p:nvSpPr>
        <p:spPr bwMode="auto">
          <a:xfrm>
            <a:off x="1797050" y="404813"/>
            <a:ext cx="6519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r>
              <a:rPr lang="zh-CN" altLang="en-US" sz="2400">
                <a:solidFill>
                  <a:srgbClr val="000066"/>
                </a:solidFill>
                <a:latin typeface="Times New Roman" panose="02020603050405020304" pitchFamily="18" charset="0"/>
                <a:ea typeface="楷体_GB2312" pitchFamily="49" charset="-122"/>
              </a:rPr>
              <a:t>用</a:t>
            </a:r>
            <a:r>
              <a:rPr lang="en-US" altLang="zh-CN" sz="2400">
                <a:solidFill>
                  <a:srgbClr val="000066"/>
                </a:solidFill>
                <a:latin typeface="Times New Roman" panose="02020603050405020304" pitchFamily="18" charset="0"/>
                <a:ea typeface="楷体_GB2312" pitchFamily="49" charset="-122"/>
              </a:rPr>
              <a:t>ROM</a:t>
            </a:r>
            <a:r>
              <a:rPr lang="zh-CN" altLang="en-US" sz="2400">
                <a:solidFill>
                  <a:srgbClr val="000066"/>
                </a:solidFill>
                <a:latin typeface="Times New Roman" panose="02020603050405020304" pitchFamily="18" charset="0"/>
                <a:ea typeface="楷体_GB2312" pitchFamily="49" charset="-122"/>
              </a:rPr>
              <a:t>实现二进制码与格雷码相互转换的电路 </a:t>
            </a:r>
          </a:p>
        </p:txBody>
      </p:sp>
      <p:sp>
        <p:nvSpPr>
          <p:cNvPr id="382079" name="Rectangle 127">
            <a:extLst>
              <a:ext uri="{FF2B5EF4-FFF2-40B4-BE49-F238E27FC236}">
                <a16:creationId xmlns:a16="http://schemas.microsoft.com/office/drawing/2014/main" id="{A2DA4357-2490-480F-919A-FC83C40A835D}"/>
              </a:ext>
            </a:extLst>
          </p:cNvPr>
          <p:cNvSpPr>
            <a:spLocks noChangeArrowheads="1"/>
          </p:cNvSpPr>
          <p:nvPr/>
        </p:nvSpPr>
        <p:spPr bwMode="auto">
          <a:xfrm>
            <a:off x="1979613" y="1773238"/>
            <a:ext cx="1728787" cy="4608512"/>
          </a:xfrm>
          <a:prstGeom prst="rect">
            <a:avLst/>
          </a:prstGeom>
          <a:solidFill>
            <a:schemeClr val="accent1">
              <a:alpha val="23921"/>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382080" name="Rectangle 128">
            <a:extLst>
              <a:ext uri="{FF2B5EF4-FFF2-40B4-BE49-F238E27FC236}">
                <a16:creationId xmlns:a16="http://schemas.microsoft.com/office/drawing/2014/main" id="{ADFD9369-9B61-4E1B-AD18-D8926A42C8B7}"/>
              </a:ext>
            </a:extLst>
          </p:cNvPr>
          <p:cNvSpPr>
            <a:spLocks noChangeArrowheads="1"/>
          </p:cNvSpPr>
          <p:nvPr/>
        </p:nvSpPr>
        <p:spPr bwMode="auto">
          <a:xfrm>
            <a:off x="3708400" y="1773238"/>
            <a:ext cx="1331913" cy="4608512"/>
          </a:xfrm>
          <a:prstGeom prst="rect">
            <a:avLst/>
          </a:prstGeom>
          <a:solidFill>
            <a:srgbClr val="F5F54D">
              <a:alpha val="23921"/>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382083" name="Rectangle 131">
            <a:extLst>
              <a:ext uri="{FF2B5EF4-FFF2-40B4-BE49-F238E27FC236}">
                <a16:creationId xmlns:a16="http://schemas.microsoft.com/office/drawing/2014/main" id="{00C13D3D-CDD0-4C66-96FC-1AFF36339418}"/>
              </a:ext>
            </a:extLst>
          </p:cNvPr>
          <p:cNvSpPr>
            <a:spLocks noChangeArrowheads="1"/>
          </p:cNvSpPr>
          <p:nvPr/>
        </p:nvSpPr>
        <p:spPr bwMode="auto">
          <a:xfrm>
            <a:off x="5076825" y="1773238"/>
            <a:ext cx="1728788" cy="4608512"/>
          </a:xfrm>
          <a:prstGeom prst="rect">
            <a:avLst/>
          </a:prstGeom>
          <a:solidFill>
            <a:schemeClr val="accent1">
              <a:alpha val="23921"/>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382084" name="Rectangle 132">
            <a:extLst>
              <a:ext uri="{FF2B5EF4-FFF2-40B4-BE49-F238E27FC236}">
                <a16:creationId xmlns:a16="http://schemas.microsoft.com/office/drawing/2014/main" id="{03DC5FAF-ED2E-49D4-BF7C-18B6B40C289E}"/>
              </a:ext>
            </a:extLst>
          </p:cNvPr>
          <p:cNvSpPr>
            <a:spLocks noChangeArrowheads="1"/>
          </p:cNvSpPr>
          <p:nvPr/>
        </p:nvSpPr>
        <p:spPr bwMode="auto">
          <a:xfrm>
            <a:off x="6804025" y="1773238"/>
            <a:ext cx="1331913" cy="4608512"/>
          </a:xfrm>
          <a:prstGeom prst="rect">
            <a:avLst/>
          </a:prstGeom>
          <a:solidFill>
            <a:srgbClr val="F5F54D">
              <a:alpha val="23921"/>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Tree>
  </p:cSld>
  <p:clrMapOvr>
    <a:masterClrMapping/>
  </p:clrMapOvr>
  <p:transition>
    <p:pull dir="d"/>
    <p:sndAc>
      <p:stSnd>
        <p:snd r:embed="rId2"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82079"/>
                                        </p:tgtEl>
                                        <p:attrNameLst>
                                          <p:attrName>style.visibility</p:attrName>
                                        </p:attrNameLst>
                                      </p:cBhvr>
                                      <p:to>
                                        <p:strVal val="visible"/>
                                      </p:to>
                                    </p:set>
                                    <p:animEffect transition="in" filter="wipe(up)">
                                      <p:cBhvr>
                                        <p:cTn id="7" dur="500"/>
                                        <p:tgtEl>
                                          <p:spTgt spid="3820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82080"/>
                                        </p:tgtEl>
                                        <p:attrNameLst>
                                          <p:attrName>style.visibility</p:attrName>
                                        </p:attrNameLst>
                                      </p:cBhvr>
                                      <p:to>
                                        <p:strVal val="visible"/>
                                      </p:to>
                                    </p:set>
                                    <p:animEffect transition="in" filter="wipe(up)">
                                      <p:cBhvr>
                                        <p:cTn id="12" dur="500"/>
                                        <p:tgtEl>
                                          <p:spTgt spid="3820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82083"/>
                                        </p:tgtEl>
                                        <p:attrNameLst>
                                          <p:attrName>style.visibility</p:attrName>
                                        </p:attrNameLst>
                                      </p:cBhvr>
                                      <p:to>
                                        <p:strVal val="visible"/>
                                      </p:to>
                                    </p:set>
                                    <p:animEffect transition="in" filter="wipe(up)">
                                      <p:cBhvr>
                                        <p:cTn id="17" dur="500"/>
                                        <p:tgtEl>
                                          <p:spTgt spid="38208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382084"/>
                                        </p:tgtEl>
                                        <p:attrNameLst>
                                          <p:attrName>style.visibility</p:attrName>
                                        </p:attrNameLst>
                                      </p:cBhvr>
                                      <p:to>
                                        <p:strVal val="visible"/>
                                      </p:to>
                                    </p:set>
                                    <p:animEffect transition="in" filter="wipe(up)">
                                      <p:cBhvr>
                                        <p:cTn id="22" dur="500"/>
                                        <p:tgtEl>
                                          <p:spTgt spid="382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3108" name="Group 132">
            <a:extLst>
              <a:ext uri="{FF2B5EF4-FFF2-40B4-BE49-F238E27FC236}">
                <a16:creationId xmlns:a16="http://schemas.microsoft.com/office/drawing/2014/main" id="{B537535D-A4F1-474C-8C7D-0D95443E3C87}"/>
              </a:ext>
            </a:extLst>
          </p:cNvPr>
          <p:cNvGraphicFramePr>
            <a:graphicFrameLocks noGrp="1"/>
          </p:cNvGraphicFramePr>
          <p:nvPr/>
        </p:nvGraphicFramePr>
        <p:xfrm>
          <a:off x="1908175" y="1123950"/>
          <a:ext cx="6229350" cy="5608638"/>
        </p:xfrm>
        <a:graphic>
          <a:graphicData uri="http://schemas.openxmlformats.org/drawingml/2006/table">
            <a:tbl>
              <a:tblPr/>
              <a:tblGrid>
                <a:gridCol w="684213">
                  <a:extLst>
                    <a:ext uri="{9D8B030D-6E8A-4147-A177-3AD203B41FA5}">
                      <a16:colId xmlns:a16="http://schemas.microsoft.com/office/drawing/2014/main" val="20000"/>
                    </a:ext>
                  </a:extLst>
                </a:gridCol>
                <a:gridCol w="1120775">
                  <a:extLst>
                    <a:ext uri="{9D8B030D-6E8A-4147-A177-3AD203B41FA5}">
                      <a16:colId xmlns:a16="http://schemas.microsoft.com/office/drawing/2014/main" val="20001"/>
                    </a:ext>
                  </a:extLst>
                </a:gridCol>
                <a:gridCol w="1285875">
                  <a:extLst>
                    <a:ext uri="{9D8B030D-6E8A-4147-A177-3AD203B41FA5}">
                      <a16:colId xmlns:a16="http://schemas.microsoft.com/office/drawing/2014/main" val="20002"/>
                    </a:ext>
                  </a:extLst>
                </a:gridCol>
                <a:gridCol w="615950">
                  <a:extLst>
                    <a:ext uri="{9D8B030D-6E8A-4147-A177-3AD203B41FA5}">
                      <a16:colId xmlns:a16="http://schemas.microsoft.com/office/drawing/2014/main" val="20003"/>
                    </a:ext>
                  </a:extLst>
                </a:gridCol>
                <a:gridCol w="1214437">
                  <a:extLst>
                    <a:ext uri="{9D8B030D-6E8A-4147-A177-3AD203B41FA5}">
                      <a16:colId xmlns:a16="http://schemas.microsoft.com/office/drawing/2014/main" val="20004"/>
                    </a:ext>
                  </a:extLst>
                </a:gridCol>
                <a:gridCol w="1308100">
                  <a:extLst>
                    <a:ext uri="{9D8B030D-6E8A-4147-A177-3AD203B41FA5}">
                      <a16:colId xmlns:a16="http://schemas.microsoft.com/office/drawing/2014/main" val="20005"/>
                    </a:ext>
                  </a:extLst>
                </a:gridCol>
              </a:tblGrid>
              <a:tr h="731561">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1" u="none" strike="noStrike" cap="none" normalizeH="0" baseline="0">
                          <a:ln>
                            <a:noFill/>
                          </a:ln>
                          <a:solidFill>
                            <a:srgbClr val="000066"/>
                          </a:solidFill>
                          <a:effectLst/>
                          <a:latin typeface="Times New Roman" panose="02020603050405020304" pitchFamily="18" charset="0"/>
                          <a:ea typeface="Helvetica-Bold"/>
                          <a:cs typeface="Helvetica-Bold"/>
                        </a:rPr>
                        <a:t>C</a:t>
                      </a:r>
                      <a:endParaRPr kumimoji="0" lang="en-US" altLang="zh-CN" sz="1400" b="1" i="0" u="none" strike="noStrike" cap="none" normalizeH="0" baseline="0">
                        <a:ln>
                          <a:noFill/>
                        </a:ln>
                        <a:solidFill>
                          <a:srgbClr val="000066"/>
                        </a:solidFill>
                        <a:effectLst/>
                        <a:latin typeface="Arial Narrow" panose="020B060602020203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4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14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4</a:t>
                      </a: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I</a:t>
                      </a:r>
                      <a:r>
                        <a:rPr kumimoji="0" lang="en-US" altLang="zh-CN" sz="14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en-US" altLang="zh-CN" sz="14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 I</a:t>
                      </a:r>
                      <a:r>
                        <a:rPr kumimoji="0" lang="en-US" altLang="zh-CN" sz="14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14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 I</a:t>
                      </a:r>
                      <a:r>
                        <a:rPr kumimoji="0" lang="en-US" altLang="zh-CN" sz="14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14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 I</a:t>
                      </a:r>
                      <a:r>
                        <a:rPr kumimoji="0" lang="en-US" altLang="zh-CN" sz="14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400" b="1" i="0" u="none" strike="noStrike" cap="none" normalizeH="0" baseline="0">
                        <a:ln>
                          <a:noFill/>
                        </a:ln>
                        <a:solidFill>
                          <a:srgbClr val="000066"/>
                        </a:solidFill>
                        <a:effectLst/>
                        <a:latin typeface="Arial Narrow" panose="020B060602020203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4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14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en-US" altLang="zh-CN" sz="14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14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14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14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14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14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a:t>
                      </a: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400" b="1" i="0" u="none" strike="noStrike" cap="none" normalizeH="0" baseline="0">
                        <a:ln>
                          <a:noFill/>
                        </a:ln>
                        <a:solidFill>
                          <a:srgbClr val="000066"/>
                        </a:solidFill>
                        <a:effectLst/>
                        <a:latin typeface="Arial Narrow" panose="020B060602020203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二进制码</a:t>
                      </a:r>
                      <a:endParaRPr kumimoji="0" lang="zh-CN" altLang="en-US"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O</a:t>
                      </a:r>
                      <a:r>
                        <a:rPr kumimoji="0" lang="en-US" altLang="zh-CN" sz="14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en-US" altLang="zh-CN" sz="14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O</a:t>
                      </a:r>
                      <a:r>
                        <a:rPr kumimoji="0" lang="en-US" altLang="zh-CN" sz="14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14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O</a:t>
                      </a:r>
                      <a:r>
                        <a:rPr kumimoji="0" lang="en-US" altLang="zh-CN" sz="14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14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O</a:t>
                      </a:r>
                      <a:r>
                        <a:rPr kumimoji="0" lang="en-US" altLang="zh-CN" sz="14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400" b="1" i="0" u="none" strike="noStrike" cap="none" normalizeH="0" baseline="0">
                        <a:ln>
                          <a:noFill/>
                        </a:ln>
                        <a:solidFill>
                          <a:srgbClr val="000066"/>
                        </a:solidFill>
                        <a:effectLst/>
                        <a:latin typeface="Arial Narrow" panose="020B060602020203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4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D</a:t>
                      </a:r>
                      <a:r>
                        <a:rPr kumimoji="0" lang="en-US" altLang="zh-CN" sz="14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en-US" altLang="zh-CN" sz="14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D</a:t>
                      </a:r>
                      <a:r>
                        <a:rPr kumimoji="0" lang="en-US" altLang="zh-CN" sz="14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14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D</a:t>
                      </a:r>
                      <a:r>
                        <a:rPr kumimoji="0" lang="en-US" altLang="zh-CN" sz="14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14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D</a:t>
                      </a:r>
                      <a:r>
                        <a:rPr kumimoji="0" lang="en-US" altLang="zh-CN" sz="14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a:t>
                      </a: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400" b="1" i="0" u="none" strike="noStrike" cap="none" normalizeH="0" baseline="0">
                        <a:ln>
                          <a:noFill/>
                        </a:ln>
                        <a:solidFill>
                          <a:srgbClr val="000066"/>
                        </a:solidFill>
                        <a:effectLst/>
                        <a:latin typeface="Arial Narrow" panose="020B060602020203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格雷码</a:t>
                      </a:r>
                      <a:endParaRPr kumimoji="0" lang="zh-CN" altLang="en-US"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1" u="none" strike="noStrike" cap="none" normalizeH="0" baseline="0">
                          <a:ln>
                            <a:noFill/>
                          </a:ln>
                          <a:solidFill>
                            <a:srgbClr val="000066"/>
                          </a:solidFill>
                          <a:effectLst/>
                          <a:latin typeface="Times New Roman" panose="02020603050405020304" pitchFamily="18" charset="0"/>
                          <a:ea typeface="Helvetica-Bold"/>
                          <a:cs typeface="Helvetica-Bold"/>
                        </a:rPr>
                        <a:t>C</a:t>
                      </a:r>
                      <a:endParaRPr kumimoji="0" lang="en-US" altLang="zh-CN" sz="1400" b="1" i="0" u="none" strike="noStrike" cap="none" normalizeH="0" baseline="0">
                        <a:ln>
                          <a:noFill/>
                        </a:ln>
                        <a:solidFill>
                          <a:srgbClr val="000066"/>
                        </a:solidFill>
                        <a:effectLst/>
                        <a:latin typeface="Arial Narrow" panose="020B060602020203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4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14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4</a:t>
                      </a: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I</a:t>
                      </a:r>
                      <a:r>
                        <a:rPr kumimoji="0" lang="en-US" altLang="zh-CN" sz="14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en-US" altLang="zh-CN" sz="14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 I</a:t>
                      </a:r>
                      <a:r>
                        <a:rPr kumimoji="0" lang="en-US" altLang="zh-CN" sz="14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14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 I</a:t>
                      </a:r>
                      <a:r>
                        <a:rPr kumimoji="0" lang="en-US" altLang="zh-CN" sz="14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14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 I</a:t>
                      </a:r>
                      <a:r>
                        <a:rPr kumimoji="0" lang="en-US" altLang="zh-CN" sz="14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400" b="1" i="0" u="none" strike="noStrike" cap="none" normalizeH="0" baseline="0">
                        <a:ln>
                          <a:noFill/>
                        </a:ln>
                        <a:solidFill>
                          <a:srgbClr val="000066"/>
                        </a:solidFill>
                        <a:effectLst/>
                        <a:latin typeface="Arial Narrow" panose="020B060602020203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4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14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en-US" altLang="zh-CN" sz="14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14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14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14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14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14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a:t>
                      </a: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400" b="1" i="0" u="none" strike="noStrike" cap="none" normalizeH="0" baseline="0">
                        <a:ln>
                          <a:noFill/>
                        </a:ln>
                        <a:solidFill>
                          <a:srgbClr val="000066"/>
                        </a:solidFill>
                        <a:effectLst/>
                        <a:latin typeface="Arial Narrow" panose="020B060602020203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格雷码</a:t>
                      </a:r>
                      <a:endParaRPr kumimoji="0" lang="zh-CN" altLang="en-US"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O</a:t>
                      </a:r>
                      <a:r>
                        <a:rPr kumimoji="0" lang="en-US" altLang="zh-CN" sz="14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en-US" altLang="zh-CN" sz="14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O</a:t>
                      </a:r>
                      <a:r>
                        <a:rPr kumimoji="0" lang="en-US" altLang="zh-CN" sz="14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14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O</a:t>
                      </a:r>
                      <a:r>
                        <a:rPr kumimoji="0" lang="en-US" altLang="zh-CN" sz="14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14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O</a:t>
                      </a:r>
                      <a:r>
                        <a:rPr kumimoji="0" lang="en-US" altLang="zh-CN" sz="14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400" b="1" i="0" u="none" strike="noStrike" cap="none" normalizeH="0" baseline="0">
                        <a:ln>
                          <a:noFill/>
                        </a:ln>
                        <a:solidFill>
                          <a:srgbClr val="000066"/>
                        </a:solidFill>
                        <a:effectLst/>
                        <a:latin typeface="Arial Narrow" panose="020B060602020203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4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D</a:t>
                      </a:r>
                      <a:r>
                        <a:rPr kumimoji="0" lang="en-US" altLang="zh-CN" sz="14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en-US" altLang="zh-CN" sz="14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D</a:t>
                      </a:r>
                      <a:r>
                        <a:rPr kumimoji="0" lang="en-US" altLang="zh-CN" sz="14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14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D</a:t>
                      </a:r>
                      <a:r>
                        <a:rPr kumimoji="0" lang="en-US" altLang="zh-CN" sz="14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14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D</a:t>
                      </a:r>
                      <a:r>
                        <a:rPr kumimoji="0" lang="en-US" altLang="zh-CN" sz="14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a:t>
                      </a: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400" b="1" i="0" u="none" strike="noStrike" cap="none" normalizeH="0" baseline="0">
                        <a:ln>
                          <a:noFill/>
                        </a:ln>
                        <a:solidFill>
                          <a:srgbClr val="000066"/>
                        </a:solidFill>
                        <a:effectLst/>
                        <a:latin typeface="Arial Narrow" panose="020B060602020203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二进制码</a:t>
                      </a:r>
                      <a:endParaRPr kumimoji="0" lang="zh-CN" altLang="en-US"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04817">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0 0 0 0</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0 0 0 0</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0 0 0 0</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0 0 0 0</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a:noFill/>
                    </a:lnB>
                    <a:lnTlToBr>
                      <a:noFill/>
                    </a:lnTlToBr>
                    <a:lnBlToTr>
                      <a:noFill/>
                    </a:lnBlToTr>
                    <a:solidFill>
                      <a:schemeClr val="bg1"/>
                    </a:solidFill>
                  </a:tcPr>
                </a:tc>
                <a:extLst>
                  <a:ext uri="{0D108BD9-81ED-4DB2-BD59-A6C34878D82A}">
                    <a16:rowId xmlns:a16="http://schemas.microsoft.com/office/drawing/2014/main" val="10001"/>
                  </a:ext>
                </a:extLst>
              </a:tr>
              <a:tr h="304817">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0 0 0 1</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0 0 0 1</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0 0 0 1</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0 0 0 1</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02"/>
                  </a:ext>
                </a:extLst>
              </a:tr>
              <a:tr h="304817">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0 0 1 0</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0 0 1 1</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0 0 1 0</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0 0 1 1</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03"/>
                  </a:ext>
                </a:extLst>
              </a:tr>
              <a:tr h="304817">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0 0 1 1</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0 0 1 0</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0 0 1 1</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0 0 1 0</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04"/>
                  </a:ext>
                </a:extLst>
              </a:tr>
              <a:tr h="304817">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0 1 0 0</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0 1 1 0</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0 1 0 0</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0 1 1 1</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05"/>
                  </a:ext>
                </a:extLst>
              </a:tr>
              <a:tr h="304817">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0 1 0 1</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0 1 1 1</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0 1 0 1</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0 1 1 0</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06"/>
                  </a:ext>
                </a:extLst>
              </a:tr>
              <a:tr h="304817">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0 1 1 0</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0 1 0 1</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0 1 1 0</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0 1 0 0</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07"/>
                  </a:ext>
                </a:extLst>
              </a:tr>
              <a:tr h="304817">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0 1 1 1</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0 1 0 0</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0 1 1 1</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0 1 0 1</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08"/>
                  </a:ext>
                </a:extLst>
              </a:tr>
              <a:tr h="304817">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1 0 0 0</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1 1 0 0</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1 0 0 0</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1 1 1 1</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09"/>
                  </a:ext>
                </a:extLst>
              </a:tr>
              <a:tr h="304817">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1 0 0 1</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1 1 0 1</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1 0 0 1</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1 1 1 0</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10"/>
                  </a:ext>
                </a:extLst>
              </a:tr>
              <a:tr h="304817">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1 0 1 0</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1 1 1 1</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1 0 1 0</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1 1 0 0</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11"/>
                  </a:ext>
                </a:extLst>
              </a:tr>
              <a:tr h="304817">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1 0 1 1</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1 1 1 0</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1 0 1 1</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1 1 0 1</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12"/>
                  </a:ext>
                </a:extLst>
              </a:tr>
              <a:tr h="304817">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1 1 0 0</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1 0 1 0</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1 1 0 0</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1 0 0 0</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13"/>
                  </a:ext>
                </a:extLst>
              </a:tr>
              <a:tr h="304817">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1 1 0 1</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1 0 1 1</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1 1 0 1</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1 0 0 1</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14"/>
                  </a:ext>
                </a:extLst>
              </a:tr>
              <a:tr h="304817">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1 1 1 0</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1 0 0 1</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1 1 1 0</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1 0 1 1</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15"/>
                  </a:ext>
                </a:extLst>
              </a:tr>
              <a:tr h="304817">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cap="flat">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1 1 1 1</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1 0 0 0</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1 1 1 1</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1 0 1 0</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cap="flat">
                      <a:noFill/>
                    </a:lnR>
                    <a:lnT>
                      <a:noFill/>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6"/>
                  </a:ext>
                </a:extLst>
              </a:tr>
            </a:tbl>
          </a:graphicData>
        </a:graphic>
      </p:graphicFrame>
      <p:sp>
        <p:nvSpPr>
          <p:cNvPr id="383102" name="Rectangle 126">
            <a:extLst>
              <a:ext uri="{FF2B5EF4-FFF2-40B4-BE49-F238E27FC236}">
                <a16:creationId xmlns:a16="http://schemas.microsoft.com/office/drawing/2014/main" id="{7B08E622-6C6B-4549-9230-74FF906964CD}"/>
              </a:ext>
            </a:extLst>
          </p:cNvPr>
          <p:cNvSpPr>
            <a:spLocks noChangeArrowheads="1"/>
          </p:cNvSpPr>
          <p:nvPr/>
        </p:nvSpPr>
        <p:spPr bwMode="auto">
          <a:xfrm>
            <a:off x="684213" y="476250"/>
            <a:ext cx="1165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lang="en-US" altLang="zh-CN" sz="2400" i="1">
                <a:solidFill>
                  <a:srgbClr val="000066"/>
                </a:solidFill>
                <a:latin typeface="Times New Roman" panose="02020603050405020304" pitchFamily="18" charset="0"/>
                <a:ea typeface="Helvetica-Bold"/>
                <a:cs typeface="Helvetica-Bold"/>
              </a:rPr>
              <a:t>C</a:t>
            </a:r>
            <a:r>
              <a:rPr lang="en-US" altLang="zh-CN" sz="2400">
                <a:solidFill>
                  <a:srgbClr val="000066"/>
                </a:solidFill>
                <a:latin typeface="Tahoma" panose="020B0604030504040204" pitchFamily="34" charset="0"/>
                <a:cs typeface="Times New Roman" panose="02020603050405020304" pitchFamily="18" charset="0"/>
              </a:rPr>
              <a:t>=</a:t>
            </a:r>
            <a:r>
              <a:rPr lang="en-US" altLang="zh-CN" sz="2400" i="1">
                <a:solidFill>
                  <a:srgbClr val="000066"/>
                </a:solidFill>
                <a:latin typeface="Times New Roman" panose="02020603050405020304" pitchFamily="18" charset="0"/>
                <a:cs typeface="Times New Roman" panose="02020603050405020304" pitchFamily="18" charset="0"/>
              </a:rPr>
              <a:t>A</a:t>
            </a:r>
            <a:r>
              <a:rPr lang="en-US" altLang="zh-CN" sz="2400" baseline="-30000">
                <a:solidFill>
                  <a:srgbClr val="000066"/>
                </a:solidFill>
                <a:latin typeface="Times New Roman" panose="02020603050405020304" pitchFamily="18" charset="0"/>
                <a:cs typeface="Times New Roman" panose="02020603050405020304" pitchFamily="18" charset="0"/>
              </a:rPr>
              <a:t>4</a:t>
            </a:r>
            <a:endParaRPr lang="en-US" altLang="zh-CN" sz="2400">
              <a:solidFill>
                <a:srgbClr val="000066"/>
              </a:solidFill>
              <a:latin typeface="Times New Roman" panose="02020603050405020304" pitchFamily="18" charset="0"/>
              <a:cs typeface="Times New Roman" panose="02020603050405020304" pitchFamily="18" charset="0"/>
            </a:endParaRPr>
          </a:p>
        </p:txBody>
      </p:sp>
      <p:sp>
        <p:nvSpPr>
          <p:cNvPr id="383103" name="Rectangle 127">
            <a:extLst>
              <a:ext uri="{FF2B5EF4-FFF2-40B4-BE49-F238E27FC236}">
                <a16:creationId xmlns:a16="http://schemas.microsoft.com/office/drawing/2014/main" id="{B728F751-F97B-4535-A7FC-589F0F41A394}"/>
              </a:ext>
            </a:extLst>
          </p:cNvPr>
          <p:cNvSpPr>
            <a:spLocks noChangeArrowheads="1"/>
          </p:cNvSpPr>
          <p:nvPr/>
        </p:nvSpPr>
        <p:spPr bwMode="auto">
          <a:xfrm>
            <a:off x="2124075" y="476250"/>
            <a:ext cx="2878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lang="en-US" altLang="zh-CN" sz="2400" i="1">
                <a:solidFill>
                  <a:srgbClr val="000066"/>
                </a:solidFill>
                <a:latin typeface="Times New Roman" panose="02020603050405020304" pitchFamily="18" charset="0"/>
                <a:cs typeface="Times New Roman" panose="02020603050405020304" pitchFamily="18" charset="0"/>
              </a:rPr>
              <a:t>I</a:t>
            </a:r>
            <a:r>
              <a:rPr lang="en-US" altLang="zh-CN" sz="2400" baseline="-30000">
                <a:solidFill>
                  <a:srgbClr val="000066"/>
                </a:solidFill>
                <a:latin typeface="Times New Roman" panose="02020603050405020304" pitchFamily="18" charset="0"/>
                <a:cs typeface="Times New Roman" panose="02020603050405020304" pitchFamily="18" charset="0"/>
              </a:rPr>
              <a:t>3</a:t>
            </a:r>
            <a:r>
              <a:rPr lang="en-US" altLang="zh-CN" sz="2400" i="1">
                <a:solidFill>
                  <a:srgbClr val="000066"/>
                </a:solidFill>
                <a:latin typeface="Times New Roman" panose="02020603050405020304" pitchFamily="18" charset="0"/>
                <a:cs typeface="Times New Roman" panose="02020603050405020304" pitchFamily="18" charset="0"/>
              </a:rPr>
              <a:t> I</a:t>
            </a:r>
            <a:r>
              <a:rPr lang="en-US" altLang="zh-CN" sz="2400" baseline="-30000">
                <a:solidFill>
                  <a:srgbClr val="000066"/>
                </a:solidFill>
                <a:latin typeface="Times New Roman" panose="02020603050405020304" pitchFamily="18" charset="0"/>
                <a:cs typeface="Times New Roman" panose="02020603050405020304" pitchFamily="18" charset="0"/>
              </a:rPr>
              <a:t>2</a:t>
            </a:r>
            <a:r>
              <a:rPr lang="en-US" altLang="zh-CN" sz="2400" i="1">
                <a:solidFill>
                  <a:srgbClr val="000066"/>
                </a:solidFill>
                <a:latin typeface="Times New Roman" panose="02020603050405020304" pitchFamily="18" charset="0"/>
                <a:cs typeface="Times New Roman" panose="02020603050405020304" pitchFamily="18" charset="0"/>
              </a:rPr>
              <a:t> I</a:t>
            </a:r>
            <a:r>
              <a:rPr lang="en-US" altLang="zh-CN" sz="2400" baseline="-30000">
                <a:solidFill>
                  <a:srgbClr val="000066"/>
                </a:solidFill>
                <a:latin typeface="Times New Roman" panose="02020603050405020304" pitchFamily="18" charset="0"/>
                <a:cs typeface="Times New Roman" panose="02020603050405020304" pitchFamily="18" charset="0"/>
              </a:rPr>
              <a:t>1</a:t>
            </a:r>
            <a:r>
              <a:rPr lang="en-US" altLang="zh-CN" sz="2400" i="1">
                <a:solidFill>
                  <a:srgbClr val="000066"/>
                </a:solidFill>
                <a:latin typeface="Times New Roman" panose="02020603050405020304" pitchFamily="18" charset="0"/>
                <a:cs typeface="Times New Roman" panose="02020603050405020304" pitchFamily="18" charset="0"/>
              </a:rPr>
              <a:t> I</a:t>
            </a:r>
            <a:r>
              <a:rPr lang="en-US" altLang="zh-CN" sz="2400" baseline="-30000">
                <a:solidFill>
                  <a:srgbClr val="000066"/>
                </a:solidFill>
                <a:latin typeface="Times New Roman" panose="02020603050405020304" pitchFamily="18" charset="0"/>
                <a:cs typeface="Times New Roman" panose="02020603050405020304" pitchFamily="18" charset="0"/>
              </a:rPr>
              <a:t>0</a:t>
            </a:r>
            <a:r>
              <a:rPr lang="en-US" altLang="zh-CN" sz="2400">
                <a:solidFill>
                  <a:srgbClr val="000066"/>
                </a:solidFill>
                <a:latin typeface="Tahoma" panose="020B0604030504040204" pitchFamily="34" charset="0"/>
                <a:cs typeface="Times New Roman" panose="02020603050405020304" pitchFamily="18" charset="0"/>
              </a:rPr>
              <a:t>=</a:t>
            </a:r>
            <a:r>
              <a:rPr lang="en-US" altLang="zh-CN" sz="2400" i="1">
                <a:solidFill>
                  <a:srgbClr val="000066"/>
                </a:solidFill>
                <a:latin typeface="Times New Roman" panose="02020603050405020304" pitchFamily="18" charset="0"/>
                <a:cs typeface="Times New Roman" panose="02020603050405020304" pitchFamily="18" charset="0"/>
              </a:rPr>
              <a:t>A</a:t>
            </a:r>
            <a:r>
              <a:rPr lang="en-US" altLang="zh-CN" sz="2400" baseline="-30000">
                <a:solidFill>
                  <a:srgbClr val="000066"/>
                </a:solidFill>
                <a:latin typeface="Times New Roman" panose="02020603050405020304" pitchFamily="18" charset="0"/>
                <a:cs typeface="Times New Roman" panose="02020603050405020304" pitchFamily="18" charset="0"/>
              </a:rPr>
              <a:t>3</a:t>
            </a:r>
            <a:r>
              <a:rPr lang="en-US" altLang="zh-CN" sz="2400" i="1">
                <a:solidFill>
                  <a:srgbClr val="000066"/>
                </a:solidFill>
                <a:latin typeface="Times New Roman" panose="02020603050405020304" pitchFamily="18" charset="0"/>
                <a:cs typeface="Times New Roman" panose="02020603050405020304" pitchFamily="18" charset="0"/>
              </a:rPr>
              <a:t>A</a:t>
            </a:r>
            <a:r>
              <a:rPr lang="en-US" altLang="zh-CN" sz="2400" baseline="-30000">
                <a:solidFill>
                  <a:srgbClr val="000066"/>
                </a:solidFill>
                <a:latin typeface="Times New Roman" panose="02020603050405020304" pitchFamily="18" charset="0"/>
                <a:cs typeface="Times New Roman" panose="02020603050405020304" pitchFamily="18" charset="0"/>
              </a:rPr>
              <a:t>2</a:t>
            </a:r>
            <a:r>
              <a:rPr lang="en-US" altLang="zh-CN" sz="2400" i="1">
                <a:solidFill>
                  <a:srgbClr val="000066"/>
                </a:solidFill>
                <a:latin typeface="Times New Roman" panose="02020603050405020304" pitchFamily="18" charset="0"/>
                <a:cs typeface="Times New Roman" panose="02020603050405020304" pitchFamily="18" charset="0"/>
              </a:rPr>
              <a:t>A</a:t>
            </a:r>
            <a:r>
              <a:rPr lang="en-US" altLang="zh-CN" sz="2400" baseline="-30000">
                <a:solidFill>
                  <a:srgbClr val="000066"/>
                </a:solidFill>
                <a:latin typeface="Times New Roman" panose="02020603050405020304" pitchFamily="18" charset="0"/>
                <a:cs typeface="Times New Roman" panose="02020603050405020304" pitchFamily="18" charset="0"/>
              </a:rPr>
              <a:t>1</a:t>
            </a:r>
            <a:r>
              <a:rPr lang="en-US" altLang="zh-CN" sz="2400" i="1">
                <a:solidFill>
                  <a:srgbClr val="000066"/>
                </a:solidFill>
                <a:latin typeface="Times New Roman" panose="02020603050405020304" pitchFamily="18" charset="0"/>
                <a:cs typeface="Times New Roman" panose="02020603050405020304" pitchFamily="18" charset="0"/>
              </a:rPr>
              <a:t>A</a:t>
            </a:r>
            <a:r>
              <a:rPr lang="en-US" altLang="zh-CN" sz="2400" baseline="-30000">
                <a:solidFill>
                  <a:srgbClr val="000066"/>
                </a:solidFill>
                <a:latin typeface="Times New Roman" panose="02020603050405020304" pitchFamily="18" charset="0"/>
                <a:cs typeface="Times New Roman" panose="02020603050405020304" pitchFamily="18" charset="0"/>
              </a:rPr>
              <a:t>0</a:t>
            </a:r>
            <a:endParaRPr lang="en-US" altLang="zh-CN" sz="2400">
              <a:solidFill>
                <a:srgbClr val="000066"/>
              </a:solidFill>
              <a:latin typeface="Times New Roman" panose="02020603050405020304" pitchFamily="18" charset="0"/>
              <a:cs typeface="Times New Roman" panose="02020603050405020304" pitchFamily="18" charset="0"/>
            </a:endParaRPr>
          </a:p>
        </p:txBody>
      </p:sp>
      <p:sp>
        <p:nvSpPr>
          <p:cNvPr id="383104" name="Rectangle 128">
            <a:extLst>
              <a:ext uri="{FF2B5EF4-FFF2-40B4-BE49-F238E27FC236}">
                <a16:creationId xmlns:a16="http://schemas.microsoft.com/office/drawing/2014/main" id="{D1DA8F29-276A-4EFD-B71B-DDF9DD8F1E0A}"/>
              </a:ext>
            </a:extLst>
          </p:cNvPr>
          <p:cNvSpPr>
            <a:spLocks noChangeArrowheads="1"/>
          </p:cNvSpPr>
          <p:nvPr/>
        </p:nvSpPr>
        <p:spPr bwMode="auto">
          <a:xfrm>
            <a:off x="5292725" y="549275"/>
            <a:ext cx="3419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lang="en-US" altLang="zh-CN" sz="2400" i="1">
                <a:solidFill>
                  <a:srgbClr val="000066"/>
                </a:solidFill>
                <a:latin typeface="Times New Roman" panose="02020603050405020304" pitchFamily="18" charset="0"/>
                <a:cs typeface="Times New Roman" panose="02020603050405020304" pitchFamily="18" charset="0"/>
              </a:rPr>
              <a:t>O</a:t>
            </a:r>
            <a:r>
              <a:rPr lang="en-US" altLang="zh-CN" sz="2400" baseline="-30000">
                <a:solidFill>
                  <a:srgbClr val="000066"/>
                </a:solidFill>
                <a:latin typeface="Times New Roman" panose="02020603050405020304" pitchFamily="18" charset="0"/>
                <a:cs typeface="Times New Roman" panose="02020603050405020304" pitchFamily="18" charset="0"/>
              </a:rPr>
              <a:t>3</a:t>
            </a:r>
            <a:r>
              <a:rPr lang="en-US" altLang="zh-CN" sz="2400" i="1">
                <a:solidFill>
                  <a:srgbClr val="000066"/>
                </a:solidFill>
                <a:latin typeface="Times New Roman" panose="02020603050405020304" pitchFamily="18" charset="0"/>
                <a:cs typeface="Times New Roman" panose="02020603050405020304" pitchFamily="18" charset="0"/>
              </a:rPr>
              <a:t>O</a:t>
            </a:r>
            <a:r>
              <a:rPr lang="en-US" altLang="zh-CN" sz="2400" baseline="-30000">
                <a:solidFill>
                  <a:srgbClr val="000066"/>
                </a:solidFill>
                <a:latin typeface="Times New Roman" panose="02020603050405020304" pitchFamily="18" charset="0"/>
                <a:cs typeface="Times New Roman" panose="02020603050405020304" pitchFamily="18" charset="0"/>
              </a:rPr>
              <a:t>2</a:t>
            </a:r>
            <a:r>
              <a:rPr lang="en-US" altLang="zh-CN" sz="2400" i="1">
                <a:solidFill>
                  <a:srgbClr val="000066"/>
                </a:solidFill>
                <a:latin typeface="Times New Roman" panose="02020603050405020304" pitchFamily="18" charset="0"/>
                <a:cs typeface="Times New Roman" panose="02020603050405020304" pitchFamily="18" charset="0"/>
              </a:rPr>
              <a:t>O</a:t>
            </a:r>
            <a:r>
              <a:rPr lang="en-US" altLang="zh-CN" sz="2400" baseline="-30000">
                <a:solidFill>
                  <a:srgbClr val="000066"/>
                </a:solidFill>
                <a:latin typeface="Times New Roman" panose="02020603050405020304" pitchFamily="18" charset="0"/>
                <a:cs typeface="Times New Roman" panose="02020603050405020304" pitchFamily="18" charset="0"/>
              </a:rPr>
              <a:t>1</a:t>
            </a:r>
            <a:r>
              <a:rPr lang="en-US" altLang="zh-CN" sz="2400" i="1">
                <a:solidFill>
                  <a:srgbClr val="000066"/>
                </a:solidFill>
                <a:latin typeface="Times New Roman" panose="02020603050405020304" pitchFamily="18" charset="0"/>
                <a:cs typeface="Times New Roman" panose="02020603050405020304" pitchFamily="18" charset="0"/>
              </a:rPr>
              <a:t>O</a:t>
            </a:r>
            <a:r>
              <a:rPr lang="en-US" altLang="zh-CN" sz="2400" baseline="-30000">
                <a:solidFill>
                  <a:srgbClr val="000066"/>
                </a:solidFill>
                <a:latin typeface="Times New Roman" panose="02020603050405020304" pitchFamily="18" charset="0"/>
                <a:cs typeface="Times New Roman" panose="02020603050405020304" pitchFamily="18" charset="0"/>
              </a:rPr>
              <a:t>0</a:t>
            </a:r>
            <a:r>
              <a:rPr lang="en-US" altLang="zh-CN" sz="2400">
                <a:solidFill>
                  <a:srgbClr val="000066"/>
                </a:solidFill>
                <a:latin typeface="Tahoma" panose="020B0604030504040204" pitchFamily="34" charset="0"/>
                <a:cs typeface="Times New Roman" panose="02020603050405020304" pitchFamily="18" charset="0"/>
              </a:rPr>
              <a:t>=</a:t>
            </a:r>
            <a:r>
              <a:rPr lang="en-US" altLang="zh-CN" sz="2400" i="1">
                <a:solidFill>
                  <a:srgbClr val="000066"/>
                </a:solidFill>
                <a:latin typeface="Times New Roman" panose="02020603050405020304" pitchFamily="18" charset="0"/>
                <a:cs typeface="Times New Roman" panose="02020603050405020304" pitchFamily="18" charset="0"/>
              </a:rPr>
              <a:t>D</a:t>
            </a:r>
            <a:r>
              <a:rPr lang="en-US" altLang="zh-CN" sz="2400" baseline="-30000">
                <a:solidFill>
                  <a:srgbClr val="000066"/>
                </a:solidFill>
                <a:latin typeface="Times New Roman" panose="02020603050405020304" pitchFamily="18" charset="0"/>
                <a:cs typeface="Times New Roman" panose="02020603050405020304" pitchFamily="18" charset="0"/>
              </a:rPr>
              <a:t>3</a:t>
            </a:r>
            <a:r>
              <a:rPr lang="en-US" altLang="zh-CN" sz="2400" i="1">
                <a:solidFill>
                  <a:srgbClr val="000066"/>
                </a:solidFill>
                <a:latin typeface="Times New Roman" panose="02020603050405020304" pitchFamily="18" charset="0"/>
                <a:cs typeface="Times New Roman" panose="02020603050405020304" pitchFamily="18" charset="0"/>
              </a:rPr>
              <a:t>D</a:t>
            </a:r>
            <a:r>
              <a:rPr lang="en-US" altLang="zh-CN" sz="2400" baseline="-30000">
                <a:solidFill>
                  <a:srgbClr val="000066"/>
                </a:solidFill>
                <a:latin typeface="Times New Roman" panose="02020603050405020304" pitchFamily="18" charset="0"/>
                <a:cs typeface="Times New Roman" panose="02020603050405020304" pitchFamily="18" charset="0"/>
              </a:rPr>
              <a:t>2</a:t>
            </a:r>
            <a:r>
              <a:rPr lang="en-US" altLang="zh-CN" sz="2400" i="1">
                <a:solidFill>
                  <a:srgbClr val="000066"/>
                </a:solidFill>
                <a:latin typeface="Times New Roman" panose="02020603050405020304" pitchFamily="18" charset="0"/>
                <a:cs typeface="Times New Roman" panose="02020603050405020304" pitchFamily="18" charset="0"/>
              </a:rPr>
              <a:t>D</a:t>
            </a:r>
            <a:r>
              <a:rPr lang="en-US" altLang="zh-CN" sz="2400" baseline="-30000">
                <a:solidFill>
                  <a:srgbClr val="000066"/>
                </a:solidFill>
                <a:latin typeface="Times New Roman" panose="02020603050405020304" pitchFamily="18" charset="0"/>
                <a:cs typeface="Times New Roman" panose="02020603050405020304" pitchFamily="18" charset="0"/>
              </a:rPr>
              <a:t>1</a:t>
            </a:r>
            <a:r>
              <a:rPr lang="en-US" altLang="zh-CN" sz="2400" i="1">
                <a:solidFill>
                  <a:srgbClr val="000066"/>
                </a:solidFill>
                <a:latin typeface="Times New Roman" panose="02020603050405020304" pitchFamily="18" charset="0"/>
                <a:cs typeface="Times New Roman" panose="02020603050405020304" pitchFamily="18" charset="0"/>
              </a:rPr>
              <a:t>D</a:t>
            </a:r>
            <a:r>
              <a:rPr lang="en-US" altLang="zh-CN" sz="2400" baseline="-30000">
                <a:solidFill>
                  <a:srgbClr val="000066"/>
                </a:solidFill>
                <a:latin typeface="Times New Roman" panose="02020603050405020304" pitchFamily="18" charset="0"/>
                <a:cs typeface="Times New Roman" panose="02020603050405020304" pitchFamily="18" charset="0"/>
              </a:rPr>
              <a:t>0</a:t>
            </a:r>
            <a:endParaRPr lang="en-US" altLang="zh-CN" sz="2400">
              <a:solidFill>
                <a:srgbClr val="000066"/>
              </a:solidFill>
              <a:latin typeface="Times New Roman" panose="02020603050405020304" pitchFamily="18" charset="0"/>
              <a:cs typeface="Times New Roman" panose="02020603050405020304" pitchFamily="18" charset="0"/>
            </a:endParaRPr>
          </a:p>
        </p:txBody>
      </p:sp>
    </p:spTree>
  </p:cSld>
  <p:clrMapOvr>
    <a:masterClrMapping/>
  </p:clrMapOvr>
  <p:transition>
    <p:wipe dir="r"/>
    <p:sndAc>
      <p:stSnd>
        <p:snd r:embed="rId2"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83102"/>
                                        </p:tgtEl>
                                        <p:attrNameLst>
                                          <p:attrName>style.visibility</p:attrName>
                                        </p:attrNameLst>
                                      </p:cBhvr>
                                      <p:to>
                                        <p:strVal val="visible"/>
                                      </p:to>
                                    </p:set>
                                    <p:animEffect transition="in" filter="strips(downRight)">
                                      <p:cBhvr>
                                        <p:cTn id="7" dur="500"/>
                                        <p:tgtEl>
                                          <p:spTgt spid="3831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83103"/>
                                        </p:tgtEl>
                                        <p:attrNameLst>
                                          <p:attrName>style.visibility</p:attrName>
                                        </p:attrNameLst>
                                      </p:cBhvr>
                                      <p:to>
                                        <p:strVal val="visible"/>
                                      </p:to>
                                    </p:set>
                                    <p:animEffect transition="in" filter="strips(downRight)">
                                      <p:cBhvr>
                                        <p:cTn id="12" dur="500"/>
                                        <p:tgtEl>
                                          <p:spTgt spid="38310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83104"/>
                                        </p:tgtEl>
                                        <p:attrNameLst>
                                          <p:attrName>style.visibility</p:attrName>
                                        </p:attrNameLst>
                                      </p:cBhvr>
                                      <p:to>
                                        <p:strVal val="visible"/>
                                      </p:to>
                                    </p:set>
                                    <p:animEffect transition="in" filter="strips(downRight)">
                                      <p:cBhvr>
                                        <p:cTn id="17" dur="500"/>
                                        <p:tgtEl>
                                          <p:spTgt spid="38310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383108"/>
                                        </p:tgtEl>
                                        <p:attrNameLst>
                                          <p:attrName>style.visibility</p:attrName>
                                        </p:attrNameLst>
                                      </p:cBhvr>
                                      <p:to>
                                        <p:strVal val="visible"/>
                                      </p:to>
                                    </p:set>
                                    <p:animEffect transition="in" filter="wipe(up)">
                                      <p:cBhvr>
                                        <p:cTn id="22" dur="500"/>
                                        <p:tgtEl>
                                          <p:spTgt spid="383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3102" grpId="0" autoUpdateAnimBg="0"/>
      <p:bldP spid="383103" grpId="0" autoUpdateAnimBg="0"/>
      <p:bldP spid="383104"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02" name="Object 25">
            <a:extLst>
              <a:ext uri="{FF2B5EF4-FFF2-40B4-BE49-F238E27FC236}">
                <a16:creationId xmlns:a16="http://schemas.microsoft.com/office/drawing/2014/main" id="{5ED61B2F-9507-410E-A9A9-37C405DB378E}"/>
              </a:ext>
            </a:extLst>
          </p:cNvPr>
          <p:cNvGraphicFramePr>
            <a:graphicFrameLocks noChangeAspect="1"/>
          </p:cNvGraphicFramePr>
          <p:nvPr/>
        </p:nvGraphicFramePr>
        <p:xfrm>
          <a:off x="2051050" y="2241550"/>
          <a:ext cx="4824413" cy="3771900"/>
        </p:xfrm>
        <a:graphic>
          <a:graphicData uri="http://schemas.openxmlformats.org/presentationml/2006/ole">
            <mc:AlternateContent xmlns:mc="http://schemas.openxmlformats.org/markup-compatibility/2006">
              <mc:Choice xmlns:v="urn:schemas-microsoft-com:vml" Requires="v">
                <p:oleObj spid="_x0000_s25604" name="图片" r:id="rId4" imgW="2316480" imgH="1600200" progId="Word.Picture.8">
                  <p:embed/>
                </p:oleObj>
              </mc:Choice>
              <mc:Fallback>
                <p:oleObj name="图片" r:id="rId4" imgW="2316480" imgH="1600200" progId="Word.Picture.8">
                  <p:embed/>
                  <p:pic>
                    <p:nvPicPr>
                      <p:cNvPr id="0" name="Object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1050" y="2241550"/>
                        <a:ext cx="4824413" cy="3771900"/>
                      </a:xfrm>
                      <a:prstGeom prst="rect">
                        <a:avLst/>
                      </a:prstGeom>
                      <a:solidFill>
                        <a:schemeClr val="bg1"/>
                      </a:solidFill>
                      <a:ln w="9525">
                        <a:solidFill>
                          <a:srgbClr val="CC0099"/>
                        </a:solidFill>
                        <a:miter lim="800000"/>
                        <a:headEnd/>
                        <a:tailEnd/>
                      </a:ln>
                    </p:spPr>
                  </p:pic>
                </p:oleObj>
              </mc:Fallback>
            </mc:AlternateContent>
          </a:graphicData>
        </a:graphic>
      </p:graphicFrame>
      <p:sp>
        <p:nvSpPr>
          <p:cNvPr id="25603" name="Rectangle 26">
            <a:extLst>
              <a:ext uri="{FF2B5EF4-FFF2-40B4-BE49-F238E27FC236}">
                <a16:creationId xmlns:a16="http://schemas.microsoft.com/office/drawing/2014/main" id="{4B137FEF-7BE8-469F-A875-8EEA66AF60AE}"/>
              </a:ext>
            </a:extLst>
          </p:cNvPr>
          <p:cNvSpPr>
            <a:spLocks noChangeArrowheads="1"/>
          </p:cNvSpPr>
          <p:nvPr/>
        </p:nvSpPr>
        <p:spPr bwMode="auto">
          <a:xfrm>
            <a:off x="1258888" y="1127125"/>
            <a:ext cx="65198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r>
              <a:rPr lang="zh-CN" altLang="en-US" sz="2400">
                <a:solidFill>
                  <a:srgbClr val="000066"/>
                </a:solidFill>
                <a:latin typeface="Times New Roman" panose="02020603050405020304" pitchFamily="18" charset="0"/>
                <a:ea typeface="楷体_GB2312" pitchFamily="49" charset="-122"/>
              </a:rPr>
              <a:t>用</a:t>
            </a:r>
            <a:r>
              <a:rPr lang="en-US" altLang="zh-CN" sz="2400">
                <a:solidFill>
                  <a:srgbClr val="000066"/>
                </a:solidFill>
                <a:latin typeface="Times New Roman" panose="02020603050405020304" pitchFamily="18" charset="0"/>
                <a:ea typeface="楷体_GB2312" pitchFamily="49" charset="-122"/>
              </a:rPr>
              <a:t>ROM</a:t>
            </a:r>
            <a:r>
              <a:rPr lang="zh-CN" altLang="en-US" sz="2400">
                <a:solidFill>
                  <a:srgbClr val="000066"/>
                </a:solidFill>
                <a:latin typeface="Times New Roman" panose="02020603050405020304" pitchFamily="18" charset="0"/>
                <a:ea typeface="楷体_GB2312" pitchFamily="49" charset="-122"/>
              </a:rPr>
              <a:t>实现二进制码与格雷码相互转换的电路</a:t>
            </a:r>
            <a:r>
              <a:rPr lang="zh-CN" altLang="en-US" sz="2400" b="0">
                <a:latin typeface="Times New Roman" panose="02020603050405020304" pitchFamily="18" charset="0"/>
                <a:ea typeface="楷体_GB2312" pitchFamily="49" charset="-122"/>
              </a:rPr>
              <a:t> </a:t>
            </a:r>
          </a:p>
        </p:txBody>
      </p:sp>
    </p:spTree>
  </p:cSld>
  <p:clrMapOvr>
    <a:masterClrMapping/>
  </p:clrMapOvr>
  <p:transition>
    <p:wipe dir="r"/>
    <p:sndAc>
      <p:stSnd>
        <p:snd r:embed="rId3" name="PROJCTOR.WAV"/>
      </p:stSnd>
    </p:sndAc>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6" name="Rectangle 4">
            <a:extLst>
              <a:ext uri="{FF2B5EF4-FFF2-40B4-BE49-F238E27FC236}">
                <a16:creationId xmlns:a16="http://schemas.microsoft.com/office/drawing/2014/main" id="{C6D55A06-0CC6-4CD2-8EB1-6B974C04F281}"/>
              </a:ext>
            </a:extLst>
          </p:cNvPr>
          <p:cNvSpPr>
            <a:spLocks noChangeArrowheads="1"/>
          </p:cNvSpPr>
          <p:nvPr/>
        </p:nvSpPr>
        <p:spPr bwMode="auto">
          <a:xfrm>
            <a:off x="900113" y="476250"/>
            <a:ext cx="6696075" cy="712788"/>
          </a:xfrm>
          <a:prstGeom prst="rect">
            <a:avLst/>
          </a:prstGeom>
          <a:noFill/>
          <a:ln>
            <a:noFill/>
          </a:ln>
          <a:effectLst/>
          <a:extLst>
            <a:ext uri="{909E8E84-426E-40DD-AFC4-6F175D3DCCD1}">
              <a14:hiddenFill xmlns:a14="http://schemas.microsoft.com/office/drawing/2010/main">
                <a:solidFill>
                  <a:schemeClr val="accent1">
                    <a:alpha val="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69900" indent="-469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r>
              <a:rPr lang="zh-CN" altLang="en-US">
                <a:solidFill>
                  <a:schemeClr val="accent2"/>
                </a:solidFill>
                <a:latin typeface="Times New Roman" panose="02020603050405020304" pitchFamily="18" charset="0"/>
              </a:rPr>
              <a:t>教学基本要求：</a:t>
            </a:r>
          </a:p>
        </p:txBody>
      </p:sp>
      <p:sp>
        <p:nvSpPr>
          <p:cNvPr id="417797" name="Rectangle 5">
            <a:extLst>
              <a:ext uri="{FF2B5EF4-FFF2-40B4-BE49-F238E27FC236}">
                <a16:creationId xmlns:a16="http://schemas.microsoft.com/office/drawing/2014/main" id="{9CADD3DC-A575-4BA6-8DAD-C9716B36F4DD}"/>
              </a:ext>
            </a:extLst>
          </p:cNvPr>
          <p:cNvSpPr>
            <a:spLocks noChangeArrowheads="1"/>
          </p:cNvSpPr>
          <p:nvPr/>
        </p:nvSpPr>
        <p:spPr bwMode="auto">
          <a:xfrm>
            <a:off x="755650" y="1844675"/>
            <a:ext cx="7993063" cy="302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just" eaLnBrk="1" hangingPunct="1">
              <a:lnSpc>
                <a:spcPct val="120000"/>
              </a:lnSpc>
              <a:buClrTx/>
              <a:buFontTx/>
              <a:buChar char="•"/>
            </a:pPr>
            <a:r>
              <a:rPr kumimoji="1" lang="zh-CN" altLang="en-US" sz="2800">
                <a:solidFill>
                  <a:srgbClr val="000066"/>
                </a:solidFill>
                <a:latin typeface="Times New Roman" panose="02020603050405020304" pitchFamily="18" charset="0"/>
              </a:rPr>
              <a:t>掌握半导体存储器字、位、存储容量、地址、等基本概念。</a:t>
            </a:r>
          </a:p>
          <a:p>
            <a:pPr algn="just" eaLnBrk="1" hangingPunct="1">
              <a:lnSpc>
                <a:spcPct val="120000"/>
              </a:lnSpc>
              <a:buClrTx/>
              <a:buFontTx/>
              <a:buChar char="•"/>
            </a:pPr>
            <a:r>
              <a:rPr kumimoji="1" lang="zh-CN" altLang="en-US" sz="2800">
                <a:solidFill>
                  <a:srgbClr val="000066"/>
                </a:solidFill>
                <a:latin typeface="Times New Roman" panose="02020603050405020304" pitchFamily="18" charset="0"/>
              </a:rPr>
              <a:t>掌握</a:t>
            </a:r>
            <a:r>
              <a:rPr kumimoji="1" lang="en-US" altLang="zh-CN" sz="2800">
                <a:solidFill>
                  <a:srgbClr val="000066"/>
                </a:solidFill>
                <a:latin typeface="Times New Roman" panose="02020603050405020304" pitchFamily="18" charset="0"/>
              </a:rPr>
              <a:t>RAM</a:t>
            </a:r>
            <a:r>
              <a:rPr kumimoji="1" lang="zh-CN" altLang="en-US" sz="2800">
                <a:solidFill>
                  <a:srgbClr val="000066"/>
                </a:solidFill>
                <a:latin typeface="Times New Roman" panose="02020603050405020304" pitchFamily="18" charset="0"/>
              </a:rPr>
              <a:t>、</a:t>
            </a:r>
            <a:r>
              <a:rPr kumimoji="1" lang="en-US" altLang="zh-CN" sz="2800">
                <a:solidFill>
                  <a:srgbClr val="000066"/>
                </a:solidFill>
                <a:latin typeface="Times New Roman" panose="02020603050405020304" pitchFamily="18" charset="0"/>
              </a:rPr>
              <a:t>ROM</a:t>
            </a:r>
            <a:r>
              <a:rPr kumimoji="1" lang="zh-CN" altLang="en-US" sz="2800">
                <a:solidFill>
                  <a:srgbClr val="000066"/>
                </a:solidFill>
                <a:latin typeface="Times New Roman" panose="02020603050405020304" pitchFamily="18" charset="0"/>
              </a:rPr>
              <a:t>的工作原理及典型应用。</a:t>
            </a:r>
          </a:p>
          <a:p>
            <a:pPr algn="just" eaLnBrk="1" hangingPunct="1">
              <a:lnSpc>
                <a:spcPct val="120000"/>
              </a:lnSpc>
              <a:buClrTx/>
              <a:buFontTx/>
              <a:buChar char="•"/>
            </a:pPr>
            <a:r>
              <a:rPr kumimoji="1" lang="zh-CN" altLang="en-US" sz="2800">
                <a:solidFill>
                  <a:srgbClr val="000066"/>
                </a:solidFill>
                <a:latin typeface="Times New Roman" panose="02020603050405020304" pitchFamily="18" charset="0"/>
              </a:rPr>
              <a:t>了解存储器的存储单元的组成及工作原理。</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17796">
                                            <p:txEl>
                                              <p:pRg st="0" end="0"/>
                                            </p:txEl>
                                          </p:spTgt>
                                        </p:tgtEl>
                                        <p:attrNameLst>
                                          <p:attrName>style.visibility</p:attrName>
                                        </p:attrNameLst>
                                      </p:cBhvr>
                                      <p:to>
                                        <p:strVal val="visible"/>
                                      </p:to>
                                    </p:set>
                                    <p:animEffect transition="in" filter="strips(downRight)">
                                      <p:cBhvr>
                                        <p:cTn id="7" dur="500"/>
                                        <p:tgtEl>
                                          <p:spTgt spid="41779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17797"/>
                                        </p:tgtEl>
                                        <p:attrNameLst>
                                          <p:attrName>style.visibility</p:attrName>
                                        </p:attrNameLst>
                                      </p:cBhvr>
                                      <p:to>
                                        <p:strVal val="visible"/>
                                      </p:to>
                                    </p:set>
                                    <p:animEffect transition="in" filter="strips(downRight)">
                                      <p:cBhvr>
                                        <p:cTn id="12" dur="500"/>
                                        <p:tgtEl>
                                          <p:spTgt spid="417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796" grpId="0" build="p" autoUpdateAnimBg="0"/>
      <p:bldP spid="417797"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AutoShape 2">
            <a:extLst>
              <a:ext uri="{FF2B5EF4-FFF2-40B4-BE49-F238E27FC236}">
                <a16:creationId xmlns:a16="http://schemas.microsoft.com/office/drawing/2014/main" id="{0829E302-A04E-4F10-9DE1-70ACEF8719A3}"/>
              </a:ext>
            </a:extLst>
          </p:cNvPr>
          <p:cNvSpPr>
            <a:spLocks noChangeArrowheads="1"/>
          </p:cNvSpPr>
          <p:nvPr/>
        </p:nvSpPr>
        <p:spPr bwMode="auto">
          <a:xfrm>
            <a:off x="1647825" y="3005138"/>
            <a:ext cx="5292725" cy="3567112"/>
          </a:xfrm>
          <a:prstGeom prst="roundRect">
            <a:avLst>
              <a:gd name="adj" fmla="val 16667"/>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419843" name="Text Box 3">
            <a:extLst>
              <a:ext uri="{FF2B5EF4-FFF2-40B4-BE49-F238E27FC236}">
                <a16:creationId xmlns:a16="http://schemas.microsoft.com/office/drawing/2014/main" id="{D57C4ABF-9EBF-49D8-8753-2F7744364CDB}"/>
              </a:ext>
            </a:extLst>
          </p:cNvPr>
          <p:cNvSpPr txBox="1">
            <a:spLocks noChangeArrowheads="1"/>
          </p:cNvSpPr>
          <p:nvPr/>
        </p:nvSpPr>
        <p:spPr bwMode="auto">
          <a:xfrm>
            <a:off x="646113" y="649288"/>
            <a:ext cx="69532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zh-CN" altLang="en-US" sz="2400">
                <a:solidFill>
                  <a:srgbClr val="000066"/>
                </a:solidFill>
                <a:latin typeface="Times New Roman" panose="02020603050405020304" pitchFamily="18" charset="0"/>
                <a:ea typeface="楷体_GB2312" pitchFamily="49" charset="-122"/>
              </a:rPr>
              <a:t>（</a:t>
            </a:r>
            <a:r>
              <a:rPr kumimoji="1" lang="en-US" altLang="zh-CN" sz="2400">
                <a:solidFill>
                  <a:srgbClr val="000066"/>
                </a:solidFill>
                <a:latin typeface="Times New Roman" panose="02020603050405020304" pitchFamily="18" charset="0"/>
                <a:ea typeface="楷体_GB2312" pitchFamily="49" charset="-122"/>
              </a:rPr>
              <a:t>3</a:t>
            </a:r>
            <a:r>
              <a:rPr kumimoji="1" lang="zh-CN" altLang="en-US" sz="2400">
                <a:solidFill>
                  <a:srgbClr val="000066"/>
                </a:solidFill>
                <a:latin typeface="Times New Roman" panose="02020603050405020304" pitchFamily="18" charset="0"/>
                <a:ea typeface="楷体_GB2312" pitchFamily="49" charset="-122"/>
              </a:rPr>
              <a:t>） </a:t>
            </a:r>
            <a:r>
              <a:rPr kumimoji="1" lang="en-US" altLang="zh-CN" sz="2400">
                <a:solidFill>
                  <a:srgbClr val="000066"/>
                </a:solidFill>
                <a:latin typeface="Times New Roman" panose="02020603050405020304" pitchFamily="18" charset="0"/>
                <a:ea typeface="楷体_GB2312" pitchFamily="49" charset="-122"/>
              </a:rPr>
              <a:t>ROM </a:t>
            </a:r>
            <a:r>
              <a:rPr kumimoji="1" lang="zh-CN" altLang="zh-CN" sz="2400">
                <a:solidFill>
                  <a:srgbClr val="000066"/>
                </a:solidFill>
                <a:latin typeface="Times New Roman" panose="02020603050405020304" pitchFamily="18" charset="0"/>
                <a:ea typeface="楷体_GB2312" pitchFamily="49" charset="-122"/>
              </a:rPr>
              <a:t>在波形发生器中的应用</a:t>
            </a:r>
            <a:endParaRPr kumimoji="1" lang="zh-CN" altLang="en-US" sz="2400">
              <a:solidFill>
                <a:srgbClr val="000066"/>
              </a:solidFill>
              <a:latin typeface="Times New Roman" panose="02020603050405020304" pitchFamily="18" charset="0"/>
              <a:ea typeface="楷体_GB2312" pitchFamily="49" charset="-122"/>
            </a:endParaRPr>
          </a:p>
        </p:txBody>
      </p:sp>
      <p:grpSp>
        <p:nvGrpSpPr>
          <p:cNvPr id="419844" name="Group 4">
            <a:extLst>
              <a:ext uri="{FF2B5EF4-FFF2-40B4-BE49-F238E27FC236}">
                <a16:creationId xmlns:a16="http://schemas.microsoft.com/office/drawing/2014/main" id="{CD186B3E-268E-469B-8623-E6DDC8A281BC}"/>
              </a:ext>
            </a:extLst>
          </p:cNvPr>
          <p:cNvGrpSpPr>
            <a:grpSpLocks/>
          </p:cNvGrpSpPr>
          <p:nvPr/>
        </p:nvGrpSpPr>
        <p:grpSpPr bwMode="auto">
          <a:xfrm>
            <a:off x="1766888" y="2860675"/>
            <a:ext cx="4981575" cy="3592513"/>
            <a:chOff x="1203" y="1890"/>
            <a:chExt cx="3138" cy="2263"/>
          </a:xfrm>
        </p:grpSpPr>
        <p:sp>
          <p:nvSpPr>
            <p:cNvPr id="26649" name="Line 5">
              <a:extLst>
                <a:ext uri="{FF2B5EF4-FFF2-40B4-BE49-F238E27FC236}">
                  <a16:creationId xmlns:a16="http://schemas.microsoft.com/office/drawing/2014/main" id="{0E13A77B-EAEF-4392-9FC0-540838F09C7A}"/>
                </a:ext>
              </a:extLst>
            </p:cNvPr>
            <p:cNvSpPr>
              <a:spLocks noChangeShapeType="1"/>
            </p:cNvSpPr>
            <p:nvPr/>
          </p:nvSpPr>
          <p:spPr bwMode="auto">
            <a:xfrm>
              <a:off x="1215" y="1926"/>
              <a:ext cx="312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0" name="Text Box 6">
              <a:extLst>
                <a:ext uri="{FF2B5EF4-FFF2-40B4-BE49-F238E27FC236}">
                  <a16:creationId xmlns:a16="http://schemas.microsoft.com/office/drawing/2014/main" id="{529801D4-2F70-488E-B18E-A2F83AEFC11E}"/>
                </a:ext>
              </a:extLst>
            </p:cNvPr>
            <p:cNvSpPr txBox="1">
              <a:spLocks noChangeArrowheads="1"/>
            </p:cNvSpPr>
            <p:nvPr/>
          </p:nvSpPr>
          <p:spPr bwMode="auto">
            <a:xfrm>
              <a:off x="1707" y="1902"/>
              <a:ext cx="436"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800" i="1">
                  <a:solidFill>
                    <a:srgbClr val="000066"/>
                  </a:solidFill>
                  <a:latin typeface="Times New Roman" panose="02020603050405020304" pitchFamily="18" charset="0"/>
                  <a:ea typeface="楷体_GB2312" pitchFamily="49" charset="-122"/>
                </a:rPr>
                <a:t>A</a:t>
              </a:r>
              <a:r>
                <a:rPr kumimoji="1" lang="en-US" altLang="zh-CN" sz="2800" i="1" baseline="-25000">
                  <a:solidFill>
                    <a:srgbClr val="000066"/>
                  </a:solidFill>
                  <a:latin typeface="Times New Roman" panose="02020603050405020304" pitchFamily="18" charset="0"/>
                  <a:ea typeface="楷体_GB2312" pitchFamily="49" charset="-122"/>
                </a:rPr>
                <a:t>1</a:t>
              </a:r>
              <a:endParaRPr kumimoji="1" lang="en-US" altLang="zh-CN" sz="2800" i="1">
                <a:solidFill>
                  <a:srgbClr val="000066"/>
                </a:solidFill>
                <a:latin typeface="Times New Roman" panose="02020603050405020304" pitchFamily="18" charset="0"/>
                <a:ea typeface="楷体_GB2312" pitchFamily="49" charset="-122"/>
              </a:endParaRPr>
            </a:p>
          </p:txBody>
        </p:sp>
        <p:sp>
          <p:nvSpPr>
            <p:cNvPr id="26651" name="Text Box 7">
              <a:extLst>
                <a:ext uri="{FF2B5EF4-FFF2-40B4-BE49-F238E27FC236}">
                  <a16:creationId xmlns:a16="http://schemas.microsoft.com/office/drawing/2014/main" id="{760C60CB-9EA7-485C-A621-0AF3AA4A86B3}"/>
                </a:ext>
              </a:extLst>
            </p:cNvPr>
            <p:cNvSpPr txBox="1">
              <a:spLocks noChangeArrowheads="1"/>
            </p:cNvSpPr>
            <p:nvPr/>
          </p:nvSpPr>
          <p:spPr bwMode="auto">
            <a:xfrm>
              <a:off x="1402" y="1894"/>
              <a:ext cx="436"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800" i="1">
                  <a:solidFill>
                    <a:srgbClr val="000066"/>
                  </a:solidFill>
                  <a:latin typeface="Times New Roman" panose="02020603050405020304" pitchFamily="18" charset="0"/>
                  <a:ea typeface="楷体_GB2312" pitchFamily="49" charset="-122"/>
                </a:rPr>
                <a:t>A</a:t>
              </a:r>
              <a:r>
                <a:rPr kumimoji="1" lang="en-US" altLang="zh-CN" sz="2800" i="1" baseline="-25000">
                  <a:solidFill>
                    <a:srgbClr val="000066"/>
                  </a:solidFill>
                  <a:latin typeface="Times New Roman" panose="02020603050405020304" pitchFamily="18" charset="0"/>
                  <a:ea typeface="楷体_GB2312" pitchFamily="49" charset="-122"/>
                </a:rPr>
                <a:t>2</a:t>
              </a:r>
              <a:endParaRPr kumimoji="1" lang="en-US" altLang="zh-CN" sz="2800" i="1">
                <a:solidFill>
                  <a:srgbClr val="000066"/>
                </a:solidFill>
                <a:latin typeface="Times New Roman" panose="02020603050405020304" pitchFamily="18" charset="0"/>
                <a:ea typeface="楷体_GB2312" pitchFamily="49" charset="-122"/>
              </a:endParaRPr>
            </a:p>
          </p:txBody>
        </p:sp>
        <p:sp>
          <p:nvSpPr>
            <p:cNvPr id="26652" name="Text Box 8">
              <a:extLst>
                <a:ext uri="{FF2B5EF4-FFF2-40B4-BE49-F238E27FC236}">
                  <a16:creationId xmlns:a16="http://schemas.microsoft.com/office/drawing/2014/main" id="{9349D091-ABE8-40CD-895E-DAC25C8BCC68}"/>
                </a:ext>
              </a:extLst>
            </p:cNvPr>
            <p:cNvSpPr txBox="1">
              <a:spLocks noChangeArrowheads="1"/>
            </p:cNvSpPr>
            <p:nvPr/>
          </p:nvSpPr>
          <p:spPr bwMode="auto">
            <a:xfrm>
              <a:off x="2001" y="1890"/>
              <a:ext cx="436"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800" i="1">
                  <a:solidFill>
                    <a:srgbClr val="000066"/>
                  </a:solidFill>
                  <a:latin typeface="Times New Roman" panose="02020603050405020304" pitchFamily="18" charset="0"/>
                  <a:ea typeface="楷体_GB2312" pitchFamily="49" charset="-122"/>
                </a:rPr>
                <a:t>A</a:t>
              </a:r>
              <a:r>
                <a:rPr kumimoji="1" lang="en-US" altLang="zh-CN" sz="2800" i="1" baseline="-25000">
                  <a:solidFill>
                    <a:srgbClr val="000066"/>
                  </a:solidFill>
                  <a:latin typeface="Times New Roman" panose="02020603050405020304" pitchFamily="18" charset="0"/>
                  <a:ea typeface="楷体_GB2312" pitchFamily="49" charset="-122"/>
                </a:rPr>
                <a:t>0</a:t>
              </a:r>
              <a:endParaRPr kumimoji="1" lang="en-US" altLang="zh-CN" sz="2800" i="1">
                <a:solidFill>
                  <a:srgbClr val="000066"/>
                </a:solidFill>
                <a:latin typeface="Times New Roman" panose="02020603050405020304" pitchFamily="18" charset="0"/>
                <a:ea typeface="楷体_GB2312" pitchFamily="49" charset="-122"/>
              </a:endParaRPr>
            </a:p>
          </p:txBody>
        </p:sp>
        <p:sp>
          <p:nvSpPr>
            <p:cNvPr id="26653" name="Text Box 9">
              <a:extLst>
                <a:ext uri="{FF2B5EF4-FFF2-40B4-BE49-F238E27FC236}">
                  <a16:creationId xmlns:a16="http://schemas.microsoft.com/office/drawing/2014/main" id="{03EFA63A-8FA3-4D18-B051-F08CAF7A08ED}"/>
                </a:ext>
              </a:extLst>
            </p:cNvPr>
            <p:cNvSpPr txBox="1">
              <a:spLocks noChangeArrowheads="1"/>
            </p:cNvSpPr>
            <p:nvPr/>
          </p:nvSpPr>
          <p:spPr bwMode="auto">
            <a:xfrm>
              <a:off x="2461" y="1895"/>
              <a:ext cx="436"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800" i="1">
                  <a:solidFill>
                    <a:srgbClr val="000066"/>
                  </a:solidFill>
                  <a:latin typeface="Times New Roman" panose="02020603050405020304" pitchFamily="18" charset="0"/>
                  <a:ea typeface="楷体_GB2312" pitchFamily="49" charset="-122"/>
                </a:rPr>
                <a:t>D</a:t>
              </a:r>
              <a:r>
                <a:rPr kumimoji="1" lang="en-US" altLang="zh-CN" sz="2800" i="1" baseline="-25000">
                  <a:solidFill>
                    <a:srgbClr val="000066"/>
                  </a:solidFill>
                  <a:latin typeface="Times New Roman" panose="02020603050405020304" pitchFamily="18" charset="0"/>
                  <a:ea typeface="楷体_GB2312" pitchFamily="49" charset="-122"/>
                </a:rPr>
                <a:t>3</a:t>
              </a:r>
              <a:endParaRPr kumimoji="1" lang="en-US" altLang="zh-CN" sz="2800" i="1">
                <a:solidFill>
                  <a:srgbClr val="000066"/>
                </a:solidFill>
                <a:latin typeface="Times New Roman" panose="02020603050405020304" pitchFamily="18" charset="0"/>
                <a:ea typeface="楷体_GB2312" pitchFamily="49" charset="-122"/>
              </a:endParaRPr>
            </a:p>
          </p:txBody>
        </p:sp>
        <p:sp>
          <p:nvSpPr>
            <p:cNvPr id="26654" name="Text Box 10">
              <a:extLst>
                <a:ext uri="{FF2B5EF4-FFF2-40B4-BE49-F238E27FC236}">
                  <a16:creationId xmlns:a16="http://schemas.microsoft.com/office/drawing/2014/main" id="{6C9BC853-1DFD-42AD-A761-15C930C1ADDC}"/>
                </a:ext>
              </a:extLst>
            </p:cNvPr>
            <p:cNvSpPr txBox="1">
              <a:spLocks noChangeArrowheads="1"/>
            </p:cNvSpPr>
            <p:nvPr/>
          </p:nvSpPr>
          <p:spPr bwMode="auto">
            <a:xfrm>
              <a:off x="2737" y="1901"/>
              <a:ext cx="436"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800" i="1">
                  <a:solidFill>
                    <a:srgbClr val="000066"/>
                  </a:solidFill>
                  <a:latin typeface="Times New Roman" panose="02020603050405020304" pitchFamily="18" charset="0"/>
                  <a:ea typeface="楷体_GB2312" pitchFamily="49" charset="-122"/>
                </a:rPr>
                <a:t>D</a:t>
              </a:r>
              <a:r>
                <a:rPr kumimoji="1" lang="en-US" altLang="zh-CN" sz="2800" i="1" baseline="-25000">
                  <a:solidFill>
                    <a:srgbClr val="000066"/>
                  </a:solidFill>
                  <a:latin typeface="Times New Roman" panose="02020603050405020304" pitchFamily="18" charset="0"/>
                  <a:ea typeface="楷体_GB2312" pitchFamily="49" charset="-122"/>
                </a:rPr>
                <a:t>2</a:t>
              </a:r>
              <a:endParaRPr kumimoji="1" lang="en-US" altLang="zh-CN" sz="2800" i="1">
                <a:solidFill>
                  <a:srgbClr val="000066"/>
                </a:solidFill>
                <a:latin typeface="Times New Roman" panose="02020603050405020304" pitchFamily="18" charset="0"/>
                <a:ea typeface="楷体_GB2312" pitchFamily="49" charset="-122"/>
              </a:endParaRPr>
            </a:p>
          </p:txBody>
        </p:sp>
        <p:sp>
          <p:nvSpPr>
            <p:cNvPr id="26655" name="Text Box 11">
              <a:extLst>
                <a:ext uri="{FF2B5EF4-FFF2-40B4-BE49-F238E27FC236}">
                  <a16:creationId xmlns:a16="http://schemas.microsoft.com/office/drawing/2014/main" id="{EA597BE2-1973-4CD3-B7D7-240CF3E94776}"/>
                </a:ext>
              </a:extLst>
            </p:cNvPr>
            <p:cNvSpPr txBox="1">
              <a:spLocks noChangeArrowheads="1"/>
            </p:cNvSpPr>
            <p:nvPr/>
          </p:nvSpPr>
          <p:spPr bwMode="auto">
            <a:xfrm>
              <a:off x="2999" y="1896"/>
              <a:ext cx="436"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800" i="1">
                  <a:solidFill>
                    <a:srgbClr val="000066"/>
                  </a:solidFill>
                  <a:latin typeface="Times New Roman" panose="02020603050405020304" pitchFamily="18" charset="0"/>
                  <a:ea typeface="楷体_GB2312" pitchFamily="49" charset="-122"/>
                </a:rPr>
                <a:t>D</a:t>
              </a:r>
              <a:r>
                <a:rPr kumimoji="1" lang="en-US" altLang="zh-CN" sz="2800" i="1" baseline="-25000">
                  <a:solidFill>
                    <a:srgbClr val="000066"/>
                  </a:solidFill>
                  <a:latin typeface="Times New Roman" panose="02020603050405020304" pitchFamily="18" charset="0"/>
                  <a:ea typeface="楷体_GB2312" pitchFamily="49" charset="-122"/>
                </a:rPr>
                <a:t>1</a:t>
              </a:r>
              <a:endParaRPr kumimoji="1" lang="en-US" altLang="zh-CN" sz="2800" i="1">
                <a:solidFill>
                  <a:srgbClr val="000066"/>
                </a:solidFill>
                <a:latin typeface="Times New Roman" panose="02020603050405020304" pitchFamily="18" charset="0"/>
                <a:ea typeface="楷体_GB2312" pitchFamily="49" charset="-122"/>
              </a:endParaRPr>
            </a:p>
          </p:txBody>
        </p:sp>
        <p:sp>
          <p:nvSpPr>
            <p:cNvPr id="26656" name="Text Box 12">
              <a:extLst>
                <a:ext uri="{FF2B5EF4-FFF2-40B4-BE49-F238E27FC236}">
                  <a16:creationId xmlns:a16="http://schemas.microsoft.com/office/drawing/2014/main" id="{F8563616-D96F-47E0-BA24-07CBCD211937}"/>
                </a:ext>
              </a:extLst>
            </p:cNvPr>
            <p:cNvSpPr txBox="1">
              <a:spLocks noChangeArrowheads="1"/>
            </p:cNvSpPr>
            <p:nvPr/>
          </p:nvSpPr>
          <p:spPr bwMode="auto">
            <a:xfrm>
              <a:off x="3259" y="1893"/>
              <a:ext cx="436"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800" i="1">
                  <a:solidFill>
                    <a:srgbClr val="000066"/>
                  </a:solidFill>
                  <a:latin typeface="Times New Roman" panose="02020603050405020304" pitchFamily="18" charset="0"/>
                  <a:ea typeface="楷体_GB2312" pitchFamily="49" charset="-122"/>
                </a:rPr>
                <a:t>D</a:t>
              </a:r>
              <a:r>
                <a:rPr kumimoji="1" lang="en-US" altLang="zh-CN" sz="2800" i="1" baseline="-25000">
                  <a:solidFill>
                    <a:srgbClr val="000066"/>
                  </a:solidFill>
                  <a:latin typeface="Times New Roman" panose="02020603050405020304" pitchFamily="18" charset="0"/>
                  <a:ea typeface="楷体_GB2312" pitchFamily="49" charset="-122"/>
                </a:rPr>
                <a:t>0</a:t>
              </a:r>
              <a:endParaRPr kumimoji="1" lang="en-US" altLang="zh-CN" sz="2800" i="1">
                <a:solidFill>
                  <a:srgbClr val="000066"/>
                </a:solidFill>
                <a:latin typeface="Times New Roman" panose="02020603050405020304" pitchFamily="18" charset="0"/>
                <a:ea typeface="楷体_GB2312" pitchFamily="49" charset="-122"/>
              </a:endParaRPr>
            </a:p>
          </p:txBody>
        </p:sp>
        <p:sp>
          <p:nvSpPr>
            <p:cNvPr id="26657" name="Text Box 13">
              <a:extLst>
                <a:ext uri="{FF2B5EF4-FFF2-40B4-BE49-F238E27FC236}">
                  <a16:creationId xmlns:a16="http://schemas.microsoft.com/office/drawing/2014/main" id="{3BCEFEBF-A4C2-4469-AF80-2EF85BABD7A9}"/>
                </a:ext>
              </a:extLst>
            </p:cNvPr>
            <p:cNvSpPr txBox="1">
              <a:spLocks noChangeArrowheads="1"/>
            </p:cNvSpPr>
            <p:nvPr/>
          </p:nvSpPr>
          <p:spPr bwMode="auto">
            <a:xfrm>
              <a:off x="3723" y="1908"/>
              <a:ext cx="618"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800">
                  <a:solidFill>
                    <a:srgbClr val="000066"/>
                  </a:solidFill>
                  <a:latin typeface="Times New Roman" panose="02020603050405020304" pitchFamily="18" charset="0"/>
                  <a:ea typeface="楷体_GB2312" pitchFamily="49" charset="-122"/>
                </a:rPr>
                <a:t>D/A</a:t>
              </a:r>
            </a:p>
          </p:txBody>
        </p:sp>
        <p:sp>
          <p:nvSpPr>
            <p:cNvPr id="26658" name="Line 14">
              <a:extLst>
                <a:ext uri="{FF2B5EF4-FFF2-40B4-BE49-F238E27FC236}">
                  <a16:creationId xmlns:a16="http://schemas.microsoft.com/office/drawing/2014/main" id="{78FE1D67-39FD-4770-B892-1CF0A5C8F1A3}"/>
                </a:ext>
              </a:extLst>
            </p:cNvPr>
            <p:cNvSpPr>
              <a:spLocks noChangeShapeType="1"/>
            </p:cNvSpPr>
            <p:nvPr/>
          </p:nvSpPr>
          <p:spPr bwMode="auto">
            <a:xfrm>
              <a:off x="2381" y="1927"/>
              <a:ext cx="1" cy="22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9" name="Line 15">
              <a:extLst>
                <a:ext uri="{FF2B5EF4-FFF2-40B4-BE49-F238E27FC236}">
                  <a16:creationId xmlns:a16="http://schemas.microsoft.com/office/drawing/2014/main" id="{2E3CD67B-4D5B-49C4-B1B8-FD02F49661D9}"/>
                </a:ext>
              </a:extLst>
            </p:cNvPr>
            <p:cNvSpPr>
              <a:spLocks noChangeShapeType="1"/>
            </p:cNvSpPr>
            <p:nvPr/>
          </p:nvSpPr>
          <p:spPr bwMode="auto">
            <a:xfrm>
              <a:off x="3659" y="1910"/>
              <a:ext cx="1" cy="22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60" name="Line 16">
              <a:extLst>
                <a:ext uri="{FF2B5EF4-FFF2-40B4-BE49-F238E27FC236}">
                  <a16:creationId xmlns:a16="http://schemas.microsoft.com/office/drawing/2014/main" id="{677FC6CD-E21A-4099-980A-5C5888EA90D3}"/>
                </a:ext>
              </a:extLst>
            </p:cNvPr>
            <p:cNvSpPr>
              <a:spLocks noChangeShapeType="1"/>
            </p:cNvSpPr>
            <p:nvPr/>
          </p:nvSpPr>
          <p:spPr bwMode="auto">
            <a:xfrm>
              <a:off x="1203" y="4128"/>
              <a:ext cx="312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61" name="Line 17">
              <a:extLst>
                <a:ext uri="{FF2B5EF4-FFF2-40B4-BE49-F238E27FC236}">
                  <a16:creationId xmlns:a16="http://schemas.microsoft.com/office/drawing/2014/main" id="{38104231-8F43-4B22-9CE9-2CD4D8D3AD74}"/>
                </a:ext>
              </a:extLst>
            </p:cNvPr>
            <p:cNvSpPr>
              <a:spLocks noChangeShapeType="1"/>
            </p:cNvSpPr>
            <p:nvPr/>
          </p:nvSpPr>
          <p:spPr bwMode="auto">
            <a:xfrm>
              <a:off x="1203" y="2220"/>
              <a:ext cx="312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62" name="Text Box 18">
              <a:extLst>
                <a:ext uri="{FF2B5EF4-FFF2-40B4-BE49-F238E27FC236}">
                  <a16:creationId xmlns:a16="http://schemas.microsoft.com/office/drawing/2014/main" id="{98F6AAD9-E33B-4D1B-95A3-D3741B8187C6}"/>
                </a:ext>
              </a:extLst>
            </p:cNvPr>
            <p:cNvSpPr txBox="1">
              <a:spLocks noChangeArrowheads="1"/>
            </p:cNvSpPr>
            <p:nvPr/>
          </p:nvSpPr>
          <p:spPr bwMode="auto">
            <a:xfrm>
              <a:off x="1460" y="2199"/>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0</a:t>
              </a:r>
            </a:p>
          </p:txBody>
        </p:sp>
        <p:sp>
          <p:nvSpPr>
            <p:cNvPr id="26663" name="Text Box 19">
              <a:extLst>
                <a:ext uri="{FF2B5EF4-FFF2-40B4-BE49-F238E27FC236}">
                  <a16:creationId xmlns:a16="http://schemas.microsoft.com/office/drawing/2014/main" id="{58F23B90-B2C5-4904-9C14-B70DDC22FAE1}"/>
                </a:ext>
              </a:extLst>
            </p:cNvPr>
            <p:cNvSpPr txBox="1">
              <a:spLocks noChangeArrowheads="1"/>
            </p:cNvSpPr>
            <p:nvPr/>
          </p:nvSpPr>
          <p:spPr bwMode="auto">
            <a:xfrm>
              <a:off x="1459" y="3146"/>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1</a:t>
              </a:r>
            </a:p>
          </p:txBody>
        </p:sp>
        <p:sp>
          <p:nvSpPr>
            <p:cNvPr id="26664" name="Text Box 20">
              <a:extLst>
                <a:ext uri="{FF2B5EF4-FFF2-40B4-BE49-F238E27FC236}">
                  <a16:creationId xmlns:a16="http://schemas.microsoft.com/office/drawing/2014/main" id="{23CED36C-A992-4E89-B55C-3A7594ED0AE4}"/>
                </a:ext>
              </a:extLst>
            </p:cNvPr>
            <p:cNvSpPr txBox="1">
              <a:spLocks noChangeArrowheads="1"/>
            </p:cNvSpPr>
            <p:nvPr/>
          </p:nvSpPr>
          <p:spPr bwMode="auto">
            <a:xfrm>
              <a:off x="1448" y="2439"/>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0</a:t>
              </a:r>
            </a:p>
          </p:txBody>
        </p:sp>
        <p:sp>
          <p:nvSpPr>
            <p:cNvPr id="26665" name="Text Box 21">
              <a:extLst>
                <a:ext uri="{FF2B5EF4-FFF2-40B4-BE49-F238E27FC236}">
                  <a16:creationId xmlns:a16="http://schemas.microsoft.com/office/drawing/2014/main" id="{0AF5AAC1-0C39-43C8-A582-D659F942F972}"/>
                </a:ext>
              </a:extLst>
            </p:cNvPr>
            <p:cNvSpPr txBox="1">
              <a:spLocks noChangeArrowheads="1"/>
            </p:cNvSpPr>
            <p:nvPr/>
          </p:nvSpPr>
          <p:spPr bwMode="auto">
            <a:xfrm>
              <a:off x="1466" y="2679"/>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0</a:t>
              </a:r>
            </a:p>
          </p:txBody>
        </p:sp>
        <p:sp>
          <p:nvSpPr>
            <p:cNvPr id="26666" name="Text Box 22">
              <a:extLst>
                <a:ext uri="{FF2B5EF4-FFF2-40B4-BE49-F238E27FC236}">
                  <a16:creationId xmlns:a16="http://schemas.microsoft.com/office/drawing/2014/main" id="{D83B3AF1-CF0B-4E1A-B07A-F36F39D28B8E}"/>
                </a:ext>
              </a:extLst>
            </p:cNvPr>
            <p:cNvSpPr txBox="1">
              <a:spLocks noChangeArrowheads="1"/>
            </p:cNvSpPr>
            <p:nvPr/>
          </p:nvSpPr>
          <p:spPr bwMode="auto">
            <a:xfrm>
              <a:off x="1460" y="2919"/>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0</a:t>
              </a:r>
            </a:p>
          </p:txBody>
        </p:sp>
        <p:sp>
          <p:nvSpPr>
            <p:cNvPr id="26667" name="Text Box 23">
              <a:extLst>
                <a:ext uri="{FF2B5EF4-FFF2-40B4-BE49-F238E27FC236}">
                  <a16:creationId xmlns:a16="http://schemas.microsoft.com/office/drawing/2014/main" id="{B3CA6FD3-9675-4733-B329-DC53B90974F3}"/>
                </a:ext>
              </a:extLst>
            </p:cNvPr>
            <p:cNvSpPr txBox="1">
              <a:spLocks noChangeArrowheads="1"/>
            </p:cNvSpPr>
            <p:nvPr/>
          </p:nvSpPr>
          <p:spPr bwMode="auto">
            <a:xfrm>
              <a:off x="1742" y="2205"/>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0</a:t>
              </a:r>
            </a:p>
          </p:txBody>
        </p:sp>
        <p:sp>
          <p:nvSpPr>
            <p:cNvPr id="26668" name="Text Box 24">
              <a:extLst>
                <a:ext uri="{FF2B5EF4-FFF2-40B4-BE49-F238E27FC236}">
                  <a16:creationId xmlns:a16="http://schemas.microsoft.com/office/drawing/2014/main" id="{B979ED54-C255-4F47-B20F-F9EB32B847D2}"/>
                </a:ext>
              </a:extLst>
            </p:cNvPr>
            <p:cNvSpPr txBox="1">
              <a:spLocks noChangeArrowheads="1"/>
            </p:cNvSpPr>
            <p:nvPr/>
          </p:nvSpPr>
          <p:spPr bwMode="auto">
            <a:xfrm>
              <a:off x="1754" y="2445"/>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0</a:t>
              </a:r>
            </a:p>
          </p:txBody>
        </p:sp>
        <p:sp>
          <p:nvSpPr>
            <p:cNvPr id="26669" name="Text Box 25">
              <a:extLst>
                <a:ext uri="{FF2B5EF4-FFF2-40B4-BE49-F238E27FC236}">
                  <a16:creationId xmlns:a16="http://schemas.microsoft.com/office/drawing/2014/main" id="{C172AD5D-9E0C-4154-AA9C-3A12844E9F5D}"/>
                </a:ext>
              </a:extLst>
            </p:cNvPr>
            <p:cNvSpPr txBox="1">
              <a:spLocks noChangeArrowheads="1"/>
            </p:cNvSpPr>
            <p:nvPr/>
          </p:nvSpPr>
          <p:spPr bwMode="auto">
            <a:xfrm>
              <a:off x="1748" y="3153"/>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0</a:t>
              </a:r>
            </a:p>
          </p:txBody>
        </p:sp>
        <p:sp>
          <p:nvSpPr>
            <p:cNvPr id="26670" name="Text Box 26">
              <a:extLst>
                <a:ext uri="{FF2B5EF4-FFF2-40B4-BE49-F238E27FC236}">
                  <a16:creationId xmlns:a16="http://schemas.microsoft.com/office/drawing/2014/main" id="{439C90D9-78DC-4FFC-9FC5-A3F7B33ECEDA}"/>
                </a:ext>
              </a:extLst>
            </p:cNvPr>
            <p:cNvSpPr txBox="1">
              <a:spLocks noChangeArrowheads="1"/>
            </p:cNvSpPr>
            <p:nvPr/>
          </p:nvSpPr>
          <p:spPr bwMode="auto">
            <a:xfrm>
              <a:off x="1754" y="3393"/>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0</a:t>
              </a:r>
            </a:p>
          </p:txBody>
        </p:sp>
        <p:sp>
          <p:nvSpPr>
            <p:cNvPr id="26671" name="Text Box 27">
              <a:extLst>
                <a:ext uri="{FF2B5EF4-FFF2-40B4-BE49-F238E27FC236}">
                  <a16:creationId xmlns:a16="http://schemas.microsoft.com/office/drawing/2014/main" id="{BF605994-4D44-4C21-BEE9-62866A6F7012}"/>
                </a:ext>
              </a:extLst>
            </p:cNvPr>
            <p:cNvSpPr txBox="1">
              <a:spLocks noChangeArrowheads="1"/>
            </p:cNvSpPr>
            <p:nvPr/>
          </p:nvSpPr>
          <p:spPr bwMode="auto">
            <a:xfrm>
              <a:off x="2041" y="2198"/>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0</a:t>
              </a:r>
            </a:p>
          </p:txBody>
        </p:sp>
        <p:sp>
          <p:nvSpPr>
            <p:cNvPr id="26672" name="Text Box 28">
              <a:extLst>
                <a:ext uri="{FF2B5EF4-FFF2-40B4-BE49-F238E27FC236}">
                  <a16:creationId xmlns:a16="http://schemas.microsoft.com/office/drawing/2014/main" id="{01E8424C-1A81-41C7-BBC3-FD59ABBE36BB}"/>
                </a:ext>
              </a:extLst>
            </p:cNvPr>
            <p:cNvSpPr txBox="1">
              <a:spLocks noChangeArrowheads="1"/>
            </p:cNvSpPr>
            <p:nvPr/>
          </p:nvSpPr>
          <p:spPr bwMode="auto">
            <a:xfrm>
              <a:off x="2023" y="2672"/>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0</a:t>
              </a:r>
            </a:p>
          </p:txBody>
        </p:sp>
        <p:sp>
          <p:nvSpPr>
            <p:cNvPr id="26673" name="Text Box 29">
              <a:extLst>
                <a:ext uri="{FF2B5EF4-FFF2-40B4-BE49-F238E27FC236}">
                  <a16:creationId xmlns:a16="http://schemas.microsoft.com/office/drawing/2014/main" id="{4692B195-C64B-47C7-BC79-3DFF89D815EF}"/>
                </a:ext>
              </a:extLst>
            </p:cNvPr>
            <p:cNvSpPr txBox="1">
              <a:spLocks noChangeArrowheads="1"/>
            </p:cNvSpPr>
            <p:nvPr/>
          </p:nvSpPr>
          <p:spPr bwMode="auto">
            <a:xfrm>
              <a:off x="2029" y="3146"/>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0</a:t>
              </a:r>
            </a:p>
          </p:txBody>
        </p:sp>
        <p:sp>
          <p:nvSpPr>
            <p:cNvPr id="26674" name="Text Box 30">
              <a:extLst>
                <a:ext uri="{FF2B5EF4-FFF2-40B4-BE49-F238E27FC236}">
                  <a16:creationId xmlns:a16="http://schemas.microsoft.com/office/drawing/2014/main" id="{D9CAF795-9592-445A-9FD8-70C1FDFF2263}"/>
                </a:ext>
              </a:extLst>
            </p:cNvPr>
            <p:cNvSpPr txBox="1">
              <a:spLocks noChangeArrowheads="1"/>
            </p:cNvSpPr>
            <p:nvPr/>
          </p:nvSpPr>
          <p:spPr bwMode="auto">
            <a:xfrm>
              <a:off x="2035" y="3620"/>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0</a:t>
              </a:r>
            </a:p>
          </p:txBody>
        </p:sp>
        <p:sp>
          <p:nvSpPr>
            <p:cNvPr id="26675" name="Text Box 31">
              <a:extLst>
                <a:ext uri="{FF2B5EF4-FFF2-40B4-BE49-F238E27FC236}">
                  <a16:creationId xmlns:a16="http://schemas.microsoft.com/office/drawing/2014/main" id="{2E1BB9D6-1094-438B-A37A-8CA6EFFD85FF}"/>
                </a:ext>
              </a:extLst>
            </p:cNvPr>
            <p:cNvSpPr txBox="1">
              <a:spLocks noChangeArrowheads="1"/>
            </p:cNvSpPr>
            <p:nvPr/>
          </p:nvSpPr>
          <p:spPr bwMode="auto">
            <a:xfrm>
              <a:off x="1459" y="3386"/>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1</a:t>
              </a:r>
            </a:p>
          </p:txBody>
        </p:sp>
        <p:sp>
          <p:nvSpPr>
            <p:cNvPr id="26676" name="Text Box 32">
              <a:extLst>
                <a:ext uri="{FF2B5EF4-FFF2-40B4-BE49-F238E27FC236}">
                  <a16:creationId xmlns:a16="http://schemas.microsoft.com/office/drawing/2014/main" id="{AC5C505D-5016-40A6-B5ED-1949107DAB0E}"/>
                </a:ext>
              </a:extLst>
            </p:cNvPr>
            <p:cNvSpPr txBox="1">
              <a:spLocks noChangeArrowheads="1"/>
            </p:cNvSpPr>
            <p:nvPr/>
          </p:nvSpPr>
          <p:spPr bwMode="auto">
            <a:xfrm>
              <a:off x="1453" y="3626"/>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1</a:t>
              </a:r>
            </a:p>
          </p:txBody>
        </p:sp>
        <p:sp>
          <p:nvSpPr>
            <p:cNvPr id="26677" name="Text Box 33">
              <a:extLst>
                <a:ext uri="{FF2B5EF4-FFF2-40B4-BE49-F238E27FC236}">
                  <a16:creationId xmlns:a16="http://schemas.microsoft.com/office/drawing/2014/main" id="{5A7B487D-4E59-417F-A1C5-21A6B2FACDCC}"/>
                </a:ext>
              </a:extLst>
            </p:cNvPr>
            <p:cNvSpPr txBox="1">
              <a:spLocks noChangeArrowheads="1"/>
            </p:cNvSpPr>
            <p:nvPr/>
          </p:nvSpPr>
          <p:spPr bwMode="auto">
            <a:xfrm>
              <a:off x="1459" y="3848"/>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1</a:t>
              </a:r>
            </a:p>
          </p:txBody>
        </p:sp>
        <p:sp>
          <p:nvSpPr>
            <p:cNvPr id="26678" name="Text Box 34">
              <a:extLst>
                <a:ext uri="{FF2B5EF4-FFF2-40B4-BE49-F238E27FC236}">
                  <a16:creationId xmlns:a16="http://schemas.microsoft.com/office/drawing/2014/main" id="{194EA1A6-C81D-4B8C-AEBB-938F9CA77F3E}"/>
                </a:ext>
              </a:extLst>
            </p:cNvPr>
            <p:cNvSpPr txBox="1">
              <a:spLocks noChangeArrowheads="1"/>
            </p:cNvSpPr>
            <p:nvPr/>
          </p:nvSpPr>
          <p:spPr bwMode="auto">
            <a:xfrm>
              <a:off x="1738" y="2671"/>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1</a:t>
              </a:r>
            </a:p>
          </p:txBody>
        </p:sp>
        <p:sp>
          <p:nvSpPr>
            <p:cNvPr id="26679" name="Text Box 35">
              <a:extLst>
                <a:ext uri="{FF2B5EF4-FFF2-40B4-BE49-F238E27FC236}">
                  <a16:creationId xmlns:a16="http://schemas.microsoft.com/office/drawing/2014/main" id="{A6E7CBCB-AF3F-4336-8BA8-DB1F96B84C34}"/>
                </a:ext>
              </a:extLst>
            </p:cNvPr>
            <p:cNvSpPr txBox="1">
              <a:spLocks noChangeArrowheads="1"/>
            </p:cNvSpPr>
            <p:nvPr/>
          </p:nvSpPr>
          <p:spPr bwMode="auto">
            <a:xfrm>
              <a:off x="1744" y="2911"/>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1</a:t>
              </a:r>
            </a:p>
          </p:txBody>
        </p:sp>
        <p:sp>
          <p:nvSpPr>
            <p:cNvPr id="26680" name="Text Box 36">
              <a:extLst>
                <a:ext uri="{FF2B5EF4-FFF2-40B4-BE49-F238E27FC236}">
                  <a16:creationId xmlns:a16="http://schemas.microsoft.com/office/drawing/2014/main" id="{28F640C7-A9A2-4C34-AD80-A16289221B01}"/>
                </a:ext>
              </a:extLst>
            </p:cNvPr>
            <p:cNvSpPr txBox="1">
              <a:spLocks noChangeArrowheads="1"/>
            </p:cNvSpPr>
            <p:nvPr/>
          </p:nvSpPr>
          <p:spPr bwMode="auto">
            <a:xfrm>
              <a:off x="1750" y="3619"/>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1</a:t>
              </a:r>
            </a:p>
          </p:txBody>
        </p:sp>
        <p:sp>
          <p:nvSpPr>
            <p:cNvPr id="26681" name="Text Box 37">
              <a:extLst>
                <a:ext uri="{FF2B5EF4-FFF2-40B4-BE49-F238E27FC236}">
                  <a16:creationId xmlns:a16="http://schemas.microsoft.com/office/drawing/2014/main" id="{C051DD1A-A4FA-4EBB-B669-76ECC4FE05AB}"/>
                </a:ext>
              </a:extLst>
            </p:cNvPr>
            <p:cNvSpPr txBox="1">
              <a:spLocks noChangeArrowheads="1"/>
            </p:cNvSpPr>
            <p:nvPr/>
          </p:nvSpPr>
          <p:spPr bwMode="auto">
            <a:xfrm>
              <a:off x="1738" y="3859"/>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1</a:t>
              </a:r>
            </a:p>
          </p:txBody>
        </p:sp>
        <p:sp>
          <p:nvSpPr>
            <p:cNvPr id="26682" name="Text Box 38">
              <a:extLst>
                <a:ext uri="{FF2B5EF4-FFF2-40B4-BE49-F238E27FC236}">
                  <a16:creationId xmlns:a16="http://schemas.microsoft.com/office/drawing/2014/main" id="{F6518527-425F-4DA3-AD7A-F0B5718A3477}"/>
                </a:ext>
              </a:extLst>
            </p:cNvPr>
            <p:cNvSpPr txBox="1">
              <a:spLocks noChangeArrowheads="1"/>
            </p:cNvSpPr>
            <p:nvPr/>
          </p:nvSpPr>
          <p:spPr bwMode="auto">
            <a:xfrm>
              <a:off x="2035" y="2446"/>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1</a:t>
              </a:r>
            </a:p>
          </p:txBody>
        </p:sp>
        <p:sp>
          <p:nvSpPr>
            <p:cNvPr id="26683" name="Text Box 39">
              <a:extLst>
                <a:ext uri="{FF2B5EF4-FFF2-40B4-BE49-F238E27FC236}">
                  <a16:creationId xmlns:a16="http://schemas.microsoft.com/office/drawing/2014/main" id="{86EA8462-AB5A-42A0-92E2-542D6A2F03E2}"/>
                </a:ext>
              </a:extLst>
            </p:cNvPr>
            <p:cNvSpPr txBox="1">
              <a:spLocks noChangeArrowheads="1"/>
            </p:cNvSpPr>
            <p:nvPr/>
          </p:nvSpPr>
          <p:spPr bwMode="auto">
            <a:xfrm>
              <a:off x="2023" y="2920"/>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1</a:t>
              </a:r>
            </a:p>
          </p:txBody>
        </p:sp>
        <p:sp>
          <p:nvSpPr>
            <p:cNvPr id="26684" name="Text Box 40">
              <a:extLst>
                <a:ext uri="{FF2B5EF4-FFF2-40B4-BE49-F238E27FC236}">
                  <a16:creationId xmlns:a16="http://schemas.microsoft.com/office/drawing/2014/main" id="{454C70D7-7B82-4532-85BB-0063CBC95EEC}"/>
                </a:ext>
              </a:extLst>
            </p:cNvPr>
            <p:cNvSpPr txBox="1">
              <a:spLocks noChangeArrowheads="1"/>
            </p:cNvSpPr>
            <p:nvPr/>
          </p:nvSpPr>
          <p:spPr bwMode="auto">
            <a:xfrm>
              <a:off x="2029" y="3376"/>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1</a:t>
              </a:r>
            </a:p>
          </p:txBody>
        </p:sp>
        <p:sp>
          <p:nvSpPr>
            <p:cNvPr id="26685" name="Text Box 41">
              <a:extLst>
                <a:ext uri="{FF2B5EF4-FFF2-40B4-BE49-F238E27FC236}">
                  <a16:creationId xmlns:a16="http://schemas.microsoft.com/office/drawing/2014/main" id="{B89F85CF-3D6D-41FC-B8E3-A7AEDE219A54}"/>
                </a:ext>
              </a:extLst>
            </p:cNvPr>
            <p:cNvSpPr txBox="1">
              <a:spLocks noChangeArrowheads="1"/>
            </p:cNvSpPr>
            <p:nvPr/>
          </p:nvSpPr>
          <p:spPr bwMode="auto">
            <a:xfrm>
              <a:off x="2035" y="3850"/>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1</a:t>
              </a:r>
            </a:p>
          </p:txBody>
        </p:sp>
        <p:sp>
          <p:nvSpPr>
            <p:cNvPr id="26686" name="Text Box 42">
              <a:extLst>
                <a:ext uri="{FF2B5EF4-FFF2-40B4-BE49-F238E27FC236}">
                  <a16:creationId xmlns:a16="http://schemas.microsoft.com/office/drawing/2014/main" id="{6766BD65-990A-4047-90FD-A259136E2CAF}"/>
                </a:ext>
              </a:extLst>
            </p:cNvPr>
            <p:cNvSpPr txBox="1">
              <a:spLocks noChangeArrowheads="1"/>
            </p:cNvSpPr>
            <p:nvPr/>
          </p:nvSpPr>
          <p:spPr bwMode="auto">
            <a:xfrm>
              <a:off x="2514" y="2203"/>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0</a:t>
              </a:r>
            </a:p>
          </p:txBody>
        </p:sp>
        <p:sp>
          <p:nvSpPr>
            <p:cNvPr id="26687" name="Text Box 43">
              <a:extLst>
                <a:ext uri="{FF2B5EF4-FFF2-40B4-BE49-F238E27FC236}">
                  <a16:creationId xmlns:a16="http://schemas.microsoft.com/office/drawing/2014/main" id="{5B694E5C-A56C-4249-9D07-438A314EEAB4}"/>
                </a:ext>
              </a:extLst>
            </p:cNvPr>
            <p:cNvSpPr txBox="1">
              <a:spLocks noChangeArrowheads="1"/>
            </p:cNvSpPr>
            <p:nvPr/>
          </p:nvSpPr>
          <p:spPr bwMode="auto">
            <a:xfrm>
              <a:off x="2520" y="2443"/>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0</a:t>
              </a:r>
            </a:p>
          </p:txBody>
        </p:sp>
        <p:sp>
          <p:nvSpPr>
            <p:cNvPr id="26688" name="Text Box 44">
              <a:extLst>
                <a:ext uri="{FF2B5EF4-FFF2-40B4-BE49-F238E27FC236}">
                  <a16:creationId xmlns:a16="http://schemas.microsoft.com/office/drawing/2014/main" id="{42903D2E-CCB1-4C4E-A4C5-A6E90AAE1A59}"/>
                </a:ext>
              </a:extLst>
            </p:cNvPr>
            <p:cNvSpPr txBox="1">
              <a:spLocks noChangeArrowheads="1"/>
            </p:cNvSpPr>
            <p:nvPr/>
          </p:nvSpPr>
          <p:spPr bwMode="auto">
            <a:xfrm>
              <a:off x="2526" y="2683"/>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0</a:t>
              </a:r>
            </a:p>
          </p:txBody>
        </p:sp>
        <p:sp>
          <p:nvSpPr>
            <p:cNvPr id="26689" name="Text Box 45">
              <a:extLst>
                <a:ext uri="{FF2B5EF4-FFF2-40B4-BE49-F238E27FC236}">
                  <a16:creationId xmlns:a16="http://schemas.microsoft.com/office/drawing/2014/main" id="{FB8F6434-A964-4A8B-9DF7-A9CD670D31D2}"/>
                </a:ext>
              </a:extLst>
            </p:cNvPr>
            <p:cNvSpPr txBox="1">
              <a:spLocks noChangeArrowheads="1"/>
            </p:cNvSpPr>
            <p:nvPr/>
          </p:nvSpPr>
          <p:spPr bwMode="auto">
            <a:xfrm>
              <a:off x="2514" y="3625"/>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0</a:t>
              </a:r>
            </a:p>
          </p:txBody>
        </p:sp>
        <p:sp>
          <p:nvSpPr>
            <p:cNvPr id="26690" name="Text Box 46">
              <a:extLst>
                <a:ext uri="{FF2B5EF4-FFF2-40B4-BE49-F238E27FC236}">
                  <a16:creationId xmlns:a16="http://schemas.microsoft.com/office/drawing/2014/main" id="{064A89C5-433A-4178-90AD-9E10639E48BE}"/>
                </a:ext>
              </a:extLst>
            </p:cNvPr>
            <p:cNvSpPr txBox="1">
              <a:spLocks noChangeArrowheads="1"/>
            </p:cNvSpPr>
            <p:nvPr/>
          </p:nvSpPr>
          <p:spPr bwMode="auto">
            <a:xfrm>
              <a:off x="2508" y="3865"/>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0</a:t>
              </a:r>
            </a:p>
          </p:txBody>
        </p:sp>
        <p:sp>
          <p:nvSpPr>
            <p:cNvPr id="26691" name="Text Box 47">
              <a:extLst>
                <a:ext uri="{FF2B5EF4-FFF2-40B4-BE49-F238E27FC236}">
                  <a16:creationId xmlns:a16="http://schemas.microsoft.com/office/drawing/2014/main" id="{BBAB15AC-EC48-4ED0-BBD0-F43F921AB1D4}"/>
                </a:ext>
              </a:extLst>
            </p:cNvPr>
            <p:cNvSpPr txBox="1">
              <a:spLocks noChangeArrowheads="1"/>
            </p:cNvSpPr>
            <p:nvPr/>
          </p:nvSpPr>
          <p:spPr bwMode="auto">
            <a:xfrm>
              <a:off x="2792" y="2197"/>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0</a:t>
              </a:r>
            </a:p>
          </p:txBody>
        </p:sp>
        <p:sp>
          <p:nvSpPr>
            <p:cNvPr id="26692" name="Text Box 48">
              <a:extLst>
                <a:ext uri="{FF2B5EF4-FFF2-40B4-BE49-F238E27FC236}">
                  <a16:creationId xmlns:a16="http://schemas.microsoft.com/office/drawing/2014/main" id="{43ACF242-B266-4C0C-AEAD-750DDC204514}"/>
                </a:ext>
              </a:extLst>
            </p:cNvPr>
            <p:cNvSpPr txBox="1">
              <a:spLocks noChangeArrowheads="1"/>
            </p:cNvSpPr>
            <p:nvPr/>
          </p:nvSpPr>
          <p:spPr bwMode="auto">
            <a:xfrm>
              <a:off x="2798" y="2437"/>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0</a:t>
              </a:r>
            </a:p>
          </p:txBody>
        </p:sp>
        <p:sp>
          <p:nvSpPr>
            <p:cNvPr id="26693" name="Text Box 49">
              <a:extLst>
                <a:ext uri="{FF2B5EF4-FFF2-40B4-BE49-F238E27FC236}">
                  <a16:creationId xmlns:a16="http://schemas.microsoft.com/office/drawing/2014/main" id="{341ED9E5-39D0-4B62-B18F-3502D10DFDC3}"/>
                </a:ext>
              </a:extLst>
            </p:cNvPr>
            <p:cNvSpPr txBox="1">
              <a:spLocks noChangeArrowheads="1"/>
            </p:cNvSpPr>
            <p:nvPr/>
          </p:nvSpPr>
          <p:spPr bwMode="auto">
            <a:xfrm>
              <a:off x="2798" y="2911"/>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0</a:t>
              </a:r>
            </a:p>
          </p:txBody>
        </p:sp>
        <p:sp>
          <p:nvSpPr>
            <p:cNvPr id="26694" name="Text Box 50">
              <a:extLst>
                <a:ext uri="{FF2B5EF4-FFF2-40B4-BE49-F238E27FC236}">
                  <a16:creationId xmlns:a16="http://schemas.microsoft.com/office/drawing/2014/main" id="{F0D8747F-5A16-4B02-8D75-7B891FF4E22A}"/>
                </a:ext>
              </a:extLst>
            </p:cNvPr>
            <p:cNvSpPr txBox="1">
              <a:spLocks noChangeArrowheads="1"/>
            </p:cNvSpPr>
            <p:nvPr/>
          </p:nvSpPr>
          <p:spPr bwMode="auto">
            <a:xfrm>
              <a:off x="2804" y="3385"/>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0</a:t>
              </a:r>
            </a:p>
          </p:txBody>
        </p:sp>
        <p:sp>
          <p:nvSpPr>
            <p:cNvPr id="26695" name="Text Box 51">
              <a:extLst>
                <a:ext uri="{FF2B5EF4-FFF2-40B4-BE49-F238E27FC236}">
                  <a16:creationId xmlns:a16="http://schemas.microsoft.com/office/drawing/2014/main" id="{F5A16315-472B-4B65-B302-EF420A56AB44}"/>
                </a:ext>
              </a:extLst>
            </p:cNvPr>
            <p:cNvSpPr txBox="1">
              <a:spLocks noChangeArrowheads="1"/>
            </p:cNvSpPr>
            <p:nvPr/>
          </p:nvSpPr>
          <p:spPr bwMode="auto">
            <a:xfrm>
              <a:off x="2798" y="3859"/>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0</a:t>
              </a:r>
            </a:p>
          </p:txBody>
        </p:sp>
        <p:sp>
          <p:nvSpPr>
            <p:cNvPr id="26696" name="Text Box 52">
              <a:extLst>
                <a:ext uri="{FF2B5EF4-FFF2-40B4-BE49-F238E27FC236}">
                  <a16:creationId xmlns:a16="http://schemas.microsoft.com/office/drawing/2014/main" id="{27671BCE-5935-48D6-83B8-40BE180BF6BF}"/>
                </a:ext>
              </a:extLst>
            </p:cNvPr>
            <p:cNvSpPr txBox="1">
              <a:spLocks noChangeArrowheads="1"/>
            </p:cNvSpPr>
            <p:nvPr/>
          </p:nvSpPr>
          <p:spPr bwMode="auto">
            <a:xfrm>
              <a:off x="3051" y="2209"/>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0</a:t>
              </a:r>
            </a:p>
          </p:txBody>
        </p:sp>
        <p:sp>
          <p:nvSpPr>
            <p:cNvPr id="26697" name="Text Box 53">
              <a:extLst>
                <a:ext uri="{FF2B5EF4-FFF2-40B4-BE49-F238E27FC236}">
                  <a16:creationId xmlns:a16="http://schemas.microsoft.com/office/drawing/2014/main" id="{5CC80389-B34B-4211-9AD7-7D3015A74BA1}"/>
                </a:ext>
              </a:extLst>
            </p:cNvPr>
            <p:cNvSpPr txBox="1">
              <a:spLocks noChangeArrowheads="1"/>
            </p:cNvSpPr>
            <p:nvPr/>
          </p:nvSpPr>
          <p:spPr bwMode="auto">
            <a:xfrm>
              <a:off x="3057" y="2683"/>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0</a:t>
              </a:r>
            </a:p>
          </p:txBody>
        </p:sp>
        <p:sp>
          <p:nvSpPr>
            <p:cNvPr id="26698" name="Text Box 54">
              <a:extLst>
                <a:ext uri="{FF2B5EF4-FFF2-40B4-BE49-F238E27FC236}">
                  <a16:creationId xmlns:a16="http://schemas.microsoft.com/office/drawing/2014/main" id="{BE34230C-1178-43D2-A8B7-E31D8415C82C}"/>
                </a:ext>
              </a:extLst>
            </p:cNvPr>
            <p:cNvSpPr txBox="1">
              <a:spLocks noChangeArrowheads="1"/>
            </p:cNvSpPr>
            <p:nvPr/>
          </p:nvSpPr>
          <p:spPr bwMode="auto">
            <a:xfrm>
              <a:off x="3063" y="2905"/>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0</a:t>
              </a:r>
            </a:p>
          </p:txBody>
        </p:sp>
        <p:sp>
          <p:nvSpPr>
            <p:cNvPr id="26699" name="Text Box 55">
              <a:extLst>
                <a:ext uri="{FF2B5EF4-FFF2-40B4-BE49-F238E27FC236}">
                  <a16:creationId xmlns:a16="http://schemas.microsoft.com/office/drawing/2014/main" id="{AA45888D-6801-4802-84C5-69EA988DAA9D}"/>
                </a:ext>
              </a:extLst>
            </p:cNvPr>
            <p:cNvSpPr txBox="1">
              <a:spLocks noChangeArrowheads="1"/>
            </p:cNvSpPr>
            <p:nvPr/>
          </p:nvSpPr>
          <p:spPr bwMode="auto">
            <a:xfrm>
              <a:off x="3063" y="3145"/>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0</a:t>
              </a:r>
            </a:p>
          </p:txBody>
        </p:sp>
        <p:sp>
          <p:nvSpPr>
            <p:cNvPr id="26700" name="Text Box 56">
              <a:extLst>
                <a:ext uri="{FF2B5EF4-FFF2-40B4-BE49-F238E27FC236}">
                  <a16:creationId xmlns:a16="http://schemas.microsoft.com/office/drawing/2014/main" id="{7055AE44-9E9D-44FC-BC57-4A87689E6DF9}"/>
                </a:ext>
              </a:extLst>
            </p:cNvPr>
            <p:cNvSpPr txBox="1">
              <a:spLocks noChangeArrowheads="1"/>
            </p:cNvSpPr>
            <p:nvPr/>
          </p:nvSpPr>
          <p:spPr bwMode="auto">
            <a:xfrm>
              <a:off x="3057" y="3385"/>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0</a:t>
              </a:r>
            </a:p>
          </p:txBody>
        </p:sp>
        <p:sp>
          <p:nvSpPr>
            <p:cNvPr id="26701" name="Text Box 57">
              <a:extLst>
                <a:ext uri="{FF2B5EF4-FFF2-40B4-BE49-F238E27FC236}">
                  <a16:creationId xmlns:a16="http://schemas.microsoft.com/office/drawing/2014/main" id="{F5E70B54-20B4-48D7-B7F4-24B7ED991A84}"/>
                </a:ext>
              </a:extLst>
            </p:cNvPr>
            <p:cNvSpPr txBox="1">
              <a:spLocks noChangeArrowheads="1"/>
            </p:cNvSpPr>
            <p:nvPr/>
          </p:nvSpPr>
          <p:spPr bwMode="auto">
            <a:xfrm>
              <a:off x="3313" y="2208"/>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0</a:t>
              </a:r>
            </a:p>
          </p:txBody>
        </p:sp>
        <p:sp>
          <p:nvSpPr>
            <p:cNvPr id="26702" name="Text Box 58">
              <a:extLst>
                <a:ext uri="{FF2B5EF4-FFF2-40B4-BE49-F238E27FC236}">
                  <a16:creationId xmlns:a16="http://schemas.microsoft.com/office/drawing/2014/main" id="{F8FB0598-2669-4F21-ABE8-9403EE2D1A44}"/>
                </a:ext>
              </a:extLst>
            </p:cNvPr>
            <p:cNvSpPr txBox="1">
              <a:spLocks noChangeArrowheads="1"/>
            </p:cNvSpPr>
            <p:nvPr/>
          </p:nvSpPr>
          <p:spPr bwMode="auto">
            <a:xfrm>
              <a:off x="3316" y="2448"/>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0</a:t>
              </a:r>
            </a:p>
          </p:txBody>
        </p:sp>
        <p:sp>
          <p:nvSpPr>
            <p:cNvPr id="26703" name="Text Box 59">
              <a:extLst>
                <a:ext uri="{FF2B5EF4-FFF2-40B4-BE49-F238E27FC236}">
                  <a16:creationId xmlns:a16="http://schemas.microsoft.com/office/drawing/2014/main" id="{6ED5AAE5-DBBF-4CD1-8EE5-4D829377E909}"/>
                </a:ext>
              </a:extLst>
            </p:cNvPr>
            <p:cNvSpPr txBox="1">
              <a:spLocks noChangeArrowheads="1"/>
            </p:cNvSpPr>
            <p:nvPr/>
          </p:nvSpPr>
          <p:spPr bwMode="auto">
            <a:xfrm>
              <a:off x="3322" y="2670"/>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0</a:t>
              </a:r>
            </a:p>
          </p:txBody>
        </p:sp>
        <p:sp>
          <p:nvSpPr>
            <p:cNvPr id="26704" name="Text Box 60">
              <a:extLst>
                <a:ext uri="{FF2B5EF4-FFF2-40B4-BE49-F238E27FC236}">
                  <a16:creationId xmlns:a16="http://schemas.microsoft.com/office/drawing/2014/main" id="{EFFA90F5-49B5-4D8E-AD8E-E07B846B804A}"/>
                </a:ext>
              </a:extLst>
            </p:cNvPr>
            <p:cNvSpPr txBox="1">
              <a:spLocks noChangeArrowheads="1"/>
            </p:cNvSpPr>
            <p:nvPr/>
          </p:nvSpPr>
          <p:spPr bwMode="auto">
            <a:xfrm>
              <a:off x="3328" y="2910"/>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0</a:t>
              </a:r>
            </a:p>
          </p:txBody>
        </p:sp>
        <p:sp>
          <p:nvSpPr>
            <p:cNvPr id="26705" name="Text Box 61">
              <a:extLst>
                <a:ext uri="{FF2B5EF4-FFF2-40B4-BE49-F238E27FC236}">
                  <a16:creationId xmlns:a16="http://schemas.microsoft.com/office/drawing/2014/main" id="{ACA07332-DAD2-48D9-A5A8-D4DAABD95404}"/>
                </a:ext>
              </a:extLst>
            </p:cNvPr>
            <p:cNvSpPr txBox="1">
              <a:spLocks noChangeArrowheads="1"/>
            </p:cNvSpPr>
            <p:nvPr/>
          </p:nvSpPr>
          <p:spPr bwMode="auto">
            <a:xfrm>
              <a:off x="3331" y="3150"/>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0</a:t>
              </a:r>
            </a:p>
          </p:txBody>
        </p:sp>
        <p:sp>
          <p:nvSpPr>
            <p:cNvPr id="26706" name="Text Box 62">
              <a:extLst>
                <a:ext uri="{FF2B5EF4-FFF2-40B4-BE49-F238E27FC236}">
                  <a16:creationId xmlns:a16="http://schemas.microsoft.com/office/drawing/2014/main" id="{C394A87C-9634-44E9-A261-F68A79C176F5}"/>
                </a:ext>
              </a:extLst>
            </p:cNvPr>
            <p:cNvSpPr txBox="1">
              <a:spLocks noChangeArrowheads="1"/>
            </p:cNvSpPr>
            <p:nvPr/>
          </p:nvSpPr>
          <p:spPr bwMode="auto">
            <a:xfrm>
              <a:off x="3322" y="3624"/>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0</a:t>
              </a:r>
            </a:p>
          </p:txBody>
        </p:sp>
        <p:sp>
          <p:nvSpPr>
            <p:cNvPr id="26707" name="Text Box 63">
              <a:extLst>
                <a:ext uri="{FF2B5EF4-FFF2-40B4-BE49-F238E27FC236}">
                  <a16:creationId xmlns:a16="http://schemas.microsoft.com/office/drawing/2014/main" id="{DFB93725-7ACC-4AE5-8EDE-9679939ADAC9}"/>
                </a:ext>
              </a:extLst>
            </p:cNvPr>
            <p:cNvSpPr txBox="1">
              <a:spLocks noChangeArrowheads="1"/>
            </p:cNvSpPr>
            <p:nvPr/>
          </p:nvSpPr>
          <p:spPr bwMode="auto">
            <a:xfrm>
              <a:off x="3825" y="2211"/>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0</a:t>
              </a:r>
            </a:p>
          </p:txBody>
        </p:sp>
        <p:sp>
          <p:nvSpPr>
            <p:cNvPr id="26708" name="Text Box 64">
              <a:extLst>
                <a:ext uri="{FF2B5EF4-FFF2-40B4-BE49-F238E27FC236}">
                  <a16:creationId xmlns:a16="http://schemas.microsoft.com/office/drawing/2014/main" id="{C667BB6A-76F7-43DD-B7DE-97583437866D}"/>
                </a:ext>
              </a:extLst>
            </p:cNvPr>
            <p:cNvSpPr txBox="1">
              <a:spLocks noChangeArrowheads="1"/>
            </p:cNvSpPr>
            <p:nvPr/>
          </p:nvSpPr>
          <p:spPr bwMode="auto">
            <a:xfrm>
              <a:off x="2513" y="2907"/>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1</a:t>
              </a:r>
            </a:p>
          </p:txBody>
        </p:sp>
        <p:sp>
          <p:nvSpPr>
            <p:cNvPr id="26709" name="Text Box 65">
              <a:extLst>
                <a:ext uri="{FF2B5EF4-FFF2-40B4-BE49-F238E27FC236}">
                  <a16:creationId xmlns:a16="http://schemas.microsoft.com/office/drawing/2014/main" id="{2072D2F7-A136-4733-A362-0072796CF83E}"/>
                </a:ext>
              </a:extLst>
            </p:cNvPr>
            <p:cNvSpPr txBox="1">
              <a:spLocks noChangeArrowheads="1"/>
            </p:cNvSpPr>
            <p:nvPr/>
          </p:nvSpPr>
          <p:spPr bwMode="auto">
            <a:xfrm>
              <a:off x="2507" y="3147"/>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1</a:t>
              </a:r>
            </a:p>
          </p:txBody>
        </p:sp>
        <p:sp>
          <p:nvSpPr>
            <p:cNvPr id="26710" name="Text Box 66">
              <a:extLst>
                <a:ext uri="{FF2B5EF4-FFF2-40B4-BE49-F238E27FC236}">
                  <a16:creationId xmlns:a16="http://schemas.microsoft.com/office/drawing/2014/main" id="{9DF6B90D-EA30-4F79-80A1-8A9F54D133EA}"/>
                </a:ext>
              </a:extLst>
            </p:cNvPr>
            <p:cNvSpPr txBox="1">
              <a:spLocks noChangeArrowheads="1"/>
            </p:cNvSpPr>
            <p:nvPr/>
          </p:nvSpPr>
          <p:spPr bwMode="auto">
            <a:xfrm>
              <a:off x="2513" y="3387"/>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1</a:t>
              </a:r>
            </a:p>
          </p:txBody>
        </p:sp>
        <p:sp>
          <p:nvSpPr>
            <p:cNvPr id="26711" name="Text Box 67">
              <a:extLst>
                <a:ext uri="{FF2B5EF4-FFF2-40B4-BE49-F238E27FC236}">
                  <a16:creationId xmlns:a16="http://schemas.microsoft.com/office/drawing/2014/main" id="{0A24004A-C64C-48E5-97A7-7CB51DA7FF75}"/>
                </a:ext>
              </a:extLst>
            </p:cNvPr>
            <p:cNvSpPr txBox="1">
              <a:spLocks noChangeArrowheads="1"/>
            </p:cNvSpPr>
            <p:nvPr/>
          </p:nvSpPr>
          <p:spPr bwMode="auto">
            <a:xfrm>
              <a:off x="2791" y="2683"/>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1</a:t>
              </a:r>
            </a:p>
          </p:txBody>
        </p:sp>
        <p:sp>
          <p:nvSpPr>
            <p:cNvPr id="26712" name="Text Box 68">
              <a:extLst>
                <a:ext uri="{FF2B5EF4-FFF2-40B4-BE49-F238E27FC236}">
                  <a16:creationId xmlns:a16="http://schemas.microsoft.com/office/drawing/2014/main" id="{ADE31F7F-F3E5-452A-986D-405862033589}"/>
                </a:ext>
              </a:extLst>
            </p:cNvPr>
            <p:cNvSpPr txBox="1">
              <a:spLocks noChangeArrowheads="1"/>
            </p:cNvSpPr>
            <p:nvPr/>
          </p:nvSpPr>
          <p:spPr bwMode="auto">
            <a:xfrm>
              <a:off x="2797" y="3139"/>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1</a:t>
              </a:r>
            </a:p>
          </p:txBody>
        </p:sp>
        <p:sp>
          <p:nvSpPr>
            <p:cNvPr id="26713" name="Text Box 69">
              <a:extLst>
                <a:ext uri="{FF2B5EF4-FFF2-40B4-BE49-F238E27FC236}">
                  <a16:creationId xmlns:a16="http://schemas.microsoft.com/office/drawing/2014/main" id="{46F66755-6D47-43BC-A6F0-031426AFA97D}"/>
                </a:ext>
              </a:extLst>
            </p:cNvPr>
            <p:cNvSpPr txBox="1">
              <a:spLocks noChangeArrowheads="1"/>
            </p:cNvSpPr>
            <p:nvPr/>
          </p:nvSpPr>
          <p:spPr bwMode="auto">
            <a:xfrm>
              <a:off x="2803" y="3613"/>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1</a:t>
              </a:r>
            </a:p>
          </p:txBody>
        </p:sp>
        <p:sp>
          <p:nvSpPr>
            <p:cNvPr id="26714" name="Text Box 70">
              <a:extLst>
                <a:ext uri="{FF2B5EF4-FFF2-40B4-BE49-F238E27FC236}">
                  <a16:creationId xmlns:a16="http://schemas.microsoft.com/office/drawing/2014/main" id="{90D87458-61EF-49A1-ADA7-A9EE94F6E9A2}"/>
                </a:ext>
              </a:extLst>
            </p:cNvPr>
            <p:cNvSpPr txBox="1">
              <a:spLocks noChangeArrowheads="1"/>
            </p:cNvSpPr>
            <p:nvPr/>
          </p:nvSpPr>
          <p:spPr bwMode="auto">
            <a:xfrm>
              <a:off x="3044" y="2436"/>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1</a:t>
              </a:r>
            </a:p>
          </p:txBody>
        </p:sp>
        <p:sp>
          <p:nvSpPr>
            <p:cNvPr id="26715" name="Text Box 71">
              <a:extLst>
                <a:ext uri="{FF2B5EF4-FFF2-40B4-BE49-F238E27FC236}">
                  <a16:creationId xmlns:a16="http://schemas.microsoft.com/office/drawing/2014/main" id="{5738557F-F735-4CB0-A7F2-F5C3B72F2F6C}"/>
                </a:ext>
              </a:extLst>
            </p:cNvPr>
            <p:cNvSpPr txBox="1">
              <a:spLocks noChangeArrowheads="1"/>
            </p:cNvSpPr>
            <p:nvPr/>
          </p:nvSpPr>
          <p:spPr bwMode="auto">
            <a:xfrm>
              <a:off x="3050" y="3612"/>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1</a:t>
              </a:r>
            </a:p>
          </p:txBody>
        </p:sp>
        <p:sp>
          <p:nvSpPr>
            <p:cNvPr id="26716" name="Text Box 72">
              <a:extLst>
                <a:ext uri="{FF2B5EF4-FFF2-40B4-BE49-F238E27FC236}">
                  <a16:creationId xmlns:a16="http://schemas.microsoft.com/office/drawing/2014/main" id="{FCAB4C8C-C624-4D7F-BBFD-B4D876A942C1}"/>
                </a:ext>
              </a:extLst>
            </p:cNvPr>
            <p:cNvSpPr txBox="1">
              <a:spLocks noChangeArrowheads="1"/>
            </p:cNvSpPr>
            <p:nvPr/>
          </p:nvSpPr>
          <p:spPr bwMode="auto">
            <a:xfrm>
              <a:off x="3056" y="3852"/>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1</a:t>
              </a:r>
            </a:p>
          </p:txBody>
        </p:sp>
        <p:sp>
          <p:nvSpPr>
            <p:cNvPr id="26717" name="Text Box 73">
              <a:extLst>
                <a:ext uri="{FF2B5EF4-FFF2-40B4-BE49-F238E27FC236}">
                  <a16:creationId xmlns:a16="http://schemas.microsoft.com/office/drawing/2014/main" id="{AE8774DA-3EB8-4AB5-8395-134800351C1F}"/>
                </a:ext>
              </a:extLst>
            </p:cNvPr>
            <p:cNvSpPr txBox="1">
              <a:spLocks noChangeArrowheads="1"/>
            </p:cNvSpPr>
            <p:nvPr/>
          </p:nvSpPr>
          <p:spPr bwMode="auto">
            <a:xfrm>
              <a:off x="3326" y="3390"/>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1</a:t>
              </a:r>
            </a:p>
          </p:txBody>
        </p:sp>
        <p:sp>
          <p:nvSpPr>
            <p:cNvPr id="26718" name="Text Box 74">
              <a:extLst>
                <a:ext uri="{FF2B5EF4-FFF2-40B4-BE49-F238E27FC236}">
                  <a16:creationId xmlns:a16="http://schemas.microsoft.com/office/drawing/2014/main" id="{D447F416-331D-4711-8E52-2628AC126A16}"/>
                </a:ext>
              </a:extLst>
            </p:cNvPr>
            <p:cNvSpPr txBox="1">
              <a:spLocks noChangeArrowheads="1"/>
            </p:cNvSpPr>
            <p:nvPr/>
          </p:nvSpPr>
          <p:spPr bwMode="auto">
            <a:xfrm>
              <a:off x="3332" y="3864"/>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1</a:t>
              </a:r>
            </a:p>
          </p:txBody>
        </p:sp>
        <p:sp>
          <p:nvSpPr>
            <p:cNvPr id="26719" name="Text Box 75">
              <a:extLst>
                <a:ext uri="{FF2B5EF4-FFF2-40B4-BE49-F238E27FC236}">
                  <a16:creationId xmlns:a16="http://schemas.microsoft.com/office/drawing/2014/main" id="{9B337990-FA25-4BA0-86CA-EB971A9373F1}"/>
                </a:ext>
              </a:extLst>
            </p:cNvPr>
            <p:cNvSpPr txBox="1">
              <a:spLocks noChangeArrowheads="1"/>
            </p:cNvSpPr>
            <p:nvPr/>
          </p:nvSpPr>
          <p:spPr bwMode="auto">
            <a:xfrm>
              <a:off x="3836" y="2436"/>
              <a:ext cx="200"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2</a:t>
              </a:r>
            </a:p>
          </p:txBody>
        </p:sp>
        <p:sp>
          <p:nvSpPr>
            <p:cNvPr id="26720" name="Text Box 76">
              <a:extLst>
                <a:ext uri="{FF2B5EF4-FFF2-40B4-BE49-F238E27FC236}">
                  <a16:creationId xmlns:a16="http://schemas.microsoft.com/office/drawing/2014/main" id="{00C0DC96-41F2-416C-A1D3-0C84596217BC}"/>
                </a:ext>
              </a:extLst>
            </p:cNvPr>
            <p:cNvSpPr txBox="1">
              <a:spLocks noChangeArrowheads="1"/>
            </p:cNvSpPr>
            <p:nvPr/>
          </p:nvSpPr>
          <p:spPr bwMode="auto">
            <a:xfrm>
              <a:off x="3835" y="2677"/>
              <a:ext cx="254"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4</a:t>
              </a:r>
            </a:p>
          </p:txBody>
        </p:sp>
        <p:sp>
          <p:nvSpPr>
            <p:cNvPr id="26721" name="Text Box 77">
              <a:extLst>
                <a:ext uri="{FF2B5EF4-FFF2-40B4-BE49-F238E27FC236}">
                  <a16:creationId xmlns:a16="http://schemas.microsoft.com/office/drawing/2014/main" id="{740CEC39-6DBC-4F80-9311-8D32AEBFBBBC}"/>
                </a:ext>
              </a:extLst>
            </p:cNvPr>
            <p:cNvSpPr txBox="1">
              <a:spLocks noChangeArrowheads="1"/>
            </p:cNvSpPr>
            <p:nvPr/>
          </p:nvSpPr>
          <p:spPr bwMode="auto">
            <a:xfrm>
              <a:off x="3846" y="2918"/>
              <a:ext cx="254"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8</a:t>
              </a:r>
            </a:p>
          </p:txBody>
        </p:sp>
        <p:sp>
          <p:nvSpPr>
            <p:cNvPr id="26722" name="Text Box 78">
              <a:extLst>
                <a:ext uri="{FF2B5EF4-FFF2-40B4-BE49-F238E27FC236}">
                  <a16:creationId xmlns:a16="http://schemas.microsoft.com/office/drawing/2014/main" id="{107886E6-C74B-49B2-A6A4-17E8EAB09CA1}"/>
                </a:ext>
              </a:extLst>
            </p:cNvPr>
            <p:cNvSpPr txBox="1">
              <a:spLocks noChangeArrowheads="1"/>
            </p:cNvSpPr>
            <p:nvPr/>
          </p:nvSpPr>
          <p:spPr bwMode="auto">
            <a:xfrm>
              <a:off x="3797" y="3140"/>
              <a:ext cx="43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12</a:t>
              </a:r>
            </a:p>
          </p:txBody>
        </p:sp>
        <p:sp>
          <p:nvSpPr>
            <p:cNvPr id="26723" name="Text Box 79">
              <a:extLst>
                <a:ext uri="{FF2B5EF4-FFF2-40B4-BE49-F238E27FC236}">
                  <a16:creationId xmlns:a16="http://schemas.microsoft.com/office/drawing/2014/main" id="{2BA1DD59-3809-4149-9624-C7727B43139B}"/>
                </a:ext>
              </a:extLst>
            </p:cNvPr>
            <p:cNvSpPr txBox="1">
              <a:spLocks noChangeArrowheads="1"/>
            </p:cNvSpPr>
            <p:nvPr/>
          </p:nvSpPr>
          <p:spPr bwMode="auto">
            <a:xfrm>
              <a:off x="3849" y="3377"/>
              <a:ext cx="254"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9</a:t>
              </a:r>
            </a:p>
          </p:txBody>
        </p:sp>
        <p:sp>
          <p:nvSpPr>
            <p:cNvPr id="26724" name="Text Box 80">
              <a:extLst>
                <a:ext uri="{FF2B5EF4-FFF2-40B4-BE49-F238E27FC236}">
                  <a16:creationId xmlns:a16="http://schemas.microsoft.com/office/drawing/2014/main" id="{A555B481-831A-4201-9745-6107A9D648DD}"/>
                </a:ext>
              </a:extLst>
            </p:cNvPr>
            <p:cNvSpPr txBox="1">
              <a:spLocks noChangeArrowheads="1"/>
            </p:cNvSpPr>
            <p:nvPr/>
          </p:nvSpPr>
          <p:spPr bwMode="auto">
            <a:xfrm>
              <a:off x="3858" y="3619"/>
              <a:ext cx="254"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6</a:t>
              </a:r>
            </a:p>
          </p:txBody>
        </p:sp>
        <p:sp>
          <p:nvSpPr>
            <p:cNvPr id="26725" name="Text Box 81">
              <a:extLst>
                <a:ext uri="{FF2B5EF4-FFF2-40B4-BE49-F238E27FC236}">
                  <a16:creationId xmlns:a16="http://schemas.microsoft.com/office/drawing/2014/main" id="{A86DDC1D-3FAF-49EE-BBBA-7540D9CCE36B}"/>
                </a:ext>
              </a:extLst>
            </p:cNvPr>
            <p:cNvSpPr txBox="1">
              <a:spLocks noChangeArrowheads="1"/>
            </p:cNvSpPr>
            <p:nvPr/>
          </p:nvSpPr>
          <p:spPr bwMode="auto">
            <a:xfrm>
              <a:off x="3861" y="3859"/>
              <a:ext cx="254"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3</a:t>
              </a:r>
            </a:p>
          </p:txBody>
        </p:sp>
      </p:grpSp>
      <p:grpSp>
        <p:nvGrpSpPr>
          <p:cNvPr id="419922" name="Group 82">
            <a:extLst>
              <a:ext uri="{FF2B5EF4-FFF2-40B4-BE49-F238E27FC236}">
                <a16:creationId xmlns:a16="http://schemas.microsoft.com/office/drawing/2014/main" id="{0710B9B7-A715-467B-A47F-083D092BFD4B}"/>
              </a:ext>
            </a:extLst>
          </p:cNvPr>
          <p:cNvGrpSpPr>
            <a:grpSpLocks/>
          </p:cNvGrpSpPr>
          <p:nvPr/>
        </p:nvGrpSpPr>
        <p:grpSpPr bwMode="auto">
          <a:xfrm>
            <a:off x="1476375" y="1196975"/>
            <a:ext cx="6696075" cy="1727200"/>
            <a:chOff x="540" y="172"/>
            <a:chExt cx="4659" cy="1267"/>
          </a:xfrm>
        </p:grpSpPr>
        <p:sp>
          <p:nvSpPr>
            <p:cNvPr id="26630" name="AutoShape 83">
              <a:extLst>
                <a:ext uri="{FF2B5EF4-FFF2-40B4-BE49-F238E27FC236}">
                  <a16:creationId xmlns:a16="http://schemas.microsoft.com/office/drawing/2014/main" id="{C413C82B-7F49-4178-B313-BD42ABF796B2}"/>
                </a:ext>
              </a:extLst>
            </p:cNvPr>
            <p:cNvSpPr>
              <a:spLocks noChangeArrowheads="1"/>
            </p:cNvSpPr>
            <p:nvPr/>
          </p:nvSpPr>
          <p:spPr bwMode="auto">
            <a:xfrm>
              <a:off x="540" y="172"/>
              <a:ext cx="4595" cy="1267"/>
            </a:xfrm>
            <a:prstGeom prst="roundRect">
              <a:avLst>
                <a:gd name="adj" fmla="val 16667"/>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26631" name="Rectangle 84">
              <a:extLst>
                <a:ext uri="{FF2B5EF4-FFF2-40B4-BE49-F238E27FC236}">
                  <a16:creationId xmlns:a16="http://schemas.microsoft.com/office/drawing/2014/main" id="{07E8368E-FE3B-4E69-A20E-E24B1DBF23C8}"/>
                </a:ext>
              </a:extLst>
            </p:cNvPr>
            <p:cNvSpPr>
              <a:spLocks noChangeArrowheads="1"/>
            </p:cNvSpPr>
            <p:nvPr/>
          </p:nvSpPr>
          <p:spPr bwMode="auto">
            <a:xfrm>
              <a:off x="1473" y="258"/>
              <a:ext cx="636" cy="1054"/>
            </a:xfrm>
            <a:prstGeom prst="rect">
              <a:avLst/>
            </a:prstGeom>
            <a:noFill/>
            <a:ln w="38100">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26632" name="Rectangle 85">
              <a:extLst>
                <a:ext uri="{FF2B5EF4-FFF2-40B4-BE49-F238E27FC236}">
                  <a16:creationId xmlns:a16="http://schemas.microsoft.com/office/drawing/2014/main" id="{F90BBAE7-7FDA-4E1B-A06E-6499CCA9B97A}"/>
                </a:ext>
              </a:extLst>
            </p:cNvPr>
            <p:cNvSpPr>
              <a:spLocks noChangeArrowheads="1"/>
            </p:cNvSpPr>
            <p:nvPr/>
          </p:nvSpPr>
          <p:spPr bwMode="auto">
            <a:xfrm>
              <a:off x="2496" y="263"/>
              <a:ext cx="636" cy="1054"/>
            </a:xfrm>
            <a:prstGeom prst="rect">
              <a:avLst/>
            </a:prstGeom>
            <a:noFill/>
            <a:ln w="38100">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26633" name="Rectangle 86">
              <a:extLst>
                <a:ext uri="{FF2B5EF4-FFF2-40B4-BE49-F238E27FC236}">
                  <a16:creationId xmlns:a16="http://schemas.microsoft.com/office/drawing/2014/main" id="{75D028F1-1A72-4C6C-904A-B214798BF23B}"/>
                </a:ext>
              </a:extLst>
            </p:cNvPr>
            <p:cNvSpPr>
              <a:spLocks noChangeArrowheads="1"/>
            </p:cNvSpPr>
            <p:nvPr/>
          </p:nvSpPr>
          <p:spPr bwMode="auto">
            <a:xfrm>
              <a:off x="3501" y="250"/>
              <a:ext cx="636" cy="1054"/>
            </a:xfrm>
            <a:prstGeom prst="rect">
              <a:avLst/>
            </a:prstGeom>
            <a:noFill/>
            <a:ln w="38100">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26634" name="AutoShape 87">
              <a:extLst>
                <a:ext uri="{FF2B5EF4-FFF2-40B4-BE49-F238E27FC236}">
                  <a16:creationId xmlns:a16="http://schemas.microsoft.com/office/drawing/2014/main" id="{D825BE16-8C86-425F-8511-12A36203D452}"/>
                </a:ext>
              </a:extLst>
            </p:cNvPr>
            <p:cNvSpPr>
              <a:spLocks noChangeArrowheads="1"/>
            </p:cNvSpPr>
            <p:nvPr/>
          </p:nvSpPr>
          <p:spPr bwMode="auto">
            <a:xfrm>
              <a:off x="2118" y="749"/>
              <a:ext cx="383" cy="91"/>
            </a:xfrm>
            <a:prstGeom prst="rightArrow">
              <a:avLst>
                <a:gd name="adj1" fmla="val 50000"/>
                <a:gd name="adj2" fmla="val 105220"/>
              </a:avLst>
            </a:prstGeom>
            <a:noFill/>
            <a:ln w="38100">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26635" name="AutoShape 88">
              <a:extLst>
                <a:ext uri="{FF2B5EF4-FFF2-40B4-BE49-F238E27FC236}">
                  <a16:creationId xmlns:a16="http://schemas.microsoft.com/office/drawing/2014/main" id="{7425AECC-FB5B-4D33-983F-A7FA783B7A1B}"/>
                </a:ext>
              </a:extLst>
            </p:cNvPr>
            <p:cNvSpPr>
              <a:spLocks noChangeArrowheads="1"/>
            </p:cNvSpPr>
            <p:nvPr/>
          </p:nvSpPr>
          <p:spPr bwMode="auto">
            <a:xfrm>
              <a:off x="3122" y="736"/>
              <a:ext cx="383" cy="109"/>
            </a:xfrm>
            <a:prstGeom prst="rightArrow">
              <a:avLst>
                <a:gd name="adj1" fmla="val 50000"/>
                <a:gd name="adj2" fmla="val 87844"/>
              </a:avLst>
            </a:prstGeom>
            <a:noFill/>
            <a:ln w="38100">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26636" name="Text Box 89">
              <a:extLst>
                <a:ext uri="{FF2B5EF4-FFF2-40B4-BE49-F238E27FC236}">
                  <a16:creationId xmlns:a16="http://schemas.microsoft.com/office/drawing/2014/main" id="{70F36EFF-4AAD-4232-938C-3E1B83C32D92}"/>
                </a:ext>
              </a:extLst>
            </p:cNvPr>
            <p:cNvSpPr txBox="1">
              <a:spLocks noChangeArrowheads="1"/>
            </p:cNvSpPr>
            <p:nvPr/>
          </p:nvSpPr>
          <p:spPr bwMode="auto">
            <a:xfrm>
              <a:off x="2526" y="658"/>
              <a:ext cx="727" cy="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ROM</a:t>
              </a:r>
            </a:p>
          </p:txBody>
        </p:sp>
        <p:sp>
          <p:nvSpPr>
            <p:cNvPr id="26637" name="Text Box 90">
              <a:extLst>
                <a:ext uri="{FF2B5EF4-FFF2-40B4-BE49-F238E27FC236}">
                  <a16:creationId xmlns:a16="http://schemas.microsoft.com/office/drawing/2014/main" id="{CEBE9EDF-B96E-4B60-B71B-1F6CA7AA1780}"/>
                </a:ext>
              </a:extLst>
            </p:cNvPr>
            <p:cNvSpPr txBox="1">
              <a:spLocks noChangeArrowheads="1"/>
            </p:cNvSpPr>
            <p:nvPr/>
          </p:nvSpPr>
          <p:spPr bwMode="auto">
            <a:xfrm>
              <a:off x="3599" y="638"/>
              <a:ext cx="527" cy="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D/A</a:t>
              </a:r>
            </a:p>
          </p:txBody>
        </p:sp>
        <p:sp>
          <p:nvSpPr>
            <p:cNvPr id="26638" name="Text Box 91">
              <a:extLst>
                <a:ext uri="{FF2B5EF4-FFF2-40B4-BE49-F238E27FC236}">
                  <a16:creationId xmlns:a16="http://schemas.microsoft.com/office/drawing/2014/main" id="{B5C57C87-EB2B-4AE7-8E3F-01386A022058}"/>
                </a:ext>
              </a:extLst>
            </p:cNvPr>
            <p:cNvSpPr txBox="1">
              <a:spLocks noChangeArrowheads="1"/>
            </p:cNvSpPr>
            <p:nvPr/>
          </p:nvSpPr>
          <p:spPr bwMode="auto">
            <a:xfrm>
              <a:off x="1636" y="368"/>
              <a:ext cx="291" cy="10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zh-CN" altLang="en-US" sz="2800">
                  <a:solidFill>
                    <a:srgbClr val="000066"/>
                  </a:solidFill>
                  <a:latin typeface="Times New Roman" panose="02020603050405020304" pitchFamily="18" charset="0"/>
                  <a:ea typeface="楷体_GB2312" pitchFamily="49" charset="-122"/>
                </a:rPr>
                <a:t>计数器</a:t>
              </a:r>
            </a:p>
          </p:txBody>
        </p:sp>
        <p:sp>
          <p:nvSpPr>
            <p:cNvPr id="26639" name="Line 92">
              <a:extLst>
                <a:ext uri="{FF2B5EF4-FFF2-40B4-BE49-F238E27FC236}">
                  <a16:creationId xmlns:a16="http://schemas.microsoft.com/office/drawing/2014/main" id="{5A3FE972-C52C-4336-9B1A-FB950CD6391E}"/>
                </a:ext>
              </a:extLst>
            </p:cNvPr>
            <p:cNvSpPr>
              <a:spLocks noChangeShapeType="1"/>
            </p:cNvSpPr>
            <p:nvPr/>
          </p:nvSpPr>
          <p:spPr bwMode="auto">
            <a:xfrm>
              <a:off x="727" y="803"/>
              <a:ext cx="746"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0" name="Text Box 93">
              <a:extLst>
                <a:ext uri="{FF2B5EF4-FFF2-40B4-BE49-F238E27FC236}">
                  <a16:creationId xmlns:a16="http://schemas.microsoft.com/office/drawing/2014/main" id="{D2BB120A-090A-4BAB-BE4D-6E1BA91E1E62}"/>
                </a:ext>
              </a:extLst>
            </p:cNvPr>
            <p:cNvSpPr txBox="1">
              <a:spLocks noChangeArrowheads="1"/>
            </p:cNvSpPr>
            <p:nvPr/>
          </p:nvSpPr>
          <p:spPr bwMode="auto">
            <a:xfrm>
              <a:off x="773" y="547"/>
              <a:ext cx="437" cy="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i="1">
                  <a:solidFill>
                    <a:srgbClr val="000066"/>
                  </a:solidFill>
                  <a:latin typeface="Times New Roman" panose="02020603050405020304" pitchFamily="18" charset="0"/>
                  <a:ea typeface="楷体_GB2312" pitchFamily="49" charset="-122"/>
                </a:rPr>
                <a:t>CP</a:t>
              </a:r>
            </a:p>
          </p:txBody>
        </p:sp>
        <p:sp>
          <p:nvSpPr>
            <p:cNvPr id="26641" name="Text Box 94">
              <a:extLst>
                <a:ext uri="{FF2B5EF4-FFF2-40B4-BE49-F238E27FC236}">
                  <a16:creationId xmlns:a16="http://schemas.microsoft.com/office/drawing/2014/main" id="{2B59E3DA-B9CA-40EC-9665-36898EC858D4}"/>
                </a:ext>
              </a:extLst>
            </p:cNvPr>
            <p:cNvSpPr txBox="1">
              <a:spLocks noChangeArrowheads="1"/>
            </p:cNvSpPr>
            <p:nvPr/>
          </p:nvSpPr>
          <p:spPr bwMode="auto">
            <a:xfrm>
              <a:off x="563" y="785"/>
              <a:ext cx="983" cy="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zh-CN" altLang="en-US" sz="2400">
                  <a:solidFill>
                    <a:srgbClr val="000066"/>
                  </a:solidFill>
                  <a:latin typeface="Times New Roman" panose="02020603050405020304" pitchFamily="18" charset="0"/>
                  <a:ea typeface="楷体_GB2312" pitchFamily="49" charset="-122"/>
                </a:rPr>
                <a:t>计数脉冲</a:t>
              </a:r>
            </a:p>
          </p:txBody>
        </p:sp>
        <p:sp>
          <p:nvSpPr>
            <p:cNvPr id="26642" name="Text Box 95">
              <a:extLst>
                <a:ext uri="{FF2B5EF4-FFF2-40B4-BE49-F238E27FC236}">
                  <a16:creationId xmlns:a16="http://schemas.microsoft.com/office/drawing/2014/main" id="{E282A411-FAA2-4AAD-A179-469A4E6F36EF}"/>
                </a:ext>
              </a:extLst>
            </p:cNvPr>
            <p:cNvSpPr txBox="1">
              <a:spLocks noChangeArrowheads="1"/>
            </p:cNvSpPr>
            <p:nvPr/>
          </p:nvSpPr>
          <p:spPr bwMode="auto">
            <a:xfrm>
              <a:off x="4144" y="785"/>
              <a:ext cx="982" cy="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zh-CN" altLang="en-US" sz="2400">
                  <a:solidFill>
                    <a:srgbClr val="000066"/>
                  </a:solidFill>
                  <a:latin typeface="Times New Roman" panose="02020603050405020304" pitchFamily="18" charset="0"/>
                  <a:ea typeface="楷体_GB2312" pitchFamily="49" charset="-122"/>
                </a:rPr>
                <a:t>送示波器</a:t>
              </a:r>
            </a:p>
          </p:txBody>
        </p:sp>
        <p:sp>
          <p:nvSpPr>
            <p:cNvPr id="26643" name="Line 96">
              <a:extLst>
                <a:ext uri="{FF2B5EF4-FFF2-40B4-BE49-F238E27FC236}">
                  <a16:creationId xmlns:a16="http://schemas.microsoft.com/office/drawing/2014/main" id="{B3B37876-1332-41C3-BA13-6F36B9292997}"/>
                </a:ext>
              </a:extLst>
            </p:cNvPr>
            <p:cNvSpPr>
              <a:spLocks noChangeShapeType="1"/>
            </p:cNvSpPr>
            <p:nvPr/>
          </p:nvSpPr>
          <p:spPr bwMode="auto">
            <a:xfrm>
              <a:off x="4145" y="803"/>
              <a:ext cx="836"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4" name="Line 97">
              <a:extLst>
                <a:ext uri="{FF2B5EF4-FFF2-40B4-BE49-F238E27FC236}">
                  <a16:creationId xmlns:a16="http://schemas.microsoft.com/office/drawing/2014/main" id="{14E6842F-2669-40DD-9CB5-8B20612239A2}"/>
                </a:ext>
              </a:extLst>
            </p:cNvPr>
            <p:cNvSpPr>
              <a:spLocks noChangeShapeType="1"/>
            </p:cNvSpPr>
            <p:nvPr/>
          </p:nvSpPr>
          <p:spPr bwMode="auto">
            <a:xfrm flipH="1">
              <a:off x="2163" y="694"/>
              <a:ext cx="200" cy="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5" name="Line 98">
              <a:extLst>
                <a:ext uri="{FF2B5EF4-FFF2-40B4-BE49-F238E27FC236}">
                  <a16:creationId xmlns:a16="http://schemas.microsoft.com/office/drawing/2014/main" id="{D1562F4B-4816-469E-83E3-47311AB8212D}"/>
                </a:ext>
              </a:extLst>
            </p:cNvPr>
            <p:cNvSpPr>
              <a:spLocks noChangeShapeType="1"/>
            </p:cNvSpPr>
            <p:nvPr/>
          </p:nvSpPr>
          <p:spPr bwMode="auto">
            <a:xfrm flipH="1">
              <a:off x="3186" y="699"/>
              <a:ext cx="200" cy="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6" name="Text Box 99">
              <a:extLst>
                <a:ext uri="{FF2B5EF4-FFF2-40B4-BE49-F238E27FC236}">
                  <a16:creationId xmlns:a16="http://schemas.microsoft.com/office/drawing/2014/main" id="{F9A786D2-90AD-4448-9DD9-72EA5C499F2B}"/>
                </a:ext>
              </a:extLst>
            </p:cNvPr>
            <p:cNvSpPr txBox="1">
              <a:spLocks noChangeArrowheads="1"/>
            </p:cNvSpPr>
            <p:nvPr/>
          </p:nvSpPr>
          <p:spPr bwMode="auto">
            <a:xfrm>
              <a:off x="2190" y="457"/>
              <a:ext cx="281" cy="3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3</a:t>
              </a:r>
            </a:p>
          </p:txBody>
        </p:sp>
        <p:sp>
          <p:nvSpPr>
            <p:cNvPr id="26647" name="Text Box 100">
              <a:extLst>
                <a:ext uri="{FF2B5EF4-FFF2-40B4-BE49-F238E27FC236}">
                  <a16:creationId xmlns:a16="http://schemas.microsoft.com/office/drawing/2014/main" id="{90308553-C168-4154-9BBB-97F84B3834F3}"/>
                </a:ext>
              </a:extLst>
            </p:cNvPr>
            <p:cNvSpPr txBox="1">
              <a:spLocks noChangeArrowheads="1"/>
            </p:cNvSpPr>
            <p:nvPr/>
          </p:nvSpPr>
          <p:spPr bwMode="auto">
            <a:xfrm>
              <a:off x="3227" y="449"/>
              <a:ext cx="264" cy="3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4</a:t>
              </a:r>
            </a:p>
          </p:txBody>
        </p:sp>
        <p:sp>
          <p:nvSpPr>
            <p:cNvPr id="26648" name="Text Box 101">
              <a:extLst>
                <a:ext uri="{FF2B5EF4-FFF2-40B4-BE49-F238E27FC236}">
                  <a16:creationId xmlns:a16="http://schemas.microsoft.com/office/drawing/2014/main" id="{3428D2F5-6037-45D9-A2E3-8D641334E5B0}"/>
                </a:ext>
              </a:extLst>
            </p:cNvPr>
            <p:cNvSpPr txBox="1">
              <a:spLocks noChangeArrowheads="1"/>
            </p:cNvSpPr>
            <p:nvPr/>
          </p:nvSpPr>
          <p:spPr bwMode="auto">
            <a:xfrm>
              <a:off x="4363" y="344"/>
              <a:ext cx="836" cy="5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4000" i="1">
                  <a:solidFill>
                    <a:srgbClr val="000066"/>
                  </a:solidFill>
                  <a:latin typeface="Times New Roman" panose="02020603050405020304" pitchFamily="18" charset="0"/>
                  <a:ea typeface="楷体_GB2312" pitchFamily="49" charset="-122"/>
                  <a:sym typeface="Symbol" panose="05050102010706020507" pitchFamily="18" charset="2"/>
                </a:rPr>
                <a:t></a:t>
              </a:r>
              <a:r>
                <a:rPr kumimoji="1" lang="en-US" altLang="zh-CN" sz="4000" baseline="-25000">
                  <a:solidFill>
                    <a:srgbClr val="000066"/>
                  </a:solidFill>
                  <a:latin typeface="Times New Roman" panose="02020603050405020304" pitchFamily="18" charset="0"/>
                  <a:ea typeface="楷体_GB2312" pitchFamily="49" charset="-122"/>
                </a:rPr>
                <a:t>o</a:t>
              </a:r>
              <a:endParaRPr kumimoji="1" lang="en-US" altLang="zh-CN" sz="4000">
                <a:solidFill>
                  <a:srgbClr val="000066"/>
                </a:solidFill>
                <a:latin typeface="Times New Roman" panose="02020603050405020304" pitchFamily="18" charset="0"/>
                <a:ea typeface="楷体_GB2312" pitchFamily="49" charset="-122"/>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19843"/>
                                        </p:tgtEl>
                                        <p:attrNameLst>
                                          <p:attrName>style.visibility</p:attrName>
                                        </p:attrNameLst>
                                      </p:cBhvr>
                                      <p:to>
                                        <p:strVal val="visible"/>
                                      </p:to>
                                    </p:set>
                                    <p:animEffect transition="in" filter="wipe(up)">
                                      <p:cBhvr>
                                        <p:cTn id="7" dur="500"/>
                                        <p:tgtEl>
                                          <p:spTgt spid="4198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19922"/>
                                        </p:tgtEl>
                                        <p:attrNameLst>
                                          <p:attrName>style.visibility</p:attrName>
                                        </p:attrNameLst>
                                      </p:cBhvr>
                                      <p:to>
                                        <p:strVal val="visible"/>
                                      </p:to>
                                    </p:set>
                                    <p:animEffect transition="in" filter="wipe(up)">
                                      <p:cBhvr>
                                        <p:cTn id="12" dur="500"/>
                                        <p:tgtEl>
                                          <p:spTgt spid="4199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19844"/>
                                        </p:tgtEl>
                                        <p:attrNameLst>
                                          <p:attrName>style.visibility</p:attrName>
                                        </p:attrNameLst>
                                      </p:cBhvr>
                                      <p:to>
                                        <p:strVal val="visible"/>
                                      </p:to>
                                    </p:set>
                                    <p:animEffect transition="in" filter="wipe(up)">
                                      <p:cBhvr>
                                        <p:cTn id="17" dur="500"/>
                                        <p:tgtEl>
                                          <p:spTgt spid="41984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419842"/>
                                        </p:tgtEl>
                                        <p:attrNameLst>
                                          <p:attrName>style.visibility</p:attrName>
                                        </p:attrNameLst>
                                      </p:cBhvr>
                                      <p:to>
                                        <p:strVal val="visible"/>
                                      </p:to>
                                    </p:set>
                                    <p:animEffect transition="in" filter="wipe(up)">
                                      <p:cBhvr>
                                        <p:cTn id="22" dur="500"/>
                                        <p:tgtEl>
                                          <p:spTgt spid="4198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43"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0" name="Group 2">
            <a:extLst>
              <a:ext uri="{FF2B5EF4-FFF2-40B4-BE49-F238E27FC236}">
                <a16:creationId xmlns:a16="http://schemas.microsoft.com/office/drawing/2014/main" id="{86A639F3-8A11-4441-89E8-5344CEA068C7}"/>
              </a:ext>
            </a:extLst>
          </p:cNvPr>
          <p:cNvGrpSpPr>
            <a:grpSpLocks/>
          </p:cNvGrpSpPr>
          <p:nvPr/>
        </p:nvGrpSpPr>
        <p:grpSpPr bwMode="auto">
          <a:xfrm>
            <a:off x="274638" y="1443038"/>
            <a:ext cx="4946650" cy="3608387"/>
            <a:chOff x="173" y="909"/>
            <a:chExt cx="3116" cy="2273"/>
          </a:xfrm>
        </p:grpSpPr>
        <p:sp>
          <p:nvSpPr>
            <p:cNvPr id="27686" name="AutoShape 3">
              <a:extLst>
                <a:ext uri="{FF2B5EF4-FFF2-40B4-BE49-F238E27FC236}">
                  <a16:creationId xmlns:a16="http://schemas.microsoft.com/office/drawing/2014/main" id="{0D557583-D89E-417C-8045-6591B06F5CAD}"/>
                </a:ext>
              </a:extLst>
            </p:cNvPr>
            <p:cNvSpPr>
              <a:spLocks noChangeArrowheads="1"/>
            </p:cNvSpPr>
            <p:nvPr/>
          </p:nvSpPr>
          <p:spPr bwMode="auto">
            <a:xfrm>
              <a:off x="173" y="909"/>
              <a:ext cx="3116" cy="2273"/>
            </a:xfrm>
            <a:prstGeom prst="roundRect">
              <a:avLst>
                <a:gd name="adj" fmla="val 16667"/>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grpSp>
          <p:nvGrpSpPr>
            <p:cNvPr id="27687" name="Group 4">
              <a:extLst>
                <a:ext uri="{FF2B5EF4-FFF2-40B4-BE49-F238E27FC236}">
                  <a16:creationId xmlns:a16="http://schemas.microsoft.com/office/drawing/2014/main" id="{B8DF28F6-4938-4CF6-8F0E-4D5D1F52833E}"/>
                </a:ext>
              </a:extLst>
            </p:cNvPr>
            <p:cNvGrpSpPr>
              <a:grpSpLocks/>
            </p:cNvGrpSpPr>
            <p:nvPr/>
          </p:nvGrpSpPr>
          <p:grpSpPr bwMode="auto">
            <a:xfrm>
              <a:off x="281" y="996"/>
              <a:ext cx="2890" cy="2117"/>
              <a:chOff x="1203" y="1890"/>
              <a:chExt cx="3138" cy="2286"/>
            </a:xfrm>
          </p:grpSpPr>
          <p:sp>
            <p:nvSpPr>
              <p:cNvPr id="27688" name="Line 5">
                <a:extLst>
                  <a:ext uri="{FF2B5EF4-FFF2-40B4-BE49-F238E27FC236}">
                    <a16:creationId xmlns:a16="http://schemas.microsoft.com/office/drawing/2014/main" id="{4B1B8AE8-4483-42F2-98AA-CF5A346D6D99}"/>
                  </a:ext>
                </a:extLst>
              </p:cNvPr>
              <p:cNvSpPr>
                <a:spLocks noChangeShapeType="1"/>
              </p:cNvSpPr>
              <p:nvPr/>
            </p:nvSpPr>
            <p:spPr bwMode="auto">
              <a:xfrm>
                <a:off x="1215" y="1926"/>
                <a:ext cx="312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89" name="Text Box 6">
                <a:extLst>
                  <a:ext uri="{FF2B5EF4-FFF2-40B4-BE49-F238E27FC236}">
                    <a16:creationId xmlns:a16="http://schemas.microsoft.com/office/drawing/2014/main" id="{0816413C-5B3F-4341-AC57-02EB1C7A4F13}"/>
                  </a:ext>
                </a:extLst>
              </p:cNvPr>
              <p:cNvSpPr txBox="1">
                <a:spLocks noChangeArrowheads="1"/>
              </p:cNvSpPr>
              <p:nvPr/>
            </p:nvSpPr>
            <p:spPr bwMode="auto">
              <a:xfrm>
                <a:off x="1707" y="1902"/>
                <a:ext cx="435" cy="3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800" i="1">
                    <a:solidFill>
                      <a:srgbClr val="000099"/>
                    </a:solidFill>
                    <a:latin typeface="Times New Roman" panose="02020603050405020304" pitchFamily="18" charset="0"/>
                    <a:ea typeface="楷体_GB2312" pitchFamily="49" charset="-122"/>
                  </a:rPr>
                  <a:t>A</a:t>
                </a:r>
                <a:r>
                  <a:rPr kumimoji="1" lang="en-US" altLang="zh-CN" sz="2800" i="1" baseline="-25000">
                    <a:solidFill>
                      <a:srgbClr val="000099"/>
                    </a:solidFill>
                    <a:latin typeface="Times New Roman" panose="02020603050405020304" pitchFamily="18" charset="0"/>
                    <a:ea typeface="楷体_GB2312" pitchFamily="49" charset="-122"/>
                  </a:rPr>
                  <a:t>1</a:t>
                </a:r>
                <a:endParaRPr kumimoji="1" lang="en-US" altLang="zh-CN" sz="2800" i="1">
                  <a:solidFill>
                    <a:srgbClr val="000099"/>
                  </a:solidFill>
                  <a:latin typeface="Times New Roman" panose="02020603050405020304" pitchFamily="18" charset="0"/>
                  <a:ea typeface="楷体_GB2312" pitchFamily="49" charset="-122"/>
                </a:endParaRPr>
              </a:p>
            </p:txBody>
          </p:sp>
          <p:sp>
            <p:nvSpPr>
              <p:cNvPr id="27690" name="Text Box 7">
                <a:extLst>
                  <a:ext uri="{FF2B5EF4-FFF2-40B4-BE49-F238E27FC236}">
                    <a16:creationId xmlns:a16="http://schemas.microsoft.com/office/drawing/2014/main" id="{B910E693-73CC-4DEF-8347-DB916DABAEA5}"/>
                  </a:ext>
                </a:extLst>
              </p:cNvPr>
              <p:cNvSpPr txBox="1">
                <a:spLocks noChangeArrowheads="1"/>
              </p:cNvSpPr>
              <p:nvPr/>
            </p:nvSpPr>
            <p:spPr bwMode="auto">
              <a:xfrm>
                <a:off x="1402" y="1894"/>
                <a:ext cx="435" cy="3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800" i="1">
                    <a:solidFill>
                      <a:srgbClr val="000099"/>
                    </a:solidFill>
                    <a:latin typeface="Times New Roman" panose="02020603050405020304" pitchFamily="18" charset="0"/>
                    <a:ea typeface="楷体_GB2312" pitchFamily="49" charset="-122"/>
                  </a:rPr>
                  <a:t>A</a:t>
                </a:r>
                <a:r>
                  <a:rPr kumimoji="1" lang="en-US" altLang="zh-CN" sz="2800" i="1" baseline="-25000">
                    <a:solidFill>
                      <a:srgbClr val="000099"/>
                    </a:solidFill>
                    <a:latin typeface="Times New Roman" panose="02020603050405020304" pitchFamily="18" charset="0"/>
                    <a:ea typeface="楷体_GB2312" pitchFamily="49" charset="-122"/>
                  </a:rPr>
                  <a:t>2</a:t>
                </a:r>
                <a:endParaRPr kumimoji="1" lang="en-US" altLang="zh-CN" sz="2800" i="1">
                  <a:solidFill>
                    <a:srgbClr val="000099"/>
                  </a:solidFill>
                  <a:latin typeface="Times New Roman" panose="02020603050405020304" pitchFamily="18" charset="0"/>
                  <a:ea typeface="楷体_GB2312" pitchFamily="49" charset="-122"/>
                </a:endParaRPr>
              </a:p>
            </p:txBody>
          </p:sp>
          <p:sp>
            <p:nvSpPr>
              <p:cNvPr id="27691" name="Text Box 8">
                <a:extLst>
                  <a:ext uri="{FF2B5EF4-FFF2-40B4-BE49-F238E27FC236}">
                    <a16:creationId xmlns:a16="http://schemas.microsoft.com/office/drawing/2014/main" id="{EF73101C-02EF-45EF-92AB-1462A9E490C6}"/>
                  </a:ext>
                </a:extLst>
              </p:cNvPr>
              <p:cNvSpPr txBox="1">
                <a:spLocks noChangeArrowheads="1"/>
              </p:cNvSpPr>
              <p:nvPr/>
            </p:nvSpPr>
            <p:spPr bwMode="auto">
              <a:xfrm>
                <a:off x="2000" y="1890"/>
                <a:ext cx="437" cy="3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800" i="1">
                    <a:solidFill>
                      <a:srgbClr val="000099"/>
                    </a:solidFill>
                    <a:latin typeface="Times New Roman" panose="02020603050405020304" pitchFamily="18" charset="0"/>
                    <a:ea typeface="楷体_GB2312" pitchFamily="49" charset="-122"/>
                  </a:rPr>
                  <a:t>A</a:t>
                </a:r>
                <a:r>
                  <a:rPr kumimoji="1" lang="en-US" altLang="zh-CN" sz="2800" i="1" baseline="-25000">
                    <a:solidFill>
                      <a:srgbClr val="000099"/>
                    </a:solidFill>
                    <a:latin typeface="Times New Roman" panose="02020603050405020304" pitchFamily="18" charset="0"/>
                    <a:ea typeface="楷体_GB2312" pitchFamily="49" charset="-122"/>
                  </a:rPr>
                  <a:t>0</a:t>
                </a:r>
                <a:endParaRPr kumimoji="1" lang="en-US" altLang="zh-CN" sz="2800" i="1">
                  <a:solidFill>
                    <a:srgbClr val="000099"/>
                  </a:solidFill>
                  <a:latin typeface="Times New Roman" panose="02020603050405020304" pitchFamily="18" charset="0"/>
                  <a:ea typeface="楷体_GB2312" pitchFamily="49" charset="-122"/>
                </a:endParaRPr>
              </a:p>
            </p:txBody>
          </p:sp>
          <p:sp>
            <p:nvSpPr>
              <p:cNvPr id="27692" name="Text Box 9">
                <a:extLst>
                  <a:ext uri="{FF2B5EF4-FFF2-40B4-BE49-F238E27FC236}">
                    <a16:creationId xmlns:a16="http://schemas.microsoft.com/office/drawing/2014/main" id="{15790CBC-6BF7-40FE-B726-911652283381}"/>
                  </a:ext>
                </a:extLst>
              </p:cNvPr>
              <p:cNvSpPr txBox="1">
                <a:spLocks noChangeArrowheads="1"/>
              </p:cNvSpPr>
              <p:nvPr/>
            </p:nvSpPr>
            <p:spPr bwMode="auto">
              <a:xfrm>
                <a:off x="2460" y="1895"/>
                <a:ext cx="437" cy="3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800" i="1">
                    <a:solidFill>
                      <a:srgbClr val="000099"/>
                    </a:solidFill>
                    <a:latin typeface="Times New Roman" panose="02020603050405020304" pitchFamily="18" charset="0"/>
                    <a:ea typeface="楷体_GB2312" pitchFamily="49" charset="-122"/>
                  </a:rPr>
                  <a:t>D</a:t>
                </a:r>
                <a:r>
                  <a:rPr kumimoji="1" lang="en-US" altLang="zh-CN" sz="2800" i="1" baseline="-25000">
                    <a:solidFill>
                      <a:srgbClr val="000099"/>
                    </a:solidFill>
                    <a:latin typeface="Times New Roman" panose="02020603050405020304" pitchFamily="18" charset="0"/>
                    <a:ea typeface="楷体_GB2312" pitchFamily="49" charset="-122"/>
                  </a:rPr>
                  <a:t>3</a:t>
                </a:r>
                <a:endParaRPr kumimoji="1" lang="en-US" altLang="zh-CN" sz="2800" i="1">
                  <a:solidFill>
                    <a:srgbClr val="000099"/>
                  </a:solidFill>
                  <a:latin typeface="Times New Roman" panose="02020603050405020304" pitchFamily="18" charset="0"/>
                  <a:ea typeface="楷体_GB2312" pitchFamily="49" charset="-122"/>
                </a:endParaRPr>
              </a:p>
            </p:txBody>
          </p:sp>
          <p:sp>
            <p:nvSpPr>
              <p:cNvPr id="27693" name="Text Box 10">
                <a:extLst>
                  <a:ext uri="{FF2B5EF4-FFF2-40B4-BE49-F238E27FC236}">
                    <a16:creationId xmlns:a16="http://schemas.microsoft.com/office/drawing/2014/main" id="{E9CEEAA9-30AE-404F-BFF2-F280AC804006}"/>
                  </a:ext>
                </a:extLst>
              </p:cNvPr>
              <p:cNvSpPr txBox="1">
                <a:spLocks noChangeArrowheads="1"/>
              </p:cNvSpPr>
              <p:nvPr/>
            </p:nvSpPr>
            <p:spPr bwMode="auto">
              <a:xfrm>
                <a:off x="2737" y="1901"/>
                <a:ext cx="436" cy="3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800" i="1">
                    <a:solidFill>
                      <a:srgbClr val="000099"/>
                    </a:solidFill>
                    <a:latin typeface="Times New Roman" panose="02020603050405020304" pitchFamily="18" charset="0"/>
                    <a:ea typeface="楷体_GB2312" pitchFamily="49" charset="-122"/>
                  </a:rPr>
                  <a:t>D</a:t>
                </a:r>
                <a:r>
                  <a:rPr kumimoji="1" lang="en-US" altLang="zh-CN" sz="2800" i="1" baseline="-25000">
                    <a:solidFill>
                      <a:srgbClr val="000099"/>
                    </a:solidFill>
                    <a:latin typeface="Times New Roman" panose="02020603050405020304" pitchFamily="18" charset="0"/>
                    <a:ea typeface="楷体_GB2312" pitchFamily="49" charset="-122"/>
                  </a:rPr>
                  <a:t>2</a:t>
                </a:r>
                <a:endParaRPr kumimoji="1" lang="en-US" altLang="zh-CN" sz="2800" i="1">
                  <a:solidFill>
                    <a:srgbClr val="000099"/>
                  </a:solidFill>
                  <a:latin typeface="Times New Roman" panose="02020603050405020304" pitchFamily="18" charset="0"/>
                  <a:ea typeface="楷体_GB2312" pitchFamily="49" charset="-122"/>
                </a:endParaRPr>
              </a:p>
            </p:txBody>
          </p:sp>
          <p:sp>
            <p:nvSpPr>
              <p:cNvPr id="27694" name="Text Box 11">
                <a:extLst>
                  <a:ext uri="{FF2B5EF4-FFF2-40B4-BE49-F238E27FC236}">
                    <a16:creationId xmlns:a16="http://schemas.microsoft.com/office/drawing/2014/main" id="{75BC5D40-088E-48D3-9D04-EACE572956E0}"/>
                  </a:ext>
                </a:extLst>
              </p:cNvPr>
              <p:cNvSpPr txBox="1">
                <a:spLocks noChangeArrowheads="1"/>
              </p:cNvSpPr>
              <p:nvPr/>
            </p:nvSpPr>
            <p:spPr bwMode="auto">
              <a:xfrm>
                <a:off x="2998" y="1896"/>
                <a:ext cx="437" cy="3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800" i="1">
                    <a:solidFill>
                      <a:srgbClr val="000099"/>
                    </a:solidFill>
                    <a:latin typeface="Times New Roman" panose="02020603050405020304" pitchFamily="18" charset="0"/>
                    <a:ea typeface="楷体_GB2312" pitchFamily="49" charset="-122"/>
                  </a:rPr>
                  <a:t>D</a:t>
                </a:r>
                <a:r>
                  <a:rPr kumimoji="1" lang="en-US" altLang="zh-CN" sz="2800" i="1" baseline="-25000">
                    <a:solidFill>
                      <a:srgbClr val="000099"/>
                    </a:solidFill>
                    <a:latin typeface="Times New Roman" panose="02020603050405020304" pitchFamily="18" charset="0"/>
                    <a:ea typeface="楷体_GB2312" pitchFamily="49" charset="-122"/>
                  </a:rPr>
                  <a:t>1</a:t>
                </a:r>
                <a:endParaRPr kumimoji="1" lang="en-US" altLang="zh-CN" sz="2800" i="1">
                  <a:solidFill>
                    <a:srgbClr val="000099"/>
                  </a:solidFill>
                  <a:latin typeface="Times New Roman" panose="02020603050405020304" pitchFamily="18" charset="0"/>
                  <a:ea typeface="楷体_GB2312" pitchFamily="49" charset="-122"/>
                </a:endParaRPr>
              </a:p>
            </p:txBody>
          </p:sp>
          <p:sp>
            <p:nvSpPr>
              <p:cNvPr id="27695" name="Text Box 12">
                <a:extLst>
                  <a:ext uri="{FF2B5EF4-FFF2-40B4-BE49-F238E27FC236}">
                    <a16:creationId xmlns:a16="http://schemas.microsoft.com/office/drawing/2014/main" id="{EA950B42-FD6E-44CE-998A-E1B207C5D44E}"/>
                  </a:ext>
                </a:extLst>
              </p:cNvPr>
              <p:cNvSpPr txBox="1">
                <a:spLocks noChangeArrowheads="1"/>
              </p:cNvSpPr>
              <p:nvPr/>
            </p:nvSpPr>
            <p:spPr bwMode="auto">
              <a:xfrm>
                <a:off x="3260" y="1893"/>
                <a:ext cx="435" cy="3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800" i="1">
                    <a:solidFill>
                      <a:srgbClr val="000099"/>
                    </a:solidFill>
                    <a:latin typeface="Times New Roman" panose="02020603050405020304" pitchFamily="18" charset="0"/>
                    <a:ea typeface="楷体_GB2312" pitchFamily="49" charset="-122"/>
                  </a:rPr>
                  <a:t>D</a:t>
                </a:r>
                <a:r>
                  <a:rPr kumimoji="1" lang="en-US" altLang="zh-CN" sz="2800" i="1" baseline="-25000">
                    <a:solidFill>
                      <a:srgbClr val="000099"/>
                    </a:solidFill>
                    <a:latin typeface="Times New Roman" panose="02020603050405020304" pitchFamily="18" charset="0"/>
                    <a:ea typeface="楷体_GB2312" pitchFamily="49" charset="-122"/>
                  </a:rPr>
                  <a:t>0</a:t>
                </a:r>
                <a:endParaRPr kumimoji="1" lang="en-US" altLang="zh-CN" sz="2800" i="1">
                  <a:solidFill>
                    <a:srgbClr val="000099"/>
                  </a:solidFill>
                  <a:latin typeface="Times New Roman" panose="02020603050405020304" pitchFamily="18" charset="0"/>
                  <a:ea typeface="楷体_GB2312" pitchFamily="49" charset="-122"/>
                </a:endParaRPr>
              </a:p>
            </p:txBody>
          </p:sp>
          <p:sp>
            <p:nvSpPr>
              <p:cNvPr id="27696" name="Text Box 13">
                <a:extLst>
                  <a:ext uri="{FF2B5EF4-FFF2-40B4-BE49-F238E27FC236}">
                    <a16:creationId xmlns:a16="http://schemas.microsoft.com/office/drawing/2014/main" id="{F948805D-9758-4DC8-BDEF-9C30BBCB622A}"/>
                  </a:ext>
                </a:extLst>
              </p:cNvPr>
              <p:cNvSpPr txBox="1">
                <a:spLocks noChangeArrowheads="1"/>
              </p:cNvSpPr>
              <p:nvPr/>
            </p:nvSpPr>
            <p:spPr bwMode="auto">
              <a:xfrm>
                <a:off x="3723" y="1908"/>
                <a:ext cx="618" cy="3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800">
                    <a:solidFill>
                      <a:srgbClr val="000099"/>
                    </a:solidFill>
                    <a:latin typeface="Times New Roman" panose="02020603050405020304" pitchFamily="18" charset="0"/>
                    <a:ea typeface="楷体_GB2312" pitchFamily="49" charset="-122"/>
                  </a:rPr>
                  <a:t>D/A</a:t>
                </a:r>
              </a:p>
            </p:txBody>
          </p:sp>
          <p:sp>
            <p:nvSpPr>
              <p:cNvPr id="27697" name="Line 14">
                <a:extLst>
                  <a:ext uri="{FF2B5EF4-FFF2-40B4-BE49-F238E27FC236}">
                    <a16:creationId xmlns:a16="http://schemas.microsoft.com/office/drawing/2014/main" id="{BB49E58E-0C89-4EAD-8A58-B9ED063F70EB}"/>
                  </a:ext>
                </a:extLst>
              </p:cNvPr>
              <p:cNvSpPr>
                <a:spLocks noChangeShapeType="1"/>
              </p:cNvSpPr>
              <p:nvPr/>
            </p:nvSpPr>
            <p:spPr bwMode="auto">
              <a:xfrm>
                <a:off x="2381" y="1927"/>
                <a:ext cx="1" cy="22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98" name="Line 15">
                <a:extLst>
                  <a:ext uri="{FF2B5EF4-FFF2-40B4-BE49-F238E27FC236}">
                    <a16:creationId xmlns:a16="http://schemas.microsoft.com/office/drawing/2014/main" id="{8758F38A-CD54-444C-964E-0CED5AE844FB}"/>
                  </a:ext>
                </a:extLst>
              </p:cNvPr>
              <p:cNvSpPr>
                <a:spLocks noChangeShapeType="1"/>
              </p:cNvSpPr>
              <p:nvPr/>
            </p:nvSpPr>
            <p:spPr bwMode="auto">
              <a:xfrm>
                <a:off x="3659" y="1910"/>
                <a:ext cx="1" cy="22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99" name="Line 16">
                <a:extLst>
                  <a:ext uri="{FF2B5EF4-FFF2-40B4-BE49-F238E27FC236}">
                    <a16:creationId xmlns:a16="http://schemas.microsoft.com/office/drawing/2014/main" id="{AC137373-2D10-4609-8AD4-44BAF7C79930}"/>
                  </a:ext>
                </a:extLst>
              </p:cNvPr>
              <p:cNvSpPr>
                <a:spLocks noChangeShapeType="1"/>
              </p:cNvSpPr>
              <p:nvPr/>
            </p:nvSpPr>
            <p:spPr bwMode="auto">
              <a:xfrm>
                <a:off x="1203" y="4128"/>
                <a:ext cx="312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700" name="Line 17">
                <a:extLst>
                  <a:ext uri="{FF2B5EF4-FFF2-40B4-BE49-F238E27FC236}">
                    <a16:creationId xmlns:a16="http://schemas.microsoft.com/office/drawing/2014/main" id="{3280D0DB-A517-4407-B2B2-6103D85F1640}"/>
                  </a:ext>
                </a:extLst>
              </p:cNvPr>
              <p:cNvSpPr>
                <a:spLocks noChangeShapeType="1"/>
              </p:cNvSpPr>
              <p:nvPr/>
            </p:nvSpPr>
            <p:spPr bwMode="auto">
              <a:xfrm>
                <a:off x="1203" y="2220"/>
                <a:ext cx="312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701" name="Text Box 18">
                <a:extLst>
                  <a:ext uri="{FF2B5EF4-FFF2-40B4-BE49-F238E27FC236}">
                    <a16:creationId xmlns:a16="http://schemas.microsoft.com/office/drawing/2014/main" id="{8501071D-75D1-4C77-AA4A-0C9C5EE35B87}"/>
                  </a:ext>
                </a:extLst>
              </p:cNvPr>
              <p:cNvSpPr txBox="1">
                <a:spLocks noChangeArrowheads="1"/>
              </p:cNvSpPr>
              <p:nvPr/>
            </p:nvSpPr>
            <p:spPr bwMode="auto">
              <a:xfrm>
                <a:off x="1461" y="2199"/>
                <a:ext cx="289"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0</a:t>
                </a:r>
              </a:p>
            </p:txBody>
          </p:sp>
          <p:sp>
            <p:nvSpPr>
              <p:cNvPr id="27702" name="Text Box 19">
                <a:extLst>
                  <a:ext uri="{FF2B5EF4-FFF2-40B4-BE49-F238E27FC236}">
                    <a16:creationId xmlns:a16="http://schemas.microsoft.com/office/drawing/2014/main" id="{6F7323F5-3EAA-4A1F-98D0-B3E9DB2CA445}"/>
                  </a:ext>
                </a:extLst>
              </p:cNvPr>
              <p:cNvSpPr txBox="1">
                <a:spLocks noChangeArrowheads="1"/>
              </p:cNvSpPr>
              <p:nvPr/>
            </p:nvSpPr>
            <p:spPr bwMode="auto">
              <a:xfrm>
                <a:off x="1459" y="3146"/>
                <a:ext cx="290" cy="3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1</a:t>
                </a:r>
              </a:p>
            </p:txBody>
          </p:sp>
          <p:sp>
            <p:nvSpPr>
              <p:cNvPr id="27703" name="Text Box 20">
                <a:extLst>
                  <a:ext uri="{FF2B5EF4-FFF2-40B4-BE49-F238E27FC236}">
                    <a16:creationId xmlns:a16="http://schemas.microsoft.com/office/drawing/2014/main" id="{AFF620AF-17A3-48B4-8B79-34FE12BB41C4}"/>
                  </a:ext>
                </a:extLst>
              </p:cNvPr>
              <p:cNvSpPr txBox="1">
                <a:spLocks noChangeArrowheads="1"/>
              </p:cNvSpPr>
              <p:nvPr/>
            </p:nvSpPr>
            <p:spPr bwMode="auto">
              <a:xfrm>
                <a:off x="1448" y="2438"/>
                <a:ext cx="292"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0</a:t>
                </a:r>
              </a:p>
            </p:txBody>
          </p:sp>
          <p:sp>
            <p:nvSpPr>
              <p:cNvPr id="27704" name="Text Box 21">
                <a:extLst>
                  <a:ext uri="{FF2B5EF4-FFF2-40B4-BE49-F238E27FC236}">
                    <a16:creationId xmlns:a16="http://schemas.microsoft.com/office/drawing/2014/main" id="{C086CEA0-2386-40F4-86D8-86ADAEF3346D}"/>
                  </a:ext>
                </a:extLst>
              </p:cNvPr>
              <p:cNvSpPr txBox="1">
                <a:spLocks noChangeArrowheads="1"/>
              </p:cNvSpPr>
              <p:nvPr/>
            </p:nvSpPr>
            <p:spPr bwMode="auto">
              <a:xfrm>
                <a:off x="1465" y="2679"/>
                <a:ext cx="292"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0</a:t>
                </a:r>
              </a:p>
            </p:txBody>
          </p:sp>
          <p:sp>
            <p:nvSpPr>
              <p:cNvPr id="27705" name="Text Box 22">
                <a:extLst>
                  <a:ext uri="{FF2B5EF4-FFF2-40B4-BE49-F238E27FC236}">
                    <a16:creationId xmlns:a16="http://schemas.microsoft.com/office/drawing/2014/main" id="{666BBCB5-4294-4F33-AD95-1C640F5D608B}"/>
                  </a:ext>
                </a:extLst>
              </p:cNvPr>
              <p:cNvSpPr txBox="1">
                <a:spLocks noChangeArrowheads="1"/>
              </p:cNvSpPr>
              <p:nvPr/>
            </p:nvSpPr>
            <p:spPr bwMode="auto">
              <a:xfrm>
                <a:off x="1461" y="2919"/>
                <a:ext cx="289"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0</a:t>
                </a:r>
              </a:p>
            </p:txBody>
          </p:sp>
          <p:sp>
            <p:nvSpPr>
              <p:cNvPr id="27706" name="Text Box 23">
                <a:extLst>
                  <a:ext uri="{FF2B5EF4-FFF2-40B4-BE49-F238E27FC236}">
                    <a16:creationId xmlns:a16="http://schemas.microsoft.com/office/drawing/2014/main" id="{5FA90BA7-1EBA-4ABA-A243-18F6A287C890}"/>
                  </a:ext>
                </a:extLst>
              </p:cNvPr>
              <p:cNvSpPr txBox="1">
                <a:spLocks noChangeArrowheads="1"/>
              </p:cNvSpPr>
              <p:nvPr/>
            </p:nvSpPr>
            <p:spPr bwMode="auto">
              <a:xfrm>
                <a:off x="1742" y="2205"/>
                <a:ext cx="290"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0</a:t>
                </a:r>
              </a:p>
            </p:txBody>
          </p:sp>
          <p:sp>
            <p:nvSpPr>
              <p:cNvPr id="27707" name="Text Box 24">
                <a:extLst>
                  <a:ext uri="{FF2B5EF4-FFF2-40B4-BE49-F238E27FC236}">
                    <a16:creationId xmlns:a16="http://schemas.microsoft.com/office/drawing/2014/main" id="{99067E48-49E0-493B-BAF8-8F912A7FBF91}"/>
                  </a:ext>
                </a:extLst>
              </p:cNvPr>
              <p:cNvSpPr txBox="1">
                <a:spLocks noChangeArrowheads="1"/>
              </p:cNvSpPr>
              <p:nvPr/>
            </p:nvSpPr>
            <p:spPr bwMode="auto">
              <a:xfrm>
                <a:off x="1754" y="2445"/>
                <a:ext cx="291"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0</a:t>
                </a:r>
              </a:p>
            </p:txBody>
          </p:sp>
          <p:sp>
            <p:nvSpPr>
              <p:cNvPr id="27708" name="Text Box 25">
                <a:extLst>
                  <a:ext uri="{FF2B5EF4-FFF2-40B4-BE49-F238E27FC236}">
                    <a16:creationId xmlns:a16="http://schemas.microsoft.com/office/drawing/2014/main" id="{26F1ECD1-26A6-4EE3-858B-273363B4983E}"/>
                  </a:ext>
                </a:extLst>
              </p:cNvPr>
              <p:cNvSpPr txBox="1">
                <a:spLocks noChangeArrowheads="1"/>
              </p:cNvSpPr>
              <p:nvPr/>
            </p:nvSpPr>
            <p:spPr bwMode="auto">
              <a:xfrm>
                <a:off x="1747" y="3153"/>
                <a:ext cx="291"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0</a:t>
                </a:r>
              </a:p>
            </p:txBody>
          </p:sp>
          <p:sp>
            <p:nvSpPr>
              <p:cNvPr id="27709" name="Text Box 26">
                <a:extLst>
                  <a:ext uri="{FF2B5EF4-FFF2-40B4-BE49-F238E27FC236}">
                    <a16:creationId xmlns:a16="http://schemas.microsoft.com/office/drawing/2014/main" id="{79692312-9718-4B64-AA6C-1AA91CE39DD8}"/>
                  </a:ext>
                </a:extLst>
              </p:cNvPr>
              <p:cNvSpPr txBox="1">
                <a:spLocks noChangeArrowheads="1"/>
              </p:cNvSpPr>
              <p:nvPr/>
            </p:nvSpPr>
            <p:spPr bwMode="auto">
              <a:xfrm>
                <a:off x="1754" y="3393"/>
                <a:ext cx="291"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0</a:t>
                </a:r>
              </a:p>
            </p:txBody>
          </p:sp>
          <p:sp>
            <p:nvSpPr>
              <p:cNvPr id="27710" name="Text Box 27">
                <a:extLst>
                  <a:ext uri="{FF2B5EF4-FFF2-40B4-BE49-F238E27FC236}">
                    <a16:creationId xmlns:a16="http://schemas.microsoft.com/office/drawing/2014/main" id="{635EB400-CAB7-4AFA-BE10-B611D4E8CD7D}"/>
                  </a:ext>
                </a:extLst>
              </p:cNvPr>
              <p:cNvSpPr txBox="1">
                <a:spLocks noChangeArrowheads="1"/>
              </p:cNvSpPr>
              <p:nvPr/>
            </p:nvSpPr>
            <p:spPr bwMode="auto">
              <a:xfrm>
                <a:off x="2041" y="2198"/>
                <a:ext cx="291"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0</a:t>
                </a:r>
              </a:p>
            </p:txBody>
          </p:sp>
          <p:sp>
            <p:nvSpPr>
              <p:cNvPr id="27711" name="Text Box 28">
                <a:extLst>
                  <a:ext uri="{FF2B5EF4-FFF2-40B4-BE49-F238E27FC236}">
                    <a16:creationId xmlns:a16="http://schemas.microsoft.com/office/drawing/2014/main" id="{AEC4B4CF-65B5-40F1-A1C5-AF7918E6B8A3}"/>
                  </a:ext>
                </a:extLst>
              </p:cNvPr>
              <p:cNvSpPr txBox="1">
                <a:spLocks noChangeArrowheads="1"/>
              </p:cNvSpPr>
              <p:nvPr/>
            </p:nvSpPr>
            <p:spPr bwMode="auto">
              <a:xfrm>
                <a:off x="2023" y="2672"/>
                <a:ext cx="291"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0</a:t>
                </a:r>
              </a:p>
            </p:txBody>
          </p:sp>
          <p:sp>
            <p:nvSpPr>
              <p:cNvPr id="27712" name="Text Box 29">
                <a:extLst>
                  <a:ext uri="{FF2B5EF4-FFF2-40B4-BE49-F238E27FC236}">
                    <a16:creationId xmlns:a16="http://schemas.microsoft.com/office/drawing/2014/main" id="{03B37ED9-722B-4F4E-A819-518E3B45D678}"/>
                  </a:ext>
                </a:extLst>
              </p:cNvPr>
              <p:cNvSpPr txBox="1">
                <a:spLocks noChangeArrowheads="1"/>
              </p:cNvSpPr>
              <p:nvPr/>
            </p:nvSpPr>
            <p:spPr bwMode="auto">
              <a:xfrm>
                <a:off x="2029" y="3146"/>
                <a:ext cx="290" cy="3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0</a:t>
                </a:r>
              </a:p>
            </p:txBody>
          </p:sp>
          <p:sp>
            <p:nvSpPr>
              <p:cNvPr id="27713" name="Text Box 30">
                <a:extLst>
                  <a:ext uri="{FF2B5EF4-FFF2-40B4-BE49-F238E27FC236}">
                    <a16:creationId xmlns:a16="http://schemas.microsoft.com/office/drawing/2014/main" id="{15CBDE14-37DA-4920-BFCC-00C2709604B5}"/>
                  </a:ext>
                </a:extLst>
              </p:cNvPr>
              <p:cNvSpPr txBox="1">
                <a:spLocks noChangeArrowheads="1"/>
              </p:cNvSpPr>
              <p:nvPr/>
            </p:nvSpPr>
            <p:spPr bwMode="auto">
              <a:xfrm>
                <a:off x="2034" y="3619"/>
                <a:ext cx="292"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0</a:t>
                </a:r>
              </a:p>
            </p:txBody>
          </p:sp>
          <p:sp>
            <p:nvSpPr>
              <p:cNvPr id="27714" name="Text Box 31">
                <a:extLst>
                  <a:ext uri="{FF2B5EF4-FFF2-40B4-BE49-F238E27FC236}">
                    <a16:creationId xmlns:a16="http://schemas.microsoft.com/office/drawing/2014/main" id="{D1A042CB-568F-4DD8-A6C2-85488061DB04}"/>
                  </a:ext>
                </a:extLst>
              </p:cNvPr>
              <p:cNvSpPr txBox="1">
                <a:spLocks noChangeArrowheads="1"/>
              </p:cNvSpPr>
              <p:nvPr/>
            </p:nvSpPr>
            <p:spPr bwMode="auto">
              <a:xfrm>
                <a:off x="1459" y="3385"/>
                <a:ext cx="290"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1</a:t>
                </a:r>
              </a:p>
            </p:txBody>
          </p:sp>
          <p:sp>
            <p:nvSpPr>
              <p:cNvPr id="27715" name="Text Box 32">
                <a:extLst>
                  <a:ext uri="{FF2B5EF4-FFF2-40B4-BE49-F238E27FC236}">
                    <a16:creationId xmlns:a16="http://schemas.microsoft.com/office/drawing/2014/main" id="{3A65BDD6-50F1-48FA-8FC1-7266B7BA89C1}"/>
                  </a:ext>
                </a:extLst>
              </p:cNvPr>
              <p:cNvSpPr txBox="1">
                <a:spLocks noChangeArrowheads="1"/>
              </p:cNvSpPr>
              <p:nvPr/>
            </p:nvSpPr>
            <p:spPr bwMode="auto">
              <a:xfrm>
                <a:off x="1453" y="3626"/>
                <a:ext cx="291"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1</a:t>
                </a:r>
              </a:p>
            </p:txBody>
          </p:sp>
          <p:sp>
            <p:nvSpPr>
              <p:cNvPr id="27716" name="Text Box 33">
                <a:extLst>
                  <a:ext uri="{FF2B5EF4-FFF2-40B4-BE49-F238E27FC236}">
                    <a16:creationId xmlns:a16="http://schemas.microsoft.com/office/drawing/2014/main" id="{9840B7E4-0840-416B-BDEB-0E4B567CCA50}"/>
                  </a:ext>
                </a:extLst>
              </p:cNvPr>
              <p:cNvSpPr txBox="1">
                <a:spLocks noChangeArrowheads="1"/>
              </p:cNvSpPr>
              <p:nvPr/>
            </p:nvSpPr>
            <p:spPr bwMode="auto">
              <a:xfrm>
                <a:off x="1459" y="3847"/>
                <a:ext cx="290"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1</a:t>
                </a:r>
              </a:p>
            </p:txBody>
          </p:sp>
          <p:sp>
            <p:nvSpPr>
              <p:cNvPr id="27717" name="Text Box 34">
                <a:extLst>
                  <a:ext uri="{FF2B5EF4-FFF2-40B4-BE49-F238E27FC236}">
                    <a16:creationId xmlns:a16="http://schemas.microsoft.com/office/drawing/2014/main" id="{C66EBA8D-69B0-4190-AA19-B7029B65F33F}"/>
                  </a:ext>
                </a:extLst>
              </p:cNvPr>
              <p:cNvSpPr txBox="1">
                <a:spLocks noChangeArrowheads="1"/>
              </p:cNvSpPr>
              <p:nvPr/>
            </p:nvSpPr>
            <p:spPr bwMode="auto">
              <a:xfrm>
                <a:off x="1738" y="2671"/>
                <a:ext cx="291" cy="3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1</a:t>
                </a:r>
              </a:p>
            </p:txBody>
          </p:sp>
          <p:sp>
            <p:nvSpPr>
              <p:cNvPr id="27718" name="Text Box 35">
                <a:extLst>
                  <a:ext uri="{FF2B5EF4-FFF2-40B4-BE49-F238E27FC236}">
                    <a16:creationId xmlns:a16="http://schemas.microsoft.com/office/drawing/2014/main" id="{ECE00CFB-A9E7-4B78-9F15-6D35024F0DC4}"/>
                  </a:ext>
                </a:extLst>
              </p:cNvPr>
              <p:cNvSpPr txBox="1">
                <a:spLocks noChangeArrowheads="1"/>
              </p:cNvSpPr>
              <p:nvPr/>
            </p:nvSpPr>
            <p:spPr bwMode="auto">
              <a:xfrm>
                <a:off x="1744" y="2911"/>
                <a:ext cx="290"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1</a:t>
                </a:r>
              </a:p>
            </p:txBody>
          </p:sp>
          <p:sp>
            <p:nvSpPr>
              <p:cNvPr id="27719" name="Text Box 36">
                <a:extLst>
                  <a:ext uri="{FF2B5EF4-FFF2-40B4-BE49-F238E27FC236}">
                    <a16:creationId xmlns:a16="http://schemas.microsoft.com/office/drawing/2014/main" id="{5420AD28-C7FF-4F47-9BBE-A2D79CAA7F32}"/>
                  </a:ext>
                </a:extLst>
              </p:cNvPr>
              <p:cNvSpPr txBox="1">
                <a:spLocks noChangeArrowheads="1"/>
              </p:cNvSpPr>
              <p:nvPr/>
            </p:nvSpPr>
            <p:spPr bwMode="auto">
              <a:xfrm>
                <a:off x="1749" y="3618"/>
                <a:ext cx="292"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1</a:t>
                </a:r>
              </a:p>
            </p:txBody>
          </p:sp>
          <p:sp>
            <p:nvSpPr>
              <p:cNvPr id="27720" name="Text Box 37">
                <a:extLst>
                  <a:ext uri="{FF2B5EF4-FFF2-40B4-BE49-F238E27FC236}">
                    <a16:creationId xmlns:a16="http://schemas.microsoft.com/office/drawing/2014/main" id="{6CC0D6B2-453A-4D03-A54C-985D9C966A43}"/>
                  </a:ext>
                </a:extLst>
              </p:cNvPr>
              <p:cNvSpPr txBox="1">
                <a:spLocks noChangeArrowheads="1"/>
              </p:cNvSpPr>
              <p:nvPr/>
            </p:nvSpPr>
            <p:spPr bwMode="auto">
              <a:xfrm>
                <a:off x="1738" y="3858"/>
                <a:ext cx="291"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1</a:t>
                </a:r>
              </a:p>
            </p:txBody>
          </p:sp>
          <p:sp>
            <p:nvSpPr>
              <p:cNvPr id="27721" name="Text Box 38">
                <a:extLst>
                  <a:ext uri="{FF2B5EF4-FFF2-40B4-BE49-F238E27FC236}">
                    <a16:creationId xmlns:a16="http://schemas.microsoft.com/office/drawing/2014/main" id="{5D36FA26-8BC8-4CEF-9763-53A525A96DB8}"/>
                  </a:ext>
                </a:extLst>
              </p:cNvPr>
              <p:cNvSpPr txBox="1">
                <a:spLocks noChangeArrowheads="1"/>
              </p:cNvSpPr>
              <p:nvPr/>
            </p:nvSpPr>
            <p:spPr bwMode="auto">
              <a:xfrm>
                <a:off x="2034" y="2446"/>
                <a:ext cx="292"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1</a:t>
                </a:r>
              </a:p>
            </p:txBody>
          </p:sp>
          <p:sp>
            <p:nvSpPr>
              <p:cNvPr id="27722" name="Text Box 39">
                <a:extLst>
                  <a:ext uri="{FF2B5EF4-FFF2-40B4-BE49-F238E27FC236}">
                    <a16:creationId xmlns:a16="http://schemas.microsoft.com/office/drawing/2014/main" id="{AB06E77B-68DB-47C1-98AA-3D86D9953C48}"/>
                  </a:ext>
                </a:extLst>
              </p:cNvPr>
              <p:cNvSpPr txBox="1">
                <a:spLocks noChangeArrowheads="1"/>
              </p:cNvSpPr>
              <p:nvPr/>
            </p:nvSpPr>
            <p:spPr bwMode="auto">
              <a:xfrm>
                <a:off x="2023" y="2920"/>
                <a:ext cx="291"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1</a:t>
                </a:r>
              </a:p>
            </p:txBody>
          </p:sp>
          <p:sp>
            <p:nvSpPr>
              <p:cNvPr id="27723" name="Text Box 40">
                <a:extLst>
                  <a:ext uri="{FF2B5EF4-FFF2-40B4-BE49-F238E27FC236}">
                    <a16:creationId xmlns:a16="http://schemas.microsoft.com/office/drawing/2014/main" id="{1C17A6F4-8790-4C9F-908B-3AE31502C02B}"/>
                  </a:ext>
                </a:extLst>
              </p:cNvPr>
              <p:cNvSpPr txBox="1">
                <a:spLocks noChangeArrowheads="1"/>
              </p:cNvSpPr>
              <p:nvPr/>
            </p:nvSpPr>
            <p:spPr bwMode="auto">
              <a:xfrm>
                <a:off x="2029" y="3375"/>
                <a:ext cx="290"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1</a:t>
                </a:r>
              </a:p>
            </p:txBody>
          </p:sp>
          <p:sp>
            <p:nvSpPr>
              <p:cNvPr id="27724" name="Text Box 41">
                <a:extLst>
                  <a:ext uri="{FF2B5EF4-FFF2-40B4-BE49-F238E27FC236}">
                    <a16:creationId xmlns:a16="http://schemas.microsoft.com/office/drawing/2014/main" id="{2F68F5DC-4E87-448C-BA51-B0F6E7F3ABDB}"/>
                  </a:ext>
                </a:extLst>
              </p:cNvPr>
              <p:cNvSpPr txBox="1">
                <a:spLocks noChangeArrowheads="1"/>
              </p:cNvSpPr>
              <p:nvPr/>
            </p:nvSpPr>
            <p:spPr bwMode="auto">
              <a:xfrm>
                <a:off x="2034" y="3849"/>
                <a:ext cx="292"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1</a:t>
                </a:r>
              </a:p>
            </p:txBody>
          </p:sp>
          <p:sp>
            <p:nvSpPr>
              <p:cNvPr id="27725" name="Text Box 42">
                <a:extLst>
                  <a:ext uri="{FF2B5EF4-FFF2-40B4-BE49-F238E27FC236}">
                    <a16:creationId xmlns:a16="http://schemas.microsoft.com/office/drawing/2014/main" id="{990A1F2B-AAA7-44EC-9768-93A033D2350B}"/>
                  </a:ext>
                </a:extLst>
              </p:cNvPr>
              <p:cNvSpPr txBox="1">
                <a:spLocks noChangeArrowheads="1"/>
              </p:cNvSpPr>
              <p:nvPr/>
            </p:nvSpPr>
            <p:spPr bwMode="auto">
              <a:xfrm>
                <a:off x="2513" y="2203"/>
                <a:ext cx="292"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0</a:t>
                </a:r>
              </a:p>
            </p:txBody>
          </p:sp>
          <p:sp>
            <p:nvSpPr>
              <p:cNvPr id="27726" name="Text Box 43">
                <a:extLst>
                  <a:ext uri="{FF2B5EF4-FFF2-40B4-BE49-F238E27FC236}">
                    <a16:creationId xmlns:a16="http://schemas.microsoft.com/office/drawing/2014/main" id="{EBFFC562-A883-4918-8185-D4FD246187F0}"/>
                  </a:ext>
                </a:extLst>
              </p:cNvPr>
              <p:cNvSpPr txBox="1">
                <a:spLocks noChangeArrowheads="1"/>
              </p:cNvSpPr>
              <p:nvPr/>
            </p:nvSpPr>
            <p:spPr bwMode="auto">
              <a:xfrm>
                <a:off x="2520" y="2443"/>
                <a:ext cx="291"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0</a:t>
                </a:r>
              </a:p>
            </p:txBody>
          </p:sp>
          <p:sp>
            <p:nvSpPr>
              <p:cNvPr id="27727" name="Text Box 44">
                <a:extLst>
                  <a:ext uri="{FF2B5EF4-FFF2-40B4-BE49-F238E27FC236}">
                    <a16:creationId xmlns:a16="http://schemas.microsoft.com/office/drawing/2014/main" id="{71501984-5969-4EC6-A5BD-80960DD4B4C6}"/>
                  </a:ext>
                </a:extLst>
              </p:cNvPr>
              <p:cNvSpPr txBox="1">
                <a:spLocks noChangeArrowheads="1"/>
              </p:cNvSpPr>
              <p:nvPr/>
            </p:nvSpPr>
            <p:spPr bwMode="auto">
              <a:xfrm>
                <a:off x="2526" y="2682"/>
                <a:ext cx="291"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0</a:t>
                </a:r>
              </a:p>
            </p:txBody>
          </p:sp>
          <p:sp>
            <p:nvSpPr>
              <p:cNvPr id="27728" name="Text Box 45">
                <a:extLst>
                  <a:ext uri="{FF2B5EF4-FFF2-40B4-BE49-F238E27FC236}">
                    <a16:creationId xmlns:a16="http://schemas.microsoft.com/office/drawing/2014/main" id="{C3F0394C-8502-4DA5-A0BC-E18EC15F0CBC}"/>
                  </a:ext>
                </a:extLst>
              </p:cNvPr>
              <p:cNvSpPr txBox="1">
                <a:spLocks noChangeArrowheads="1"/>
              </p:cNvSpPr>
              <p:nvPr/>
            </p:nvSpPr>
            <p:spPr bwMode="auto">
              <a:xfrm>
                <a:off x="2513" y="3626"/>
                <a:ext cx="292"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0</a:t>
                </a:r>
              </a:p>
            </p:txBody>
          </p:sp>
          <p:sp>
            <p:nvSpPr>
              <p:cNvPr id="27729" name="Text Box 46">
                <a:extLst>
                  <a:ext uri="{FF2B5EF4-FFF2-40B4-BE49-F238E27FC236}">
                    <a16:creationId xmlns:a16="http://schemas.microsoft.com/office/drawing/2014/main" id="{F6CE06C8-534C-4945-9C44-445A4656DA14}"/>
                  </a:ext>
                </a:extLst>
              </p:cNvPr>
              <p:cNvSpPr txBox="1">
                <a:spLocks noChangeArrowheads="1"/>
              </p:cNvSpPr>
              <p:nvPr/>
            </p:nvSpPr>
            <p:spPr bwMode="auto">
              <a:xfrm>
                <a:off x="2508" y="3865"/>
                <a:ext cx="290"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0</a:t>
                </a:r>
              </a:p>
            </p:txBody>
          </p:sp>
          <p:sp>
            <p:nvSpPr>
              <p:cNvPr id="27730" name="Text Box 47">
                <a:extLst>
                  <a:ext uri="{FF2B5EF4-FFF2-40B4-BE49-F238E27FC236}">
                    <a16:creationId xmlns:a16="http://schemas.microsoft.com/office/drawing/2014/main" id="{F16A6696-4A8F-45D0-85D0-2ADF0A9EA34C}"/>
                  </a:ext>
                </a:extLst>
              </p:cNvPr>
              <p:cNvSpPr txBox="1">
                <a:spLocks noChangeArrowheads="1"/>
              </p:cNvSpPr>
              <p:nvPr/>
            </p:nvSpPr>
            <p:spPr bwMode="auto">
              <a:xfrm>
                <a:off x="2792" y="2197"/>
                <a:ext cx="291" cy="3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0</a:t>
                </a:r>
              </a:p>
            </p:txBody>
          </p:sp>
          <p:sp>
            <p:nvSpPr>
              <p:cNvPr id="27731" name="Text Box 48">
                <a:extLst>
                  <a:ext uri="{FF2B5EF4-FFF2-40B4-BE49-F238E27FC236}">
                    <a16:creationId xmlns:a16="http://schemas.microsoft.com/office/drawing/2014/main" id="{2B38A8ED-94FB-45C4-B438-6CE0800E435C}"/>
                  </a:ext>
                </a:extLst>
              </p:cNvPr>
              <p:cNvSpPr txBox="1">
                <a:spLocks noChangeArrowheads="1"/>
              </p:cNvSpPr>
              <p:nvPr/>
            </p:nvSpPr>
            <p:spPr bwMode="auto">
              <a:xfrm>
                <a:off x="2798" y="2436"/>
                <a:ext cx="290"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0</a:t>
                </a:r>
              </a:p>
            </p:txBody>
          </p:sp>
          <p:sp>
            <p:nvSpPr>
              <p:cNvPr id="27732" name="Text Box 49">
                <a:extLst>
                  <a:ext uri="{FF2B5EF4-FFF2-40B4-BE49-F238E27FC236}">
                    <a16:creationId xmlns:a16="http://schemas.microsoft.com/office/drawing/2014/main" id="{061523D0-94AA-4FFA-8FB1-81139BB82FF9}"/>
                  </a:ext>
                </a:extLst>
              </p:cNvPr>
              <p:cNvSpPr txBox="1">
                <a:spLocks noChangeArrowheads="1"/>
              </p:cNvSpPr>
              <p:nvPr/>
            </p:nvSpPr>
            <p:spPr bwMode="auto">
              <a:xfrm>
                <a:off x="2798" y="2911"/>
                <a:ext cx="290"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0</a:t>
                </a:r>
              </a:p>
            </p:txBody>
          </p:sp>
          <p:sp>
            <p:nvSpPr>
              <p:cNvPr id="27733" name="Text Box 50">
                <a:extLst>
                  <a:ext uri="{FF2B5EF4-FFF2-40B4-BE49-F238E27FC236}">
                    <a16:creationId xmlns:a16="http://schemas.microsoft.com/office/drawing/2014/main" id="{084A195B-6D6C-4622-95C1-CF8D59669D91}"/>
                  </a:ext>
                </a:extLst>
              </p:cNvPr>
              <p:cNvSpPr txBox="1">
                <a:spLocks noChangeArrowheads="1"/>
              </p:cNvSpPr>
              <p:nvPr/>
            </p:nvSpPr>
            <p:spPr bwMode="auto">
              <a:xfrm>
                <a:off x="2804" y="3384"/>
                <a:ext cx="291"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0</a:t>
                </a:r>
              </a:p>
            </p:txBody>
          </p:sp>
          <p:sp>
            <p:nvSpPr>
              <p:cNvPr id="27734" name="Text Box 51">
                <a:extLst>
                  <a:ext uri="{FF2B5EF4-FFF2-40B4-BE49-F238E27FC236}">
                    <a16:creationId xmlns:a16="http://schemas.microsoft.com/office/drawing/2014/main" id="{FAFEB428-7F04-4D55-A18B-FB35DFAEAFEC}"/>
                  </a:ext>
                </a:extLst>
              </p:cNvPr>
              <p:cNvSpPr txBox="1">
                <a:spLocks noChangeArrowheads="1"/>
              </p:cNvSpPr>
              <p:nvPr/>
            </p:nvSpPr>
            <p:spPr bwMode="auto">
              <a:xfrm>
                <a:off x="2798" y="3858"/>
                <a:ext cx="290"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0</a:t>
                </a:r>
              </a:p>
            </p:txBody>
          </p:sp>
          <p:sp>
            <p:nvSpPr>
              <p:cNvPr id="27735" name="Text Box 52">
                <a:extLst>
                  <a:ext uri="{FF2B5EF4-FFF2-40B4-BE49-F238E27FC236}">
                    <a16:creationId xmlns:a16="http://schemas.microsoft.com/office/drawing/2014/main" id="{E31090FC-9170-46FF-A975-291661E2AD71}"/>
                  </a:ext>
                </a:extLst>
              </p:cNvPr>
              <p:cNvSpPr txBox="1">
                <a:spLocks noChangeArrowheads="1"/>
              </p:cNvSpPr>
              <p:nvPr/>
            </p:nvSpPr>
            <p:spPr bwMode="auto">
              <a:xfrm>
                <a:off x="3050" y="2208"/>
                <a:ext cx="292"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0</a:t>
                </a:r>
              </a:p>
            </p:txBody>
          </p:sp>
          <p:sp>
            <p:nvSpPr>
              <p:cNvPr id="27736" name="Text Box 53">
                <a:extLst>
                  <a:ext uri="{FF2B5EF4-FFF2-40B4-BE49-F238E27FC236}">
                    <a16:creationId xmlns:a16="http://schemas.microsoft.com/office/drawing/2014/main" id="{40B08597-B6B0-48E1-ACE5-12B9F9F0B80C}"/>
                  </a:ext>
                </a:extLst>
              </p:cNvPr>
              <p:cNvSpPr txBox="1">
                <a:spLocks noChangeArrowheads="1"/>
              </p:cNvSpPr>
              <p:nvPr/>
            </p:nvSpPr>
            <p:spPr bwMode="auto">
              <a:xfrm>
                <a:off x="3057" y="2682"/>
                <a:ext cx="290"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0</a:t>
                </a:r>
              </a:p>
            </p:txBody>
          </p:sp>
          <p:sp>
            <p:nvSpPr>
              <p:cNvPr id="27737" name="Text Box 54">
                <a:extLst>
                  <a:ext uri="{FF2B5EF4-FFF2-40B4-BE49-F238E27FC236}">
                    <a16:creationId xmlns:a16="http://schemas.microsoft.com/office/drawing/2014/main" id="{DBE81C3C-1EEB-4CAE-8626-89DF703B0DD4}"/>
                  </a:ext>
                </a:extLst>
              </p:cNvPr>
              <p:cNvSpPr txBox="1">
                <a:spLocks noChangeArrowheads="1"/>
              </p:cNvSpPr>
              <p:nvPr/>
            </p:nvSpPr>
            <p:spPr bwMode="auto">
              <a:xfrm>
                <a:off x="3063" y="2905"/>
                <a:ext cx="290"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0</a:t>
                </a:r>
              </a:p>
            </p:txBody>
          </p:sp>
          <p:sp>
            <p:nvSpPr>
              <p:cNvPr id="27738" name="Text Box 55">
                <a:extLst>
                  <a:ext uri="{FF2B5EF4-FFF2-40B4-BE49-F238E27FC236}">
                    <a16:creationId xmlns:a16="http://schemas.microsoft.com/office/drawing/2014/main" id="{D2432826-1DB9-43E9-8117-80F0D3771592}"/>
                  </a:ext>
                </a:extLst>
              </p:cNvPr>
              <p:cNvSpPr txBox="1">
                <a:spLocks noChangeArrowheads="1"/>
              </p:cNvSpPr>
              <p:nvPr/>
            </p:nvSpPr>
            <p:spPr bwMode="auto">
              <a:xfrm>
                <a:off x="3063" y="3144"/>
                <a:ext cx="290"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0</a:t>
                </a:r>
              </a:p>
            </p:txBody>
          </p:sp>
          <p:sp>
            <p:nvSpPr>
              <p:cNvPr id="27739" name="Text Box 56">
                <a:extLst>
                  <a:ext uri="{FF2B5EF4-FFF2-40B4-BE49-F238E27FC236}">
                    <a16:creationId xmlns:a16="http://schemas.microsoft.com/office/drawing/2014/main" id="{DF78165A-605E-4B76-8254-AC8936E41C7F}"/>
                  </a:ext>
                </a:extLst>
              </p:cNvPr>
              <p:cNvSpPr txBox="1">
                <a:spLocks noChangeArrowheads="1"/>
              </p:cNvSpPr>
              <p:nvPr/>
            </p:nvSpPr>
            <p:spPr bwMode="auto">
              <a:xfrm>
                <a:off x="3057" y="3384"/>
                <a:ext cx="290"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0</a:t>
                </a:r>
              </a:p>
            </p:txBody>
          </p:sp>
          <p:sp>
            <p:nvSpPr>
              <p:cNvPr id="27740" name="Text Box 57">
                <a:extLst>
                  <a:ext uri="{FF2B5EF4-FFF2-40B4-BE49-F238E27FC236}">
                    <a16:creationId xmlns:a16="http://schemas.microsoft.com/office/drawing/2014/main" id="{1A2C3A2F-80B2-4C38-BA36-EE766E951D78}"/>
                  </a:ext>
                </a:extLst>
              </p:cNvPr>
              <p:cNvSpPr txBox="1">
                <a:spLocks noChangeArrowheads="1"/>
              </p:cNvSpPr>
              <p:nvPr/>
            </p:nvSpPr>
            <p:spPr bwMode="auto">
              <a:xfrm>
                <a:off x="3313" y="2207"/>
                <a:ext cx="290"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0</a:t>
                </a:r>
              </a:p>
            </p:txBody>
          </p:sp>
          <p:sp>
            <p:nvSpPr>
              <p:cNvPr id="27741" name="Text Box 58">
                <a:extLst>
                  <a:ext uri="{FF2B5EF4-FFF2-40B4-BE49-F238E27FC236}">
                    <a16:creationId xmlns:a16="http://schemas.microsoft.com/office/drawing/2014/main" id="{929EFDD4-0708-4DFA-8D4D-2640083B8258}"/>
                  </a:ext>
                </a:extLst>
              </p:cNvPr>
              <p:cNvSpPr txBox="1">
                <a:spLocks noChangeArrowheads="1"/>
              </p:cNvSpPr>
              <p:nvPr/>
            </p:nvSpPr>
            <p:spPr bwMode="auto">
              <a:xfrm>
                <a:off x="3315" y="2448"/>
                <a:ext cx="292"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0</a:t>
                </a:r>
              </a:p>
            </p:txBody>
          </p:sp>
          <p:sp>
            <p:nvSpPr>
              <p:cNvPr id="27742" name="Text Box 59">
                <a:extLst>
                  <a:ext uri="{FF2B5EF4-FFF2-40B4-BE49-F238E27FC236}">
                    <a16:creationId xmlns:a16="http://schemas.microsoft.com/office/drawing/2014/main" id="{B857A989-E3F4-4753-B2A6-881E77D0B5E5}"/>
                  </a:ext>
                </a:extLst>
              </p:cNvPr>
              <p:cNvSpPr txBox="1">
                <a:spLocks noChangeArrowheads="1"/>
              </p:cNvSpPr>
              <p:nvPr/>
            </p:nvSpPr>
            <p:spPr bwMode="auto">
              <a:xfrm>
                <a:off x="3323" y="2669"/>
                <a:ext cx="290"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0</a:t>
                </a:r>
              </a:p>
            </p:txBody>
          </p:sp>
          <p:sp>
            <p:nvSpPr>
              <p:cNvPr id="27743" name="Text Box 60">
                <a:extLst>
                  <a:ext uri="{FF2B5EF4-FFF2-40B4-BE49-F238E27FC236}">
                    <a16:creationId xmlns:a16="http://schemas.microsoft.com/office/drawing/2014/main" id="{F3A76FB0-A1C6-44A5-9397-39876B98FEF8}"/>
                  </a:ext>
                </a:extLst>
              </p:cNvPr>
              <p:cNvSpPr txBox="1">
                <a:spLocks noChangeArrowheads="1"/>
              </p:cNvSpPr>
              <p:nvPr/>
            </p:nvSpPr>
            <p:spPr bwMode="auto">
              <a:xfrm>
                <a:off x="3328" y="2910"/>
                <a:ext cx="290"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0</a:t>
                </a:r>
              </a:p>
            </p:txBody>
          </p:sp>
          <p:sp>
            <p:nvSpPr>
              <p:cNvPr id="27744" name="Text Box 61">
                <a:extLst>
                  <a:ext uri="{FF2B5EF4-FFF2-40B4-BE49-F238E27FC236}">
                    <a16:creationId xmlns:a16="http://schemas.microsoft.com/office/drawing/2014/main" id="{916B59BF-CCD7-4953-9846-B148B2939DCE}"/>
                  </a:ext>
                </a:extLst>
              </p:cNvPr>
              <p:cNvSpPr txBox="1">
                <a:spLocks noChangeArrowheads="1"/>
              </p:cNvSpPr>
              <p:nvPr/>
            </p:nvSpPr>
            <p:spPr bwMode="auto">
              <a:xfrm>
                <a:off x="3331" y="3149"/>
                <a:ext cx="290"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0</a:t>
                </a:r>
              </a:p>
            </p:txBody>
          </p:sp>
          <p:sp>
            <p:nvSpPr>
              <p:cNvPr id="27745" name="Text Box 62">
                <a:extLst>
                  <a:ext uri="{FF2B5EF4-FFF2-40B4-BE49-F238E27FC236}">
                    <a16:creationId xmlns:a16="http://schemas.microsoft.com/office/drawing/2014/main" id="{F36CD858-A7D8-44F6-A369-0A7B9CB0B48D}"/>
                  </a:ext>
                </a:extLst>
              </p:cNvPr>
              <p:cNvSpPr txBox="1">
                <a:spLocks noChangeArrowheads="1"/>
              </p:cNvSpPr>
              <p:nvPr/>
            </p:nvSpPr>
            <p:spPr bwMode="auto">
              <a:xfrm>
                <a:off x="3323" y="3624"/>
                <a:ext cx="290"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0</a:t>
                </a:r>
              </a:p>
            </p:txBody>
          </p:sp>
          <p:sp>
            <p:nvSpPr>
              <p:cNvPr id="27746" name="Text Box 63">
                <a:extLst>
                  <a:ext uri="{FF2B5EF4-FFF2-40B4-BE49-F238E27FC236}">
                    <a16:creationId xmlns:a16="http://schemas.microsoft.com/office/drawing/2014/main" id="{AD1FC899-4224-4CB4-BE06-87758D30C802}"/>
                  </a:ext>
                </a:extLst>
              </p:cNvPr>
              <p:cNvSpPr txBox="1">
                <a:spLocks noChangeArrowheads="1"/>
              </p:cNvSpPr>
              <p:nvPr/>
            </p:nvSpPr>
            <p:spPr bwMode="auto">
              <a:xfrm>
                <a:off x="3825" y="2211"/>
                <a:ext cx="291"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0</a:t>
                </a:r>
              </a:p>
            </p:txBody>
          </p:sp>
          <p:sp>
            <p:nvSpPr>
              <p:cNvPr id="27747" name="Text Box 64">
                <a:extLst>
                  <a:ext uri="{FF2B5EF4-FFF2-40B4-BE49-F238E27FC236}">
                    <a16:creationId xmlns:a16="http://schemas.microsoft.com/office/drawing/2014/main" id="{A0D73296-44C0-4AC1-888F-6399A721AAF1}"/>
                  </a:ext>
                </a:extLst>
              </p:cNvPr>
              <p:cNvSpPr txBox="1">
                <a:spLocks noChangeArrowheads="1"/>
              </p:cNvSpPr>
              <p:nvPr/>
            </p:nvSpPr>
            <p:spPr bwMode="auto">
              <a:xfrm>
                <a:off x="2513" y="2907"/>
                <a:ext cx="291"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1</a:t>
                </a:r>
              </a:p>
            </p:txBody>
          </p:sp>
          <p:sp>
            <p:nvSpPr>
              <p:cNvPr id="27748" name="Text Box 65">
                <a:extLst>
                  <a:ext uri="{FF2B5EF4-FFF2-40B4-BE49-F238E27FC236}">
                    <a16:creationId xmlns:a16="http://schemas.microsoft.com/office/drawing/2014/main" id="{ECB71F51-23F5-4888-8848-8535AEE2132B}"/>
                  </a:ext>
                </a:extLst>
              </p:cNvPr>
              <p:cNvSpPr txBox="1">
                <a:spLocks noChangeArrowheads="1"/>
              </p:cNvSpPr>
              <p:nvPr/>
            </p:nvSpPr>
            <p:spPr bwMode="auto">
              <a:xfrm>
                <a:off x="2507" y="3147"/>
                <a:ext cx="291"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1</a:t>
                </a:r>
              </a:p>
            </p:txBody>
          </p:sp>
          <p:sp>
            <p:nvSpPr>
              <p:cNvPr id="27749" name="Text Box 66">
                <a:extLst>
                  <a:ext uri="{FF2B5EF4-FFF2-40B4-BE49-F238E27FC236}">
                    <a16:creationId xmlns:a16="http://schemas.microsoft.com/office/drawing/2014/main" id="{7F89102A-DEE9-42CE-BFD4-0472C805FCDF}"/>
                  </a:ext>
                </a:extLst>
              </p:cNvPr>
              <p:cNvSpPr txBox="1">
                <a:spLocks noChangeArrowheads="1"/>
              </p:cNvSpPr>
              <p:nvPr/>
            </p:nvSpPr>
            <p:spPr bwMode="auto">
              <a:xfrm>
                <a:off x="2513" y="3385"/>
                <a:ext cx="291"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1</a:t>
                </a:r>
              </a:p>
            </p:txBody>
          </p:sp>
          <p:sp>
            <p:nvSpPr>
              <p:cNvPr id="27750" name="Text Box 67">
                <a:extLst>
                  <a:ext uri="{FF2B5EF4-FFF2-40B4-BE49-F238E27FC236}">
                    <a16:creationId xmlns:a16="http://schemas.microsoft.com/office/drawing/2014/main" id="{1ECA6D49-D5A5-4B7E-990D-AF8AF68A3D78}"/>
                  </a:ext>
                </a:extLst>
              </p:cNvPr>
              <p:cNvSpPr txBox="1">
                <a:spLocks noChangeArrowheads="1"/>
              </p:cNvSpPr>
              <p:nvPr/>
            </p:nvSpPr>
            <p:spPr bwMode="auto">
              <a:xfrm>
                <a:off x="2791" y="2682"/>
                <a:ext cx="292"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1</a:t>
                </a:r>
              </a:p>
            </p:txBody>
          </p:sp>
          <p:sp>
            <p:nvSpPr>
              <p:cNvPr id="27751" name="Text Box 68">
                <a:extLst>
                  <a:ext uri="{FF2B5EF4-FFF2-40B4-BE49-F238E27FC236}">
                    <a16:creationId xmlns:a16="http://schemas.microsoft.com/office/drawing/2014/main" id="{209260A0-4584-4ADA-A327-7F0B295F337F}"/>
                  </a:ext>
                </a:extLst>
              </p:cNvPr>
              <p:cNvSpPr txBox="1">
                <a:spLocks noChangeArrowheads="1"/>
              </p:cNvSpPr>
              <p:nvPr/>
            </p:nvSpPr>
            <p:spPr bwMode="auto">
              <a:xfrm>
                <a:off x="2797" y="3139"/>
                <a:ext cx="290"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1</a:t>
                </a:r>
              </a:p>
            </p:txBody>
          </p:sp>
          <p:sp>
            <p:nvSpPr>
              <p:cNvPr id="27752" name="Text Box 69">
                <a:extLst>
                  <a:ext uri="{FF2B5EF4-FFF2-40B4-BE49-F238E27FC236}">
                    <a16:creationId xmlns:a16="http://schemas.microsoft.com/office/drawing/2014/main" id="{5F4E6AB7-4812-4054-A92A-7454DF1F4383}"/>
                  </a:ext>
                </a:extLst>
              </p:cNvPr>
              <p:cNvSpPr txBox="1">
                <a:spLocks noChangeArrowheads="1"/>
              </p:cNvSpPr>
              <p:nvPr/>
            </p:nvSpPr>
            <p:spPr bwMode="auto">
              <a:xfrm>
                <a:off x="2802" y="3613"/>
                <a:ext cx="293"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1</a:t>
                </a:r>
              </a:p>
            </p:txBody>
          </p:sp>
          <p:sp>
            <p:nvSpPr>
              <p:cNvPr id="27753" name="Text Box 70">
                <a:extLst>
                  <a:ext uri="{FF2B5EF4-FFF2-40B4-BE49-F238E27FC236}">
                    <a16:creationId xmlns:a16="http://schemas.microsoft.com/office/drawing/2014/main" id="{EA78EF9D-045E-45EC-B226-113CAAE464D4}"/>
                  </a:ext>
                </a:extLst>
              </p:cNvPr>
              <p:cNvSpPr txBox="1">
                <a:spLocks noChangeArrowheads="1"/>
              </p:cNvSpPr>
              <p:nvPr/>
            </p:nvSpPr>
            <p:spPr bwMode="auto">
              <a:xfrm>
                <a:off x="3045" y="2436"/>
                <a:ext cx="289"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1</a:t>
                </a:r>
              </a:p>
            </p:txBody>
          </p:sp>
          <p:sp>
            <p:nvSpPr>
              <p:cNvPr id="27754" name="Text Box 71">
                <a:extLst>
                  <a:ext uri="{FF2B5EF4-FFF2-40B4-BE49-F238E27FC236}">
                    <a16:creationId xmlns:a16="http://schemas.microsoft.com/office/drawing/2014/main" id="{8B3D6F1B-42FC-4F0F-82BE-8784BD27922E}"/>
                  </a:ext>
                </a:extLst>
              </p:cNvPr>
              <p:cNvSpPr txBox="1">
                <a:spLocks noChangeArrowheads="1"/>
              </p:cNvSpPr>
              <p:nvPr/>
            </p:nvSpPr>
            <p:spPr bwMode="auto">
              <a:xfrm>
                <a:off x="3049" y="3612"/>
                <a:ext cx="292"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1</a:t>
                </a:r>
              </a:p>
            </p:txBody>
          </p:sp>
          <p:sp>
            <p:nvSpPr>
              <p:cNvPr id="27755" name="Text Box 72">
                <a:extLst>
                  <a:ext uri="{FF2B5EF4-FFF2-40B4-BE49-F238E27FC236}">
                    <a16:creationId xmlns:a16="http://schemas.microsoft.com/office/drawing/2014/main" id="{525DE8A5-C55E-4E37-A198-435E7600856A}"/>
                  </a:ext>
                </a:extLst>
              </p:cNvPr>
              <p:cNvSpPr txBox="1">
                <a:spLocks noChangeArrowheads="1"/>
              </p:cNvSpPr>
              <p:nvPr/>
            </p:nvSpPr>
            <p:spPr bwMode="auto">
              <a:xfrm>
                <a:off x="3057" y="3852"/>
                <a:ext cx="290"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1</a:t>
                </a:r>
              </a:p>
            </p:txBody>
          </p:sp>
          <p:sp>
            <p:nvSpPr>
              <p:cNvPr id="27756" name="Text Box 73">
                <a:extLst>
                  <a:ext uri="{FF2B5EF4-FFF2-40B4-BE49-F238E27FC236}">
                    <a16:creationId xmlns:a16="http://schemas.microsoft.com/office/drawing/2014/main" id="{517D6D73-150B-4F6D-9B88-4DA8F1679B72}"/>
                  </a:ext>
                </a:extLst>
              </p:cNvPr>
              <p:cNvSpPr txBox="1">
                <a:spLocks noChangeArrowheads="1"/>
              </p:cNvSpPr>
              <p:nvPr/>
            </p:nvSpPr>
            <p:spPr bwMode="auto">
              <a:xfrm>
                <a:off x="3326" y="3390"/>
                <a:ext cx="291" cy="3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1</a:t>
                </a:r>
              </a:p>
            </p:txBody>
          </p:sp>
          <p:sp>
            <p:nvSpPr>
              <p:cNvPr id="27757" name="Text Box 74">
                <a:extLst>
                  <a:ext uri="{FF2B5EF4-FFF2-40B4-BE49-F238E27FC236}">
                    <a16:creationId xmlns:a16="http://schemas.microsoft.com/office/drawing/2014/main" id="{508DFE6A-483D-4076-B298-8BCFCFC25D83}"/>
                  </a:ext>
                </a:extLst>
              </p:cNvPr>
              <p:cNvSpPr txBox="1">
                <a:spLocks noChangeArrowheads="1"/>
              </p:cNvSpPr>
              <p:nvPr/>
            </p:nvSpPr>
            <p:spPr bwMode="auto">
              <a:xfrm>
                <a:off x="3332" y="3865"/>
                <a:ext cx="290"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1</a:t>
                </a:r>
              </a:p>
            </p:txBody>
          </p:sp>
          <p:sp>
            <p:nvSpPr>
              <p:cNvPr id="27758" name="Text Box 75">
                <a:extLst>
                  <a:ext uri="{FF2B5EF4-FFF2-40B4-BE49-F238E27FC236}">
                    <a16:creationId xmlns:a16="http://schemas.microsoft.com/office/drawing/2014/main" id="{3468E3AC-D849-4D54-8CD9-F3077188385F}"/>
                  </a:ext>
                </a:extLst>
              </p:cNvPr>
              <p:cNvSpPr txBox="1">
                <a:spLocks noChangeArrowheads="1"/>
              </p:cNvSpPr>
              <p:nvPr/>
            </p:nvSpPr>
            <p:spPr bwMode="auto">
              <a:xfrm>
                <a:off x="3835" y="2435"/>
                <a:ext cx="201"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2</a:t>
                </a:r>
              </a:p>
            </p:txBody>
          </p:sp>
          <p:sp>
            <p:nvSpPr>
              <p:cNvPr id="27759" name="Text Box 76">
                <a:extLst>
                  <a:ext uri="{FF2B5EF4-FFF2-40B4-BE49-F238E27FC236}">
                    <a16:creationId xmlns:a16="http://schemas.microsoft.com/office/drawing/2014/main" id="{3F61639E-45C8-476B-A9B2-27B9ECBC030D}"/>
                  </a:ext>
                </a:extLst>
              </p:cNvPr>
              <p:cNvSpPr txBox="1">
                <a:spLocks noChangeArrowheads="1"/>
              </p:cNvSpPr>
              <p:nvPr/>
            </p:nvSpPr>
            <p:spPr bwMode="auto">
              <a:xfrm>
                <a:off x="3834" y="2677"/>
                <a:ext cx="255"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4</a:t>
                </a:r>
              </a:p>
            </p:txBody>
          </p:sp>
          <p:sp>
            <p:nvSpPr>
              <p:cNvPr id="27760" name="Text Box 77">
                <a:extLst>
                  <a:ext uri="{FF2B5EF4-FFF2-40B4-BE49-F238E27FC236}">
                    <a16:creationId xmlns:a16="http://schemas.microsoft.com/office/drawing/2014/main" id="{61BF2B8E-308A-45C6-9C4D-CE9A1D5C28BC}"/>
                  </a:ext>
                </a:extLst>
              </p:cNvPr>
              <p:cNvSpPr txBox="1">
                <a:spLocks noChangeArrowheads="1"/>
              </p:cNvSpPr>
              <p:nvPr/>
            </p:nvSpPr>
            <p:spPr bwMode="auto">
              <a:xfrm>
                <a:off x="3846" y="2918"/>
                <a:ext cx="254"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8</a:t>
                </a:r>
              </a:p>
            </p:txBody>
          </p:sp>
          <p:sp>
            <p:nvSpPr>
              <p:cNvPr id="27761" name="Text Box 78">
                <a:extLst>
                  <a:ext uri="{FF2B5EF4-FFF2-40B4-BE49-F238E27FC236}">
                    <a16:creationId xmlns:a16="http://schemas.microsoft.com/office/drawing/2014/main" id="{730CD517-3281-4BA0-9056-F155975A89E6}"/>
                  </a:ext>
                </a:extLst>
              </p:cNvPr>
              <p:cNvSpPr txBox="1">
                <a:spLocks noChangeArrowheads="1"/>
              </p:cNvSpPr>
              <p:nvPr/>
            </p:nvSpPr>
            <p:spPr bwMode="auto">
              <a:xfrm>
                <a:off x="3797" y="3140"/>
                <a:ext cx="436"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12</a:t>
                </a:r>
              </a:p>
            </p:txBody>
          </p:sp>
          <p:sp>
            <p:nvSpPr>
              <p:cNvPr id="27762" name="Text Box 79">
                <a:extLst>
                  <a:ext uri="{FF2B5EF4-FFF2-40B4-BE49-F238E27FC236}">
                    <a16:creationId xmlns:a16="http://schemas.microsoft.com/office/drawing/2014/main" id="{6E9B0311-8F82-47D4-A890-CDD25E257FFB}"/>
                  </a:ext>
                </a:extLst>
              </p:cNvPr>
              <p:cNvSpPr txBox="1">
                <a:spLocks noChangeArrowheads="1"/>
              </p:cNvSpPr>
              <p:nvPr/>
            </p:nvSpPr>
            <p:spPr bwMode="auto">
              <a:xfrm>
                <a:off x="3849" y="3378"/>
                <a:ext cx="253"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9</a:t>
                </a:r>
              </a:p>
            </p:txBody>
          </p:sp>
          <p:sp>
            <p:nvSpPr>
              <p:cNvPr id="27763" name="Text Box 80">
                <a:extLst>
                  <a:ext uri="{FF2B5EF4-FFF2-40B4-BE49-F238E27FC236}">
                    <a16:creationId xmlns:a16="http://schemas.microsoft.com/office/drawing/2014/main" id="{1EA82E33-B767-4D4D-8D5A-3D038590D4B0}"/>
                  </a:ext>
                </a:extLst>
              </p:cNvPr>
              <p:cNvSpPr txBox="1">
                <a:spLocks noChangeArrowheads="1"/>
              </p:cNvSpPr>
              <p:nvPr/>
            </p:nvSpPr>
            <p:spPr bwMode="auto">
              <a:xfrm>
                <a:off x="3858" y="3619"/>
                <a:ext cx="254"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6</a:t>
                </a:r>
              </a:p>
            </p:txBody>
          </p:sp>
          <p:sp>
            <p:nvSpPr>
              <p:cNvPr id="27764" name="Text Box 81">
                <a:extLst>
                  <a:ext uri="{FF2B5EF4-FFF2-40B4-BE49-F238E27FC236}">
                    <a16:creationId xmlns:a16="http://schemas.microsoft.com/office/drawing/2014/main" id="{4D4CE898-F56F-402B-9BFF-CBAFFB86274B}"/>
                  </a:ext>
                </a:extLst>
              </p:cNvPr>
              <p:cNvSpPr txBox="1">
                <a:spLocks noChangeArrowheads="1"/>
              </p:cNvSpPr>
              <p:nvPr/>
            </p:nvSpPr>
            <p:spPr bwMode="auto">
              <a:xfrm>
                <a:off x="3861" y="3859"/>
                <a:ext cx="254"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3</a:t>
                </a:r>
              </a:p>
            </p:txBody>
          </p:sp>
        </p:grpSp>
      </p:grpSp>
      <p:grpSp>
        <p:nvGrpSpPr>
          <p:cNvPr id="27651" name="Group 82">
            <a:extLst>
              <a:ext uri="{FF2B5EF4-FFF2-40B4-BE49-F238E27FC236}">
                <a16:creationId xmlns:a16="http://schemas.microsoft.com/office/drawing/2014/main" id="{F1F81EF6-A5CD-4EB6-9FC4-A4E42267473B}"/>
              </a:ext>
            </a:extLst>
          </p:cNvPr>
          <p:cNvGrpSpPr>
            <a:grpSpLocks/>
          </p:cNvGrpSpPr>
          <p:nvPr/>
        </p:nvGrpSpPr>
        <p:grpSpPr bwMode="auto">
          <a:xfrm>
            <a:off x="5359400" y="1450975"/>
            <a:ext cx="3219450" cy="3635375"/>
            <a:chOff x="3376" y="914"/>
            <a:chExt cx="2028" cy="2290"/>
          </a:xfrm>
        </p:grpSpPr>
        <p:sp>
          <p:nvSpPr>
            <p:cNvPr id="27659" name="Line 83">
              <a:extLst>
                <a:ext uri="{FF2B5EF4-FFF2-40B4-BE49-F238E27FC236}">
                  <a16:creationId xmlns:a16="http://schemas.microsoft.com/office/drawing/2014/main" id="{D55EA2AD-07F6-4FF7-93F8-4B469C05FF6A}"/>
                </a:ext>
              </a:extLst>
            </p:cNvPr>
            <p:cNvSpPr>
              <a:spLocks noChangeShapeType="1"/>
            </p:cNvSpPr>
            <p:nvPr/>
          </p:nvSpPr>
          <p:spPr bwMode="auto">
            <a:xfrm>
              <a:off x="3431" y="2923"/>
              <a:ext cx="1742" cy="0"/>
            </a:xfrm>
            <a:prstGeom prst="line">
              <a:avLst/>
            </a:prstGeom>
            <a:noFill/>
            <a:ln w="38100">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0" name="Line 84">
              <a:extLst>
                <a:ext uri="{FF2B5EF4-FFF2-40B4-BE49-F238E27FC236}">
                  <a16:creationId xmlns:a16="http://schemas.microsoft.com/office/drawing/2014/main" id="{19AAEFBC-E394-49FB-A3E8-797234C146AC}"/>
                </a:ext>
              </a:extLst>
            </p:cNvPr>
            <p:cNvSpPr>
              <a:spLocks noChangeShapeType="1"/>
            </p:cNvSpPr>
            <p:nvPr/>
          </p:nvSpPr>
          <p:spPr bwMode="auto">
            <a:xfrm flipV="1">
              <a:off x="3583" y="1124"/>
              <a:ext cx="0" cy="2047"/>
            </a:xfrm>
            <a:prstGeom prst="line">
              <a:avLst/>
            </a:prstGeom>
            <a:noFill/>
            <a:ln w="38100">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1" name="Line 85">
              <a:extLst>
                <a:ext uri="{FF2B5EF4-FFF2-40B4-BE49-F238E27FC236}">
                  <a16:creationId xmlns:a16="http://schemas.microsoft.com/office/drawing/2014/main" id="{FC53F1F8-C594-426E-87AB-5DDB2AA330D5}"/>
                </a:ext>
              </a:extLst>
            </p:cNvPr>
            <p:cNvSpPr>
              <a:spLocks noChangeShapeType="1"/>
            </p:cNvSpPr>
            <p:nvPr/>
          </p:nvSpPr>
          <p:spPr bwMode="auto">
            <a:xfrm>
              <a:off x="3590" y="2920"/>
              <a:ext cx="137" cy="0"/>
            </a:xfrm>
            <a:prstGeom prst="line">
              <a:avLst/>
            </a:prstGeom>
            <a:noFill/>
            <a:ln w="38100">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2" name="Line 86">
              <a:extLst>
                <a:ext uri="{FF2B5EF4-FFF2-40B4-BE49-F238E27FC236}">
                  <a16:creationId xmlns:a16="http://schemas.microsoft.com/office/drawing/2014/main" id="{4E6AB4A4-6FAE-4AAC-B4DD-E557FB7E887F}"/>
                </a:ext>
              </a:extLst>
            </p:cNvPr>
            <p:cNvSpPr>
              <a:spLocks noChangeShapeType="1"/>
            </p:cNvSpPr>
            <p:nvPr/>
          </p:nvSpPr>
          <p:spPr bwMode="auto">
            <a:xfrm>
              <a:off x="3724" y="2660"/>
              <a:ext cx="136" cy="0"/>
            </a:xfrm>
            <a:prstGeom prst="line">
              <a:avLst/>
            </a:prstGeom>
            <a:noFill/>
            <a:ln w="38100">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3" name="Line 87">
              <a:extLst>
                <a:ext uri="{FF2B5EF4-FFF2-40B4-BE49-F238E27FC236}">
                  <a16:creationId xmlns:a16="http://schemas.microsoft.com/office/drawing/2014/main" id="{0E075546-78A1-49EF-8024-2323974F9028}"/>
                </a:ext>
              </a:extLst>
            </p:cNvPr>
            <p:cNvSpPr>
              <a:spLocks noChangeShapeType="1"/>
            </p:cNvSpPr>
            <p:nvPr/>
          </p:nvSpPr>
          <p:spPr bwMode="auto">
            <a:xfrm>
              <a:off x="3849" y="2380"/>
              <a:ext cx="136" cy="0"/>
            </a:xfrm>
            <a:prstGeom prst="line">
              <a:avLst/>
            </a:prstGeom>
            <a:noFill/>
            <a:ln w="38100">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4" name="Line 88">
              <a:extLst>
                <a:ext uri="{FF2B5EF4-FFF2-40B4-BE49-F238E27FC236}">
                  <a16:creationId xmlns:a16="http://schemas.microsoft.com/office/drawing/2014/main" id="{DD673E43-52EF-4C66-A1B4-26A460FB96A6}"/>
                </a:ext>
              </a:extLst>
            </p:cNvPr>
            <p:cNvSpPr>
              <a:spLocks noChangeShapeType="1"/>
            </p:cNvSpPr>
            <p:nvPr/>
          </p:nvSpPr>
          <p:spPr bwMode="auto">
            <a:xfrm>
              <a:off x="3990" y="1821"/>
              <a:ext cx="136" cy="0"/>
            </a:xfrm>
            <a:prstGeom prst="line">
              <a:avLst/>
            </a:prstGeom>
            <a:noFill/>
            <a:ln w="38100">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5" name="Line 89">
              <a:extLst>
                <a:ext uri="{FF2B5EF4-FFF2-40B4-BE49-F238E27FC236}">
                  <a16:creationId xmlns:a16="http://schemas.microsoft.com/office/drawing/2014/main" id="{5DEC7829-2F78-496D-B6F2-46A8EC4DAAAA}"/>
                </a:ext>
              </a:extLst>
            </p:cNvPr>
            <p:cNvSpPr>
              <a:spLocks noChangeShapeType="1"/>
            </p:cNvSpPr>
            <p:nvPr/>
          </p:nvSpPr>
          <p:spPr bwMode="auto">
            <a:xfrm>
              <a:off x="4132" y="1261"/>
              <a:ext cx="135" cy="0"/>
            </a:xfrm>
            <a:prstGeom prst="line">
              <a:avLst/>
            </a:prstGeom>
            <a:noFill/>
            <a:ln w="38100">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6" name="Line 90">
              <a:extLst>
                <a:ext uri="{FF2B5EF4-FFF2-40B4-BE49-F238E27FC236}">
                  <a16:creationId xmlns:a16="http://schemas.microsoft.com/office/drawing/2014/main" id="{B3520B1E-FD6D-4730-9CC1-019F7542193C}"/>
                </a:ext>
              </a:extLst>
            </p:cNvPr>
            <p:cNvSpPr>
              <a:spLocks noChangeShapeType="1"/>
            </p:cNvSpPr>
            <p:nvPr/>
          </p:nvSpPr>
          <p:spPr bwMode="auto">
            <a:xfrm>
              <a:off x="4274" y="1694"/>
              <a:ext cx="135" cy="0"/>
            </a:xfrm>
            <a:prstGeom prst="line">
              <a:avLst/>
            </a:prstGeom>
            <a:noFill/>
            <a:ln w="38100">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7" name="Line 91">
              <a:extLst>
                <a:ext uri="{FF2B5EF4-FFF2-40B4-BE49-F238E27FC236}">
                  <a16:creationId xmlns:a16="http://schemas.microsoft.com/office/drawing/2014/main" id="{7FC2E2FB-53CA-45F9-85F6-94B4B0340A57}"/>
                </a:ext>
              </a:extLst>
            </p:cNvPr>
            <p:cNvSpPr>
              <a:spLocks noChangeShapeType="1"/>
            </p:cNvSpPr>
            <p:nvPr/>
          </p:nvSpPr>
          <p:spPr bwMode="auto">
            <a:xfrm>
              <a:off x="4389" y="2104"/>
              <a:ext cx="136" cy="0"/>
            </a:xfrm>
            <a:prstGeom prst="line">
              <a:avLst/>
            </a:prstGeom>
            <a:noFill/>
            <a:ln w="38100">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8" name="Line 92">
              <a:extLst>
                <a:ext uri="{FF2B5EF4-FFF2-40B4-BE49-F238E27FC236}">
                  <a16:creationId xmlns:a16="http://schemas.microsoft.com/office/drawing/2014/main" id="{239E2639-B51A-4ADF-8D53-4C30ED881F7F}"/>
                </a:ext>
              </a:extLst>
            </p:cNvPr>
            <p:cNvSpPr>
              <a:spLocks noChangeShapeType="1"/>
            </p:cNvSpPr>
            <p:nvPr/>
          </p:nvSpPr>
          <p:spPr bwMode="auto">
            <a:xfrm>
              <a:off x="4521" y="2511"/>
              <a:ext cx="137" cy="0"/>
            </a:xfrm>
            <a:prstGeom prst="line">
              <a:avLst/>
            </a:prstGeom>
            <a:noFill/>
            <a:ln w="38100">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9" name="Line 93">
              <a:extLst>
                <a:ext uri="{FF2B5EF4-FFF2-40B4-BE49-F238E27FC236}">
                  <a16:creationId xmlns:a16="http://schemas.microsoft.com/office/drawing/2014/main" id="{90B76F0D-E500-44C3-8B7B-915FC637750F}"/>
                </a:ext>
              </a:extLst>
            </p:cNvPr>
            <p:cNvSpPr>
              <a:spLocks noChangeShapeType="1"/>
            </p:cNvSpPr>
            <p:nvPr/>
          </p:nvSpPr>
          <p:spPr bwMode="auto">
            <a:xfrm>
              <a:off x="3727" y="2654"/>
              <a:ext cx="0" cy="266"/>
            </a:xfrm>
            <a:prstGeom prst="line">
              <a:avLst/>
            </a:prstGeom>
            <a:noFill/>
            <a:ln w="38100">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0" name="Line 94">
              <a:extLst>
                <a:ext uri="{FF2B5EF4-FFF2-40B4-BE49-F238E27FC236}">
                  <a16:creationId xmlns:a16="http://schemas.microsoft.com/office/drawing/2014/main" id="{FB5B5586-9206-49B7-87C0-FBD3183B0468}"/>
                </a:ext>
              </a:extLst>
            </p:cNvPr>
            <p:cNvSpPr>
              <a:spLocks noChangeShapeType="1"/>
            </p:cNvSpPr>
            <p:nvPr/>
          </p:nvSpPr>
          <p:spPr bwMode="auto">
            <a:xfrm>
              <a:off x="3859" y="2388"/>
              <a:ext cx="0" cy="267"/>
            </a:xfrm>
            <a:prstGeom prst="line">
              <a:avLst/>
            </a:prstGeom>
            <a:noFill/>
            <a:ln w="38100">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1" name="Line 95">
              <a:extLst>
                <a:ext uri="{FF2B5EF4-FFF2-40B4-BE49-F238E27FC236}">
                  <a16:creationId xmlns:a16="http://schemas.microsoft.com/office/drawing/2014/main" id="{D6BFF1C3-1834-4644-8947-E17A33609E95}"/>
                </a:ext>
              </a:extLst>
            </p:cNvPr>
            <p:cNvSpPr>
              <a:spLocks noChangeShapeType="1"/>
            </p:cNvSpPr>
            <p:nvPr/>
          </p:nvSpPr>
          <p:spPr bwMode="auto">
            <a:xfrm>
              <a:off x="3992" y="1817"/>
              <a:ext cx="0" cy="577"/>
            </a:xfrm>
            <a:prstGeom prst="line">
              <a:avLst/>
            </a:prstGeom>
            <a:noFill/>
            <a:ln w="38100">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2" name="Line 96">
              <a:extLst>
                <a:ext uri="{FF2B5EF4-FFF2-40B4-BE49-F238E27FC236}">
                  <a16:creationId xmlns:a16="http://schemas.microsoft.com/office/drawing/2014/main" id="{01E330F3-A518-40C0-913B-79195FEDC376}"/>
                </a:ext>
              </a:extLst>
            </p:cNvPr>
            <p:cNvSpPr>
              <a:spLocks noChangeShapeType="1"/>
            </p:cNvSpPr>
            <p:nvPr/>
          </p:nvSpPr>
          <p:spPr bwMode="auto">
            <a:xfrm>
              <a:off x="4124" y="1253"/>
              <a:ext cx="0" cy="578"/>
            </a:xfrm>
            <a:prstGeom prst="line">
              <a:avLst/>
            </a:prstGeom>
            <a:noFill/>
            <a:ln w="38100">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3" name="Line 97">
              <a:extLst>
                <a:ext uri="{FF2B5EF4-FFF2-40B4-BE49-F238E27FC236}">
                  <a16:creationId xmlns:a16="http://schemas.microsoft.com/office/drawing/2014/main" id="{E2962D12-F686-4EDC-8745-8F5BF2DB280D}"/>
                </a:ext>
              </a:extLst>
            </p:cNvPr>
            <p:cNvSpPr>
              <a:spLocks noChangeShapeType="1"/>
            </p:cNvSpPr>
            <p:nvPr/>
          </p:nvSpPr>
          <p:spPr bwMode="auto">
            <a:xfrm>
              <a:off x="4256" y="1257"/>
              <a:ext cx="0" cy="439"/>
            </a:xfrm>
            <a:prstGeom prst="line">
              <a:avLst/>
            </a:prstGeom>
            <a:noFill/>
            <a:ln w="38100">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4" name="Line 98">
              <a:extLst>
                <a:ext uri="{FF2B5EF4-FFF2-40B4-BE49-F238E27FC236}">
                  <a16:creationId xmlns:a16="http://schemas.microsoft.com/office/drawing/2014/main" id="{71B4068B-C58E-476B-9403-C789BFB8886D}"/>
                </a:ext>
              </a:extLst>
            </p:cNvPr>
            <p:cNvSpPr>
              <a:spLocks noChangeShapeType="1"/>
            </p:cNvSpPr>
            <p:nvPr/>
          </p:nvSpPr>
          <p:spPr bwMode="auto">
            <a:xfrm>
              <a:off x="4406" y="1693"/>
              <a:ext cx="0" cy="421"/>
            </a:xfrm>
            <a:prstGeom prst="line">
              <a:avLst/>
            </a:prstGeom>
            <a:noFill/>
            <a:ln w="38100">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5" name="Line 99">
              <a:extLst>
                <a:ext uri="{FF2B5EF4-FFF2-40B4-BE49-F238E27FC236}">
                  <a16:creationId xmlns:a16="http://schemas.microsoft.com/office/drawing/2014/main" id="{069F6259-6D7C-40C8-B4F7-EB2CA2E3A169}"/>
                </a:ext>
              </a:extLst>
            </p:cNvPr>
            <p:cNvSpPr>
              <a:spLocks noChangeShapeType="1"/>
            </p:cNvSpPr>
            <p:nvPr/>
          </p:nvSpPr>
          <p:spPr bwMode="auto">
            <a:xfrm>
              <a:off x="4521" y="2100"/>
              <a:ext cx="0" cy="421"/>
            </a:xfrm>
            <a:prstGeom prst="line">
              <a:avLst/>
            </a:prstGeom>
            <a:noFill/>
            <a:ln w="38100">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6" name="Line 100">
              <a:extLst>
                <a:ext uri="{FF2B5EF4-FFF2-40B4-BE49-F238E27FC236}">
                  <a16:creationId xmlns:a16="http://schemas.microsoft.com/office/drawing/2014/main" id="{2DF625A9-9020-40F3-B157-7B8CADE2D04B}"/>
                </a:ext>
              </a:extLst>
            </p:cNvPr>
            <p:cNvSpPr>
              <a:spLocks noChangeShapeType="1"/>
            </p:cNvSpPr>
            <p:nvPr/>
          </p:nvSpPr>
          <p:spPr bwMode="auto">
            <a:xfrm>
              <a:off x="4661" y="2917"/>
              <a:ext cx="137" cy="0"/>
            </a:xfrm>
            <a:prstGeom prst="line">
              <a:avLst/>
            </a:prstGeom>
            <a:noFill/>
            <a:ln w="38100">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7" name="Line 101">
              <a:extLst>
                <a:ext uri="{FF2B5EF4-FFF2-40B4-BE49-F238E27FC236}">
                  <a16:creationId xmlns:a16="http://schemas.microsoft.com/office/drawing/2014/main" id="{80A2D3D6-388D-4872-BC06-0B89B6242D38}"/>
                </a:ext>
              </a:extLst>
            </p:cNvPr>
            <p:cNvSpPr>
              <a:spLocks noChangeShapeType="1"/>
            </p:cNvSpPr>
            <p:nvPr/>
          </p:nvSpPr>
          <p:spPr bwMode="auto">
            <a:xfrm>
              <a:off x="4786" y="2658"/>
              <a:ext cx="136" cy="0"/>
            </a:xfrm>
            <a:prstGeom prst="line">
              <a:avLst/>
            </a:prstGeom>
            <a:noFill/>
            <a:ln w="38100">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8" name="Line 102">
              <a:extLst>
                <a:ext uri="{FF2B5EF4-FFF2-40B4-BE49-F238E27FC236}">
                  <a16:creationId xmlns:a16="http://schemas.microsoft.com/office/drawing/2014/main" id="{636AC2F5-E41F-4E8C-9E84-F95B1F3773E1}"/>
                </a:ext>
              </a:extLst>
            </p:cNvPr>
            <p:cNvSpPr>
              <a:spLocks noChangeShapeType="1"/>
            </p:cNvSpPr>
            <p:nvPr/>
          </p:nvSpPr>
          <p:spPr bwMode="auto">
            <a:xfrm>
              <a:off x="4904" y="2382"/>
              <a:ext cx="137" cy="0"/>
            </a:xfrm>
            <a:prstGeom prst="line">
              <a:avLst/>
            </a:prstGeom>
            <a:noFill/>
            <a:ln w="38100">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9" name="Line 103">
              <a:extLst>
                <a:ext uri="{FF2B5EF4-FFF2-40B4-BE49-F238E27FC236}">
                  <a16:creationId xmlns:a16="http://schemas.microsoft.com/office/drawing/2014/main" id="{FC32EF75-E7D6-404A-A845-4C8E7ED9A132}"/>
                </a:ext>
              </a:extLst>
            </p:cNvPr>
            <p:cNvSpPr>
              <a:spLocks noChangeShapeType="1"/>
            </p:cNvSpPr>
            <p:nvPr/>
          </p:nvSpPr>
          <p:spPr bwMode="auto">
            <a:xfrm>
              <a:off x="4781" y="2667"/>
              <a:ext cx="0" cy="266"/>
            </a:xfrm>
            <a:prstGeom prst="line">
              <a:avLst/>
            </a:prstGeom>
            <a:noFill/>
            <a:ln w="38100">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80" name="Line 104">
              <a:extLst>
                <a:ext uri="{FF2B5EF4-FFF2-40B4-BE49-F238E27FC236}">
                  <a16:creationId xmlns:a16="http://schemas.microsoft.com/office/drawing/2014/main" id="{8EACAC90-9390-4C38-B17F-B33D9C573E4D}"/>
                </a:ext>
              </a:extLst>
            </p:cNvPr>
            <p:cNvSpPr>
              <a:spLocks noChangeShapeType="1"/>
            </p:cNvSpPr>
            <p:nvPr/>
          </p:nvSpPr>
          <p:spPr bwMode="auto">
            <a:xfrm>
              <a:off x="4914" y="2391"/>
              <a:ext cx="0" cy="267"/>
            </a:xfrm>
            <a:prstGeom prst="line">
              <a:avLst/>
            </a:prstGeom>
            <a:noFill/>
            <a:ln w="38100">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81" name="Line 105">
              <a:extLst>
                <a:ext uri="{FF2B5EF4-FFF2-40B4-BE49-F238E27FC236}">
                  <a16:creationId xmlns:a16="http://schemas.microsoft.com/office/drawing/2014/main" id="{BA1AD3AA-4DDF-418A-98AC-014A6785B9BE}"/>
                </a:ext>
              </a:extLst>
            </p:cNvPr>
            <p:cNvSpPr>
              <a:spLocks noChangeShapeType="1"/>
            </p:cNvSpPr>
            <p:nvPr/>
          </p:nvSpPr>
          <p:spPr bwMode="auto">
            <a:xfrm>
              <a:off x="5037" y="1805"/>
              <a:ext cx="0" cy="577"/>
            </a:xfrm>
            <a:prstGeom prst="line">
              <a:avLst/>
            </a:prstGeom>
            <a:noFill/>
            <a:ln w="38100">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82" name="Line 106">
              <a:extLst>
                <a:ext uri="{FF2B5EF4-FFF2-40B4-BE49-F238E27FC236}">
                  <a16:creationId xmlns:a16="http://schemas.microsoft.com/office/drawing/2014/main" id="{05045140-1E0F-4C5E-B684-DE055279B0CA}"/>
                </a:ext>
              </a:extLst>
            </p:cNvPr>
            <p:cNvSpPr>
              <a:spLocks noChangeShapeType="1"/>
            </p:cNvSpPr>
            <p:nvPr/>
          </p:nvSpPr>
          <p:spPr bwMode="auto">
            <a:xfrm>
              <a:off x="4660" y="2501"/>
              <a:ext cx="0" cy="414"/>
            </a:xfrm>
            <a:prstGeom prst="line">
              <a:avLst/>
            </a:prstGeom>
            <a:noFill/>
            <a:ln w="38100">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83" name="Rectangle 107">
              <a:extLst>
                <a:ext uri="{FF2B5EF4-FFF2-40B4-BE49-F238E27FC236}">
                  <a16:creationId xmlns:a16="http://schemas.microsoft.com/office/drawing/2014/main" id="{BD53E405-884E-4F2D-A2D6-0CFF6D7275D1}"/>
                </a:ext>
              </a:extLst>
            </p:cNvPr>
            <p:cNvSpPr>
              <a:spLocks noChangeArrowheads="1"/>
            </p:cNvSpPr>
            <p:nvPr/>
          </p:nvSpPr>
          <p:spPr bwMode="auto">
            <a:xfrm>
              <a:off x="5217" y="2839"/>
              <a:ext cx="1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3200" i="1">
                  <a:solidFill>
                    <a:srgbClr val="000099"/>
                  </a:solidFill>
                  <a:latin typeface="Times New Roman" panose="02020603050405020304" pitchFamily="18" charset="0"/>
                  <a:ea typeface="楷体_GB2312" pitchFamily="49" charset="-122"/>
                </a:rPr>
                <a:t>t</a:t>
              </a:r>
            </a:p>
          </p:txBody>
        </p:sp>
        <p:sp>
          <p:nvSpPr>
            <p:cNvPr id="27684" name="Rectangle 108">
              <a:extLst>
                <a:ext uri="{FF2B5EF4-FFF2-40B4-BE49-F238E27FC236}">
                  <a16:creationId xmlns:a16="http://schemas.microsoft.com/office/drawing/2014/main" id="{66C3B91D-556D-4B43-AD53-0089260AB724}"/>
                </a:ext>
              </a:extLst>
            </p:cNvPr>
            <p:cNvSpPr>
              <a:spLocks noChangeArrowheads="1"/>
            </p:cNvSpPr>
            <p:nvPr/>
          </p:nvSpPr>
          <p:spPr bwMode="auto">
            <a:xfrm>
              <a:off x="3376" y="291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0</a:t>
              </a:r>
            </a:p>
          </p:txBody>
        </p:sp>
        <p:sp>
          <p:nvSpPr>
            <p:cNvPr id="27685" name="Rectangle 109">
              <a:extLst>
                <a:ext uri="{FF2B5EF4-FFF2-40B4-BE49-F238E27FC236}">
                  <a16:creationId xmlns:a16="http://schemas.microsoft.com/office/drawing/2014/main" id="{760182DA-D648-4954-AB4F-4BFDD610B81C}"/>
                </a:ext>
              </a:extLst>
            </p:cNvPr>
            <p:cNvSpPr>
              <a:spLocks noChangeArrowheads="1"/>
            </p:cNvSpPr>
            <p:nvPr/>
          </p:nvSpPr>
          <p:spPr bwMode="auto">
            <a:xfrm>
              <a:off x="3589" y="914"/>
              <a:ext cx="471"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4000" i="1">
                  <a:solidFill>
                    <a:srgbClr val="000099"/>
                  </a:solidFill>
                  <a:latin typeface="Times New Roman" panose="02020603050405020304" pitchFamily="18" charset="0"/>
                  <a:ea typeface="楷体_GB2312" pitchFamily="49" charset="-122"/>
                  <a:sym typeface="Symbol" panose="05050102010706020507" pitchFamily="18" charset="2"/>
                </a:rPr>
                <a:t></a:t>
              </a:r>
              <a:r>
                <a:rPr kumimoji="1" lang="en-US" altLang="zh-CN" sz="4000" i="1">
                  <a:solidFill>
                    <a:srgbClr val="000099"/>
                  </a:solidFill>
                  <a:latin typeface="Times New Roman" panose="02020603050405020304" pitchFamily="18" charset="0"/>
                  <a:ea typeface="楷体_GB2312" pitchFamily="49" charset="-122"/>
                </a:rPr>
                <a:t> </a:t>
              </a:r>
              <a:r>
                <a:rPr kumimoji="1" lang="en-US" altLang="zh-CN" sz="4000" i="1" baseline="-25000">
                  <a:solidFill>
                    <a:srgbClr val="000099"/>
                  </a:solidFill>
                  <a:latin typeface="Times New Roman" panose="02020603050405020304" pitchFamily="18" charset="0"/>
                  <a:ea typeface="楷体_GB2312" pitchFamily="49" charset="-122"/>
                </a:rPr>
                <a:t>o</a:t>
              </a:r>
            </a:p>
          </p:txBody>
        </p:sp>
      </p:grpSp>
      <p:sp>
        <p:nvSpPr>
          <p:cNvPr id="27652" name="Line 110">
            <a:extLst>
              <a:ext uri="{FF2B5EF4-FFF2-40B4-BE49-F238E27FC236}">
                <a16:creationId xmlns:a16="http://schemas.microsoft.com/office/drawing/2014/main" id="{D40307D4-4969-4F81-9D82-9812AD959F0D}"/>
              </a:ext>
            </a:extLst>
          </p:cNvPr>
          <p:cNvSpPr>
            <a:spLocks noChangeShapeType="1"/>
          </p:cNvSpPr>
          <p:nvPr/>
        </p:nvSpPr>
        <p:spPr bwMode="auto">
          <a:xfrm flipH="1">
            <a:off x="5616575" y="4221163"/>
            <a:ext cx="468313"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3" name="Line 111">
            <a:extLst>
              <a:ext uri="{FF2B5EF4-FFF2-40B4-BE49-F238E27FC236}">
                <a16:creationId xmlns:a16="http://schemas.microsoft.com/office/drawing/2014/main" id="{30AC1F39-CD7B-417E-942E-5D555FAF3EDA}"/>
              </a:ext>
            </a:extLst>
          </p:cNvPr>
          <p:cNvSpPr>
            <a:spLocks noChangeShapeType="1"/>
          </p:cNvSpPr>
          <p:nvPr/>
        </p:nvSpPr>
        <p:spPr bwMode="auto">
          <a:xfrm flipH="1">
            <a:off x="5688013" y="3789363"/>
            <a:ext cx="468312"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4" name="Line 112">
            <a:extLst>
              <a:ext uri="{FF2B5EF4-FFF2-40B4-BE49-F238E27FC236}">
                <a16:creationId xmlns:a16="http://schemas.microsoft.com/office/drawing/2014/main" id="{368922FA-F41D-4FF9-B579-18E350B7CF5F}"/>
              </a:ext>
            </a:extLst>
          </p:cNvPr>
          <p:cNvSpPr>
            <a:spLocks noChangeShapeType="1"/>
          </p:cNvSpPr>
          <p:nvPr/>
        </p:nvSpPr>
        <p:spPr bwMode="auto">
          <a:xfrm flipH="1">
            <a:off x="5651500" y="2924175"/>
            <a:ext cx="684213"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5" name="Line 113">
            <a:extLst>
              <a:ext uri="{FF2B5EF4-FFF2-40B4-BE49-F238E27FC236}">
                <a16:creationId xmlns:a16="http://schemas.microsoft.com/office/drawing/2014/main" id="{D665FFCD-6D8C-4990-B3DD-EC75F146EEBE}"/>
              </a:ext>
            </a:extLst>
          </p:cNvPr>
          <p:cNvSpPr>
            <a:spLocks noChangeShapeType="1"/>
          </p:cNvSpPr>
          <p:nvPr/>
        </p:nvSpPr>
        <p:spPr bwMode="auto">
          <a:xfrm flipH="1">
            <a:off x="5688013" y="1989138"/>
            <a:ext cx="828675"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6" name="Line 114">
            <a:extLst>
              <a:ext uri="{FF2B5EF4-FFF2-40B4-BE49-F238E27FC236}">
                <a16:creationId xmlns:a16="http://schemas.microsoft.com/office/drawing/2014/main" id="{835FF0F9-6B7C-4120-A8A3-D64F57CC5BFB}"/>
              </a:ext>
            </a:extLst>
          </p:cNvPr>
          <p:cNvSpPr>
            <a:spLocks noChangeShapeType="1"/>
          </p:cNvSpPr>
          <p:nvPr/>
        </p:nvSpPr>
        <p:spPr bwMode="auto">
          <a:xfrm flipH="1">
            <a:off x="5759450" y="2636838"/>
            <a:ext cx="828675"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7" name="Line 115">
            <a:extLst>
              <a:ext uri="{FF2B5EF4-FFF2-40B4-BE49-F238E27FC236}">
                <a16:creationId xmlns:a16="http://schemas.microsoft.com/office/drawing/2014/main" id="{6874CE6C-1E4F-4151-AC82-9BCCD09CC259}"/>
              </a:ext>
            </a:extLst>
          </p:cNvPr>
          <p:cNvSpPr>
            <a:spLocks noChangeShapeType="1"/>
          </p:cNvSpPr>
          <p:nvPr/>
        </p:nvSpPr>
        <p:spPr bwMode="auto">
          <a:xfrm flipH="1">
            <a:off x="5724525" y="3357563"/>
            <a:ext cx="1260475"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8" name="Line 116">
            <a:extLst>
              <a:ext uri="{FF2B5EF4-FFF2-40B4-BE49-F238E27FC236}">
                <a16:creationId xmlns:a16="http://schemas.microsoft.com/office/drawing/2014/main" id="{5C2F865B-07FA-411E-A5EA-64F4CA7D8ACC}"/>
              </a:ext>
            </a:extLst>
          </p:cNvPr>
          <p:cNvSpPr>
            <a:spLocks noChangeShapeType="1"/>
          </p:cNvSpPr>
          <p:nvPr/>
        </p:nvSpPr>
        <p:spPr bwMode="auto">
          <a:xfrm flipH="1">
            <a:off x="5688013" y="4005263"/>
            <a:ext cx="1404937"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54">
            <a:extLst>
              <a:ext uri="{FF2B5EF4-FFF2-40B4-BE49-F238E27FC236}">
                <a16:creationId xmlns:a16="http://schemas.microsoft.com/office/drawing/2014/main" id="{FD6C3E5B-CA3E-4AF9-A513-16E1B88A428E}"/>
              </a:ext>
            </a:extLst>
          </p:cNvPr>
          <p:cNvSpPr txBox="1">
            <a:spLocks noChangeArrowheads="1"/>
          </p:cNvSpPr>
          <p:nvPr/>
        </p:nvSpPr>
        <p:spPr bwMode="auto">
          <a:xfrm>
            <a:off x="1187450" y="476250"/>
            <a:ext cx="31273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zh-CN" altLang="en-US" sz="3200">
                <a:solidFill>
                  <a:schemeClr val="accent2"/>
                </a:solidFill>
                <a:latin typeface="楷体_GB2312" pitchFamily="49" charset="-122"/>
                <a:ea typeface="楷体_GB2312" pitchFamily="49" charset="-122"/>
              </a:rPr>
              <a:t>概        述</a:t>
            </a:r>
          </a:p>
        </p:txBody>
      </p:sp>
      <p:sp>
        <p:nvSpPr>
          <p:cNvPr id="365623" name="Text Box 55">
            <a:extLst>
              <a:ext uri="{FF2B5EF4-FFF2-40B4-BE49-F238E27FC236}">
                <a16:creationId xmlns:a16="http://schemas.microsoft.com/office/drawing/2014/main" id="{65F5ED1E-3272-4A90-BC02-FADB788EA55F}"/>
              </a:ext>
            </a:extLst>
          </p:cNvPr>
          <p:cNvSpPr txBox="1">
            <a:spLocks noChangeArrowheads="1"/>
          </p:cNvSpPr>
          <p:nvPr/>
        </p:nvSpPr>
        <p:spPr bwMode="auto">
          <a:xfrm>
            <a:off x="935038" y="1484313"/>
            <a:ext cx="7319962"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lnSpc>
                <a:spcPct val="150000"/>
              </a:lnSpc>
              <a:spcBef>
                <a:spcPct val="50000"/>
              </a:spcBef>
            </a:pPr>
            <a:r>
              <a:rPr kumimoji="1" lang="zh-CN" altLang="en-US" sz="2400">
                <a:solidFill>
                  <a:srgbClr val="000066"/>
                </a:solidFill>
                <a:latin typeface="楷体_GB2312" pitchFamily="49" charset="-122"/>
                <a:ea typeface="楷体_GB2312" pitchFamily="49" charset="-122"/>
              </a:rPr>
              <a:t>半导体存贮器</a:t>
            </a:r>
            <a:r>
              <a:rPr lang="zh-CN" altLang="en-US" sz="2400">
                <a:solidFill>
                  <a:srgbClr val="000066"/>
                </a:solidFill>
                <a:latin typeface="楷体_GB2312" pitchFamily="49" charset="-122"/>
                <a:ea typeface="楷体_GB2312" pitchFamily="49" charset="-122"/>
              </a:rPr>
              <a:t>能存放大量二值信息的半导体器件。</a:t>
            </a:r>
          </a:p>
        </p:txBody>
      </p:sp>
      <p:sp>
        <p:nvSpPr>
          <p:cNvPr id="365625" name="Rectangle 57">
            <a:extLst>
              <a:ext uri="{FF2B5EF4-FFF2-40B4-BE49-F238E27FC236}">
                <a16:creationId xmlns:a16="http://schemas.microsoft.com/office/drawing/2014/main" id="{B8B6502C-1D26-47E6-80BD-7E48BDAECBD3}"/>
              </a:ext>
            </a:extLst>
          </p:cNvPr>
          <p:cNvSpPr>
            <a:spLocks noChangeArrowheads="1"/>
          </p:cNvSpPr>
          <p:nvPr/>
        </p:nvSpPr>
        <p:spPr bwMode="auto">
          <a:xfrm>
            <a:off x="971550" y="2241550"/>
            <a:ext cx="363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r>
              <a:rPr lang="zh-CN" altLang="en-US" sz="2400">
                <a:solidFill>
                  <a:srgbClr val="000066"/>
                </a:solidFill>
                <a:latin typeface="Times New Roman" panose="02020603050405020304" pitchFamily="18" charset="0"/>
                <a:ea typeface="楷体_GB2312" pitchFamily="49" charset="-122"/>
              </a:rPr>
              <a:t>存储器的主要性能指标</a:t>
            </a:r>
          </a:p>
        </p:txBody>
      </p:sp>
      <p:sp>
        <p:nvSpPr>
          <p:cNvPr id="365626" name="Rectangle 58">
            <a:extLst>
              <a:ext uri="{FF2B5EF4-FFF2-40B4-BE49-F238E27FC236}">
                <a16:creationId xmlns:a16="http://schemas.microsoft.com/office/drawing/2014/main" id="{2FFDE15E-5DFE-43BB-A349-50A333CE37FC}"/>
              </a:ext>
            </a:extLst>
          </p:cNvPr>
          <p:cNvSpPr>
            <a:spLocks noChangeArrowheads="1"/>
          </p:cNvSpPr>
          <p:nvPr/>
        </p:nvSpPr>
        <p:spPr bwMode="auto">
          <a:xfrm>
            <a:off x="971550" y="3403600"/>
            <a:ext cx="4337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r>
              <a:rPr lang="zh-CN" altLang="en-US" sz="2400">
                <a:solidFill>
                  <a:srgbClr val="000066"/>
                </a:solidFill>
                <a:latin typeface="Times New Roman" panose="02020603050405020304" pitchFamily="18" charset="0"/>
                <a:ea typeface="楷体_GB2312" pitchFamily="49" charset="-122"/>
              </a:rPr>
              <a:t>取快速度</a:t>
            </a:r>
            <a:r>
              <a:rPr lang="en-US" altLang="zh-CN" sz="2400">
                <a:solidFill>
                  <a:srgbClr val="000066"/>
                </a:solidFill>
                <a:latin typeface="Times New Roman" panose="02020603050405020304" pitchFamily="18" charset="0"/>
                <a:ea typeface="楷体_GB2312" pitchFamily="49" charset="-122"/>
              </a:rPr>
              <a:t>——</a:t>
            </a:r>
            <a:r>
              <a:rPr lang="zh-CN" altLang="en-US" sz="2400">
                <a:solidFill>
                  <a:srgbClr val="000066"/>
                </a:solidFill>
                <a:latin typeface="Times New Roman" panose="02020603050405020304" pitchFamily="18" charset="0"/>
                <a:ea typeface="楷体_GB2312" pitchFamily="49" charset="-122"/>
              </a:rPr>
              <a:t>存储时间短</a:t>
            </a:r>
          </a:p>
        </p:txBody>
      </p:sp>
      <p:sp>
        <p:nvSpPr>
          <p:cNvPr id="365627" name="Rectangle 59">
            <a:extLst>
              <a:ext uri="{FF2B5EF4-FFF2-40B4-BE49-F238E27FC236}">
                <a16:creationId xmlns:a16="http://schemas.microsoft.com/office/drawing/2014/main" id="{3FF266FA-A495-4171-9349-5264C703F739}"/>
              </a:ext>
            </a:extLst>
          </p:cNvPr>
          <p:cNvSpPr>
            <a:spLocks noChangeArrowheads="1"/>
          </p:cNvSpPr>
          <p:nvPr/>
        </p:nvSpPr>
        <p:spPr bwMode="auto">
          <a:xfrm>
            <a:off x="935038" y="2817813"/>
            <a:ext cx="416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r>
              <a:rPr lang="zh-CN" altLang="en-US" sz="2400">
                <a:solidFill>
                  <a:srgbClr val="000066"/>
                </a:solidFill>
                <a:latin typeface="Times New Roman" panose="02020603050405020304" pitchFamily="18" charset="0"/>
                <a:ea typeface="楷体_GB2312" pitchFamily="49" charset="-122"/>
              </a:rPr>
              <a:t>存储数据量大</a:t>
            </a:r>
            <a:r>
              <a:rPr lang="en-US" altLang="zh-CN" sz="2400">
                <a:solidFill>
                  <a:srgbClr val="000066"/>
                </a:solidFill>
                <a:latin typeface="Times New Roman" panose="02020603050405020304" pitchFamily="18" charset="0"/>
                <a:ea typeface="楷体_GB2312" pitchFamily="49" charset="-122"/>
              </a:rPr>
              <a:t>——</a:t>
            </a:r>
            <a:r>
              <a:rPr lang="zh-CN" altLang="en-US" sz="2400">
                <a:solidFill>
                  <a:srgbClr val="000066"/>
                </a:solidFill>
                <a:latin typeface="Times New Roman" panose="02020603050405020304" pitchFamily="18" charset="0"/>
                <a:ea typeface="楷体_GB2312" pitchFamily="49" charset="-122"/>
              </a:rPr>
              <a:t>存储容量大</a:t>
            </a:r>
          </a:p>
        </p:txBody>
      </p:sp>
    </p:spTree>
  </p:cSld>
  <p:clrMapOvr>
    <a:masterClrMapping/>
  </p:clrMapOvr>
  <p:transition>
    <p:wipe dir="r"/>
    <p:sndAc>
      <p:stSnd>
        <p:snd r:embed="rId2"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65623"/>
                                        </p:tgtEl>
                                        <p:attrNameLst>
                                          <p:attrName>style.visibility</p:attrName>
                                        </p:attrNameLst>
                                      </p:cBhvr>
                                      <p:to>
                                        <p:strVal val="visible"/>
                                      </p:to>
                                    </p:set>
                                    <p:animEffect transition="in" filter="strips(downRight)">
                                      <p:cBhvr>
                                        <p:cTn id="7" dur="500"/>
                                        <p:tgtEl>
                                          <p:spTgt spid="3656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65625"/>
                                        </p:tgtEl>
                                        <p:attrNameLst>
                                          <p:attrName>style.visibility</p:attrName>
                                        </p:attrNameLst>
                                      </p:cBhvr>
                                      <p:to>
                                        <p:strVal val="visible"/>
                                      </p:to>
                                    </p:set>
                                    <p:animEffect transition="in" filter="strips(downRight)">
                                      <p:cBhvr>
                                        <p:cTn id="12" dur="500"/>
                                        <p:tgtEl>
                                          <p:spTgt spid="3656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65627"/>
                                        </p:tgtEl>
                                        <p:attrNameLst>
                                          <p:attrName>style.visibility</p:attrName>
                                        </p:attrNameLst>
                                      </p:cBhvr>
                                      <p:to>
                                        <p:strVal val="visible"/>
                                      </p:to>
                                    </p:set>
                                    <p:animEffect transition="in" filter="strips(downRight)">
                                      <p:cBhvr>
                                        <p:cTn id="17" dur="500"/>
                                        <p:tgtEl>
                                          <p:spTgt spid="36562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65626"/>
                                        </p:tgtEl>
                                        <p:attrNameLst>
                                          <p:attrName>style.visibility</p:attrName>
                                        </p:attrNameLst>
                                      </p:cBhvr>
                                      <p:to>
                                        <p:strVal val="visible"/>
                                      </p:to>
                                    </p:set>
                                    <p:animEffect transition="in" filter="strips(downRight)">
                                      <p:cBhvr>
                                        <p:cTn id="22" dur="500"/>
                                        <p:tgtEl>
                                          <p:spTgt spid="3656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623" grpId="0" autoUpdateAnimBg="0"/>
      <p:bldP spid="365625" grpId="0" autoUpdateAnimBg="0"/>
      <p:bldP spid="365626" grpId="0" autoUpdateAnimBg="0"/>
      <p:bldP spid="365627"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4">
            <a:extLst>
              <a:ext uri="{FF2B5EF4-FFF2-40B4-BE49-F238E27FC236}">
                <a16:creationId xmlns:a16="http://schemas.microsoft.com/office/drawing/2014/main" id="{543CC9CC-2CF1-4759-AD6A-F4CE2E9FF139}"/>
              </a:ext>
            </a:extLst>
          </p:cNvPr>
          <p:cNvSpPr txBox="1">
            <a:spLocks noChangeArrowheads="1"/>
          </p:cNvSpPr>
          <p:nvPr/>
        </p:nvSpPr>
        <p:spPr bwMode="auto">
          <a:xfrm>
            <a:off x="900113" y="476250"/>
            <a:ext cx="680561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r>
              <a:rPr lang="en-US" altLang="zh-CN" sz="3200">
                <a:solidFill>
                  <a:schemeClr val="accent2"/>
                </a:solidFill>
                <a:latin typeface="Times New Roman" panose="02020603050405020304" pitchFamily="18" charset="0"/>
                <a:ea typeface="楷体_GB2312" pitchFamily="49" charset="-122"/>
              </a:rPr>
              <a:t>7.1    </a:t>
            </a:r>
            <a:r>
              <a:rPr lang="zh-CN" altLang="en-US" sz="3600">
                <a:solidFill>
                  <a:schemeClr val="accent2"/>
                </a:solidFill>
                <a:latin typeface="Times New Roman" panose="02020603050405020304" pitchFamily="18" charset="0"/>
                <a:ea typeface="楷体_GB2312" pitchFamily="49" charset="-122"/>
              </a:rPr>
              <a:t>只读存储器</a:t>
            </a:r>
          </a:p>
        </p:txBody>
      </p:sp>
      <p:sp>
        <p:nvSpPr>
          <p:cNvPr id="7171" name="Rectangle 5">
            <a:extLst>
              <a:ext uri="{FF2B5EF4-FFF2-40B4-BE49-F238E27FC236}">
                <a16:creationId xmlns:a16="http://schemas.microsoft.com/office/drawing/2014/main" id="{7E8A725F-9D78-416D-9418-F7A926433655}"/>
              </a:ext>
            </a:extLst>
          </p:cNvPr>
          <p:cNvSpPr>
            <a:spLocks noChangeArrowheads="1"/>
          </p:cNvSpPr>
          <p:nvPr/>
        </p:nvSpPr>
        <p:spPr bwMode="auto">
          <a:xfrm>
            <a:off x="971550" y="1412875"/>
            <a:ext cx="48958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3200">
                <a:solidFill>
                  <a:srgbClr val="000066"/>
                </a:solidFill>
                <a:latin typeface="Times New Roman" panose="02020603050405020304" pitchFamily="18" charset="0"/>
                <a:hlinkClick r:id="rId2" action="ppaction://hlinksldjump"/>
              </a:rPr>
              <a:t>7.1.1  ROM</a:t>
            </a:r>
            <a:r>
              <a:rPr lang="zh-CN" altLang="en-US" sz="3200">
                <a:solidFill>
                  <a:srgbClr val="000066"/>
                </a:solidFill>
                <a:latin typeface="Times New Roman" panose="02020603050405020304" pitchFamily="18" charset="0"/>
                <a:hlinkClick r:id="rId2" action="ppaction://hlinksldjump"/>
              </a:rPr>
              <a:t>的基本结构</a:t>
            </a:r>
            <a:endParaRPr lang="zh-CN" altLang="en-US" sz="3200">
              <a:solidFill>
                <a:srgbClr val="000066"/>
              </a:solidFill>
              <a:latin typeface="Times New Roman" panose="02020603050405020304" pitchFamily="18" charset="0"/>
            </a:endParaRPr>
          </a:p>
        </p:txBody>
      </p:sp>
      <p:sp>
        <p:nvSpPr>
          <p:cNvPr id="7172" name="Rectangle 6">
            <a:extLst>
              <a:ext uri="{FF2B5EF4-FFF2-40B4-BE49-F238E27FC236}">
                <a16:creationId xmlns:a16="http://schemas.microsoft.com/office/drawing/2014/main" id="{BB75058D-A6CE-4852-A961-36A1AFB7836D}"/>
              </a:ext>
            </a:extLst>
          </p:cNvPr>
          <p:cNvSpPr>
            <a:spLocks noChangeArrowheads="1"/>
          </p:cNvSpPr>
          <p:nvPr/>
        </p:nvSpPr>
        <p:spPr bwMode="auto">
          <a:xfrm>
            <a:off x="971550" y="2201863"/>
            <a:ext cx="49736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3200">
                <a:solidFill>
                  <a:srgbClr val="000066"/>
                </a:solidFill>
                <a:latin typeface="Times New Roman" panose="02020603050405020304" pitchFamily="18" charset="0"/>
                <a:ea typeface="楷体_GB2312" pitchFamily="49" charset="-122"/>
                <a:hlinkClick r:id="rId3" action="ppaction://hlinksldjump"/>
              </a:rPr>
              <a:t>7.1.2   </a:t>
            </a:r>
            <a:r>
              <a:rPr kumimoji="1" lang="zh-CN" altLang="en-US" sz="3200">
                <a:solidFill>
                  <a:srgbClr val="000066"/>
                </a:solidFill>
                <a:latin typeface="Times New Roman" panose="02020603050405020304" pitchFamily="18" charset="0"/>
                <a:ea typeface="楷体_GB2312" pitchFamily="49" charset="-122"/>
                <a:hlinkClick r:id="rId3" action="ppaction://hlinksldjump"/>
              </a:rPr>
              <a:t>二维译码与存储阵列</a:t>
            </a:r>
            <a:endParaRPr kumimoji="1" lang="zh-CN" altLang="en-US" sz="3200">
              <a:solidFill>
                <a:srgbClr val="000066"/>
              </a:solidFill>
              <a:latin typeface="Times New Roman" panose="02020603050405020304" pitchFamily="18" charset="0"/>
              <a:ea typeface="楷体_GB2312" pitchFamily="49" charset="-122"/>
            </a:endParaRPr>
          </a:p>
        </p:txBody>
      </p:sp>
      <p:sp>
        <p:nvSpPr>
          <p:cNvPr id="7173" name="Rectangle 7">
            <a:extLst>
              <a:ext uri="{FF2B5EF4-FFF2-40B4-BE49-F238E27FC236}">
                <a16:creationId xmlns:a16="http://schemas.microsoft.com/office/drawing/2014/main" id="{EA75AC6E-1678-45BE-9F6E-C5C1B8DA4660}"/>
              </a:ext>
            </a:extLst>
          </p:cNvPr>
          <p:cNvSpPr>
            <a:spLocks noChangeArrowheads="1"/>
          </p:cNvSpPr>
          <p:nvPr/>
        </p:nvSpPr>
        <p:spPr bwMode="auto">
          <a:xfrm>
            <a:off x="971550" y="2924175"/>
            <a:ext cx="52911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3200">
                <a:solidFill>
                  <a:srgbClr val="000066"/>
                </a:solidFill>
                <a:latin typeface="Times New Roman" panose="02020603050405020304" pitchFamily="18" charset="0"/>
                <a:ea typeface="楷体_GB2312" pitchFamily="49" charset="-122"/>
                <a:hlinkClick r:id="rId4" action="ppaction://hlinksldjump"/>
              </a:rPr>
              <a:t>7.1.3  </a:t>
            </a:r>
            <a:r>
              <a:rPr kumimoji="1" lang="zh-CN" altLang="en-US" sz="3200">
                <a:solidFill>
                  <a:srgbClr val="000066"/>
                </a:solidFill>
                <a:latin typeface="Times New Roman" panose="02020603050405020304" pitchFamily="18" charset="0"/>
                <a:ea typeface="楷体_GB2312" pitchFamily="49" charset="-122"/>
                <a:hlinkClick r:id="rId4" action="ppaction://hlinksldjump"/>
              </a:rPr>
              <a:t>可编程</a:t>
            </a:r>
            <a:r>
              <a:rPr kumimoji="1" lang="en-US" altLang="zh-CN" sz="3200">
                <a:solidFill>
                  <a:srgbClr val="000066"/>
                </a:solidFill>
                <a:latin typeface="Times New Roman" panose="02020603050405020304" pitchFamily="18" charset="0"/>
                <a:ea typeface="楷体_GB2312" pitchFamily="49" charset="-122"/>
                <a:hlinkClick r:id="rId4" action="ppaction://hlinksldjump"/>
              </a:rPr>
              <a:t>ROM</a:t>
            </a:r>
            <a:endParaRPr kumimoji="1" lang="en-US" altLang="zh-CN" sz="3200">
              <a:solidFill>
                <a:srgbClr val="000066"/>
              </a:solidFill>
              <a:latin typeface="Times New Roman" panose="02020603050405020304" pitchFamily="18" charset="0"/>
              <a:ea typeface="楷体_GB2312" pitchFamily="49" charset="-122"/>
            </a:endParaRPr>
          </a:p>
        </p:txBody>
      </p:sp>
      <p:sp>
        <p:nvSpPr>
          <p:cNvPr id="7174" name="Rectangle 9">
            <a:extLst>
              <a:ext uri="{FF2B5EF4-FFF2-40B4-BE49-F238E27FC236}">
                <a16:creationId xmlns:a16="http://schemas.microsoft.com/office/drawing/2014/main" id="{A1DE24F1-113A-4559-B6C7-34F0F1477262}"/>
              </a:ext>
            </a:extLst>
          </p:cNvPr>
          <p:cNvSpPr>
            <a:spLocks noChangeArrowheads="1"/>
          </p:cNvSpPr>
          <p:nvPr/>
        </p:nvSpPr>
        <p:spPr bwMode="auto">
          <a:xfrm>
            <a:off x="1008063" y="3716338"/>
            <a:ext cx="48958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r>
              <a:rPr lang="en-US" altLang="zh-CN" sz="3200">
                <a:solidFill>
                  <a:srgbClr val="000066"/>
                </a:solidFill>
                <a:latin typeface="Times New Roman" panose="02020603050405020304" pitchFamily="18" charset="0"/>
                <a:ea typeface="楷体_GB2312" pitchFamily="49" charset="-122"/>
                <a:hlinkClick r:id="rId5" action="ppaction://hlinksldjump"/>
              </a:rPr>
              <a:t>7.1.4  ROM</a:t>
            </a:r>
            <a:r>
              <a:rPr lang="zh-CN" altLang="en-US" sz="3200">
                <a:solidFill>
                  <a:srgbClr val="000066"/>
                </a:solidFill>
                <a:latin typeface="Times New Roman" panose="02020603050405020304" pitchFamily="18" charset="0"/>
                <a:ea typeface="楷体_GB2312" pitchFamily="49" charset="-122"/>
                <a:hlinkClick r:id="rId5" action="ppaction://hlinksldjump"/>
              </a:rPr>
              <a:t>的读操作实例</a:t>
            </a:r>
            <a:endParaRPr lang="zh-CN" altLang="en-US" sz="3200">
              <a:solidFill>
                <a:srgbClr val="000066"/>
              </a:solidFill>
              <a:latin typeface="Times New Roman" panose="02020603050405020304" pitchFamily="18" charset="0"/>
              <a:ea typeface="楷体_GB2312" pitchFamily="49" charset="-122"/>
            </a:endParaRPr>
          </a:p>
        </p:txBody>
      </p:sp>
      <p:sp>
        <p:nvSpPr>
          <p:cNvPr id="7175" name="Rectangle 10">
            <a:extLst>
              <a:ext uri="{FF2B5EF4-FFF2-40B4-BE49-F238E27FC236}">
                <a16:creationId xmlns:a16="http://schemas.microsoft.com/office/drawing/2014/main" id="{3E23D448-85B2-4632-95DA-ABB5ED327A03}"/>
              </a:ext>
            </a:extLst>
          </p:cNvPr>
          <p:cNvSpPr>
            <a:spLocks noChangeArrowheads="1"/>
          </p:cNvSpPr>
          <p:nvPr/>
        </p:nvSpPr>
        <p:spPr bwMode="auto">
          <a:xfrm>
            <a:off x="985838" y="4508500"/>
            <a:ext cx="42338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r>
              <a:rPr lang="en-US" altLang="zh-CN" sz="3200">
                <a:solidFill>
                  <a:srgbClr val="000066"/>
                </a:solidFill>
                <a:latin typeface="Times New Roman" panose="02020603050405020304" pitchFamily="18" charset="0"/>
                <a:ea typeface="楷体_GB2312" pitchFamily="49" charset="-122"/>
                <a:hlinkClick r:id="rId6" action="ppaction://hlinksldjump"/>
              </a:rPr>
              <a:t>7.1.5  ROM</a:t>
            </a:r>
            <a:r>
              <a:rPr lang="zh-CN" altLang="en-US" sz="3200">
                <a:solidFill>
                  <a:srgbClr val="000066"/>
                </a:solidFill>
                <a:latin typeface="Times New Roman" panose="02020603050405020304" pitchFamily="18" charset="0"/>
                <a:ea typeface="楷体_GB2312" pitchFamily="49" charset="-122"/>
                <a:hlinkClick r:id="rId6" action="ppaction://hlinksldjump"/>
              </a:rPr>
              <a:t>的应用举例</a:t>
            </a:r>
            <a:endParaRPr lang="zh-CN" altLang="en-US" sz="3200">
              <a:solidFill>
                <a:srgbClr val="000066"/>
              </a:solidFill>
              <a:latin typeface="Times New Roman" panose="02020603050405020304" pitchFamily="18" charset="0"/>
              <a:ea typeface="楷体_GB2312" pitchFamily="49" charset="-122"/>
            </a:endParaRPr>
          </a:p>
        </p:txBody>
      </p:sp>
    </p:spTree>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612" name="Text Box 20">
            <a:extLst>
              <a:ext uri="{FF2B5EF4-FFF2-40B4-BE49-F238E27FC236}">
                <a16:creationId xmlns:a16="http://schemas.microsoft.com/office/drawing/2014/main" id="{33E155F9-3CCF-4EA9-AFDA-2F5BD947F8B1}"/>
              </a:ext>
            </a:extLst>
          </p:cNvPr>
          <p:cNvSpPr txBox="1">
            <a:spLocks noChangeArrowheads="1"/>
          </p:cNvSpPr>
          <p:nvPr/>
        </p:nvSpPr>
        <p:spPr bwMode="auto">
          <a:xfrm>
            <a:off x="0" y="2427288"/>
            <a:ext cx="1258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r>
              <a:rPr lang="zh-CN" altLang="en-US" sz="2400">
                <a:solidFill>
                  <a:srgbClr val="000066"/>
                </a:solidFill>
                <a:latin typeface="Times New Roman" panose="02020603050405020304" pitchFamily="18" charset="0"/>
                <a:ea typeface="楷体_GB2312" pitchFamily="49" charset="-122"/>
              </a:rPr>
              <a:t>存储器</a:t>
            </a:r>
          </a:p>
        </p:txBody>
      </p:sp>
      <p:sp>
        <p:nvSpPr>
          <p:cNvPr id="366613" name="Rectangle 21">
            <a:extLst>
              <a:ext uri="{FF2B5EF4-FFF2-40B4-BE49-F238E27FC236}">
                <a16:creationId xmlns:a16="http://schemas.microsoft.com/office/drawing/2014/main" id="{8809774F-8332-437C-98AA-F2CE8FB1C79D}"/>
              </a:ext>
            </a:extLst>
          </p:cNvPr>
          <p:cNvSpPr>
            <a:spLocks noChangeArrowheads="1"/>
          </p:cNvSpPr>
          <p:nvPr/>
        </p:nvSpPr>
        <p:spPr bwMode="auto">
          <a:xfrm>
            <a:off x="1258888" y="1784350"/>
            <a:ext cx="2082800" cy="822325"/>
          </a:xfrm>
          <a:prstGeom prst="rect">
            <a:avLst/>
          </a:prstGeom>
          <a:solidFill>
            <a:srgbClr val="70B8D2">
              <a:alpha val="0"/>
            </a:srgbClr>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lnSpc>
                <a:spcPct val="80000"/>
              </a:lnSpc>
              <a:spcBef>
                <a:spcPct val="50000"/>
              </a:spcBef>
              <a:buClr>
                <a:schemeClr val="tx1"/>
              </a:buClr>
            </a:pPr>
            <a:r>
              <a:rPr lang="en-US" altLang="zh-CN" sz="2400">
                <a:solidFill>
                  <a:srgbClr val="000066"/>
                </a:solidFill>
                <a:latin typeface="Times New Roman" panose="02020603050405020304" pitchFamily="18" charset="0"/>
                <a:ea typeface="楷体_GB2312" pitchFamily="49" charset="-122"/>
              </a:rPr>
              <a:t>     RAM </a:t>
            </a:r>
            <a:r>
              <a:rPr lang="en-US" altLang="zh-CN">
                <a:solidFill>
                  <a:srgbClr val="000066"/>
                </a:solidFill>
                <a:latin typeface="Times New Roman" panose="02020603050405020304" pitchFamily="18" charset="0"/>
                <a:ea typeface="楷体_GB2312" pitchFamily="49" charset="-122"/>
              </a:rPr>
              <a:t>(Random-Access Memory)</a:t>
            </a:r>
          </a:p>
        </p:txBody>
      </p:sp>
      <p:sp>
        <p:nvSpPr>
          <p:cNvPr id="366614" name="Rectangle 22">
            <a:extLst>
              <a:ext uri="{FF2B5EF4-FFF2-40B4-BE49-F238E27FC236}">
                <a16:creationId xmlns:a16="http://schemas.microsoft.com/office/drawing/2014/main" id="{6B84795C-6AFB-4B37-86B8-05F3C050C872}"/>
              </a:ext>
            </a:extLst>
          </p:cNvPr>
          <p:cNvSpPr>
            <a:spLocks noChangeArrowheads="1"/>
          </p:cNvSpPr>
          <p:nvPr/>
        </p:nvSpPr>
        <p:spPr bwMode="auto">
          <a:xfrm>
            <a:off x="1258888" y="3074988"/>
            <a:ext cx="2409825" cy="741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lnSpc>
                <a:spcPct val="80000"/>
              </a:lnSpc>
              <a:spcBef>
                <a:spcPct val="50000"/>
              </a:spcBef>
              <a:buClr>
                <a:schemeClr val="tx1"/>
              </a:buClr>
            </a:pPr>
            <a:r>
              <a:rPr lang="en-US" altLang="zh-CN" sz="2400">
                <a:solidFill>
                  <a:srgbClr val="000066"/>
                </a:solidFill>
                <a:latin typeface="Times New Roman" panose="02020603050405020304" pitchFamily="18" charset="0"/>
                <a:ea typeface="楷体_GB2312" pitchFamily="49" charset="-122"/>
              </a:rPr>
              <a:t>     ROM</a:t>
            </a:r>
          </a:p>
          <a:p>
            <a:pPr algn="l" eaLnBrk="1" hangingPunct="1">
              <a:lnSpc>
                <a:spcPct val="80000"/>
              </a:lnSpc>
              <a:spcBef>
                <a:spcPct val="50000"/>
              </a:spcBef>
              <a:buClr>
                <a:schemeClr val="tx1"/>
              </a:buClr>
            </a:pPr>
            <a:r>
              <a:rPr lang="en-US" altLang="zh-CN">
                <a:solidFill>
                  <a:srgbClr val="000066"/>
                </a:solidFill>
                <a:latin typeface="Times New Roman" panose="02020603050405020304" pitchFamily="18" charset="0"/>
                <a:ea typeface="楷体_GB2312" pitchFamily="49" charset="-122"/>
              </a:rPr>
              <a:t>(Read-Only Memory)</a:t>
            </a:r>
          </a:p>
        </p:txBody>
      </p:sp>
      <p:sp>
        <p:nvSpPr>
          <p:cNvPr id="366615" name="Rectangle 23">
            <a:extLst>
              <a:ext uri="{FF2B5EF4-FFF2-40B4-BE49-F238E27FC236}">
                <a16:creationId xmlns:a16="http://schemas.microsoft.com/office/drawing/2014/main" id="{CFDC546C-EECD-433F-9209-B37AC484B203}"/>
              </a:ext>
            </a:extLst>
          </p:cNvPr>
          <p:cNvSpPr>
            <a:spLocks noChangeArrowheads="1"/>
          </p:cNvSpPr>
          <p:nvPr/>
        </p:nvSpPr>
        <p:spPr bwMode="auto">
          <a:xfrm>
            <a:off x="365125" y="4441825"/>
            <a:ext cx="8528050" cy="858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lnSpc>
                <a:spcPct val="80000"/>
              </a:lnSpc>
              <a:spcBef>
                <a:spcPct val="50000"/>
              </a:spcBef>
              <a:buClr>
                <a:schemeClr val="tx1"/>
              </a:buClr>
            </a:pPr>
            <a:r>
              <a:rPr lang="en-US" altLang="zh-CN" sz="2400">
                <a:solidFill>
                  <a:srgbClr val="000066"/>
                </a:solidFill>
                <a:latin typeface="Times New Roman" panose="02020603050405020304" pitchFamily="18" charset="0"/>
                <a:ea typeface="楷体_GB2312" pitchFamily="49" charset="-122"/>
              </a:rPr>
              <a:t>RAM(</a:t>
            </a:r>
            <a:r>
              <a:rPr lang="zh-CN" altLang="en-US" sz="2400">
                <a:solidFill>
                  <a:srgbClr val="000066"/>
                </a:solidFill>
                <a:latin typeface="Times New Roman" panose="02020603050405020304" pitchFamily="18" charset="0"/>
                <a:ea typeface="楷体_GB2312" pitchFamily="49" charset="-122"/>
              </a:rPr>
              <a:t>随机存取存储器</a:t>
            </a:r>
            <a:r>
              <a:rPr lang="en-US" altLang="zh-CN" sz="2400">
                <a:solidFill>
                  <a:srgbClr val="000066"/>
                </a:solidFill>
                <a:latin typeface="Times New Roman" panose="02020603050405020304" pitchFamily="18" charset="0"/>
                <a:ea typeface="楷体_GB2312" pitchFamily="49" charset="-122"/>
              </a:rPr>
              <a:t>): </a:t>
            </a:r>
            <a:r>
              <a:rPr lang="zh-CN" altLang="en-US" sz="2400">
                <a:solidFill>
                  <a:srgbClr val="000066"/>
                </a:solidFill>
                <a:latin typeface="Times New Roman" panose="02020603050405020304" pitchFamily="18" charset="0"/>
                <a:ea typeface="楷体_GB2312" pitchFamily="49" charset="-122"/>
              </a:rPr>
              <a:t>在运行状态可以随时进行读或写操作。 </a:t>
            </a:r>
          </a:p>
          <a:p>
            <a:pPr algn="l" eaLnBrk="1" hangingPunct="1">
              <a:lnSpc>
                <a:spcPct val="80000"/>
              </a:lnSpc>
              <a:spcBef>
                <a:spcPct val="50000"/>
              </a:spcBef>
              <a:buClr>
                <a:schemeClr val="tx1"/>
              </a:buClr>
            </a:pPr>
            <a:r>
              <a:rPr lang="zh-CN" altLang="en-US" sz="2400">
                <a:solidFill>
                  <a:srgbClr val="000066"/>
                </a:solidFill>
                <a:latin typeface="Times New Roman" panose="02020603050405020304" pitchFamily="18" charset="0"/>
                <a:ea typeface="楷体_GB2312" pitchFamily="49" charset="-122"/>
              </a:rPr>
              <a:t>存储的数据必须有电源供应才能保存</a:t>
            </a:r>
            <a:r>
              <a:rPr lang="en-US" altLang="zh-CN" sz="2400">
                <a:solidFill>
                  <a:srgbClr val="000066"/>
                </a:solidFill>
                <a:latin typeface="Times New Roman" panose="02020603050405020304" pitchFamily="18" charset="0"/>
                <a:ea typeface="楷体_GB2312" pitchFamily="49" charset="-122"/>
              </a:rPr>
              <a:t>, </a:t>
            </a:r>
            <a:r>
              <a:rPr lang="zh-CN" altLang="en-US" sz="2400">
                <a:solidFill>
                  <a:srgbClr val="000066"/>
                </a:solidFill>
                <a:latin typeface="Times New Roman" panose="02020603050405020304" pitchFamily="18" charset="0"/>
                <a:ea typeface="楷体_GB2312" pitchFamily="49" charset="-122"/>
              </a:rPr>
              <a:t>一旦掉电</a:t>
            </a:r>
            <a:r>
              <a:rPr lang="en-US" altLang="zh-CN" sz="2400">
                <a:solidFill>
                  <a:srgbClr val="000066"/>
                </a:solidFill>
                <a:latin typeface="Times New Roman" panose="02020603050405020304" pitchFamily="18" charset="0"/>
                <a:ea typeface="楷体_GB2312" pitchFamily="49" charset="-122"/>
              </a:rPr>
              <a:t>, </a:t>
            </a:r>
            <a:r>
              <a:rPr lang="zh-CN" altLang="en-US" sz="2400">
                <a:solidFill>
                  <a:srgbClr val="000066"/>
                </a:solidFill>
                <a:latin typeface="Times New Roman" panose="02020603050405020304" pitchFamily="18" charset="0"/>
                <a:ea typeface="楷体_GB2312" pitchFamily="49" charset="-122"/>
              </a:rPr>
              <a:t>数据全部丢失。</a:t>
            </a:r>
          </a:p>
        </p:txBody>
      </p:sp>
      <p:sp>
        <p:nvSpPr>
          <p:cNvPr id="366616" name="AutoShape 24">
            <a:extLst>
              <a:ext uri="{FF2B5EF4-FFF2-40B4-BE49-F238E27FC236}">
                <a16:creationId xmlns:a16="http://schemas.microsoft.com/office/drawing/2014/main" id="{5C60814A-CBA5-4800-950E-3AD15A4C0788}"/>
              </a:ext>
            </a:extLst>
          </p:cNvPr>
          <p:cNvSpPr>
            <a:spLocks/>
          </p:cNvSpPr>
          <p:nvPr/>
        </p:nvSpPr>
        <p:spPr bwMode="auto">
          <a:xfrm>
            <a:off x="1042988" y="1693863"/>
            <a:ext cx="287337" cy="2020887"/>
          </a:xfrm>
          <a:prstGeom prst="leftBrace">
            <a:avLst>
              <a:gd name="adj1" fmla="val 58610"/>
              <a:gd name="adj2" fmla="val 50000"/>
            </a:avLst>
          </a:prstGeom>
          <a:noFill/>
          <a:ln w="38100">
            <a:solidFill>
              <a:srgbClr val="00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366617" name="AutoShape 25">
            <a:extLst>
              <a:ext uri="{FF2B5EF4-FFF2-40B4-BE49-F238E27FC236}">
                <a16:creationId xmlns:a16="http://schemas.microsoft.com/office/drawing/2014/main" id="{CE67BE45-F444-4B51-84D6-280FB1EA32FB}"/>
              </a:ext>
            </a:extLst>
          </p:cNvPr>
          <p:cNvSpPr>
            <a:spLocks/>
          </p:cNvSpPr>
          <p:nvPr/>
        </p:nvSpPr>
        <p:spPr bwMode="auto">
          <a:xfrm>
            <a:off x="3095625" y="1509713"/>
            <a:ext cx="233363" cy="1052512"/>
          </a:xfrm>
          <a:prstGeom prst="leftBrace">
            <a:avLst>
              <a:gd name="adj1" fmla="val 37585"/>
              <a:gd name="adj2" fmla="val 50000"/>
            </a:avLst>
          </a:prstGeom>
          <a:noFill/>
          <a:ln w="38100">
            <a:solidFill>
              <a:srgbClr val="00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366618" name="AutoShape 26">
            <a:extLst>
              <a:ext uri="{FF2B5EF4-FFF2-40B4-BE49-F238E27FC236}">
                <a16:creationId xmlns:a16="http://schemas.microsoft.com/office/drawing/2014/main" id="{7F62E90A-A49E-4EA3-AB3A-19498F23E1DF}"/>
              </a:ext>
            </a:extLst>
          </p:cNvPr>
          <p:cNvSpPr>
            <a:spLocks/>
          </p:cNvSpPr>
          <p:nvPr/>
        </p:nvSpPr>
        <p:spPr bwMode="auto">
          <a:xfrm>
            <a:off x="3603625" y="2871788"/>
            <a:ext cx="260350" cy="1052512"/>
          </a:xfrm>
          <a:prstGeom prst="leftBrace">
            <a:avLst>
              <a:gd name="adj1" fmla="val 33689"/>
              <a:gd name="adj2" fmla="val 50000"/>
            </a:avLst>
          </a:prstGeom>
          <a:noFill/>
          <a:ln w="38100">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366619" name="Rectangle 27">
            <a:extLst>
              <a:ext uri="{FF2B5EF4-FFF2-40B4-BE49-F238E27FC236}">
                <a16:creationId xmlns:a16="http://schemas.microsoft.com/office/drawing/2014/main" id="{53A08D26-A6A9-4C4E-BED5-3109B4FB63B7}"/>
              </a:ext>
            </a:extLst>
          </p:cNvPr>
          <p:cNvSpPr>
            <a:spLocks noChangeArrowheads="1"/>
          </p:cNvSpPr>
          <p:nvPr/>
        </p:nvSpPr>
        <p:spPr bwMode="auto">
          <a:xfrm>
            <a:off x="430213" y="5414963"/>
            <a:ext cx="8821737" cy="1150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lnSpc>
                <a:spcPct val="80000"/>
              </a:lnSpc>
              <a:spcBef>
                <a:spcPct val="50000"/>
              </a:spcBef>
              <a:buClr>
                <a:schemeClr val="tx1"/>
              </a:buClr>
            </a:pPr>
            <a:r>
              <a:rPr lang="en-US" altLang="zh-CN" sz="2400">
                <a:solidFill>
                  <a:srgbClr val="000066"/>
                </a:solidFill>
                <a:latin typeface="Times New Roman" panose="02020603050405020304" pitchFamily="18" charset="0"/>
                <a:ea typeface="楷体_GB2312" pitchFamily="49" charset="-122"/>
              </a:rPr>
              <a:t>ROM(</a:t>
            </a:r>
            <a:r>
              <a:rPr lang="zh-CN" altLang="en-US" sz="2400">
                <a:solidFill>
                  <a:srgbClr val="000066"/>
                </a:solidFill>
                <a:latin typeface="Times New Roman" panose="02020603050405020304" pitchFamily="18" charset="0"/>
                <a:ea typeface="楷体_GB2312" pitchFamily="49" charset="-122"/>
              </a:rPr>
              <a:t>只读存储器</a:t>
            </a:r>
            <a:r>
              <a:rPr lang="en-US" altLang="zh-CN" sz="2400">
                <a:solidFill>
                  <a:srgbClr val="000066"/>
                </a:solidFill>
                <a:latin typeface="Times New Roman" panose="02020603050405020304" pitchFamily="18" charset="0"/>
                <a:ea typeface="楷体_GB2312" pitchFamily="49" charset="-122"/>
              </a:rPr>
              <a:t>)</a:t>
            </a:r>
            <a:r>
              <a:rPr lang="zh-CN" altLang="en-US" sz="2400">
                <a:solidFill>
                  <a:srgbClr val="000066"/>
                </a:solidFill>
                <a:latin typeface="Times New Roman" panose="02020603050405020304" pitchFamily="18" charset="0"/>
                <a:ea typeface="楷体_GB2312" pitchFamily="49" charset="-122"/>
              </a:rPr>
              <a:t>：在正常工作状态只能读出信息。</a:t>
            </a:r>
          </a:p>
          <a:p>
            <a:pPr algn="l" eaLnBrk="1" hangingPunct="1">
              <a:lnSpc>
                <a:spcPct val="80000"/>
              </a:lnSpc>
              <a:spcBef>
                <a:spcPct val="50000"/>
              </a:spcBef>
              <a:buClr>
                <a:schemeClr val="tx1"/>
              </a:buClr>
            </a:pPr>
            <a:r>
              <a:rPr lang="zh-CN" altLang="en-US" sz="2400">
                <a:solidFill>
                  <a:srgbClr val="000066"/>
                </a:solidFill>
                <a:latin typeface="Times New Roman" panose="02020603050405020304" pitchFamily="18" charset="0"/>
                <a:ea typeface="楷体_GB2312" pitchFamily="49" charset="-122"/>
              </a:rPr>
              <a:t> 断电后信息不会丢失，常用于</a:t>
            </a:r>
            <a:r>
              <a:rPr kumimoji="1" lang="zh-CN" altLang="en-US" sz="2400">
                <a:solidFill>
                  <a:srgbClr val="000066"/>
                </a:solidFill>
                <a:latin typeface="Times New Roman" panose="02020603050405020304" pitchFamily="18" charset="0"/>
                <a:ea typeface="楷体_GB2312" pitchFamily="49" charset="-122"/>
              </a:rPr>
              <a:t>存放固定信息（如程序、常数等）</a:t>
            </a:r>
            <a:r>
              <a:rPr lang="zh-CN" altLang="en-US" sz="2400">
                <a:solidFill>
                  <a:srgbClr val="000066"/>
                </a:solidFill>
                <a:latin typeface="Times New Roman" panose="02020603050405020304" pitchFamily="18" charset="0"/>
                <a:ea typeface="楷体_GB2312" pitchFamily="49" charset="-122"/>
              </a:rPr>
              <a:t>。</a:t>
            </a:r>
          </a:p>
        </p:txBody>
      </p:sp>
      <p:sp>
        <p:nvSpPr>
          <p:cNvPr id="366620" name="Rectangle 28">
            <a:extLst>
              <a:ext uri="{FF2B5EF4-FFF2-40B4-BE49-F238E27FC236}">
                <a16:creationId xmlns:a16="http://schemas.microsoft.com/office/drawing/2014/main" id="{0AFE2687-DA4E-40AC-B7A7-E1C67441AE76}"/>
              </a:ext>
            </a:extLst>
          </p:cNvPr>
          <p:cNvSpPr>
            <a:spLocks noChangeArrowheads="1"/>
          </p:cNvSpPr>
          <p:nvPr/>
        </p:nvSpPr>
        <p:spPr bwMode="auto">
          <a:xfrm>
            <a:off x="3790950" y="2714625"/>
            <a:ext cx="1703388"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lnSpc>
                <a:spcPct val="80000"/>
              </a:lnSpc>
              <a:spcBef>
                <a:spcPct val="50000"/>
              </a:spcBef>
              <a:buClr>
                <a:schemeClr val="tx1"/>
              </a:buClr>
            </a:pPr>
            <a:r>
              <a:rPr lang="zh-CN" altLang="en-US" sz="2400">
                <a:solidFill>
                  <a:srgbClr val="000066"/>
                </a:solidFill>
                <a:latin typeface="Times New Roman" panose="02020603050405020304" pitchFamily="18" charset="0"/>
                <a:ea typeface="楷体_GB2312" pitchFamily="49" charset="-122"/>
              </a:rPr>
              <a:t>固定</a:t>
            </a:r>
            <a:r>
              <a:rPr lang="en-US" altLang="zh-CN" sz="2400">
                <a:solidFill>
                  <a:srgbClr val="000066"/>
                </a:solidFill>
                <a:latin typeface="Times New Roman" panose="02020603050405020304" pitchFamily="18" charset="0"/>
                <a:ea typeface="楷体_GB2312" pitchFamily="49" charset="-122"/>
              </a:rPr>
              <a:t>ROM</a:t>
            </a:r>
            <a:endParaRPr lang="en-US" altLang="zh-CN">
              <a:solidFill>
                <a:srgbClr val="000066"/>
              </a:solidFill>
              <a:latin typeface="Times New Roman" panose="02020603050405020304" pitchFamily="18" charset="0"/>
              <a:ea typeface="楷体_GB2312" pitchFamily="49" charset="-122"/>
            </a:endParaRPr>
          </a:p>
        </p:txBody>
      </p:sp>
      <p:sp>
        <p:nvSpPr>
          <p:cNvPr id="366621" name="Rectangle 29">
            <a:extLst>
              <a:ext uri="{FF2B5EF4-FFF2-40B4-BE49-F238E27FC236}">
                <a16:creationId xmlns:a16="http://schemas.microsoft.com/office/drawing/2014/main" id="{1FF40B38-0675-491A-894A-76C3E253957D}"/>
              </a:ext>
            </a:extLst>
          </p:cNvPr>
          <p:cNvSpPr>
            <a:spLocks noChangeArrowheads="1"/>
          </p:cNvSpPr>
          <p:nvPr/>
        </p:nvSpPr>
        <p:spPr bwMode="auto">
          <a:xfrm>
            <a:off x="3790950" y="3698875"/>
            <a:ext cx="2125663"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lnSpc>
                <a:spcPct val="80000"/>
              </a:lnSpc>
              <a:spcBef>
                <a:spcPct val="50000"/>
              </a:spcBef>
              <a:buClr>
                <a:schemeClr val="tx1"/>
              </a:buClr>
            </a:pPr>
            <a:r>
              <a:rPr lang="zh-CN" altLang="en-US" sz="2400">
                <a:solidFill>
                  <a:srgbClr val="000066"/>
                </a:solidFill>
                <a:latin typeface="Times New Roman" panose="02020603050405020304" pitchFamily="18" charset="0"/>
                <a:ea typeface="楷体_GB2312" pitchFamily="49" charset="-122"/>
              </a:rPr>
              <a:t>可编程</a:t>
            </a:r>
            <a:r>
              <a:rPr lang="en-US" altLang="zh-CN" sz="2400">
                <a:solidFill>
                  <a:srgbClr val="000066"/>
                </a:solidFill>
                <a:latin typeface="Times New Roman" panose="02020603050405020304" pitchFamily="18" charset="0"/>
                <a:ea typeface="楷体_GB2312" pitchFamily="49" charset="-122"/>
              </a:rPr>
              <a:t>ROM</a:t>
            </a:r>
            <a:endParaRPr lang="en-US" altLang="zh-CN">
              <a:solidFill>
                <a:srgbClr val="000066"/>
              </a:solidFill>
              <a:latin typeface="Times New Roman" panose="02020603050405020304" pitchFamily="18" charset="0"/>
              <a:ea typeface="楷体_GB2312" pitchFamily="49" charset="-122"/>
            </a:endParaRPr>
          </a:p>
        </p:txBody>
      </p:sp>
      <p:sp>
        <p:nvSpPr>
          <p:cNvPr id="366622" name="Rectangle 30">
            <a:extLst>
              <a:ext uri="{FF2B5EF4-FFF2-40B4-BE49-F238E27FC236}">
                <a16:creationId xmlns:a16="http://schemas.microsoft.com/office/drawing/2014/main" id="{E6373070-A16B-4558-8647-D90B5475D129}"/>
              </a:ext>
            </a:extLst>
          </p:cNvPr>
          <p:cNvSpPr>
            <a:spLocks noChangeArrowheads="1"/>
          </p:cNvSpPr>
          <p:nvPr/>
        </p:nvSpPr>
        <p:spPr bwMode="auto">
          <a:xfrm>
            <a:off x="5964238" y="3159125"/>
            <a:ext cx="1703387"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lnSpc>
                <a:spcPct val="80000"/>
              </a:lnSpc>
              <a:spcBef>
                <a:spcPct val="50000"/>
              </a:spcBef>
              <a:buClr>
                <a:schemeClr val="tx1"/>
              </a:buClr>
            </a:pPr>
            <a:r>
              <a:rPr lang="en-US" altLang="zh-CN" sz="2400">
                <a:solidFill>
                  <a:srgbClr val="000066"/>
                </a:solidFill>
                <a:latin typeface="Times New Roman" panose="02020603050405020304" pitchFamily="18" charset="0"/>
                <a:ea typeface="楷体_GB2312" pitchFamily="49" charset="-122"/>
              </a:rPr>
              <a:t>PROM</a:t>
            </a:r>
            <a:endParaRPr lang="en-US" altLang="zh-CN">
              <a:solidFill>
                <a:srgbClr val="000066"/>
              </a:solidFill>
              <a:latin typeface="Times New Roman" panose="02020603050405020304" pitchFamily="18" charset="0"/>
              <a:ea typeface="楷体_GB2312" pitchFamily="49" charset="-122"/>
            </a:endParaRPr>
          </a:p>
        </p:txBody>
      </p:sp>
      <p:sp>
        <p:nvSpPr>
          <p:cNvPr id="366623" name="Rectangle 31">
            <a:extLst>
              <a:ext uri="{FF2B5EF4-FFF2-40B4-BE49-F238E27FC236}">
                <a16:creationId xmlns:a16="http://schemas.microsoft.com/office/drawing/2014/main" id="{70FCC511-B4FD-43A6-8B7D-4017BA6B7F56}"/>
              </a:ext>
            </a:extLst>
          </p:cNvPr>
          <p:cNvSpPr>
            <a:spLocks noChangeArrowheads="1"/>
          </p:cNvSpPr>
          <p:nvPr/>
        </p:nvSpPr>
        <p:spPr bwMode="auto">
          <a:xfrm>
            <a:off x="5964238" y="3581400"/>
            <a:ext cx="1703387"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lnSpc>
                <a:spcPct val="80000"/>
              </a:lnSpc>
              <a:spcBef>
                <a:spcPct val="50000"/>
              </a:spcBef>
              <a:buClr>
                <a:schemeClr val="tx1"/>
              </a:buClr>
            </a:pPr>
            <a:r>
              <a:rPr lang="en-US" altLang="zh-CN" sz="2400">
                <a:solidFill>
                  <a:srgbClr val="000066"/>
                </a:solidFill>
                <a:latin typeface="Times New Roman" panose="02020603050405020304" pitchFamily="18" charset="0"/>
                <a:ea typeface="楷体_GB2312" pitchFamily="49" charset="-122"/>
              </a:rPr>
              <a:t>EPROM</a:t>
            </a:r>
            <a:endParaRPr lang="en-US" altLang="zh-CN">
              <a:solidFill>
                <a:srgbClr val="000066"/>
              </a:solidFill>
              <a:latin typeface="Times New Roman" panose="02020603050405020304" pitchFamily="18" charset="0"/>
              <a:ea typeface="楷体_GB2312" pitchFamily="49" charset="-122"/>
            </a:endParaRPr>
          </a:p>
        </p:txBody>
      </p:sp>
      <p:sp>
        <p:nvSpPr>
          <p:cNvPr id="366624" name="Rectangle 32">
            <a:extLst>
              <a:ext uri="{FF2B5EF4-FFF2-40B4-BE49-F238E27FC236}">
                <a16:creationId xmlns:a16="http://schemas.microsoft.com/office/drawing/2014/main" id="{74CF29C0-B3A8-4255-BF7B-4AA6FDFA2B34}"/>
              </a:ext>
            </a:extLst>
          </p:cNvPr>
          <p:cNvSpPr>
            <a:spLocks noChangeArrowheads="1"/>
          </p:cNvSpPr>
          <p:nvPr/>
        </p:nvSpPr>
        <p:spPr bwMode="auto">
          <a:xfrm>
            <a:off x="5964238" y="4016375"/>
            <a:ext cx="1703387"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lnSpc>
                <a:spcPct val="80000"/>
              </a:lnSpc>
              <a:spcBef>
                <a:spcPct val="50000"/>
              </a:spcBef>
              <a:buClr>
                <a:schemeClr val="tx1"/>
              </a:buClr>
            </a:pPr>
            <a:r>
              <a:rPr lang="en-US" altLang="zh-CN" sz="2400">
                <a:solidFill>
                  <a:srgbClr val="000066"/>
                </a:solidFill>
                <a:latin typeface="Times New Roman" panose="02020603050405020304" pitchFamily="18" charset="0"/>
                <a:ea typeface="楷体_GB2312" pitchFamily="49" charset="-122"/>
              </a:rPr>
              <a:t>E</a:t>
            </a:r>
            <a:r>
              <a:rPr lang="en-US" altLang="zh-CN" sz="2400" baseline="30000">
                <a:solidFill>
                  <a:srgbClr val="000066"/>
                </a:solidFill>
                <a:latin typeface="Times New Roman" panose="02020603050405020304" pitchFamily="18" charset="0"/>
                <a:ea typeface="楷体_GB2312" pitchFamily="49" charset="-122"/>
              </a:rPr>
              <a:t>2</a:t>
            </a:r>
            <a:r>
              <a:rPr lang="en-US" altLang="zh-CN" sz="2400">
                <a:solidFill>
                  <a:srgbClr val="000066"/>
                </a:solidFill>
                <a:latin typeface="Times New Roman" panose="02020603050405020304" pitchFamily="18" charset="0"/>
                <a:ea typeface="楷体_GB2312" pitchFamily="49" charset="-122"/>
              </a:rPr>
              <a:t>PROM</a:t>
            </a:r>
            <a:endParaRPr lang="en-US" altLang="zh-CN">
              <a:solidFill>
                <a:srgbClr val="000066"/>
              </a:solidFill>
              <a:latin typeface="Times New Roman" panose="02020603050405020304" pitchFamily="18" charset="0"/>
              <a:ea typeface="楷体_GB2312" pitchFamily="49" charset="-122"/>
            </a:endParaRPr>
          </a:p>
        </p:txBody>
      </p:sp>
      <p:sp>
        <p:nvSpPr>
          <p:cNvPr id="366625" name="AutoShape 33">
            <a:extLst>
              <a:ext uri="{FF2B5EF4-FFF2-40B4-BE49-F238E27FC236}">
                <a16:creationId xmlns:a16="http://schemas.microsoft.com/office/drawing/2014/main" id="{67A3B1EC-B786-434F-8196-15BF450C9F02}"/>
              </a:ext>
            </a:extLst>
          </p:cNvPr>
          <p:cNvSpPr>
            <a:spLocks/>
          </p:cNvSpPr>
          <p:nvPr/>
        </p:nvSpPr>
        <p:spPr bwMode="auto">
          <a:xfrm>
            <a:off x="5651500" y="3249613"/>
            <a:ext cx="260350" cy="1052512"/>
          </a:xfrm>
          <a:prstGeom prst="leftBrace">
            <a:avLst>
              <a:gd name="adj1" fmla="val 33689"/>
              <a:gd name="adj2" fmla="val 50000"/>
            </a:avLst>
          </a:prstGeom>
          <a:noFill/>
          <a:ln w="38100">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grpSp>
        <p:nvGrpSpPr>
          <p:cNvPr id="366626" name="Group 34">
            <a:extLst>
              <a:ext uri="{FF2B5EF4-FFF2-40B4-BE49-F238E27FC236}">
                <a16:creationId xmlns:a16="http://schemas.microsoft.com/office/drawing/2014/main" id="{599E3081-8152-421B-B42C-2009A6BF2A46}"/>
              </a:ext>
            </a:extLst>
          </p:cNvPr>
          <p:cNvGrpSpPr>
            <a:grpSpLocks/>
          </p:cNvGrpSpPr>
          <p:nvPr/>
        </p:nvGrpSpPr>
        <p:grpSpPr bwMode="auto">
          <a:xfrm>
            <a:off x="3311525" y="1250950"/>
            <a:ext cx="5862638" cy="457200"/>
            <a:chOff x="2228" y="830"/>
            <a:chExt cx="3693" cy="288"/>
          </a:xfrm>
        </p:grpSpPr>
        <p:sp>
          <p:nvSpPr>
            <p:cNvPr id="8213" name="Rectangle 35">
              <a:extLst>
                <a:ext uri="{FF2B5EF4-FFF2-40B4-BE49-F238E27FC236}">
                  <a16:creationId xmlns:a16="http://schemas.microsoft.com/office/drawing/2014/main" id="{7A317FDD-4023-4FCB-BF98-0180A25EE1A1}"/>
                </a:ext>
              </a:extLst>
            </p:cNvPr>
            <p:cNvSpPr>
              <a:spLocks noChangeArrowheads="1"/>
            </p:cNvSpPr>
            <p:nvPr/>
          </p:nvSpPr>
          <p:spPr bwMode="auto">
            <a:xfrm>
              <a:off x="2228" y="872"/>
              <a:ext cx="772"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lnSpc>
                  <a:spcPct val="80000"/>
                </a:lnSpc>
                <a:spcBef>
                  <a:spcPct val="50000"/>
                </a:spcBef>
                <a:buClr>
                  <a:schemeClr val="tx1"/>
                </a:buClr>
              </a:pPr>
              <a:r>
                <a:rPr lang="en-US" altLang="zh-CN" sz="2400">
                  <a:solidFill>
                    <a:srgbClr val="000066"/>
                  </a:solidFill>
                  <a:latin typeface="Times New Roman" panose="02020603050405020304" pitchFamily="18" charset="0"/>
                  <a:ea typeface="楷体_GB2312" pitchFamily="49" charset="-122"/>
                </a:rPr>
                <a:t>SRAM</a:t>
              </a:r>
              <a:endParaRPr lang="en-US" altLang="zh-CN">
                <a:solidFill>
                  <a:srgbClr val="000066"/>
                </a:solidFill>
                <a:latin typeface="Times New Roman" panose="02020603050405020304" pitchFamily="18" charset="0"/>
                <a:ea typeface="楷体_GB2312" pitchFamily="49" charset="-122"/>
              </a:endParaRPr>
            </a:p>
          </p:txBody>
        </p:sp>
        <p:sp>
          <p:nvSpPr>
            <p:cNvPr id="8214" name="Rectangle 36">
              <a:extLst>
                <a:ext uri="{FF2B5EF4-FFF2-40B4-BE49-F238E27FC236}">
                  <a16:creationId xmlns:a16="http://schemas.microsoft.com/office/drawing/2014/main" id="{84D5192C-2114-4F78-8706-13A299D63EB9}"/>
                </a:ext>
              </a:extLst>
            </p:cNvPr>
            <p:cNvSpPr>
              <a:spLocks noChangeArrowheads="1"/>
            </p:cNvSpPr>
            <p:nvPr/>
          </p:nvSpPr>
          <p:spPr bwMode="auto">
            <a:xfrm>
              <a:off x="2977" y="830"/>
              <a:ext cx="29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r>
                <a:rPr lang="en-US" altLang="zh-CN" sz="2400">
                  <a:solidFill>
                    <a:srgbClr val="000066"/>
                  </a:solidFill>
                  <a:latin typeface="Times New Roman" panose="02020603050405020304" pitchFamily="18" charset="0"/>
                  <a:ea typeface="楷体_GB2312" pitchFamily="49" charset="-122"/>
                </a:rPr>
                <a:t>(Static RAM)</a:t>
              </a:r>
              <a:r>
                <a:rPr lang="zh-CN" altLang="en-US" sz="2400">
                  <a:solidFill>
                    <a:srgbClr val="000066"/>
                  </a:solidFill>
                  <a:latin typeface="Times New Roman" panose="02020603050405020304" pitchFamily="18" charset="0"/>
                  <a:ea typeface="楷体_GB2312" pitchFamily="49" charset="-122"/>
                </a:rPr>
                <a:t>：静态</a:t>
              </a:r>
              <a:r>
                <a:rPr lang="en-US" altLang="zh-CN" sz="2400">
                  <a:solidFill>
                    <a:srgbClr val="000066"/>
                  </a:solidFill>
                  <a:latin typeface="Times New Roman" panose="02020603050405020304" pitchFamily="18" charset="0"/>
                  <a:ea typeface="楷体_GB2312" pitchFamily="49" charset="-122"/>
                </a:rPr>
                <a:t>RAM</a:t>
              </a:r>
            </a:p>
          </p:txBody>
        </p:sp>
      </p:grpSp>
      <p:grpSp>
        <p:nvGrpSpPr>
          <p:cNvPr id="366629" name="Group 37">
            <a:extLst>
              <a:ext uri="{FF2B5EF4-FFF2-40B4-BE49-F238E27FC236}">
                <a16:creationId xmlns:a16="http://schemas.microsoft.com/office/drawing/2014/main" id="{6A78CB50-85DA-4CC5-B21F-F7B566BF84D2}"/>
              </a:ext>
            </a:extLst>
          </p:cNvPr>
          <p:cNvGrpSpPr>
            <a:grpSpLocks/>
          </p:cNvGrpSpPr>
          <p:nvPr/>
        </p:nvGrpSpPr>
        <p:grpSpPr bwMode="auto">
          <a:xfrm>
            <a:off x="3375025" y="2257425"/>
            <a:ext cx="6105525" cy="457200"/>
            <a:chOff x="2228" y="1295"/>
            <a:chExt cx="3846" cy="288"/>
          </a:xfrm>
        </p:grpSpPr>
        <p:sp>
          <p:nvSpPr>
            <p:cNvPr id="8211" name="Rectangle 38">
              <a:extLst>
                <a:ext uri="{FF2B5EF4-FFF2-40B4-BE49-F238E27FC236}">
                  <a16:creationId xmlns:a16="http://schemas.microsoft.com/office/drawing/2014/main" id="{76B0C316-278A-4DA2-98CD-472E11302639}"/>
                </a:ext>
              </a:extLst>
            </p:cNvPr>
            <p:cNvSpPr>
              <a:spLocks noChangeArrowheads="1"/>
            </p:cNvSpPr>
            <p:nvPr/>
          </p:nvSpPr>
          <p:spPr bwMode="auto">
            <a:xfrm>
              <a:off x="2228" y="1335"/>
              <a:ext cx="772"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lnSpc>
                  <a:spcPct val="80000"/>
                </a:lnSpc>
                <a:spcBef>
                  <a:spcPct val="50000"/>
                </a:spcBef>
                <a:buClr>
                  <a:schemeClr val="tx1"/>
                </a:buClr>
              </a:pPr>
              <a:r>
                <a:rPr lang="en-US" altLang="zh-CN" sz="2400">
                  <a:solidFill>
                    <a:srgbClr val="000099"/>
                  </a:solidFill>
                  <a:latin typeface="Georgia" panose="02040502050405020303" pitchFamily="18" charset="0"/>
                </a:rPr>
                <a:t>DRAM</a:t>
              </a:r>
              <a:endParaRPr lang="en-US" altLang="zh-CN">
                <a:solidFill>
                  <a:srgbClr val="000099"/>
                </a:solidFill>
                <a:latin typeface="Georgia" panose="02040502050405020303" pitchFamily="18" charset="0"/>
              </a:endParaRPr>
            </a:p>
          </p:txBody>
        </p:sp>
        <p:sp>
          <p:nvSpPr>
            <p:cNvPr id="8212" name="Rectangle 39">
              <a:extLst>
                <a:ext uri="{FF2B5EF4-FFF2-40B4-BE49-F238E27FC236}">
                  <a16:creationId xmlns:a16="http://schemas.microsoft.com/office/drawing/2014/main" id="{91B6C887-E163-417D-BD84-643960E441FF}"/>
                </a:ext>
              </a:extLst>
            </p:cNvPr>
            <p:cNvSpPr>
              <a:spLocks noChangeArrowheads="1"/>
            </p:cNvSpPr>
            <p:nvPr/>
          </p:nvSpPr>
          <p:spPr bwMode="auto">
            <a:xfrm>
              <a:off x="2934" y="1295"/>
              <a:ext cx="31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r>
                <a:rPr lang="en-US" altLang="zh-CN" sz="2400">
                  <a:solidFill>
                    <a:srgbClr val="000066"/>
                  </a:solidFill>
                  <a:latin typeface="Georgia" panose="02040502050405020303" pitchFamily="18" charset="0"/>
                  <a:ea typeface="黑体" panose="02010609060101010101" pitchFamily="49" charset="-122"/>
                </a:rPr>
                <a:t>(Dynamic RAM)</a:t>
              </a:r>
              <a:r>
                <a:rPr lang="zh-CN" altLang="en-US" sz="2400">
                  <a:solidFill>
                    <a:srgbClr val="000066"/>
                  </a:solidFill>
                  <a:latin typeface="Georgia" panose="02040502050405020303" pitchFamily="18" charset="0"/>
                  <a:ea typeface="黑体" panose="02010609060101010101" pitchFamily="49" charset="-122"/>
                </a:rPr>
                <a:t>：</a:t>
              </a:r>
              <a:r>
                <a:rPr lang="zh-CN" altLang="en-US" sz="2400">
                  <a:solidFill>
                    <a:srgbClr val="000066"/>
                  </a:solidFill>
                  <a:latin typeface="Times New Roman" panose="02020603050405020304" pitchFamily="18" charset="0"/>
                  <a:ea typeface="楷体_GB2312" pitchFamily="49" charset="-122"/>
                </a:rPr>
                <a:t>动态</a:t>
              </a:r>
              <a:r>
                <a:rPr lang="en-US" altLang="zh-CN" sz="2400">
                  <a:solidFill>
                    <a:srgbClr val="000066"/>
                  </a:solidFill>
                  <a:latin typeface="Times New Roman" panose="02020603050405020304" pitchFamily="18" charset="0"/>
                  <a:ea typeface="楷体_GB2312" pitchFamily="49" charset="-122"/>
                </a:rPr>
                <a:t>RAM</a:t>
              </a:r>
            </a:p>
          </p:txBody>
        </p:sp>
      </p:grpSp>
      <p:sp>
        <p:nvSpPr>
          <p:cNvPr id="8210" name="Text Box 40">
            <a:extLst>
              <a:ext uri="{FF2B5EF4-FFF2-40B4-BE49-F238E27FC236}">
                <a16:creationId xmlns:a16="http://schemas.microsoft.com/office/drawing/2014/main" id="{3513E2F4-B093-4559-866C-D7C065AEABAA}"/>
              </a:ext>
            </a:extLst>
          </p:cNvPr>
          <p:cNvSpPr txBox="1">
            <a:spLocks noChangeArrowheads="1"/>
          </p:cNvSpPr>
          <p:nvPr/>
        </p:nvSpPr>
        <p:spPr bwMode="auto">
          <a:xfrm>
            <a:off x="827088" y="549275"/>
            <a:ext cx="68056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r>
              <a:rPr lang="en-US" altLang="zh-CN" sz="3200">
                <a:solidFill>
                  <a:schemeClr val="accent2"/>
                </a:solidFill>
                <a:latin typeface="Times New Roman" panose="02020603050405020304" pitchFamily="18" charset="0"/>
                <a:ea typeface="楷体_GB2312" pitchFamily="49" charset="-122"/>
              </a:rPr>
              <a:t>7.1    </a:t>
            </a:r>
            <a:r>
              <a:rPr lang="zh-CN" altLang="en-US" sz="3200">
                <a:solidFill>
                  <a:schemeClr val="accent2"/>
                </a:solidFill>
                <a:latin typeface="Times New Roman" panose="02020603050405020304" pitchFamily="18" charset="0"/>
                <a:ea typeface="楷体_GB2312" pitchFamily="49" charset="-122"/>
              </a:rPr>
              <a:t>只读存储器</a:t>
            </a:r>
          </a:p>
        </p:txBody>
      </p:sp>
    </p:spTree>
  </p:cSld>
  <p:clrMapOvr>
    <a:masterClrMapping/>
  </p:clrMapOvr>
  <p:transition>
    <p:wipe dir="r"/>
    <p:sndAc>
      <p:stSnd>
        <p:snd r:embed="rId2"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6612"/>
                                        </p:tgtEl>
                                        <p:attrNameLst>
                                          <p:attrName>style.visibility</p:attrName>
                                        </p:attrNameLst>
                                      </p:cBhvr>
                                      <p:to>
                                        <p:strVal val="visible"/>
                                      </p:to>
                                    </p:set>
                                    <p:animEffect transition="in" filter="wipe(left)">
                                      <p:cBhvr>
                                        <p:cTn id="7" dur="500"/>
                                        <p:tgtEl>
                                          <p:spTgt spid="3666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66616"/>
                                        </p:tgtEl>
                                        <p:attrNameLst>
                                          <p:attrName>style.visibility</p:attrName>
                                        </p:attrNameLst>
                                      </p:cBhvr>
                                      <p:to>
                                        <p:strVal val="visible"/>
                                      </p:to>
                                    </p:set>
                                    <p:animEffect transition="in" filter="box(in)">
                                      <p:cBhvr>
                                        <p:cTn id="12" dur="500"/>
                                        <p:tgtEl>
                                          <p:spTgt spid="3666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66613"/>
                                        </p:tgtEl>
                                        <p:attrNameLst>
                                          <p:attrName>style.visibility</p:attrName>
                                        </p:attrNameLst>
                                      </p:cBhvr>
                                      <p:to>
                                        <p:strVal val="visible"/>
                                      </p:to>
                                    </p:set>
                                    <p:animEffect transition="in" filter="box(in)">
                                      <p:cBhvr>
                                        <p:cTn id="17" dur="500"/>
                                        <p:tgtEl>
                                          <p:spTgt spid="3666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66615"/>
                                        </p:tgtEl>
                                        <p:attrNameLst>
                                          <p:attrName>style.visibility</p:attrName>
                                        </p:attrNameLst>
                                      </p:cBhvr>
                                      <p:to>
                                        <p:strVal val="visible"/>
                                      </p:to>
                                    </p:set>
                                    <p:animEffect transition="in" filter="strips(downRight)">
                                      <p:cBhvr>
                                        <p:cTn id="22" dur="500"/>
                                        <p:tgtEl>
                                          <p:spTgt spid="36661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66614"/>
                                        </p:tgtEl>
                                        <p:attrNameLst>
                                          <p:attrName>style.visibility</p:attrName>
                                        </p:attrNameLst>
                                      </p:cBhvr>
                                      <p:to>
                                        <p:strVal val="visible"/>
                                      </p:to>
                                    </p:set>
                                    <p:animEffect transition="in" filter="box(in)">
                                      <p:cBhvr>
                                        <p:cTn id="27" dur="500"/>
                                        <p:tgtEl>
                                          <p:spTgt spid="36661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366619"/>
                                        </p:tgtEl>
                                        <p:attrNameLst>
                                          <p:attrName>style.visibility</p:attrName>
                                        </p:attrNameLst>
                                      </p:cBhvr>
                                      <p:to>
                                        <p:strVal val="visible"/>
                                      </p:to>
                                    </p:set>
                                    <p:animEffect transition="in" filter="strips(downRight)">
                                      <p:cBhvr>
                                        <p:cTn id="32" dur="500"/>
                                        <p:tgtEl>
                                          <p:spTgt spid="36661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366617"/>
                                        </p:tgtEl>
                                        <p:attrNameLst>
                                          <p:attrName>style.visibility</p:attrName>
                                        </p:attrNameLst>
                                      </p:cBhvr>
                                      <p:to>
                                        <p:strVal val="visible"/>
                                      </p:to>
                                    </p:set>
                                    <p:animEffect transition="in" filter="box(in)">
                                      <p:cBhvr>
                                        <p:cTn id="37" dur="500"/>
                                        <p:tgtEl>
                                          <p:spTgt spid="36661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366626"/>
                                        </p:tgtEl>
                                        <p:attrNameLst>
                                          <p:attrName>style.visibility</p:attrName>
                                        </p:attrNameLst>
                                      </p:cBhvr>
                                      <p:to>
                                        <p:strVal val="visible"/>
                                      </p:to>
                                    </p:set>
                                    <p:animEffect transition="in" filter="wipe(left)">
                                      <p:cBhvr>
                                        <p:cTn id="42" dur="500"/>
                                        <p:tgtEl>
                                          <p:spTgt spid="36662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366629"/>
                                        </p:tgtEl>
                                        <p:attrNameLst>
                                          <p:attrName>style.visibility</p:attrName>
                                        </p:attrNameLst>
                                      </p:cBhvr>
                                      <p:to>
                                        <p:strVal val="visible"/>
                                      </p:to>
                                    </p:set>
                                    <p:animEffect transition="in" filter="wipe(left)">
                                      <p:cBhvr>
                                        <p:cTn id="47" dur="500"/>
                                        <p:tgtEl>
                                          <p:spTgt spid="36662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nodeType="clickEffect">
                                  <p:stCondLst>
                                    <p:cond delay="0"/>
                                  </p:stCondLst>
                                  <p:childTnLst>
                                    <p:set>
                                      <p:cBhvr>
                                        <p:cTn id="51" dur="1" fill="hold">
                                          <p:stCondLst>
                                            <p:cond delay="0"/>
                                          </p:stCondLst>
                                        </p:cTn>
                                        <p:tgtEl>
                                          <p:spTgt spid="366618"/>
                                        </p:tgtEl>
                                        <p:attrNameLst>
                                          <p:attrName>style.visibility</p:attrName>
                                        </p:attrNameLst>
                                      </p:cBhvr>
                                      <p:to>
                                        <p:strVal val="visible"/>
                                      </p:to>
                                    </p:set>
                                    <p:animEffect transition="in" filter="box(in)">
                                      <p:cBhvr>
                                        <p:cTn id="52" dur="500"/>
                                        <p:tgtEl>
                                          <p:spTgt spid="36661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366620"/>
                                        </p:tgtEl>
                                        <p:attrNameLst>
                                          <p:attrName>style.visibility</p:attrName>
                                        </p:attrNameLst>
                                      </p:cBhvr>
                                      <p:to>
                                        <p:strVal val="visible"/>
                                      </p:to>
                                    </p:set>
                                    <p:animEffect transition="in" filter="box(in)">
                                      <p:cBhvr>
                                        <p:cTn id="57" dur="500"/>
                                        <p:tgtEl>
                                          <p:spTgt spid="36662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366621"/>
                                        </p:tgtEl>
                                        <p:attrNameLst>
                                          <p:attrName>style.visibility</p:attrName>
                                        </p:attrNameLst>
                                      </p:cBhvr>
                                      <p:to>
                                        <p:strVal val="visible"/>
                                      </p:to>
                                    </p:set>
                                    <p:animEffect transition="in" filter="box(in)">
                                      <p:cBhvr>
                                        <p:cTn id="62" dur="500"/>
                                        <p:tgtEl>
                                          <p:spTgt spid="366621"/>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16" fill="hold" nodeType="clickEffect">
                                  <p:stCondLst>
                                    <p:cond delay="0"/>
                                  </p:stCondLst>
                                  <p:childTnLst>
                                    <p:set>
                                      <p:cBhvr>
                                        <p:cTn id="66" dur="1" fill="hold">
                                          <p:stCondLst>
                                            <p:cond delay="0"/>
                                          </p:stCondLst>
                                        </p:cTn>
                                        <p:tgtEl>
                                          <p:spTgt spid="366625"/>
                                        </p:tgtEl>
                                        <p:attrNameLst>
                                          <p:attrName>style.visibility</p:attrName>
                                        </p:attrNameLst>
                                      </p:cBhvr>
                                      <p:to>
                                        <p:strVal val="visible"/>
                                      </p:to>
                                    </p:set>
                                    <p:animEffect transition="in" filter="box(in)">
                                      <p:cBhvr>
                                        <p:cTn id="67" dur="500"/>
                                        <p:tgtEl>
                                          <p:spTgt spid="366625"/>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4" presetClass="entr" presetSubtype="16" fill="hold" grpId="0" nodeType="clickEffect">
                                  <p:stCondLst>
                                    <p:cond delay="0"/>
                                  </p:stCondLst>
                                  <p:childTnLst>
                                    <p:set>
                                      <p:cBhvr>
                                        <p:cTn id="71" dur="1" fill="hold">
                                          <p:stCondLst>
                                            <p:cond delay="0"/>
                                          </p:stCondLst>
                                        </p:cTn>
                                        <p:tgtEl>
                                          <p:spTgt spid="366622"/>
                                        </p:tgtEl>
                                        <p:attrNameLst>
                                          <p:attrName>style.visibility</p:attrName>
                                        </p:attrNameLst>
                                      </p:cBhvr>
                                      <p:to>
                                        <p:strVal val="visible"/>
                                      </p:to>
                                    </p:set>
                                    <p:animEffect transition="in" filter="box(in)">
                                      <p:cBhvr>
                                        <p:cTn id="72" dur="500"/>
                                        <p:tgtEl>
                                          <p:spTgt spid="366622"/>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4" presetClass="entr" presetSubtype="16" fill="hold" grpId="0" nodeType="clickEffect">
                                  <p:stCondLst>
                                    <p:cond delay="0"/>
                                  </p:stCondLst>
                                  <p:childTnLst>
                                    <p:set>
                                      <p:cBhvr>
                                        <p:cTn id="76" dur="1" fill="hold">
                                          <p:stCondLst>
                                            <p:cond delay="0"/>
                                          </p:stCondLst>
                                        </p:cTn>
                                        <p:tgtEl>
                                          <p:spTgt spid="366623"/>
                                        </p:tgtEl>
                                        <p:attrNameLst>
                                          <p:attrName>style.visibility</p:attrName>
                                        </p:attrNameLst>
                                      </p:cBhvr>
                                      <p:to>
                                        <p:strVal val="visible"/>
                                      </p:to>
                                    </p:set>
                                    <p:animEffect transition="in" filter="box(in)">
                                      <p:cBhvr>
                                        <p:cTn id="77" dur="500"/>
                                        <p:tgtEl>
                                          <p:spTgt spid="366623"/>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4" presetClass="entr" presetSubtype="16" fill="hold" grpId="0" nodeType="clickEffect">
                                  <p:stCondLst>
                                    <p:cond delay="0"/>
                                  </p:stCondLst>
                                  <p:childTnLst>
                                    <p:set>
                                      <p:cBhvr>
                                        <p:cTn id="81" dur="1" fill="hold">
                                          <p:stCondLst>
                                            <p:cond delay="0"/>
                                          </p:stCondLst>
                                        </p:cTn>
                                        <p:tgtEl>
                                          <p:spTgt spid="366624"/>
                                        </p:tgtEl>
                                        <p:attrNameLst>
                                          <p:attrName>style.visibility</p:attrName>
                                        </p:attrNameLst>
                                      </p:cBhvr>
                                      <p:to>
                                        <p:strVal val="visible"/>
                                      </p:to>
                                    </p:set>
                                    <p:animEffect transition="in" filter="box(in)">
                                      <p:cBhvr>
                                        <p:cTn id="82" dur="500"/>
                                        <p:tgtEl>
                                          <p:spTgt spid="3666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612" grpId="0" autoUpdateAnimBg="0"/>
      <p:bldP spid="366613" grpId="0" animBg="1" autoUpdateAnimBg="0"/>
      <p:bldP spid="366614" grpId="0" autoUpdateAnimBg="0"/>
      <p:bldP spid="366615" grpId="0" autoUpdateAnimBg="0"/>
      <p:bldP spid="366619" grpId="0" autoUpdateAnimBg="0"/>
      <p:bldP spid="366620" grpId="0" autoUpdateAnimBg="0"/>
      <p:bldP spid="366621" grpId="0" autoUpdateAnimBg="0"/>
      <p:bldP spid="366622" grpId="0" autoUpdateAnimBg="0"/>
      <p:bldP spid="366623" grpId="0" autoUpdateAnimBg="0"/>
      <p:bldP spid="366624"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33">
            <a:extLst>
              <a:ext uri="{FF2B5EF4-FFF2-40B4-BE49-F238E27FC236}">
                <a16:creationId xmlns:a16="http://schemas.microsoft.com/office/drawing/2014/main" id="{C0DDADCB-012D-46F3-A563-30AA573E5551}"/>
              </a:ext>
            </a:extLst>
          </p:cNvPr>
          <p:cNvSpPr txBox="1">
            <a:spLocks noChangeArrowheads="1"/>
          </p:cNvSpPr>
          <p:nvPr/>
        </p:nvSpPr>
        <p:spPr bwMode="auto">
          <a:xfrm>
            <a:off x="576263" y="549275"/>
            <a:ext cx="716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zh-CN" altLang="en-US" sz="2400">
                <a:solidFill>
                  <a:srgbClr val="000066"/>
                </a:solidFill>
                <a:latin typeface="Times New Roman" panose="02020603050405020304" pitchFamily="18" charset="0"/>
                <a:ea typeface="楷体_GB2312" pitchFamily="49" charset="-122"/>
              </a:rPr>
              <a:t>几个基本概念：</a:t>
            </a:r>
          </a:p>
        </p:txBody>
      </p:sp>
      <p:sp>
        <p:nvSpPr>
          <p:cNvPr id="367650" name="Text Box 34">
            <a:extLst>
              <a:ext uri="{FF2B5EF4-FFF2-40B4-BE49-F238E27FC236}">
                <a16:creationId xmlns:a16="http://schemas.microsoft.com/office/drawing/2014/main" id="{25EE6EC6-4995-4A32-9AF2-8383B1684882}"/>
              </a:ext>
            </a:extLst>
          </p:cNvPr>
          <p:cNvSpPr txBox="1">
            <a:spLocks noChangeArrowheads="1"/>
          </p:cNvSpPr>
          <p:nvPr/>
        </p:nvSpPr>
        <p:spPr bwMode="auto">
          <a:xfrm>
            <a:off x="179388" y="2924175"/>
            <a:ext cx="55959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fontAlgn="t" hangingPunct="1">
              <a:spcBef>
                <a:spcPct val="50000"/>
              </a:spcBef>
            </a:pPr>
            <a:r>
              <a:rPr kumimoji="1" lang="zh-CN" altLang="en-US" sz="2400">
                <a:solidFill>
                  <a:srgbClr val="000066"/>
                </a:solidFill>
                <a:latin typeface="Times New Roman" panose="02020603050405020304" pitchFamily="18" charset="0"/>
                <a:ea typeface="楷体_GB2312" pitchFamily="49" charset="-122"/>
              </a:rPr>
              <a:t>存储容量（</a:t>
            </a:r>
            <a:r>
              <a:rPr kumimoji="1" lang="en-US" altLang="zh-CN" sz="2400">
                <a:solidFill>
                  <a:srgbClr val="000066"/>
                </a:solidFill>
                <a:latin typeface="Times New Roman" panose="02020603050405020304" pitchFamily="18" charset="0"/>
                <a:ea typeface="楷体_GB2312" pitchFamily="49" charset="-122"/>
              </a:rPr>
              <a:t>M)</a:t>
            </a:r>
            <a:r>
              <a:rPr kumimoji="1" lang="zh-CN" altLang="en-US" sz="2400">
                <a:solidFill>
                  <a:srgbClr val="000066"/>
                </a:solidFill>
                <a:latin typeface="Times New Roman" panose="02020603050405020304" pitchFamily="18" charset="0"/>
                <a:ea typeface="楷体_GB2312" pitchFamily="49" charset="-122"/>
              </a:rPr>
              <a:t>：存储单元的数目。</a:t>
            </a:r>
          </a:p>
        </p:txBody>
      </p:sp>
      <p:sp>
        <p:nvSpPr>
          <p:cNvPr id="367651" name="Text Box 35">
            <a:extLst>
              <a:ext uri="{FF2B5EF4-FFF2-40B4-BE49-F238E27FC236}">
                <a16:creationId xmlns:a16="http://schemas.microsoft.com/office/drawing/2014/main" id="{F1CC4509-2051-4075-895F-059740BBDC44}"/>
              </a:ext>
            </a:extLst>
          </p:cNvPr>
          <p:cNvSpPr txBox="1">
            <a:spLocks noChangeArrowheads="1"/>
          </p:cNvSpPr>
          <p:nvPr/>
        </p:nvSpPr>
        <p:spPr bwMode="auto">
          <a:xfrm>
            <a:off x="323850" y="2060575"/>
            <a:ext cx="43195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fontAlgn="t" hangingPunct="1">
              <a:spcBef>
                <a:spcPct val="50000"/>
              </a:spcBef>
            </a:pPr>
            <a:r>
              <a:rPr kumimoji="1" lang="zh-CN" altLang="en-US" sz="2400">
                <a:solidFill>
                  <a:srgbClr val="000066"/>
                </a:solidFill>
                <a:latin typeface="Times New Roman" panose="02020603050405020304" pitchFamily="18" charset="0"/>
                <a:ea typeface="楷体_GB2312" pitchFamily="49" charset="-122"/>
              </a:rPr>
              <a:t>字数：字的总量。 </a:t>
            </a:r>
            <a:r>
              <a:rPr kumimoji="1" lang="en-US" altLang="zh-CN" sz="2400">
                <a:solidFill>
                  <a:srgbClr val="000066"/>
                </a:solidFill>
                <a:latin typeface="Times New Roman" panose="02020603050405020304" pitchFamily="18" charset="0"/>
                <a:ea typeface="楷体_GB2312" pitchFamily="49" charset="-122"/>
              </a:rPr>
              <a:t>2</a:t>
            </a:r>
            <a:r>
              <a:rPr kumimoji="1" lang="en-US" altLang="zh-CN" sz="2400" baseline="30000">
                <a:solidFill>
                  <a:srgbClr val="000066"/>
                </a:solidFill>
                <a:latin typeface="Times New Roman" panose="02020603050405020304" pitchFamily="18" charset="0"/>
                <a:ea typeface="楷体_GB2312" pitchFamily="49" charset="-122"/>
              </a:rPr>
              <a:t>5</a:t>
            </a:r>
            <a:r>
              <a:rPr kumimoji="1" lang="en-US" altLang="zh-CN" sz="2400">
                <a:solidFill>
                  <a:srgbClr val="000066"/>
                </a:solidFill>
                <a:latin typeface="Times New Roman" panose="02020603050405020304" pitchFamily="18" charset="0"/>
                <a:ea typeface="楷体_GB2312" pitchFamily="49" charset="-122"/>
              </a:rPr>
              <a:t> </a:t>
            </a:r>
            <a:r>
              <a:rPr kumimoji="1" lang="en-US" altLang="zh-CN" sz="2400">
                <a:solidFill>
                  <a:srgbClr val="000066"/>
                </a:solidFill>
                <a:latin typeface="Times New Roman" panose="02020603050405020304" pitchFamily="18" charset="0"/>
                <a:ea typeface="楷体_GB2312" pitchFamily="49" charset="-122"/>
                <a:sym typeface="Symbol" panose="05050102010706020507" pitchFamily="18" charset="2"/>
              </a:rPr>
              <a:t>2</a:t>
            </a:r>
            <a:r>
              <a:rPr kumimoji="1" lang="en-US" altLang="zh-CN" sz="2400" baseline="30000">
                <a:solidFill>
                  <a:srgbClr val="000066"/>
                </a:solidFill>
                <a:latin typeface="Times New Roman" panose="02020603050405020304" pitchFamily="18" charset="0"/>
                <a:ea typeface="楷体_GB2312" pitchFamily="49" charset="-122"/>
                <a:sym typeface="Symbol" panose="05050102010706020507" pitchFamily="18" charset="2"/>
              </a:rPr>
              <a:t>3</a:t>
            </a:r>
            <a:r>
              <a:rPr kumimoji="1" lang="en-US" altLang="zh-CN" sz="2400">
                <a:solidFill>
                  <a:srgbClr val="000066"/>
                </a:solidFill>
                <a:latin typeface="Times New Roman" panose="02020603050405020304" pitchFamily="18" charset="0"/>
                <a:ea typeface="楷体_GB2312" pitchFamily="49" charset="-122"/>
                <a:sym typeface="Symbol" panose="05050102010706020507" pitchFamily="18" charset="2"/>
              </a:rPr>
              <a:t>= </a:t>
            </a:r>
            <a:r>
              <a:rPr kumimoji="1" lang="en-US" altLang="zh-CN" sz="2400">
                <a:solidFill>
                  <a:srgbClr val="000066"/>
                </a:solidFill>
                <a:latin typeface="Times New Roman" panose="02020603050405020304" pitchFamily="18" charset="0"/>
                <a:ea typeface="楷体_GB2312" pitchFamily="49" charset="-122"/>
              </a:rPr>
              <a:t>256</a:t>
            </a:r>
            <a:endParaRPr kumimoji="1" lang="en-US" altLang="zh-CN" sz="2400" baseline="30000">
              <a:solidFill>
                <a:srgbClr val="000066"/>
              </a:solidFill>
              <a:latin typeface="Times New Roman" panose="02020603050405020304" pitchFamily="18" charset="0"/>
              <a:ea typeface="楷体_GB2312" pitchFamily="49" charset="-122"/>
            </a:endParaRPr>
          </a:p>
        </p:txBody>
      </p:sp>
      <p:sp>
        <p:nvSpPr>
          <p:cNvPr id="367652" name="Text Box 36">
            <a:extLst>
              <a:ext uri="{FF2B5EF4-FFF2-40B4-BE49-F238E27FC236}">
                <a16:creationId xmlns:a16="http://schemas.microsoft.com/office/drawing/2014/main" id="{CB1C28D7-6E70-4FA1-B448-DC654AC3F4DC}"/>
              </a:ext>
            </a:extLst>
          </p:cNvPr>
          <p:cNvSpPr txBox="1">
            <a:spLocks noChangeArrowheads="1"/>
          </p:cNvSpPr>
          <p:nvPr/>
        </p:nvSpPr>
        <p:spPr bwMode="auto">
          <a:xfrm>
            <a:off x="323850" y="1123950"/>
            <a:ext cx="8929688" cy="530225"/>
          </a:xfrm>
          <a:prstGeom prst="rect">
            <a:avLst/>
          </a:prstGeom>
          <a:solidFill>
            <a:srgbClr val="FFFFFF">
              <a:alpha val="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fontAlgn="t" hangingPunct="1">
              <a:lnSpc>
                <a:spcPct val="120000"/>
              </a:lnSpc>
              <a:spcBef>
                <a:spcPct val="50000"/>
              </a:spcBef>
            </a:pPr>
            <a:r>
              <a:rPr kumimoji="1" lang="zh-CN" altLang="en-US" sz="2400">
                <a:solidFill>
                  <a:srgbClr val="000066"/>
                </a:solidFill>
                <a:latin typeface="Times New Roman" panose="02020603050405020304" pitchFamily="18" charset="0"/>
                <a:ea typeface="楷体_GB2312" pitchFamily="49" charset="-122"/>
              </a:rPr>
              <a:t>字：计算机中作为一个整体被存取传送处理的一组数据 。</a:t>
            </a:r>
          </a:p>
        </p:txBody>
      </p:sp>
      <p:sp>
        <p:nvSpPr>
          <p:cNvPr id="367653" name="Rectangle 37">
            <a:extLst>
              <a:ext uri="{FF2B5EF4-FFF2-40B4-BE49-F238E27FC236}">
                <a16:creationId xmlns:a16="http://schemas.microsoft.com/office/drawing/2014/main" id="{E2FD7537-E747-4192-B18E-DA4FCF22E5DC}"/>
              </a:ext>
            </a:extLst>
          </p:cNvPr>
          <p:cNvSpPr>
            <a:spLocks noChangeArrowheads="1"/>
          </p:cNvSpPr>
          <p:nvPr/>
        </p:nvSpPr>
        <p:spPr bwMode="auto">
          <a:xfrm>
            <a:off x="4932363" y="2924175"/>
            <a:ext cx="394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fontAlgn="t" hangingPunct="1">
              <a:spcBef>
                <a:spcPct val="50000"/>
              </a:spcBef>
            </a:pPr>
            <a:r>
              <a:rPr kumimoji="1" lang="zh-CN" altLang="en-US" sz="2400">
                <a:solidFill>
                  <a:srgbClr val="000066"/>
                </a:solidFill>
                <a:latin typeface="Times New Roman" panose="02020603050405020304" pitchFamily="18" charset="0"/>
                <a:ea typeface="楷体_GB2312" pitchFamily="49" charset="-122"/>
              </a:rPr>
              <a:t>存储容量（</a:t>
            </a:r>
            <a:r>
              <a:rPr kumimoji="1" lang="en-US" altLang="zh-CN" sz="2400">
                <a:solidFill>
                  <a:srgbClr val="000066"/>
                </a:solidFill>
                <a:latin typeface="Times New Roman" panose="02020603050405020304" pitchFamily="18" charset="0"/>
                <a:ea typeface="楷体_GB2312" pitchFamily="49" charset="-122"/>
              </a:rPr>
              <a:t>M)</a:t>
            </a:r>
            <a:r>
              <a:rPr kumimoji="1" lang="zh-CN" altLang="en-US" sz="2400">
                <a:solidFill>
                  <a:srgbClr val="000066"/>
                </a:solidFill>
                <a:latin typeface="Times New Roman" panose="02020603050405020304" pitchFamily="18" charset="0"/>
                <a:ea typeface="楷体_GB2312" pitchFamily="49" charset="-122"/>
              </a:rPr>
              <a:t>＝字数</a:t>
            </a:r>
            <a:r>
              <a:rPr kumimoji="1" lang="en-US" altLang="zh-CN" sz="2400">
                <a:solidFill>
                  <a:srgbClr val="000066"/>
                </a:solidFill>
                <a:latin typeface="Times New Roman" panose="02020603050405020304" pitchFamily="18" charset="0"/>
                <a:ea typeface="楷体_GB2312" pitchFamily="49" charset="-122"/>
              </a:rPr>
              <a:t>×</a:t>
            </a:r>
            <a:r>
              <a:rPr kumimoji="1" lang="zh-CN" altLang="en-US" sz="2400">
                <a:solidFill>
                  <a:srgbClr val="000066"/>
                </a:solidFill>
                <a:latin typeface="Times New Roman" panose="02020603050405020304" pitchFamily="18" charset="0"/>
                <a:ea typeface="楷体_GB2312" pitchFamily="49" charset="-122"/>
              </a:rPr>
              <a:t>位数</a:t>
            </a:r>
          </a:p>
        </p:txBody>
      </p:sp>
      <p:sp>
        <p:nvSpPr>
          <p:cNvPr id="367654" name="Text Box 38">
            <a:extLst>
              <a:ext uri="{FF2B5EF4-FFF2-40B4-BE49-F238E27FC236}">
                <a16:creationId xmlns:a16="http://schemas.microsoft.com/office/drawing/2014/main" id="{007E49A2-F271-411B-A330-A0A58190FCE1}"/>
              </a:ext>
            </a:extLst>
          </p:cNvPr>
          <p:cNvSpPr txBox="1">
            <a:spLocks noChangeArrowheads="1"/>
          </p:cNvSpPr>
          <p:nvPr/>
        </p:nvSpPr>
        <p:spPr bwMode="auto">
          <a:xfrm>
            <a:off x="323850" y="2420938"/>
            <a:ext cx="4122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fontAlgn="t" hangingPunct="1">
              <a:spcBef>
                <a:spcPct val="50000"/>
              </a:spcBef>
            </a:pPr>
            <a:r>
              <a:rPr kumimoji="1" lang="zh-CN" altLang="en-US" sz="2400">
                <a:solidFill>
                  <a:srgbClr val="000066"/>
                </a:solidFill>
                <a:latin typeface="Times New Roman" panose="02020603050405020304" pitchFamily="18" charset="0"/>
                <a:ea typeface="楷体_GB2312" pitchFamily="49" charset="-122"/>
              </a:rPr>
              <a:t>地址：每个字的编号。</a:t>
            </a:r>
          </a:p>
        </p:txBody>
      </p:sp>
      <p:sp>
        <p:nvSpPr>
          <p:cNvPr id="367655" name="Rectangle 39">
            <a:extLst>
              <a:ext uri="{FF2B5EF4-FFF2-40B4-BE49-F238E27FC236}">
                <a16:creationId xmlns:a16="http://schemas.microsoft.com/office/drawing/2014/main" id="{67FD7F24-0400-4D6E-83CD-534E94FFEB4C}"/>
              </a:ext>
            </a:extLst>
          </p:cNvPr>
          <p:cNvSpPr>
            <a:spLocks noChangeArrowheads="1"/>
          </p:cNvSpPr>
          <p:nvPr/>
        </p:nvSpPr>
        <p:spPr bwMode="auto">
          <a:xfrm>
            <a:off x="4643438" y="1989138"/>
            <a:ext cx="4213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fontAlgn="t" hangingPunct="1">
              <a:spcBef>
                <a:spcPct val="50000"/>
              </a:spcBef>
            </a:pPr>
            <a:r>
              <a:rPr kumimoji="1" lang="zh-CN" altLang="en-US" sz="2400">
                <a:solidFill>
                  <a:srgbClr val="000066"/>
                </a:solidFill>
                <a:latin typeface="Times New Roman" panose="02020603050405020304" pitchFamily="18" charset="0"/>
                <a:ea typeface="楷体_GB2312" pitchFamily="49" charset="-122"/>
              </a:rPr>
              <a:t>字数</a:t>
            </a:r>
            <a:r>
              <a:rPr kumimoji="1" lang="en-US" altLang="zh-CN" sz="2400">
                <a:solidFill>
                  <a:srgbClr val="000066"/>
                </a:solidFill>
                <a:latin typeface="Times New Roman" panose="02020603050405020304" pitchFamily="18" charset="0"/>
                <a:ea typeface="楷体_GB2312" pitchFamily="49" charset="-122"/>
              </a:rPr>
              <a:t>=2</a:t>
            </a:r>
            <a:r>
              <a:rPr kumimoji="1" lang="en-US" altLang="zh-CN" sz="2400" baseline="30000">
                <a:solidFill>
                  <a:srgbClr val="000066"/>
                </a:solidFill>
                <a:latin typeface="Times New Roman" panose="02020603050405020304" pitchFamily="18" charset="0"/>
                <a:ea typeface="楷体_GB2312" pitchFamily="49" charset="-122"/>
              </a:rPr>
              <a:t>n </a:t>
            </a:r>
            <a:r>
              <a:rPr kumimoji="1" lang="zh-CN" altLang="en-US" sz="2400">
                <a:solidFill>
                  <a:srgbClr val="000066"/>
                </a:solidFill>
                <a:latin typeface="Times New Roman" panose="02020603050405020304" pitchFamily="18" charset="0"/>
                <a:ea typeface="楷体_GB2312" pitchFamily="49" charset="-122"/>
              </a:rPr>
              <a:t>（</a:t>
            </a:r>
            <a:r>
              <a:rPr kumimoji="1" lang="en-US" altLang="zh-CN" sz="2400">
                <a:solidFill>
                  <a:srgbClr val="000066"/>
                </a:solidFill>
                <a:latin typeface="Times New Roman" panose="02020603050405020304" pitchFamily="18" charset="0"/>
                <a:ea typeface="楷体_GB2312" pitchFamily="49" charset="-122"/>
              </a:rPr>
              <a:t>n</a:t>
            </a:r>
            <a:r>
              <a:rPr kumimoji="1" lang="zh-CN" altLang="en-US" sz="2400">
                <a:solidFill>
                  <a:srgbClr val="000066"/>
                </a:solidFill>
                <a:latin typeface="Times New Roman" panose="02020603050405020304" pitchFamily="18" charset="0"/>
                <a:ea typeface="楷体_GB2312" pitchFamily="49" charset="-122"/>
              </a:rPr>
              <a:t>为地址线的总数）</a:t>
            </a:r>
          </a:p>
        </p:txBody>
      </p:sp>
      <p:graphicFrame>
        <p:nvGraphicFramePr>
          <p:cNvPr id="9225" name="Object 40">
            <a:extLst>
              <a:ext uri="{FF2B5EF4-FFF2-40B4-BE49-F238E27FC236}">
                <a16:creationId xmlns:a16="http://schemas.microsoft.com/office/drawing/2014/main" id="{6653F50E-38A8-4DE4-A1DD-6E2EBAA6D3C7}"/>
              </a:ext>
            </a:extLst>
          </p:cNvPr>
          <p:cNvGraphicFramePr>
            <a:graphicFrameLocks noChangeAspect="1"/>
          </p:cNvGraphicFramePr>
          <p:nvPr/>
        </p:nvGraphicFramePr>
        <p:xfrm>
          <a:off x="1835150" y="3429000"/>
          <a:ext cx="5905500" cy="3173413"/>
        </p:xfrm>
        <a:graphic>
          <a:graphicData uri="http://schemas.openxmlformats.org/presentationml/2006/ole">
            <mc:AlternateContent xmlns:mc="http://schemas.openxmlformats.org/markup-compatibility/2006">
              <mc:Choice xmlns:v="urn:schemas-microsoft-com:vml" Requires="v">
                <p:oleObj spid="_x0000_s9228" name="图片" r:id="rId5" imgW="6227064" imgH="2667000" progId="Word.Picture.8">
                  <p:embed/>
                </p:oleObj>
              </mc:Choice>
              <mc:Fallback>
                <p:oleObj name="图片" r:id="rId5" imgW="6227064" imgH="2667000" progId="Word.Picture.8">
                  <p:embed/>
                  <p:pic>
                    <p:nvPicPr>
                      <p:cNvPr id="0" name="Object 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150" y="3429000"/>
                        <a:ext cx="5905500" cy="3173413"/>
                      </a:xfrm>
                      <a:prstGeom prst="rect">
                        <a:avLst/>
                      </a:prstGeom>
                      <a:solidFill>
                        <a:srgbClr val="FFFFFF"/>
                      </a:solidFill>
                      <a:ln w="9525">
                        <a:solidFill>
                          <a:schemeClr val="hlink"/>
                        </a:solidFill>
                        <a:miter lim="800000"/>
                        <a:headEnd/>
                        <a:tailEnd/>
                      </a:ln>
                    </p:spPr>
                  </p:pic>
                </p:oleObj>
              </mc:Fallback>
            </mc:AlternateContent>
          </a:graphicData>
        </a:graphic>
      </p:graphicFrame>
      <p:sp>
        <p:nvSpPr>
          <p:cNvPr id="9226" name="Text Box 41">
            <a:extLst>
              <a:ext uri="{FF2B5EF4-FFF2-40B4-BE49-F238E27FC236}">
                <a16:creationId xmlns:a16="http://schemas.microsoft.com/office/drawing/2014/main" id="{95A44E5C-9F92-4B80-89CE-A07EBE457A05}"/>
              </a:ext>
            </a:extLst>
          </p:cNvPr>
          <p:cNvSpPr txBox="1">
            <a:spLocks noChangeArrowheads="1"/>
          </p:cNvSpPr>
          <p:nvPr/>
        </p:nvSpPr>
        <p:spPr bwMode="auto">
          <a:xfrm>
            <a:off x="7054850" y="5022850"/>
            <a:ext cx="773113" cy="39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endParaRPr kumimoji="1" lang="en-GB" altLang="zh-CN" sz="2000">
              <a:solidFill>
                <a:srgbClr val="000066"/>
              </a:solidFill>
              <a:latin typeface="Times New Roman" panose="02020603050405020304" pitchFamily="18" charset="0"/>
              <a:ea typeface="楷体_GB2312" pitchFamily="49" charset="-122"/>
            </a:endParaRPr>
          </a:p>
        </p:txBody>
      </p:sp>
      <p:sp>
        <p:nvSpPr>
          <p:cNvPr id="367658" name="Text Box 42">
            <a:extLst>
              <a:ext uri="{FF2B5EF4-FFF2-40B4-BE49-F238E27FC236}">
                <a16:creationId xmlns:a16="http://schemas.microsoft.com/office/drawing/2014/main" id="{41158C14-9F1C-4991-9023-2721B82DDF96}"/>
              </a:ext>
            </a:extLst>
          </p:cNvPr>
          <p:cNvSpPr txBox="1">
            <a:spLocks noChangeArrowheads="1"/>
          </p:cNvSpPr>
          <p:nvPr/>
        </p:nvSpPr>
        <p:spPr bwMode="auto">
          <a:xfrm>
            <a:off x="323850" y="1557338"/>
            <a:ext cx="6913563" cy="530225"/>
          </a:xfrm>
          <a:prstGeom prst="rect">
            <a:avLst/>
          </a:prstGeom>
          <a:solidFill>
            <a:srgbClr val="FFFFFF">
              <a:alpha val="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fontAlgn="t" hangingPunct="1">
              <a:lnSpc>
                <a:spcPct val="120000"/>
              </a:lnSpc>
              <a:spcBef>
                <a:spcPct val="50000"/>
              </a:spcBef>
            </a:pPr>
            <a:r>
              <a:rPr kumimoji="1" lang="zh-CN" altLang="en-US" sz="2400">
                <a:solidFill>
                  <a:srgbClr val="000066"/>
                </a:solidFill>
                <a:latin typeface="Times New Roman" panose="02020603050405020304" pitchFamily="18" charset="0"/>
                <a:ea typeface="楷体_GB2312" pitchFamily="49" charset="-122"/>
              </a:rPr>
              <a:t>字长：一个字所含的位数称为字长。</a:t>
            </a:r>
            <a:r>
              <a:rPr kumimoji="1" lang="en-US" altLang="zh-CN" sz="2400">
                <a:solidFill>
                  <a:srgbClr val="000066"/>
                </a:solidFill>
                <a:latin typeface="Times New Roman" panose="02020603050405020304" pitchFamily="18" charset="0"/>
                <a:ea typeface="楷体_GB2312" pitchFamily="49" charset="-122"/>
              </a:rPr>
              <a:t>4</a:t>
            </a:r>
            <a:r>
              <a:rPr kumimoji="1" lang="zh-CN" altLang="en-US" sz="2400">
                <a:solidFill>
                  <a:srgbClr val="000066"/>
                </a:solidFill>
                <a:latin typeface="Times New Roman" panose="02020603050405020304" pitchFamily="18" charset="0"/>
                <a:ea typeface="楷体_GB2312" pitchFamily="49" charset="-122"/>
              </a:rPr>
              <a:t>位</a:t>
            </a:r>
          </a:p>
        </p:txBody>
      </p:sp>
    </p:spTree>
  </p:cSld>
  <p:clrMapOvr>
    <a:masterClrMapping/>
  </p:clrMapOvr>
  <p:transition>
    <p:wipe dir="r"/>
    <p:sndAc>
      <p:stSnd>
        <p:snd r:embed="rId4"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67652"/>
                                        </p:tgtEl>
                                        <p:attrNameLst>
                                          <p:attrName>style.visibility</p:attrName>
                                        </p:attrNameLst>
                                      </p:cBhvr>
                                      <p:to>
                                        <p:strVal val="visible"/>
                                      </p:to>
                                    </p:set>
                                    <p:animEffect transition="in" filter="strips(downRight)">
                                      <p:cBhvr>
                                        <p:cTn id="7" dur="500"/>
                                        <p:tgtEl>
                                          <p:spTgt spid="3676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67651"/>
                                        </p:tgtEl>
                                        <p:attrNameLst>
                                          <p:attrName>style.visibility</p:attrName>
                                        </p:attrNameLst>
                                      </p:cBhvr>
                                      <p:to>
                                        <p:strVal val="visible"/>
                                      </p:to>
                                    </p:set>
                                    <p:animEffect transition="in" filter="strips(downRight)">
                                      <p:cBhvr>
                                        <p:cTn id="12" dur="500"/>
                                        <p:tgtEl>
                                          <p:spTgt spid="3676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67654"/>
                                        </p:tgtEl>
                                        <p:attrNameLst>
                                          <p:attrName>style.visibility</p:attrName>
                                        </p:attrNameLst>
                                      </p:cBhvr>
                                      <p:to>
                                        <p:strVal val="visible"/>
                                      </p:to>
                                    </p:set>
                                    <p:animEffect transition="in" filter="strips(downRight)">
                                      <p:cBhvr>
                                        <p:cTn id="17" dur="500"/>
                                        <p:tgtEl>
                                          <p:spTgt spid="36765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67650"/>
                                        </p:tgtEl>
                                        <p:attrNameLst>
                                          <p:attrName>style.visibility</p:attrName>
                                        </p:attrNameLst>
                                      </p:cBhvr>
                                      <p:to>
                                        <p:strVal val="visible"/>
                                      </p:to>
                                    </p:set>
                                    <p:animEffect transition="in" filter="strips(downRight)">
                                      <p:cBhvr>
                                        <p:cTn id="22" dur="500"/>
                                        <p:tgtEl>
                                          <p:spTgt spid="36765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367655"/>
                                        </p:tgtEl>
                                        <p:attrNameLst>
                                          <p:attrName>style.visibility</p:attrName>
                                        </p:attrNameLst>
                                      </p:cBhvr>
                                      <p:to>
                                        <p:strVal val="visible"/>
                                      </p:to>
                                    </p:set>
                                    <p:animEffect transition="in" filter="strips(downRight)">
                                      <p:cBhvr>
                                        <p:cTn id="27" dur="500"/>
                                        <p:tgtEl>
                                          <p:spTgt spid="36765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367653"/>
                                        </p:tgtEl>
                                        <p:attrNameLst>
                                          <p:attrName>style.visibility</p:attrName>
                                        </p:attrNameLst>
                                      </p:cBhvr>
                                      <p:to>
                                        <p:strVal val="visible"/>
                                      </p:to>
                                    </p:set>
                                    <p:animEffect transition="in" filter="strips(downRight)">
                                      <p:cBhvr>
                                        <p:cTn id="32" dur="500"/>
                                        <p:tgtEl>
                                          <p:spTgt spid="36765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367658"/>
                                        </p:tgtEl>
                                        <p:attrNameLst>
                                          <p:attrName>style.visibility</p:attrName>
                                        </p:attrNameLst>
                                      </p:cBhvr>
                                      <p:to>
                                        <p:strVal val="visible"/>
                                      </p:to>
                                    </p:set>
                                    <p:animEffect transition="in" filter="strips(downRight)">
                                      <p:cBhvr>
                                        <p:cTn id="37" dur="500"/>
                                        <p:tgtEl>
                                          <p:spTgt spid="3676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50" grpId="0" autoUpdateAnimBg="0"/>
      <p:bldP spid="367651" grpId="0" autoUpdateAnimBg="0"/>
      <p:bldP spid="367652" grpId="0" animBg="1" autoUpdateAnimBg="0"/>
      <p:bldP spid="367653" grpId="0" autoUpdateAnimBg="0"/>
      <p:bldP spid="367654" grpId="0" autoUpdateAnimBg="0"/>
      <p:bldP spid="367655" grpId="0" autoUpdateAnimBg="0"/>
      <p:bldP spid="367658"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87" name="Text Box 23">
            <a:extLst>
              <a:ext uri="{FF2B5EF4-FFF2-40B4-BE49-F238E27FC236}">
                <a16:creationId xmlns:a16="http://schemas.microsoft.com/office/drawing/2014/main" id="{ED818598-5457-4056-910E-6D410B181462}"/>
              </a:ext>
            </a:extLst>
          </p:cNvPr>
          <p:cNvSpPr txBox="1">
            <a:spLocks noChangeArrowheads="1"/>
          </p:cNvSpPr>
          <p:nvPr/>
        </p:nvSpPr>
        <p:spPr bwMode="auto">
          <a:xfrm>
            <a:off x="611188" y="1123950"/>
            <a:ext cx="8259762" cy="8842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800">
                <a:solidFill>
                  <a:srgbClr val="000066"/>
                </a:solidFill>
                <a:latin typeface="Times New Roman" panose="02020603050405020304" pitchFamily="18" charset="0"/>
                <a:ea typeface="楷体_GB2312" pitchFamily="49" charset="-122"/>
              </a:rPr>
              <a:t>     </a:t>
            </a:r>
            <a:r>
              <a:rPr kumimoji="1" lang="zh-CN" altLang="en-US" sz="2400">
                <a:solidFill>
                  <a:srgbClr val="000066"/>
                </a:solidFill>
                <a:latin typeface="Times New Roman" panose="02020603050405020304" pitchFamily="18" charset="0"/>
                <a:ea typeface="楷体_GB2312" pitchFamily="49" charset="-122"/>
              </a:rPr>
              <a:t>只读存储器，工作时内容只能读出，不能随时写入，所以称为只读存储器。</a:t>
            </a:r>
            <a:r>
              <a:rPr kumimoji="1" lang="en-US" altLang="zh-CN" sz="2400">
                <a:solidFill>
                  <a:srgbClr val="000066"/>
                </a:solidFill>
                <a:latin typeface="Times New Roman" panose="02020603050405020304" pitchFamily="18" charset="0"/>
                <a:ea typeface="楷体_GB2312" pitchFamily="49" charset="-122"/>
              </a:rPr>
              <a:t>(Read-Only  Memory)</a:t>
            </a:r>
          </a:p>
        </p:txBody>
      </p:sp>
      <p:sp>
        <p:nvSpPr>
          <p:cNvPr id="369688" name="Rectangle 24">
            <a:extLst>
              <a:ext uri="{FF2B5EF4-FFF2-40B4-BE49-F238E27FC236}">
                <a16:creationId xmlns:a16="http://schemas.microsoft.com/office/drawing/2014/main" id="{1B9C19A5-A025-430E-8229-1AE9A4276AB8}"/>
              </a:ext>
            </a:extLst>
          </p:cNvPr>
          <p:cNvSpPr>
            <a:spLocks noChangeArrowheads="1"/>
          </p:cNvSpPr>
          <p:nvPr/>
        </p:nvSpPr>
        <p:spPr bwMode="auto">
          <a:xfrm>
            <a:off x="684213" y="2060575"/>
            <a:ext cx="3036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ROM</a:t>
            </a:r>
            <a:r>
              <a:rPr kumimoji="1" lang="zh-CN" altLang="en-US" sz="2400">
                <a:solidFill>
                  <a:srgbClr val="000066"/>
                </a:solidFill>
                <a:latin typeface="Times New Roman" panose="02020603050405020304" pitchFamily="18" charset="0"/>
                <a:ea typeface="楷体_GB2312" pitchFamily="49" charset="-122"/>
              </a:rPr>
              <a:t>的分类</a:t>
            </a:r>
          </a:p>
        </p:txBody>
      </p:sp>
      <p:sp>
        <p:nvSpPr>
          <p:cNvPr id="369689" name="Rectangle 25">
            <a:extLst>
              <a:ext uri="{FF2B5EF4-FFF2-40B4-BE49-F238E27FC236}">
                <a16:creationId xmlns:a16="http://schemas.microsoft.com/office/drawing/2014/main" id="{F9C9E08A-2BC8-4408-9D8B-7C6C1BF9EF73}"/>
              </a:ext>
            </a:extLst>
          </p:cNvPr>
          <p:cNvSpPr>
            <a:spLocks noChangeArrowheads="1"/>
          </p:cNvSpPr>
          <p:nvPr/>
        </p:nvSpPr>
        <p:spPr bwMode="auto">
          <a:xfrm>
            <a:off x="1404938" y="4967288"/>
            <a:ext cx="2790825"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lnSpc>
                <a:spcPct val="80000"/>
              </a:lnSpc>
              <a:spcBef>
                <a:spcPct val="50000"/>
              </a:spcBef>
              <a:buClr>
                <a:schemeClr val="tx1"/>
              </a:buClr>
            </a:pPr>
            <a:r>
              <a:rPr kumimoji="1" lang="zh-CN" altLang="en-US" sz="2400">
                <a:solidFill>
                  <a:srgbClr val="000066"/>
                </a:solidFill>
                <a:latin typeface="Times New Roman" panose="02020603050405020304" pitchFamily="18" charset="0"/>
                <a:ea typeface="楷体_GB2312" pitchFamily="49" charset="-122"/>
              </a:rPr>
              <a:t>按写入情况划分</a:t>
            </a:r>
            <a:r>
              <a:rPr lang="zh-CN" altLang="en-US" sz="2400">
                <a:solidFill>
                  <a:srgbClr val="000066"/>
                </a:solidFill>
                <a:latin typeface="Times New Roman" panose="02020603050405020304" pitchFamily="18" charset="0"/>
                <a:ea typeface="楷体_GB2312" pitchFamily="49" charset="-122"/>
              </a:rPr>
              <a:t> </a:t>
            </a:r>
          </a:p>
        </p:txBody>
      </p:sp>
      <p:sp>
        <p:nvSpPr>
          <p:cNvPr id="369690" name="AutoShape 26">
            <a:extLst>
              <a:ext uri="{FF2B5EF4-FFF2-40B4-BE49-F238E27FC236}">
                <a16:creationId xmlns:a16="http://schemas.microsoft.com/office/drawing/2014/main" id="{5322035A-87CA-42A3-AFCD-13309F6C6D3B}"/>
              </a:ext>
            </a:extLst>
          </p:cNvPr>
          <p:cNvSpPr>
            <a:spLocks/>
          </p:cNvSpPr>
          <p:nvPr/>
        </p:nvSpPr>
        <p:spPr bwMode="auto">
          <a:xfrm>
            <a:off x="3746500" y="4594225"/>
            <a:ext cx="260350" cy="1052513"/>
          </a:xfrm>
          <a:prstGeom prst="leftBrace">
            <a:avLst>
              <a:gd name="adj1" fmla="val 33689"/>
              <a:gd name="adj2" fmla="val 50000"/>
            </a:avLst>
          </a:prstGeom>
          <a:noFill/>
          <a:ln w="38100">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369691" name="Rectangle 27">
            <a:extLst>
              <a:ext uri="{FF2B5EF4-FFF2-40B4-BE49-F238E27FC236}">
                <a16:creationId xmlns:a16="http://schemas.microsoft.com/office/drawing/2014/main" id="{81E5A748-17B7-4C41-8400-BB7AA1481EEF}"/>
              </a:ext>
            </a:extLst>
          </p:cNvPr>
          <p:cNvSpPr>
            <a:spLocks noChangeArrowheads="1"/>
          </p:cNvSpPr>
          <p:nvPr/>
        </p:nvSpPr>
        <p:spPr bwMode="auto">
          <a:xfrm>
            <a:off x="3959225" y="4484688"/>
            <a:ext cx="1703388"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lnSpc>
                <a:spcPct val="80000"/>
              </a:lnSpc>
              <a:spcBef>
                <a:spcPct val="50000"/>
              </a:spcBef>
              <a:buClr>
                <a:schemeClr val="tx1"/>
              </a:buClr>
            </a:pPr>
            <a:r>
              <a:rPr lang="zh-CN" altLang="en-US" sz="2400">
                <a:solidFill>
                  <a:srgbClr val="000066"/>
                </a:solidFill>
                <a:latin typeface="Times New Roman" panose="02020603050405020304" pitchFamily="18" charset="0"/>
                <a:ea typeface="楷体_GB2312" pitchFamily="49" charset="-122"/>
              </a:rPr>
              <a:t>固定</a:t>
            </a:r>
            <a:r>
              <a:rPr lang="en-US" altLang="zh-CN" sz="2400">
                <a:solidFill>
                  <a:srgbClr val="000066"/>
                </a:solidFill>
                <a:latin typeface="Times New Roman" panose="02020603050405020304" pitchFamily="18" charset="0"/>
                <a:ea typeface="楷体_GB2312" pitchFamily="49" charset="-122"/>
              </a:rPr>
              <a:t>ROM</a:t>
            </a:r>
          </a:p>
        </p:txBody>
      </p:sp>
      <p:sp>
        <p:nvSpPr>
          <p:cNvPr id="369692" name="Rectangle 28">
            <a:extLst>
              <a:ext uri="{FF2B5EF4-FFF2-40B4-BE49-F238E27FC236}">
                <a16:creationId xmlns:a16="http://schemas.microsoft.com/office/drawing/2014/main" id="{40BCC7F5-8355-4C66-A06A-733A258CF612}"/>
              </a:ext>
            </a:extLst>
          </p:cNvPr>
          <p:cNvSpPr>
            <a:spLocks noChangeArrowheads="1"/>
          </p:cNvSpPr>
          <p:nvPr/>
        </p:nvSpPr>
        <p:spPr bwMode="auto">
          <a:xfrm>
            <a:off x="3933825" y="5441950"/>
            <a:ext cx="2125663"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lnSpc>
                <a:spcPct val="80000"/>
              </a:lnSpc>
              <a:spcBef>
                <a:spcPct val="50000"/>
              </a:spcBef>
              <a:buClr>
                <a:schemeClr val="tx1"/>
              </a:buClr>
            </a:pPr>
            <a:r>
              <a:rPr lang="zh-CN" altLang="en-US" sz="2400">
                <a:solidFill>
                  <a:srgbClr val="000066"/>
                </a:solidFill>
                <a:latin typeface="Times New Roman" panose="02020603050405020304" pitchFamily="18" charset="0"/>
                <a:ea typeface="楷体_GB2312" pitchFamily="49" charset="-122"/>
              </a:rPr>
              <a:t>可编程</a:t>
            </a:r>
            <a:r>
              <a:rPr lang="en-US" altLang="zh-CN" sz="2400">
                <a:solidFill>
                  <a:srgbClr val="000066"/>
                </a:solidFill>
                <a:latin typeface="Times New Roman" panose="02020603050405020304" pitchFamily="18" charset="0"/>
                <a:ea typeface="楷体_GB2312" pitchFamily="49" charset="-122"/>
              </a:rPr>
              <a:t>ROM</a:t>
            </a:r>
          </a:p>
        </p:txBody>
      </p:sp>
      <p:sp>
        <p:nvSpPr>
          <p:cNvPr id="369693" name="Rectangle 29">
            <a:extLst>
              <a:ext uri="{FF2B5EF4-FFF2-40B4-BE49-F238E27FC236}">
                <a16:creationId xmlns:a16="http://schemas.microsoft.com/office/drawing/2014/main" id="{22B2D40C-DE0F-4494-B7C1-F8CCA24F4AE9}"/>
              </a:ext>
            </a:extLst>
          </p:cNvPr>
          <p:cNvSpPr>
            <a:spLocks noChangeArrowheads="1"/>
          </p:cNvSpPr>
          <p:nvPr/>
        </p:nvSpPr>
        <p:spPr bwMode="auto">
          <a:xfrm>
            <a:off x="6011863" y="4900613"/>
            <a:ext cx="1703387"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lnSpc>
                <a:spcPct val="80000"/>
              </a:lnSpc>
              <a:spcBef>
                <a:spcPct val="50000"/>
              </a:spcBef>
              <a:buClr>
                <a:schemeClr val="tx1"/>
              </a:buClr>
            </a:pPr>
            <a:r>
              <a:rPr lang="en-US" altLang="zh-CN" sz="2400">
                <a:solidFill>
                  <a:srgbClr val="000066"/>
                </a:solidFill>
                <a:latin typeface="Times New Roman" panose="02020603050405020304" pitchFamily="18" charset="0"/>
                <a:ea typeface="楷体_GB2312" pitchFamily="49" charset="-122"/>
              </a:rPr>
              <a:t>PROM</a:t>
            </a:r>
            <a:endParaRPr lang="en-US" altLang="zh-CN">
              <a:solidFill>
                <a:srgbClr val="000066"/>
              </a:solidFill>
              <a:latin typeface="Times New Roman" panose="02020603050405020304" pitchFamily="18" charset="0"/>
              <a:ea typeface="楷体_GB2312" pitchFamily="49" charset="-122"/>
            </a:endParaRPr>
          </a:p>
        </p:txBody>
      </p:sp>
      <p:sp>
        <p:nvSpPr>
          <p:cNvPr id="369694" name="Rectangle 30">
            <a:extLst>
              <a:ext uri="{FF2B5EF4-FFF2-40B4-BE49-F238E27FC236}">
                <a16:creationId xmlns:a16="http://schemas.microsoft.com/office/drawing/2014/main" id="{BBD72C3A-B854-47AC-9F83-401B80021E1A}"/>
              </a:ext>
            </a:extLst>
          </p:cNvPr>
          <p:cNvSpPr>
            <a:spLocks noChangeArrowheads="1"/>
          </p:cNvSpPr>
          <p:nvPr/>
        </p:nvSpPr>
        <p:spPr bwMode="auto">
          <a:xfrm>
            <a:off x="6011863" y="5440363"/>
            <a:ext cx="1703387"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lnSpc>
                <a:spcPct val="80000"/>
              </a:lnSpc>
              <a:spcBef>
                <a:spcPct val="50000"/>
              </a:spcBef>
              <a:buClr>
                <a:schemeClr val="tx1"/>
              </a:buClr>
            </a:pPr>
            <a:r>
              <a:rPr lang="en-US" altLang="zh-CN" sz="2400">
                <a:solidFill>
                  <a:srgbClr val="000066"/>
                </a:solidFill>
                <a:latin typeface="Times New Roman" panose="02020603050405020304" pitchFamily="18" charset="0"/>
                <a:ea typeface="楷体_GB2312" pitchFamily="49" charset="-122"/>
              </a:rPr>
              <a:t>EPROM</a:t>
            </a:r>
            <a:endParaRPr lang="en-US" altLang="zh-CN">
              <a:solidFill>
                <a:srgbClr val="000066"/>
              </a:solidFill>
              <a:latin typeface="Times New Roman" panose="02020603050405020304" pitchFamily="18" charset="0"/>
              <a:ea typeface="楷体_GB2312" pitchFamily="49" charset="-122"/>
            </a:endParaRPr>
          </a:p>
        </p:txBody>
      </p:sp>
      <p:sp>
        <p:nvSpPr>
          <p:cNvPr id="369695" name="Rectangle 31">
            <a:extLst>
              <a:ext uri="{FF2B5EF4-FFF2-40B4-BE49-F238E27FC236}">
                <a16:creationId xmlns:a16="http://schemas.microsoft.com/office/drawing/2014/main" id="{9A2DC15B-DE98-4DAA-B037-06A8B4E4B184}"/>
              </a:ext>
            </a:extLst>
          </p:cNvPr>
          <p:cNvSpPr>
            <a:spLocks noChangeArrowheads="1"/>
          </p:cNvSpPr>
          <p:nvPr/>
        </p:nvSpPr>
        <p:spPr bwMode="auto">
          <a:xfrm>
            <a:off x="6011863" y="5945188"/>
            <a:ext cx="1703387"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lnSpc>
                <a:spcPct val="80000"/>
              </a:lnSpc>
              <a:spcBef>
                <a:spcPct val="50000"/>
              </a:spcBef>
              <a:buClr>
                <a:schemeClr val="tx1"/>
              </a:buClr>
            </a:pPr>
            <a:r>
              <a:rPr lang="en-US" altLang="zh-CN" sz="2400">
                <a:solidFill>
                  <a:srgbClr val="000066"/>
                </a:solidFill>
                <a:latin typeface="Times New Roman" panose="02020603050405020304" pitchFamily="18" charset="0"/>
                <a:ea typeface="楷体_GB2312" pitchFamily="49" charset="-122"/>
              </a:rPr>
              <a:t>E</a:t>
            </a:r>
            <a:r>
              <a:rPr lang="en-US" altLang="zh-CN" sz="2400" baseline="30000">
                <a:solidFill>
                  <a:srgbClr val="000066"/>
                </a:solidFill>
                <a:latin typeface="Times New Roman" panose="02020603050405020304" pitchFamily="18" charset="0"/>
                <a:ea typeface="楷体_GB2312" pitchFamily="49" charset="-122"/>
              </a:rPr>
              <a:t>2</a:t>
            </a:r>
            <a:r>
              <a:rPr lang="en-US" altLang="zh-CN" sz="2400">
                <a:solidFill>
                  <a:srgbClr val="000066"/>
                </a:solidFill>
                <a:latin typeface="Times New Roman" panose="02020603050405020304" pitchFamily="18" charset="0"/>
                <a:ea typeface="楷体_GB2312" pitchFamily="49" charset="-122"/>
              </a:rPr>
              <a:t>PROM</a:t>
            </a:r>
            <a:endParaRPr lang="en-US" altLang="zh-CN">
              <a:solidFill>
                <a:srgbClr val="000066"/>
              </a:solidFill>
              <a:latin typeface="Times New Roman" panose="02020603050405020304" pitchFamily="18" charset="0"/>
              <a:ea typeface="楷体_GB2312" pitchFamily="49" charset="-122"/>
            </a:endParaRPr>
          </a:p>
        </p:txBody>
      </p:sp>
      <p:sp>
        <p:nvSpPr>
          <p:cNvPr id="369696" name="AutoShape 32">
            <a:extLst>
              <a:ext uri="{FF2B5EF4-FFF2-40B4-BE49-F238E27FC236}">
                <a16:creationId xmlns:a16="http://schemas.microsoft.com/office/drawing/2014/main" id="{0D403089-91D9-487A-B0D2-01463233964D}"/>
              </a:ext>
            </a:extLst>
          </p:cNvPr>
          <p:cNvSpPr>
            <a:spLocks/>
          </p:cNvSpPr>
          <p:nvPr/>
        </p:nvSpPr>
        <p:spPr bwMode="auto">
          <a:xfrm>
            <a:off x="5722938" y="5068888"/>
            <a:ext cx="260350" cy="1052512"/>
          </a:xfrm>
          <a:prstGeom prst="leftBrace">
            <a:avLst>
              <a:gd name="adj1" fmla="val 33689"/>
              <a:gd name="adj2" fmla="val 50000"/>
            </a:avLst>
          </a:prstGeom>
          <a:noFill/>
          <a:ln w="38100">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369697" name="Rectangle 33">
            <a:extLst>
              <a:ext uri="{FF2B5EF4-FFF2-40B4-BE49-F238E27FC236}">
                <a16:creationId xmlns:a16="http://schemas.microsoft.com/office/drawing/2014/main" id="{13532C71-42C3-4B5F-A5F8-F03B4899D8D0}"/>
              </a:ext>
            </a:extLst>
          </p:cNvPr>
          <p:cNvSpPr>
            <a:spLocks noChangeArrowheads="1"/>
          </p:cNvSpPr>
          <p:nvPr/>
        </p:nvSpPr>
        <p:spPr bwMode="auto">
          <a:xfrm>
            <a:off x="1373188" y="3140075"/>
            <a:ext cx="226695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80000"/>
              </a:lnSpc>
              <a:spcBef>
                <a:spcPct val="50000"/>
              </a:spcBef>
              <a:buClr>
                <a:schemeClr val="tx1"/>
              </a:buClr>
            </a:pPr>
            <a:r>
              <a:rPr kumimoji="1" lang="zh-CN" altLang="en-US" sz="2400">
                <a:solidFill>
                  <a:srgbClr val="000066"/>
                </a:solidFill>
                <a:latin typeface="Times New Roman" panose="02020603050405020304" pitchFamily="18" charset="0"/>
                <a:ea typeface="楷体_GB2312" pitchFamily="49" charset="-122"/>
              </a:rPr>
              <a:t>按存贮单元中器件划分</a:t>
            </a:r>
            <a:r>
              <a:rPr lang="zh-CN" altLang="en-US" sz="2400">
                <a:solidFill>
                  <a:srgbClr val="000066"/>
                </a:solidFill>
                <a:latin typeface="Times New Roman" panose="02020603050405020304" pitchFamily="18" charset="0"/>
                <a:ea typeface="楷体_GB2312" pitchFamily="49" charset="-122"/>
              </a:rPr>
              <a:t> </a:t>
            </a:r>
            <a:endParaRPr lang="zh-CN" altLang="en-US">
              <a:solidFill>
                <a:srgbClr val="000066"/>
              </a:solidFill>
              <a:latin typeface="Times New Roman" panose="02020603050405020304" pitchFamily="18" charset="0"/>
              <a:ea typeface="楷体_GB2312" pitchFamily="49" charset="-122"/>
            </a:endParaRPr>
          </a:p>
        </p:txBody>
      </p:sp>
      <p:sp>
        <p:nvSpPr>
          <p:cNvPr id="369698" name="AutoShape 34">
            <a:extLst>
              <a:ext uri="{FF2B5EF4-FFF2-40B4-BE49-F238E27FC236}">
                <a16:creationId xmlns:a16="http://schemas.microsoft.com/office/drawing/2014/main" id="{07B3CD30-A035-47D1-9756-9853324273C3}"/>
              </a:ext>
            </a:extLst>
          </p:cNvPr>
          <p:cNvSpPr>
            <a:spLocks/>
          </p:cNvSpPr>
          <p:nvPr/>
        </p:nvSpPr>
        <p:spPr bwMode="auto">
          <a:xfrm>
            <a:off x="3775075" y="2663825"/>
            <a:ext cx="350838" cy="1490663"/>
          </a:xfrm>
          <a:prstGeom prst="leftBrace">
            <a:avLst>
              <a:gd name="adj1" fmla="val 35407"/>
              <a:gd name="adj2" fmla="val 50000"/>
            </a:avLst>
          </a:prstGeom>
          <a:noFill/>
          <a:ln w="28575">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369699" name="Text Box 35">
            <a:extLst>
              <a:ext uri="{FF2B5EF4-FFF2-40B4-BE49-F238E27FC236}">
                <a16:creationId xmlns:a16="http://schemas.microsoft.com/office/drawing/2014/main" id="{B85DABA2-1E91-4C15-AEFD-B972E24D4361}"/>
              </a:ext>
            </a:extLst>
          </p:cNvPr>
          <p:cNvSpPr txBox="1">
            <a:spLocks noChangeArrowheads="1"/>
          </p:cNvSpPr>
          <p:nvPr/>
        </p:nvSpPr>
        <p:spPr bwMode="auto">
          <a:xfrm>
            <a:off x="4106863" y="2405063"/>
            <a:ext cx="22907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zh-CN" altLang="en-US" sz="2400">
                <a:solidFill>
                  <a:srgbClr val="000066"/>
                </a:solidFill>
                <a:latin typeface="Times New Roman" panose="02020603050405020304" pitchFamily="18" charset="0"/>
                <a:ea typeface="楷体_GB2312" pitchFamily="49" charset="-122"/>
              </a:rPr>
              <a:t>二极管</a:t>
            </a:r>
            <a:r>
              <a:rPr kumimoji="1" lang="en-US" altLang="zh-CN" sz="2400">
                <a:solidFill>
                  <a:srgbClr val="000066"/>
                </a:solidFill>
                <a:latin typeface="Times New Roman" panose="02020603050405020304" pitchFamily="18" charset="0"/>
                <a:ea typeface="楷体_GB2312" pitchFamily="49" charset="-122"/>
              </a:rPr>
              <a:t>ROM</a:t>
            </a:r>
          </a:p>
        </p:txBody>
      </p:sp>
      <p:sp>
        <p:nvSpPr>
          <p:cNvPr id="369700" name="Text Box 36">
            <a:extLst>
              <a:ext uri="{FF2B5EF4-FFF2-40B4-BE49-F238E27FC236}">
                <a16:creationId xmlns:a16="http://schemas.microsoft.com/office/drawing/2014/main" id="{57297B2B-B185-4EE1-AFF3-244C0C49D97A}"/>
              </a:ext>
            </a:extLst>
          </p:cNvPr>
          <p:cNvSpPr txBox="1">
            <a:spLocks noChangeArrowheads="1"/>
          </p:cNvSpPr>
          <p:nvPr/>
        </p:nvSpPr>
        <p:spPr bwMode="auto">
          <a:xfrm>
            <a:off x="4117975" y="3136900"/>
            <a:ext cx="2290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zh-CN" altLang="en-US" sz="2400">
                <a:solidFill>
                  <a:srgbClr val="000066"/>
                </a:solidFill>
                <a:latin typeface="Times New Roman" panose="02020603050405020304" pitchFamily="18" charset="0"/>
                <a:ea typeface="楷体_GB2312" pitchFamily="49" charset="-122"/>
              </a:rPr>
              <a:t>三极管</a:t>
            </a:r>
            <a:r>
              <a:rPr kumimoji="1" lang="en-US" altLang="zh-CN" sz="2400">
                <a:solidFill>
                  <a:srgbClr val="000066"/>
                </a:solidFill>
                <a:latin typeface="Times New Roman" panose="02020603050405020304" pitchFamily="18" charset="0"/>
                <a:ea typeface="楷体_GB2312" pitchFamily="49" charset="-122"/>
              </a:rPr>
              <a:t>ROM</a:t>
            </a:r>
          </a:p>
        </p:txBody>
      </p:sp>
      <p:sp>
        <p:nvSpPr>
          <p:cNvPr id="369701" name="Text Box 37">
            <a:extLst>
              <a:ext uri="{FF2B5EF4-FFF2-40B4-BE49-F238E27FC236}">
                <a16:creationId xmlns:a16="http://schemas.microsoft.com/office/drawing/2014/main" id="{345FDD87-EE1C-4012-8B32-023AD5BFC7C3}"/>
              </a:ext>
            </a:extLst>
          </p:cNvPr>
          <p:cNvSpPr txBox="1">
            <a:spLocks noChangeArrowheads="1"/>
          </p:cNvSpPr>
          <p:nvPr/>
        </p:nvSpPr>
        <p:spPr bwMode="auto">
          <a:xfrm>
            <a:off x="4171950" y="3856038"/>
            <a:ext cx="2290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MOS</a:t>
            </a:r>
            <a:r>
              <a:rPr kumimoji="1" lang="zh-CN" altLang="en-US" sz="2400">
                <a:solidFill>
                  <a:srgbClr val="000066"/>
                </a:solidFill>
                <a:latin typeface="Times New Roman" panose="02020603050405020304" pitchFamily="18" charset="0"/>
                <a:ea typeface="楷体_GB2312" pitchFamily="49" charset="-122"/>
              </a:rPr>
              <a:t>管</a:t>
            </a:r>
            <a:r>
              <a:rPr kumimoji="1" lang="en-US" altLang="zh-CN" sz="2400">
                <a:solidFill>
                  <a:srgbClr val="000066"/>
                </a:solidFill>
                <a:latin typeface="Times New Roman" panose="02020603050405020304" pitchFamily="18" charset="0"/>
                <a:ea typeface="楷体_GB2312" pitchFamily="49" charset="-122"/>
              </a:rPr>
              <a:t>ROM</a:t>
            </a:r>
          </a:p>
        </p:txBody>
      </p:sp>
      <p:sp>
        <p:nvSpPr>
          <p:cNvPr id="11281" name="Rectangle 38">
            <a:extLst>
              <a:ext uri="{FF2B5EF4-FFF2-40B4-BE49-F238E27FC236}">
                <a16:creationId xmlns:a16="http://schemas.microsoft.com/office/drawing/2014/main" id="{A83BDD2D-B997-483F-82B5-AEFCBE6BD818}"/>
              </a:ext>
            </a:extLst>
          </p:cNvPr>
          <p:cNvSpPr>
            <a:spLocks noChangeArrowheads="1"/>
          </p:cNvSpPr>
          <p:nvPr/>
        </p:nvSpPr>
        <p:spPr bwMode="auto">
          <a:xfrm>
            <a:off x="900113" y="476250"/>
            <a:ext cx="73802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800">
                <a:solidFill>
                  <a:schemeClr val="accent2"/>
                </a:solidFill>
                <a:latin typeface="Times New Roman" panose="02020603050405020304" pitchFamily="18" charset="0"/>
              </a:rPr>
              <a:t>7.1.1  ROM</a:t>
            </a:r>
            <a:r>
              <a:rPr lang="zh-CN" altLang="en-US" sz="2800">
                <a:solidFill>
                  <a:schemeClr val="accent2"/>
                </a:solidFill>
                <a:latin typeface="Times New Roman" panose="02020603050405020304" pitchFamily="18" charset="0"/>
              </a:rPr>
              <a:t>的基本结构</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69687"/>
                                        </p:tgtEl>
                                        <p:attrNameLst>
                                          <p:attrName>style.visibility</p:attrName>
                                        </p:attrNameLst>
                                      </p:cBhvr>
                                      <p:to>
                                        <p:strVal val="visible"/>
                                      </p:to>
                                    </p:set>
                                    <p:animEffect transition="in" filter="strips(downRight)">
                                      <p:cBhvr>
                                        <p:cTn id="7" dur="500"/>
                                        <p:tgtEl>
                                          <p:spTgt spid="3696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69688"/>
                                        </p:tgtEl>
                                        <p:attrNameLst>
                                          <p:attrName>style.visibility</p:attrName>
                                        </p:attrNameLst>
                                      </p:cBhvr>
                                      <p:to>
                                        <p:strVal val="visible"/>
                                      </p:to>
                                    </p:set>
                                    <p:animEffect transition="in" filter="strips(downRight)">
                                      <p:cBhvr>
                                        <p:cTn id="12" dur="500"/>
                                        <p:tgtEl>
                                          <p:spTgt spid="36968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69697"/>
                                        </p:tgtEl>
                                        <p:attrNameLst>
                                          <p:attrName>style.visibility</p:attrName>
                                        </p:attrNameLst>
                                      </p:cBhvr>
                                      <p:to>
                                        <p:strVal val="visible"/>
                                      </p:to>
                                    </p:set>
                                    <p:animEffect transition="in" filter="strips(downRight)">
                                      <p:cBhvr>
                                        <p:cTn id="17" dur="500"/>
                                        <p:tgtEl>
                                          <p:spTgt spid="369697"/>
                                        </p:tgtEl>
                                      </p:cBhvr>
                                    </p:animEffect>
                                  </p:childTnLst>
                                </p:cTn>
                              </p:par>
                            </p:childTnLst>
                          </p:cTn>
                        </p:par>
                        <p:par>
                          <p:cTn id="18" fill="hold" nodeType="afterGroup">
                            <p:stCondLst>
                              <p:cond delay="500"/>
                            </p:stCondLst>
                            <p:childTnLst>
                              <p:par>
                                <p:cTn id="19" presetID="18" presetClass="entr" presetSubtype="6" fill="hold" nodeType="afterEffect">
                                  <p:stCondLst>
                                    <p:cond delay="0"/>
                                  </p:stCondLst>
                                  <p:childTnLst>
                                    <p:set>
                                      <p:cBhvr>
                                        <p:cTn id="20" dur="1" fill="hold">
                                          <p:stCondLst>
                                            <p:cond delay="0"/>
                                          </p:stCondLst>
                                        </p:cTn>
                                        <p:tgtEl>
                                          <p:spTgt spid="369698"/>
                                        </p:tgtEl>
                                        <p:attrNameLst>
                                          <p:attrName>style.visibility</p:attrName>
                                        </p:attrNameLst>
                                      </p:cBhvr>
                                      <p:to>
                                        <p:strVal val="visible"/>
                                      </p:to>
                                    </p:set>
                                    <p:animEffect transition="in" filter="strips(downRight)">
                                      <p:cBhvr>
                                        <p:cTn id="21" dur="500"/>
                                        <p:tgtEl>
                                          <p:spTgt spid="36969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6" fill="hold" grpId="0" nodeType="clickEffect">
                                  <p:stCondLst>
                                    <p:cond delay="0"/>
                                  </p:stCondLst>
                                  <p:childTnLst>
                                    <p:set>
                                      <p:cBhvr>
                                        <p:cTn id="25" dur="1" fill="hold">
                                          <p:stCondLst>
                                            <p:cond delay="0"/>
                                          </p:stCondLst>
                                        </p:cTn>
                                        <p:tgtEl>
                                          <p:spTgt spid="369699"/>
                                        </p:tgtEl>
                                        <p:attrNameLst>
                                          <p:attrName>style.visibility</p:attrName>
                                        </p:attrNameLst>
                                      </p:cBhvr>
                                      <p:to>
                                        <p:strVal val="visible"/>
                                      </p:to>
                                    </p:set>
                                    <p:animEffect transition="in" filter="strips(downRight)">
                                      <p:cBhvr>
                                        <p:cTn id="26" dur="500"/>
                                        <p:tgtEl>
                                          <p:spTgt spid="36969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8" presetClass="entr" presetSubtype="6" fill="hold" grpId="0" nodeType="clickEffect">
                                  <p:stCondLst>
                                    <p:cond delay="0"/>
                                  </p:stCondLst>
                                  <p:childTnLst>
                                    <p:set>
                                      <p:cBhvr>
                                        <p:cTn id="30" dur="1" fill="hold">
                                          <p:stCondLst>
                                            <p:cond delay="0"/>
                                          </p:stCondLst>
                                        </p:cTn>
                                        <p:tgtEl>
                                          <p:spTgt spid="369700"/>
                                        </p:tgtEl>
                                        <p:attrNameLst>
                                          <p:attrName>style.visibility</p:attrName>
                                        </p:attrNameLst>
                                      </p:cBhvr>
                                      <p:to>
                                        <p:strVal val="visible"/>
                                      </p:to>
                                    </p:set>
                                    <p:animEffect transition="in" filter="strips(downRight)">
                                      <p:cBhvr>
                                        <p:cTn id="31" dur="500"/>
                                        <p:tgtEl>
                                          <p:spTgt spid="36970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8" presetClass="entr" presetSubtype="6" fill="hold" grpId="0" nodeType="clickEffect">
                                  <p:stCondLst>
                                    <p:cond delay="0"/>
                                  </p:stCondLst>
                                  <p:childTnLst>
                                    <p:set>
                                      <p:cBhvr>
                                        <p:cTn id="35" dur="1" fill="hold">
                                          <p:stCondLst>
                                            <p:cond delay="0"/>
                                          </p:stCondLst>
                                        </p:cTn>
                                        <p:tgtEl>
                                          <p:spTgt spid="369701"/>
                                        </p:tgtEl>
                                        <p:attrNameLst>
                                          <p:attrName>style.visibility</p:attrName>
                                        </p:attrNameLst>
                                      </p:cBhvr>
                                      <p:to>
                                        <p:strVal val="visible"/>
                                      </p:to>
                                    </p:set>
                                    <p:animEffect transition="in" filter="strips(downRight)">
                                      <p:cBhvr>
                                        <p:cTn id="36" dur="500"/>
                                        <p:tgtEl>
                                          <p:spTgt spid="36970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8" presetClass="entr" presetSubtype="6" fill="hold" grpId="0" nodeType="clickEffect">
                                  <p:stCondLst>
                                    <p:cond delay="0"/>
                                  </p:stCondLst>
                                  <p:childTnLst>
                                    <p:set>
                                      <p:cBhvr>
                                        <p:cTn id="40" dur="1" fill="hold">
                                          <p:stCondLst>
                                            <p:cond delay="0"/>
                                          </p:stCondLst>
                                        </p:cTn>
                                        <p:tgtEl>
                                          <p:spTgt spid="369689"/>
                                        </p:tgtEl>
                                        <p:attrNameLst>
                                          <p:attrName>style.visibility</p:attrName>
                                        </p:attrNameLst>
                                      </p:cBhvr>
                                      <p:to>
                                        <p:strVal val="visible"/>
                                      </p:to>
                                    </p:set>
                                    <p:animEffect transition="in" filter="strips(downRight)">
                                      <p:cBhvr>
                                        <p:cTn id="41" dur="500"/>
                                        <p:tgtEl>
                                          <p:spTgt spid="369689"/>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8" presetClass="entr" presetSubtype="6" fill="hold" nodeType="clickEffect">
                                  <p:stCondLst>
                                    <p:cond delay="0"/>
                                  </p:stCondLst>
                                  <p:childTnLst>
                                    <p:set>
                                      <p:cBhvr>
                                        <p:cTn id="45" dur="1" fill="hold">
                                          <p:stCondLst>
                                            <p:cond delay="0"/>
                                          </p:stCondLst>
                                        </p:cTn>
                                        <p:tgtEl>
                                          <p:spTgt spid="369690"/>
                                        </p:tgtEl>
                                        <p:attrNameLst>
                                          <p:attrName>style.visibility</p:attrName>
                                        </p:attrNameLst>
                                      </p:cBhvr>
                                      <p:to>
                                        <p:strVal val="visible"/>
                                      </p:to>
                                    </p:set>
                                    <p:animEffect transition="in" filter="strips(downRight)">
                                      <p:cBhvr>
                                        <p:cTn id="46" dur="500"/>
                                        <p:tgtEl>
                                          <p:spTgt spid="369690"/>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8" presetClass="entr" presetSubtype="6" fill="hold" grpId="0" nodeType="clickEffect">
                                  <p:stCondLst>
                                    <p:cond delay="0"/>
                                  </p:stCondLst>
                                  <p:childTnLst>
                                    <p:set>
                                      <p:cBhvr>
                                        <p:cTn id="50" dur="1" fill="hold">
                                          <p:stCondLst>
                                            <p:cond delay="0"/>
                                          </p:stCondLst>
                                        </p:cTn>
                                        <p:tgtEl>
                                          <p:spTgt spid="369691"/>
                                        </p:tgtEl>
                                        <p:attrNameLst>
                                          <p:attrName>style.visibility</p:attrName>
                                        </p:attrNameLst>
                                      </p:cBhvr>
                                      <p:to>
                                        <p:strVal val="visible"/>
                                      </p:to>
                                    </p:set>
                                    <p:animEffect transition="in" filter="strips(downRight)">
                                      <p:cBhvr>
                                        <p:cTn id="51" dur="500"/>
                                        <p:tgtEl>
                                          <p:spTgt spid="369691"/>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8" presetClass="entr" presetSubtype="6" fill="hold" grpId="0" nodeType="clickEffect">
                                  <p:stCondLst>
                                    <p:cond delay="0"/>
                                  </p:stCondLst>
                                  <p:childTnLst>
                                    <p:set>
                                      <p:cBhvr>
                                        <p:cTn id="55" dur="1" fill="hold">
                                          <p:stCondLst>
                                            <p:cond delay="0"/>
                                          </p:stCondLst>
                                        </p:cTn>
                                        <p:tgtEl>
                                          <p:spTgt spid="369692"/>
                                        </p:tgtEl>
                                        <p:attrNameLst>
                                          <p:attrName>style.visibility</p:attrName>
                                        </p:attrNameLst>
                                      </p:cBhvr>
                                      <p:to>
                                        <p:strVal val="visible"/>
                                      </p:to>
                                    </p:set>
                                    <p:animEffect transition="in" filter="strips(downRight)">
                                      <p:cBhvr>
                                        <p:cTn id="56" dur="500"/>
                                        <p:tgtEl>
                                          <p:spTgt spid="369692"/>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8" presetClass="entr" presetSubtype="6" fill="hold" nodeType="clickEffect">
                                  <p:stCondLst>
                                    <p:cond delay="0"/>
                                  </p:stCondLst>
                                  <p:childTnLst>
                                    <p:set>
                                      <p:cBhvr>
                                        <p:cTn id="60" dur="1" fill="hold">
                                          <p:stCondLst>
                                            <p:cond delay="0"/>
                                          </p:stCondLst>
                                        </p:cTn>
                                        <p:tgtEl>
                                          <p:spTgt spid="369696"/>
                                        </p:tgtEl>
                                        <p:attrNameLst>
                                          <p:attrName>style.visibility</p:attrName>
                                        </p:attrNameLst>
                                      </p:cBhvr>
                                      <p:to>
                                        <p:strVal val="visible"/>
                                      </p:to>
                                    </p:set>
                                    <p:animEffect transition="in" filter="strips(downRight)">
                                      <p:cBhvr>
                                        <p:cTn id="61" dur="500"/>
                                        <p:tgtEl>
                                          <p:spTgt spid="369696"/>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8" presetClass="entr" presetSubtype="6" fill="hold" grpId="0" nodeType="clickEffect">
                                  <p:stCondLst>
                                    <p:cond delay="0"/>
                                  </p:stCondLst>
                                  <p:childTnLst>
                                    <p:set>
                                      <p:cBhvr>
                                        <p:cTn id="65" dur="1" fill="hold">
                                          <p:stCondLst>
                                            <p:cond delay="0"/>
                                          </p:stCondLst>
                                        </p:cTn>
                                        <p:tgtEl>
                                          <p:spTgt spid="369693"/>
                                        </p:tgtEl>
                                        <p:attrNameLst>
                                          <p:attrName>style.visibility</p:attrName>
                                        </p:attrNameLst>
                                      </p:cBhvr>
                                      <p:to>
                                        <p:strVal val="visible"/>
                                      </p:to>
                                    </p:set>
                                    <p:animEffect transition="in" filter="strips(downRight)">
                                      <p:cBhvr>
                                        <p:cTn id="66" dur="500"/>
                                        <p:tgtEl>
                                          <p:spTgt spid="369693"/>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8" presetClass="entr" presetSubtype="6" fill="hold" grpId="0" nodeType="clickEffect">
                                  <p:stCondLst>
                                    <p:cond delay="0"/>
                                  </p:stCondLst>
                                  <p:childTnLst>
                                    <p:set>
                                      <p:cBhvr>
                                        <p:cTn id="70" dur="1" fill="hold">
                                          <p:stCondLst>
                                            <p:cond delay="0"/>
                                          </p:stCondLst>
                                        </p:cTn>
                                        <p:tgtEl>
                                          <p:spTgt spid="369694"/>
                                        </p:tgtEl>
                                        <p:attrNameLst>
                                          <p:attrName>style.visibility</p:attrName>
                                        </p:attrNameLst>
                                      </p:cBhvr>
                                      <p:to>
                                        <p:strVal val="visible"/>
                                      </p:to>
                                    </p:set>
                                    <p:animEffect transition="in" filter="strips(downRight)">
                                      <p:cBhvr>
                                        <p:cTn id="71" dur="500"/>
                                        <p:tgtEl>
                                          <p:spTgt spid="369694"/>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18" presetClass="entr" presetSubtype="6" fill="hold" grpId="0" nodeType="clickEffect">
                                  <p:stCondLst>
                                    <p:cond delay="0"/>
                                  </p:stCondLst>
                                  <p:childTnLst>
                                    <p:set>
                                      <p:cBhvr>
                                        <p:cTn id="75" dur="1" fill="hold">
                                          <p:stCondLst>
                                            <p:cond delay="0"/>
                                          </p:stCondLst>
                                        </p:cTn>
                                        <p:tgtEl>
                                          <p:spTgt spid="369695"/>
                                        </p:tgtEl>
                                        <p:attrNameLst>
                                          <p:attrName>style.visibility</p:attrName>
                                        </p:attrNameLst>
                                      </p:cBhvr>
                                      <p:to>
                                        <p:strVal val="visible"/>
                                      </p:to>
                                    </p:set>
                                    <p:animEffect transition="in" filter="strips(downRight)">
                                      <p:cBhvr>
                                        <p:cTn id="76" dur="500"/>
                                        <p:tgtEl>
                                          <p:spTgt spid="3696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87" grpId="0" autoUpdateAnimBg="0"/>
      <p:bldP spid="369688" grpId="0" autoUpdateAnimBg="0"/>
      <p:bldP spid="369689" grpId="0" autoUpdateAnimBg="0"/>
      <p:bldP spid="369691" grpId="0" autoUpdateAnimBg="0"/>
      <p:bldP spid="369692" grpId="0" autoUpdateAnimBg="0"/>
      <p:bldP spid="369693" grpId="0" autoUpdateAnimBg="0"/>
      <p:bldP spid="369694" grpId="0" autoUpdateAnimBg="0"/>
      <p:bldP spid="369695" grpId="0" autoUpdateAnimBg="0"/>
      <p:bldP spid="369697" grpId="0" autoUpdateAnimBg="0"/>
      <p:bldP spid="369699" grpId="0" autoUpdateAnimBg="0"/>
      <p:bldP spid="369700" grpId="0" autoUpdateAnimBg="0"/>
      <p:bldP spid="369701"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719" name="Text Box 31">
            <a:extLst>
              <a:ext uri="{FF2B5EF4-FFF2-40B4-BE49-F238E27FC236}">
                <a16:creationId xmlns:a16="http://schemas.microsoft.com/office/drawing/2014/main" id="{0D8AF412-A497-4C7A-8E10-032176AAD2E4}"/>
              </a:ext>
            </a:extLst>
          </p:cNvPr>
          <p:cNvSpPr txBox="1">
            <a:spLocks noChangeArrowheads="1"/>
          </p:cNvSpPr>
          <p:nvPr/>
        </p:nvSpPr>
        <p:spPr bwMode="auto">
          <a:xfrm>
            <a:off x="4730750" y="2794000"/>
            <a:ext cx="1666875" cy="1023938"/>
          </a:xfrm>
          <a:prstGeom prst="rect">
            <a:avLst/>
          </a:prstGeom>
          <a:noFill/>
          <a:ln w="38100">
            <a:solidFill>
              <a:srgbClr val="CC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endParaRPr kumimoji="1" lang="en-US" altLang="zh-CN" sz="1000">
              <a:solidFill>
                <a:srgbClr val="000066"/>
              </a:solidFill>
              <a:latin typeface="Times New Roman" panose="02020603050405020304" pitchFamily="18" charset="0"/>
              <a:ea typeface="楷体_GB2312" pitchFamily="49" charset="-122"/>
            </a:endParaRPr>
          </a:p>
          <a:p>
            <a:pPr eaLnBrk="1" hangingPunct="1">
              <a:lnSpc>
                <a:spcPct val="70000"/>
              </a:lnSpc>
              <a:spcBef>
                <a:spcPct val="50000"/>
              </a:spcBef>
            </a:pPr>
            <a:r>
              <a:rPr kumimoji="1" lang="zh-CN" altLang="en-US" sz="2800">
                <a:solidFill>
                  <a:srgbClr val="000066"/>
                </a:solidFill>
                <a:latin typeface="Times New Roman" panose="02020603050405020304" pitchFamily="18" charset="0"/>
                <a:ea typeface="楷体_GB2312" pitchFamily="49" charset="-122"/>
              </a:rPr>
              <a:t>存储矩阵</a:t>
            </a:r>
          </a:p>
          <a:p>
            <a:pPr eaLnBrk="1" hangingPunct="1">
              <a:spcBef>
                <a:spcPct val="50000"/>
              </a:spcBef>
            </a:pPr>
            <a:endParaRPr kumimoji="1" lang="en-US" altLang="zh-CN" sz="1000">
              <a:solidFill>
                <a:srgbClr val="000066"/>
              </a:solidFill>
              <a:latin typeface="Times New Roman" panose="02020603050405020304" pitchFamily="18" charset="0"/>
              <a:ea typeface="楷体_GB2312" pitchFamily="49" charset="-122"/>
            </a:endParaRPr>
          </a:p>
        </p:txBody>
      </p:sp>
      <p:grpSp>
        <p:nvGrpSpPr>
          <p:cNvPr id="370720" name="Group 32">
            <a:extLst>
              <a:ext uri="{FF2B5EF4-FFF2-40B4-BE49-F238E27FC236}">
                <a16:creationId xmlns:a16="http://schemas.microsoft.com/office/drawing/2014/main" id="{F25379D6-ACD5-4B04-93B2-DABF9477F807}"/>
              </a:ext>
            </a:extLst>
          </p:cNvPr>
          <p:cNvGrpSpPr>
            <a:grpSpLocks/>
          </p:cNvGrpSpPr>
          <p:nvPr/>
        </p:nvGrpSpPr>
        <p:grpSpPr bwMode="auto">
          <a:xfrm>
            <a:off x="1908175" y="2724150"/>
            <a:ext cx="2543175" cy="1443038"/>
            <a:chOff x="1181" y="1889"/>
            <a:chExt cx="1754" cy="1162"/>
          </a:xfrm>
        </p:grpSpPr>
        <p:sp>
          <p:nvSpPr>
            <p:cNvPr id="12308" name="Text Box 33">
              <a:extLst>
                <a:ext uri="{FF2B5EF4-FFF2-40B4-BE49-F238E27FC236}">
                  <a16:creationId xmlns:a16="http://schemas.microsoft.com/office/drawing/2014/main" id="{ECC241EB-7CD0-4F09-82BA-8FEFA7DF6DCF}"/>
                </a:ext>
              </a:extLst>
            </p:cNvPr>
            <p:cNvSpPr txBox="1">
              <a:spLocks noChangeArrowheads="1"/>
            </p:cNvSpPr>
            <p:nvPr/>
          </p:nvSpPr>
          <p:spPr bwMode="auto">
            <a:xfrm>
              <a:off x="1898" y="1889"/>
              <a:ext cx="657" cy="1162"/>
            </a:xfrm>
            <a:prstGeom prst="rect">
              <a:avLst/>
            </a:prstGeom>
            <a:noFill/>
            <a:ln w="38100">
              <a:solidFill>
                <a:srgbClr val="CC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 </a:t>
              </a:r>
              <a:r>
                <a:rPr kumimoji="1" lang="zh-CN" altLang="en-US" sz="2400">
                  <a:solidFill>
                    <a:srgbClr val="000066"/>
                  </a:solidFill>
                  <a:latin typeface="Times New Roman" panose="02020603050405020304" pitchFamily="18" charset="0"/>
                  <a:ea typeface="楷体_GB2312" pitchFamily="49" charset="-122"/>
                </a:rPr>
                <a:t>地址译码器</a:t>
              </a:r>
            </a:p>
          </p:txBody>
        </p:sp>
        <p:sp>
          <p:nvSpPr>
            <p:cNvPr id="12309" name="AutoShape 34">
              <a:extLst>
                <a:ext uri="{FF2B5EF4-FFF2-40B4-BE49-F238E27FC236}">
                  <a16:creationId xmlns:a16="http://schemas.microsoft.com/office/drawing/2014/main" id="{4507B69D-0330-4950-B0A3-77A277E64C81}"/>
                </a:ext>
              </a:extLst>
            </p:cNvPr>
            <p:cNvSpPr>
              <a:spLocks noChangeArrowheads="1"/>
            </p:cNvSpPr>
            <p:nvPr/>
          </p:nvSpPr>
          <p:spPr bwMode="auto">
            <a:xfrm>
              <a:off x="1789" y="2264"/>
              <a:ext cx="378" cy="215"/>
            </a:xfrm>
            <a:prstGeom prst="rightArrow">
              <a:avLst>
                <a:gd name="adj1" fmla="val 50000"/>
                <a:gd name="adj2" fmla="val 43953"/>
              </a:avLst>
            </a:prstGeom>
            <a:noFill/>
            <a:ln w="28575">
              <a:solidFill>
                <a:srgbClr val="CC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12310" name="AutoShape 35">
              <a:extLst>
                <a:ext uri="{FF2B5EF4-FFF2-40B4-BE49-F238E27FC236}">
                  <a16:creationId xmlns:a16="http://schemas.microsoft.com/office/drawing/2014/main" id="{93534CE3-6A78-4B50-BE99-44BC4DE499F4}"/>
                </a:ext>
              </a:extLst>
            </p:cNvPr>
            <p:cNvSpPr>
              <a:spLocks noChangeArrowheads="1"/>
            </p:cNvSpPr>
            <p:nvPr/>
          </p:nvSpPr>
          <p:spPr bwMode="auto">
            <a:xfrm>
              <a:off x="2557" y="2266"/>
              <a:ext cx="378" cy="215"/>
            </a:xfrm>
            <a:prstGeom prst="rightArrow">
              <a:avLst>
                <a:gd name="adj1" fmla="val 50000"/>
                <a:gd name="adj2" fmla="val 43953"/>
              </a:avLst>
            </a:prstGeom>
            <a:noFill/>
            <a:ln w="28575">
              <a:solidFill>
                <a:srgbClr val="CC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12311" name="Text Box 36">
              <a:extLst>
                <a:ext uri="{FF2B5EF4-FFF2-40B4-BE49-F238E27FC236}">
                  <a16:creationId xmlns:a16="http://schemas.microsoft.com/office/drawing/2014/main" id="{978DEA2A-0B0D-44FF-9C74-C55ED08AB74C}"/>
                </a:ext>
              </a:extLst>
            </p:cNvPr>
            <p:cNvSpPr txBox="1">
              <a:spLocks noChangeArrowheads="1"/>
            </p:cNvSpPr>
            <p:nvPr/>
          </p:nvSpPr>
          <p:spPr bwMode="auto">
            <a:xfrm>
              <a:off x="1181" y="2086"/>
              <a:ext cx="567" cy="712"/>
            </a:xfrm>
            <a:prstGeom prst="rect">
              <a:avLst/>
            </a:prstGeom>
            <a:noFill/>
            <a:ln w="28575">
              <a:solidFill>
                <a:srgbClr val="CC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zh-CN" altLang="en-US" sz="2000">
                  <a:solidFill>
                    <a:srgbClr val="000066"/>
                  </a:solidFill>
                  <a:latin typeface="Times New Roman" panose="02020603050405020304" pitchFamily="18" charset="0"/>
                  <a:ea typeface="楷体_GB2312" pitchFamily="49" charset="-122"/>
                </a:rPr>
                <a:t>地址输入</a:t>
              </a:r>
            </a:p>
          </p:txBody>
        </p:sp>
      </p:grpSp>
      <p:sp>
        <p:nvSpPr>
          <p:cNvPr id="12292" name="Rectangle 37">
            <a:extLst>
              <a:ext uri="{FF2B5EF4-FFF2-40B4-BE49-F238E27FC236}">
                <a16:creationId xmlns:a16="http://schemas.microsoft.com/office/drawing/2014/main" id="{D8FFA6AF-7AF5-4BC9-9E7D-4F834AE56282}"/>
              </a:ext>
            </a:extLst>
          </p:cNvPr>
          <p:cNvSpPr>
            <a:spLocks noChangeArrowheads="1"/>
          </p:cNvSpPr>
          <p:nvPr/>
        </p:nvSpPr>
        <p:spPr bwMode="auto">
          <a:xfrm>
            <a:off x="684213" y="333375"/>
            <a:ext cx="474186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800">
                <a:solidFill>
                  <a:schemeClr val="accent2"/>
                </a:solidFill>
                <a:latin typeface="Times New Roman" panose="02020603050405020304" pitchFamily="18" charset="0"/>
                <a:sym typeface="Symbol" panose="05050102010706020507" pitchFamily="18" charset="2"/>
              </a:rPr>
              <a:t>7.1.1</a:t>
            </a:r>
            <a:r>
              <a:rPr lang="en-US" altLang="zh-CN" sz="2800">
                <a:solidFill>
                  <a:schemeClr val="accent2"/>
                </a:solidFill>
                <a:latin typeface="Times New Roman" panose="02020603050405020304" pitchFamily="18" charset="0"/>
              </a:rPr>
              <a:t> ROM</a:t>
            </a:r>
            <a:r>
              <a:rPr lang="zh-CN" altLang="en-US" sz="2800">
                <a:solidFill>
                  <a:schemeClr val="accent2"/>
                </a:solidFill>
                <a:latin typeface="Times New Roman" panose="02020603050405020304" pitchFamily="18" charset="0"/>
              </a:rPr>
              <a:t>的基本结构</a:t>
            </a:r>
          </a:p>
        </p:txBody>
      </p:sp>
      <p:grpSp>
        <p:nvGrpSpPr>
          <p:cNvPr id="370726" name="Group 38">
            <a:extLst>
              <a:ext uri="{FF2B5EF4-FFF2-40B4-BE49-F238E27FC236}">
                <a16:creationId xmlns:a16="http://schemas.microsoft.com/office/drawing/2014/main" id="{B4A3EB44-4A8D-4449-B68F-F225D01A3787}"/>
              </a:ext>
            </a:extLst>
          </p:cNvPr>
          <p:cNvGrpSpPr>
            <a:grpSpLocks/>
          </p:cNvGrpSpPr>
          <p:nvPr/>
        </p:nvGrpSpPr>
        <p:grpSpPr bwMode="auto">
          <a:xfrm>
            <a:off x="1908175" y="3933825"/>
            <a:ext cx="4622800" cy="1985963"/>
            <a:chOff x="1202" y="2341"/>
            <a:chExt cx="3188" cy="1599"/>
          </a:xfrm>
        </p:grpSpPr>
        <p:sp>
          <p:nvSpPr>
            <p:cNvPr id="12302" name="AutoShape 39">
              <a:extLst>
                <a:ext uri="{FF2B5EF4-FFF2-40B4-BE49-F238E27FC236}">
                  <a16:creationId xmlns:a16="http://schemas.microsoft.com/office/drawing/2014/main" id="{0EF7355C-88F6-49BD-918E-AC34F4DCED00}"/>
                </a:ext>
              </a:extLst>
            </p:cNvPr>
            <p:cNvSpPr>
              <a:spLocks noChangeArrowheads="1"/>
            </p:cNvSpPr>
            <p:nvPr/>
          </p:nvSpPr>
          <p:spPr bwMode="auto">
            <a:xfrm>
              <a:off x="3492" y="2341"/>
              <a:ext cx="250" cy="457"/>
            </a:xfrm>
            <a:prstGeom prst="downArrow">
              <a:avLst>
                <a:gd name="adj1" fmla="val 50000"/>
                <a:gd name="adj2" fmla="val 45700"/>
              </a:avLst>
            </a:prstGeom>
            <a:noFill/>
            <a:ln w="28575">
              <a:solidFill>
                <a:srgbClr val="CC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12303" name="AutoShape 40">
              <a:extLst>
                <a:ext uri="{FF2B5EF4-FFF2-40B4-BE49-F238E27FC236}">
                  <a16:creationId xmlns:a16="http://schemas.microsoft.com/office/drawing/2014/main" id="{DF66F07D-C72E-46D8-BEE3-0D6BF3B70FC6}"/>
                </a:ext>
              </a:extLst>
            </p:cNvPr>
            <p:cNvSpPr>
              <a:spLocks noChangeArrowheads="1"/>
            </p:cNvSpPr>
            <p:nvPr/>
          </p:nvSpPr>
          <p:spPr bwMode="auto">
            <a:xfrm>
              <a:off x="3424" y="3158"/>
              <a:ext cx="250" cy="407"/>
            </a:xfrm>
            <a:prstGeom prst="downArrow">
              <a:avLst>
                <a:gd name="adj1" fmla="val 50000"/>
                <a:gd name="adj2" fmla="val 40700"/>
              </a:avLst>
            </a:prstGeom>
            <a:noFill/>
            <a:ln w="28575">
              <a:solidFill>
                <a:srgbClr val="CC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12304" name="Text Box 41">
              <a:extLst>
                <a:ext uri="{FF2B5EF4-FFF2-40B4-BE49-F238E27FC236}">
                  <a16:creationId xmlns:a16="http://schemas.microsoft.com/office/drawing/2014/main" id="{F67E1745-3E63-4022-8DB6-3AA4C21B12BC}"/>
                </a:ext>
              </a:extLst>
            </p:cNvPr>
            <p:cNvSpPr txBox="1">
              <a:spLocks noChangeArrowheads="1"/>
            </p:cNvSpPr>
            <p:nvPr/>
          </p:nvSpPr>
          <p:spPr bwMode="auto">
            <a:xfrm>
              <a:off x="3048" y="3590"/>
              <a:ext cx="1149" cy="350"/>
            </a:xfrm>
            <a:prstGeom prst="rect">
              <a:avLst/>
            </a:prstGeom>
            <a:noFill/>
            <a:ln w="38100">
              <a:solidFill>
                <a:srgbClr val="CC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2000">
                  <a:solidFill>
                    <a:srgbClr val="000066"/>
                  </a:solidFill>
                  <a:latin typeface="Times New Roman" panose="02020603050405020304" pitchFamily="18" charset="0"/>
                  <a:ea typeface="楷体_GB2312" pitchFamily="49" charset="-122"/>
                </a:rPr>
                <a:t>数据输出</a:t>
              </a:r>
              <a:endParaRPr kumimoji="1" lang="zh-CN" altLang="en-US" sz="600">
                <a:solidFill>
                  <a:srgbClr val="000066"/>
                </a:solidFill>
                <a:latin typeface="Times New Roman" panose="02020603050405020304" pitchFamily="18" charset="0"/>
                <a:ea typeface="楷体_GB2312" pitchFamily="49" charset="-122"/>
              </a:endParaRPr>
            </a:p>
          </p:txBody>
        </p:sp>
        <p:sp>
          <p:nvSpPr>
            <p:cNvPr id="12305" name="Text Box 42">
              <a:extLst>
                <a:ext uri="{FF2B5EF4-FFF2-40B4-BE49-F238E27FC236}">
                  <a16:creationId xmlns:a16="http://schemas.microsoft.com/office/drawing/2014/main" id="{51177CA6-5289-4AB1-B260-27E5011E358B}"/>
                </a:ext>
              </a:extLst>
            </p:cNvPr>
            <p:cNvSpPr txBox="1">
              <a:spLocks noChangeArrowheads="1"/>
            </p:cNvSpPr>
            <p:nvPr/>
          </p:nvSpPr>
          <p:spPr bwMode="auto">
            <a:xfrm>
              <a:off x="1202" y="2818"/>
              <a:ext cx="1150" cy="595"/>
            </a:xfrm>
            <a:prstGeom prst="rect">
              <a:avLst/>
            </a:prstGeom>
            <a:noFill/>
            <a:ln w="38100">
              <a:solidFill>
                <a:srgbClr val="CC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2000">
                  <a:solidFill>
                    <a:srgbClr val="000066"/>
                  </a:solidFill>
                  <a:latin typeface="Times New Roman" panose="02020603050405020304" pitchFamily="18" charset="0"/>
                  <a:ea typeface="楷体_GB2312" pitchFamily="49" charset="-122"/>
                </a:rPr>
                <a:t>控制信号输入</a:t>
              </a:r>
              <a:endParaRPr kumimoji="1" lang="zh-CN" altLang="en-US" sz="600">
                <a:solidFill>
                  <a:srgbClr val="000066"/>
                </a:solidFill>
                <a:latin typeface="Times New Roman" panose="02020603050405020304" pitchFamily="18" charset="0"/>
                <a:ea typeface="楷体_GB2312" pitchFamily="49" charset="-122"/>
              </a:endParaRPr>
            </a:p>
          </p:txBody>
        </p:sp>
        <p:sp>
          <p:nvSpPr>
            <p:cNvPr id="12306" name="Line 43">
              <a:extLst>
                <a:ext uri="{FF2B5EF4-FFF2-40B4-BE49-F238E27FC236}">
                  <a16:creationId xmlns:a16="http://schemas.microsoft.com/office/drawing/2014/main" id="{A64A5A96-EDB5-4CB1-9A6F-6CB971FFBD89}"/>
                </a:ext>
              </a:extLst>
            </p:cNvPr>
            <p:cNvSpPr>
              <a:spLocks noChangeShapeType="1"/>
            </p:cNvSpPr>
            <p:nvPr/>
          </p:nvSpPr>
          <p:spPr bwMode="auto">
            <a:xfrm>
              <a:off x="2358" y="2954"/>
              <a:ext cx="392" cy="0"/>
            </a:xfrm>
            <a:prstGeom prst="line">
              <a:avLst/>
            </a:prstGeom>
            <a:noFill/>
            <a:ln w="38100">
              <a:solidFill>
                <a:srgbClr val="CC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07" name="Text Box 44">
              <a:extLst>
                <a:ext uri="{FF2B5EF4-FFF2-40B4-BE49-F238E27FC236}">
                  <a16:creationId xmlns:a16="http://schemas.microsoft.com/office/drawing/2014/main" id="{85A78475-451A-4AEE-9472-F895AF4F317B}"/>
                </a:ext>
              </a:extLst>
            </p:cNvPr>
            <p:cNvSpPr txBox="1">
              <a:spLocks noChangeArrowheads="1"/>
            </p:cNvSpPr>
            <p:nvPr/>
          </p:nvSpPr>
          <p:spPr bwMode="auto">
            <a:xfrm>
              <a:off x="2745" y="2795"/>
              <a:ext cx="1645" cy="398"/>
            </a:xfrm>
            <a:prstGeom prst="rect">
              <a:avLst/>
            </a:prstGeom>
            <a:noFill/>
            <a:ln w="38100">
              <a:solidFill>
                <a:srgbClr val="CC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2400">
                  <a:solidFill>
                    <a:srgbClr val="000066"/>
                  </a:solidFill>
                  <a:latin typeface="Times New Roman" panose="02020603050405020304" pitchFamily="18" charset="0"/>
                  <a:ea typeface="楷体_GB2312" pitchFamily="49" charset="-122"/>
                </a:rPr>
                <a:t>输出控制电路</a:t>
              </a:r>
              <a:endParaRPr kumimoji="1" lang="zh-CN" altLang="en-US" sz="700">
                <a:solidFill>
                  <a:srgbClr val="000066"/>
                </a:solidFill>
                <a:latin typeface="Times New Roman" panose="02020603050405020304" pitchFamily="18" charset="0"/>
                <a:ea typeface="楷体_GB2312" pitchFamily="49" charset="-122"/>
              </a:endParaRPr>
            </a:p>
          </p:txBody>
        </p:sp>
      </p:grpSp>
      <p:sp>
        <p:nvSpPr>
          <p:cNvPr id="370733" name="Rectangle 45">
            <a:extLst>
              <a:ext uri="{FF2B5EF4-FFF2-40B4-BE49-F238E27FC236}">
                <a16:creationId xmlns:a16="http://schemas.microsoft.com/office/drawing/2014/main" id="{19DAA9C3-6E0C-42B2-9E54-FCDCF339F05A}"/>
              </a:ext>
            </a:extLst>
          </p:cNvPr>
          <p:cNvSpPr>
            <a:spLocks noChangeArrowheads="1"/>
          </p:cNvSpPr>
          <p:nvPr/>
        </p:nvSpPr>
        <p:spPr bwMode="auto">
          <a:xfrm>
            <a:off x="4535488" y="2722563"/>
            <a:ext cx="1981200" cy="1189037"/>
          </a:xfrm>
          <a:prstGeom prst="rect">
            <a:avLst/>
          </a:prstGeom>
          <a:noFill/>
          <a:ln w="38100">
            <a:solidFill>
              <a:srgbClr val="6699FF"/>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370734" name="Rectangle 46">
            <a:extLst>
              <a:ext uri="{FF2B5EF4-FFF2-40B4-BE49-F238E27FC236}">
                <a16:creationId xmlns:a16="http://schemas.microsoft.com/office/drawing/2014/main" id="{AB40B153-6A33-4156-A1D4-C8AA68A83B8D}"/>
              </a:ext>
            </a:extLst>
          </p:cNvPr>
          <p:cNvSpPr>
            <a:spLocks noChangeArrowheads="1"/>
          </p:cNvSpPr>
          <p:nvPr/>
        </p:nvSpPr>
        <p:spPr bwMode="auto">
          <a:xfrm>
            <a:off x="1692275" y="4378325"/>
            <a:ext cx="5651500" cy="1571625"/>
          </a:xfrm>
          <a:prstGeom prst="rect">
            <a:avLst/>
          </a:prstGeom>
          <a:noFill/>
          <a:ln w="38100">
            <a:solidFill>
              <a:srgbClr val="6699FF"/>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370735" name="Rectangle 47">
            <a:extLst>
              <a:ext uri="{FF2B5EF4-FFF2-40B4-BE49-F238E27FC236}">
                <a16:creationId xmlns:a16="http://schemas.microsoft.com/office/drawing/2014/main" id="{E3A52BB9-44D8-48B5-B089-3EAEAC3DC029}"/>
              </a:ext>
            </a:extLst>
          </p:cNvPr>
          <p:cNvSpPr>
            <a:spLocks noChangeArrowheads="1"/>
          </p:cNvSpPr>
          <p:nvPr/>
        </p:nvSpPr>
        <p:spPr bwMode="auto">
          <a:xfrm>
            <a:off x="1763713" y="2576513"/>
            <a:ext cx="2303462" cy="1693862"/>
          </a:xfrm>
          <a:prstGeom prst="rect">
            <a:avLst/>
          </a:prstGeom>
          <a:noFill/>
          <a:ln w="38100">
            <a:solidFill>
              <a:srgbClr val="6699FF"/>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370736" name="AutoShape 48">
            <a:extLst>
              <a:ext uri="{FF2B5EF4-FFF2-40B4-BE49-F238E27FC236}">
                <a16:creationId xmlns:a16="http://schemas.microsoft.com/office/drawing/2014/main" id="{8214821D-7B9D-47B3-864F-F83F35A9FC5E}"/>
              </a:ext>
            </a:extLst>
          </p:cNvPr>
          <p:cNvSpPr>
            <a:spLocks noChangeArrowheads="1"/>
          </p:cNvSpPr>
          <p:nvPr/>
        </p:nvSpPr>
        <p:spPr bwMode="auto">
          <a:xfrm>
            <a:off x="179388" y="2420938"/>
            <a:ext cx="1849437" cy="498475"/>
          </a:xfrm>
          <a:prstGeom prst="wedgeRoundRectCallout">
            <a:avLst>
              <a:gd name="adj1" fmla="val 110343"/>
              <a:gd name="adj2" fmla="val 98727"/>
              <a:gd name="adj3" fmla="val 16667"/>
            </a:avLst>
          </a:prstGeom>
          <a:solidFill>
            <a:schemeClr val="bg2"/>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r>
              <a:rPr kumimoji="1" lang="zh-CN" altLang="en-US" sz="2400">
                <a:solidFill>
                  <a:srgbClr val="000066"/>
                </a:solidFill>
                <a:latin typeface="Times New Roman" panose="02020603050405020304" pitchFamily="18" charset="0"/>
                <a:ea typeface="楷体_GB2312" pitchFamily="49" charset="-122"/>
              </a:rPr>
              <a:t>地址译码器</a:t>
            </a:r>
          </a:p>
        </p:txBody>
      </p:sp>
      <p:sp>
        <p:nvSpPr>
          <p:cNvPr id="370737" name="AutoShape 49">
            <a:extLst>
              <a:ext uri="{FF2B5EF4-FFF2-40B4-BE49-F238E27FC236}">
                <a16:creationId xmlns:a16="http://schemas.microsoft.com/office/drawing/2014/main" id="{AC0E5FBD-FAB8-4F00-BFF0-DDFA74EF9EAC}"/>
              </a:ext>
            </a:extLst>
          </p:cNvPr>
          <p:cNvSpPr>
            <a:spLocks noChangeArrowheads="1"/>
          </p:cNvSpPr>
          <p:nvPr/>
        </p:nvSpPr>
        <p:spPr bwMode="auto">
          <a:xfrm>
            <a:off x="6659563" y="2349500"/>
            <a:ext cx="1517650" cy="498475"/>
          </a:xfrm>
          <a:prstGeom prst="wedgeRoundRectCallout">
            <a:avLst>
              <a:gd name="adj1" fmla="val -80440"/>
              <a:gd name="adj2" fmla="val 91083"/>
              <a:gd name="adj3" fmla="val 16667"/>
            </a:avLst>
          </a:prstGeom>
          <a:solidFill>
            <a:schemeClr val="bg2"/>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r>
              <a:rPr kumimoji="1" lang="zh-CN" altLang="en-US" sz="2400">
                <a:solidFill>
                  <a:srgbClr val="000066"/>
                </a:solidFill>
                <a:latin typeface="Verdana" panose="020B0604030504040204" pitchFamily="34" charset="0"/>
                <a:ea typeface="楷体_GB2312" pitchFamily="49" charset="-122"/>
              </a:rPr>
              <a:t>存储矩阵</a:t>
            </a:r>
            <a:endParaRPr kumimoji="1" lang="zh-CN" altLang="en-US" sz="2400">
              <a:solidFill>
                <a:srgbClr val="000066"/>
              </a:solidFill>
              <a:latin typeface="Times New Roman" panose="02020603050405020304" pitchFamily="18" charset="0"/>
              <a:ea typeface="楷体_GB2312" pitchFamily="49" charset="-122"/>
            </a:endParaRPr>
          </a:p>
        </p:txBody>
      </p:sp>
      <p:sp>
        <p:nvSpPr>
          <p:cNvPr id="370738" name="AutoShape 50">
            <a:extLst>
              <a:ext uri="{FF2B5EF4-FFF2-40B4-BE49-F238E27FC236}">
                <a16:creationId xmlns:a16="http://schemas.microsoft.com/office/drawing/2014/main" id="{D176A9ED-84B4-486D-9928-EA92ADC4B783}"/>
              </a:ext>
            </a:extLst>
          </p:cNvPr>
          <p:cNvSpPr>
            <a:spLocks noChangeArrowheads="1"/>
          </p:cNvSpPr>
          <p:nvPr/>
        </p:nvSpPr>
        <p:spPr bwMode="auto">
          <a:xfrm>
            <a:off x="6853238" y="3514725"/>
            <a:ext cx="2178050" cy="498475"/>
          </a:xfrm>
          <a:prstGeom prst="wedgeRoundRectCallout">
            <a:avLst>
              <a:gd name="adj1" fmla="val -85653"/>
              <a:gd name="adj2" fmla="val 186273"/>
              <a:gd name="adj3" fmla="val 16667"/>
            </a:avLst>
          </a:prstGeom>
          <a:solidFill>
            <a:schemeClr val="bg2"/>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r>
              <a:rPr kumimoji="1" lang="zh-CN" altLang="en-US" sz="2400">
                <a:solidFill>
                  <a:srgbClr val="000066"/>
                </a:solidFill>
                <a:latin typeface="Verdana" panose="020B0604030504040204" pitchFamily="34" charset="0"/>
                <a:ea typeface="楷体_GB2312" pitchFamily="49" charset="-122"/>
              </a:rPr>
              <a:t>输出控制电路</a:t>
            </a:r>
          </a:p>
        </p:txBody>
      </p:sp>
      <p:sp>
        <p:nvSpPr>
          <p:cNvPr id="370739" name="Rectangle 51">
            <a:extLst>
              <a:ext uri="{FF2B5EF4-FFF2-40B4-BE49-F238E27FC236}">
                <a16:creationId xmlns:a16="http://schemas.microsoft.com/office/drawing/2014/main" id="{35B966BD-E07C-471A-BFCB-6B470B3BB341}"/>
              </a:ext>
            </a:extLst>
          </p:cNvPr>
          <p:cNvSpPr>
            <a:spLocks noChangeArrowheads="1"/>
          </p:cNvSpPr>
          <p:nvPr/>
        </p:nvSpPr>
        <p:spPr bwMode="auto">
          <a:xfrm>
            <a:off x="34925" y="5949950"/>
            <a:ext cx="91090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spcBef>
                <a:spcPct val="50000"/>
              </a:spcBef>
            </a:pPr>
            <a:r>
              <a:rPr kumimoji="1" lang="en-US" altLang="zh-CN" sz="2800">
                <a:solidFill>
                  <a:srgbClr val="000066"/>
                </a:solidFill>
                <a:latin typeface="Times New Roman" panose="02020603050405020304" pitchFamily="18" charset="0"/>
                <a:ea typeface="楷体_GB2312" pitchFamily="49" charset="-122"/>
              </a:rPr>
              <a:t> </a:t>
            </a:r>
            <a:r>
              <a:rPr kumimoji="1" lang="en-US" altLang="zh-CN" sz="2400">
                <a:solidFill>
                  <a:srgbClr val="000066"/>
                </a:solidFill>
                <a:latin typeface="Times New Roman" panose="02020603050405020304" pitchFamily="18" charset="0"/>
                <a:ea typeface="楷体_GB2312" pitchFamily="49" charset="-122"/>
              </a:rPr>
              <a:t>ROM</a:t>
            </a:r>
            <a:r>
              <a:rPr kumimoji="1" lang="zh-CN" altLang="en-US" sz="2400">
                <a:solidFill>
                  <a:srgbClr val="000066"/>
                </a:solidFill>
                <a:latin typeface="Times New Roman" panose="02020603050405020304" pitchFamily="18" charset="0"/>
                <a:ea typeface="楷体_GB2312" pitchFamily="49" charset="-122"/>
              </a:rPr>
              <a:t>主要由地址译码器、存储矩阵和输出控制电路三部分组成。</a:t>
            </a:r>
          </a:p>
        </p:txBody>
      </p:sp>
      <p:sp>
        <p:nvSpPr>
          <p:cNvPr id="370740" name="Rectangle 52">
            <a:extLst>
              <a:ext uri="{FF2B5EF4-FFF2-40B4-BE49-F238E27FC236}">
                <a16:creationId xmlns:a16="http://schemas.microsoft.com/office/drawing/2014/main" id="{C6888677-66F7-4BB5-AADA-49335815A63D}"/>
              </a:ext>
            </a:extLst>
          </p:cNvPr>
          <p:cNvSpPr>
            <a:spLocks noChangeArrowheads="1"/>
          </p:cNvSpPr>
          <p:nvPr/>
        </p:nvSpPr>
        <p:spPr bwMode="auto">
          <a:xfrm>
            <a:off x="250825" y="1123950"/>
            <a:ext cx="8713788" cy="11874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r>
              <a:rPr lang="en-US" altLang="zh-CN" sz="2400">
                <a:solidFill>
                  <a:srgbClr val="000066"/>
                </a:solidFill>
                <a:latin typeface="Times New Roman" panose="02020603050405020304" pitchFamily="18" charset="0"/>
                <a:ea typeface="楷体_GB2312" pitchFamily="49" charset="-122"/>
              </a:rPr>
              <a:t>ROM</a:t>
            </a:r>
            <a:r>
              <a:rPr lang="zh-CN" altLang="en-US" sz="2400">
                <a:solidFill>
                  <a:srgbClr val="000066"/>
                </a:solidFill>
                <a:latin typeface="Times New Roman" panose="02020603050405020304" pitchFamily="18" charset="0"/>
                <a:ea typeface="楷体_GB2312" pitchFamily="49" charset="-122"/>
              </a:rPr>
              <a:t>是一种永久性数据存储器，其中的数据一般由专用的装置写入，数据一旦写入，不能随意改写，在切断电源之后，数据也不会消失。</a:t>
            </a:r>
          </a:p>
        </p:txBody>
      </p:sp>
    </p:spTree>
  </p:cSld>
  <p:clrMapOvr>
    <a:masterClrMapping/>
  </p:clrMapOvr>
  <p:transition>
    <p:wipe dir="r"/>
    <p:sndAc>
      <p:stSnd>
        <p:snd r:embed="rId2"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70719"/>
                                        </p:tgtEl>
                                        <p:attrNameLst>
                                          <p:attrName>style.visibility</p:attrName>
                                        </p:attrNameLst>
                                      </p:cBhvr>
                                      <p:to>
                                        <p:strVal val="visible"/>
                                      </p:to>
                                    </p:set>
                                    <p:animEffect transition="in" filter="box(out)">
                                      <p:cBhvr>
                                        <p:cTn id="7" dur="500"/>
                                        <p:tgtEl>
                                          <p:spTgt spid="3707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70733"/>
                                        </p:tgtEl>
                                        <p:attrNameLst>
                                          <p:attrName>style.visibility</p:attrName>
                                        </p:attrNameLst>
                                      </p:cBhvr>
                                      <p:to>
                                        <p:strVal val="visible"/>
                                      </p:to>
                                    </p:set>
                                    <p:animEffect transition="in" filter="box(in)">
                                      <p:cBhvr>
                                        <p:cTn id="12" dur="500"/>
                                        <p:tgtEl>
                                          <p:spTgt spid="3707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70720"/>
                                        </p:tgtEl>
                                        <p:attrNameLst>
                                          <p:attrName>style.visibility</p:attrName>
                                        </p:attrNameLst>
                                      </p:cBhvr>
                                      <p:to>
                                        <p:strVal val="visible"/>
                                      </p:to>
                                    </p:set>
                                    <p:animEffect transition="in" filter="wipe(left)">
                                      <p:cBhvr>
                                        <p:cTn id="17" dur="500"/>
                                        <p:tgtEl>
                                          <p:spTgt spid="37072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370735"/>
                                        </p:tgtEl>
                                        <p:attrNameLst>
                                          <p:attrName>style.visibility</p:attrName>
                                        </p:attrNameLst>
                                      </p:cBhvr>
                                      <p:to>
                                        <p:strVal val="visible"/>
                                      </p:to>
                                    </p:set>
                                    <p:animEffect transition="in" filter="box(in)">
                                      <p:cBhvr>
                                        <p:cTn id="22" dur="500"/>
                                        <p:tgtEl>
                                          <p:spTgt spid="37073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370726"/>
                                        </p:tgtEl>
                                        <p:attrNameLst>
                                          <p:attrName>style.visibility</p:attrName>
                                        </p:attrNameLst>
                                      </p:cBhvr>
                                      <p:to>
                                        <p:strVal val="visible"/>
                                      </p:to>
                                    </p:set>
                                    <p:animEffect transition="in" filter="wipe(up)">
                                      <p:cBhvr>
                                        <p:cTn id="27" dur="500"/>
                                        <p:tgtEl>
                                          <p:spTgt spid="37072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370734"/>
                                        </p:tgtEl>
                                        <p:attrNameLst>
                                          <p:attrName>style.visibility</p:attrName>
                                        </p:attrNameLst>
                                      </p:cBhvr>
                                      <p:to>
                                        <p:strVal val="visible"/>
                                      </p:to>
                                    </p:set>
                                    <p:animEffect transition="in" filter="box(in)">
                                      <p:cBhvr>
                                        <p:cTn id="32" dur="500"/>
                                        <p:tgtEl>
                                          <p:spTgt spid="37073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370737"/>
                                        </p:tgtEl>
                                        <p:attrNameLst>
                                          <p:attrName>style.visibility</p:attrName>
                                        </p:attrNameLst>
                                      </p:cBhvr>
                                      <p:to>
                                        <p:strVal val="visible"/>
                                      </p:to>
                                    </p:set>
                                    <p:animEffect transition="in" filter="wipe(up)">
                                      <p:cBhvr>
                                        <p:cTn id="37" dur="500"/>
                                        <p:tgtEl>
                                          <p:spTgt spid="37073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70736"/>
                                        </p:tgtEl>
                                        <p:attrNameLst>
                                          <p:attrName>style.visibility</p:attrName>
                                        </p:attrNameLst>
                                      </p:cBhvr>
                                      <p:to>
                                        <p:strVal val="visible"/>
                                      </p:to>
                                    </p:set>
                                    <p:animEffect transition="in" filter="wipe(left)">
                                      <p:cBhvr>
                                        <p:cTn id="42" dur="500"/>
                                        <p:tgtEl>
                                          <p:spTgt spid="37073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370738"/>
                                        </p:tgtEl>
                                        <p:attrNameLst>
                                          <p:attrName>style.visibility</p:attrName>
                                        </p:attrNameLst>
                                      </p:cBhvr>
                                      <p:to>
                                        <p:strVal val="visible"/>
                                      </p:to>
                                    </p:set>
                                    <p:animEffect transition="in" filter="wipe(up)">
                                      <p:cBhvr>
                                        <p:cTn id="47" dur="500"/>
                                        <p:tgtEl>
                                          <p:spTgt spid="37073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370740"/>
                                        </p:tgtEl>
                                        <p:attrNameLst>
                                          <p:attrName>style.visibility</p:attrName>
                                        </p:attrNameLst>
                                      </p:cBhvr>
                                      <p:to>
                                        <p:strVal val="visible"/>
                                      </p:to>
                                    </p:set>
                                    <p:animEffect transition="in" filter="wipe(up)">
                                      <p:cBhvr>
                                        <p:cTn id="52" dur="500"/>
                                        <p:tgtEl>
                                          <p:spTgt spid="37074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8" presetClass="entr" presetSubtype="6" fill="hold" grpId="0" nodeType="clickEffect">
                                  <p:stCondLst>
                                    <p:cond delay="0"/>
                                  </p:stCondLst>
                                  <p:childTnLst>
                                    <p:set>
                                      <p:cBhvr>
                                        <p:cTn id="56" dur="1" fill="hold">
                                          <p:stCondLst>
                                            <p:cond delay="0"/>
                                          </p:stCondLst>
                                        </p:cTn>
                                        <p:tgtEl>
                                          <p:spTgt spid="370739"/>
                                        </p:tgtEl>
                                        <p:attrNameLst>
                                          <p:attrName>style.visibility</p:attrName>
                                        </p:attrNameLst>
                                      </p:cBhvr>
                                      <p:to>
                                        <p:strVal val="visible"/>
                                      </p:to>
                                    </p:set>
                                    <p:animEffect transition="in" filter="strips(downRight)">
                                      <p:cBhvr>
                                        <p:cTn id="57" dur="500"/>
                                        <p:tgtEl>
                                          <p:spTgt spid="3707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719" grpId="0" animBg="1"/>
      <p:bldP spid="370736" grpId="0" animBg="1"/>
      <p:bldP spid="370737" grpId="0" animBg="1"/>
      <p:bldP spid="370738" grpId="0" animBg="1"/>
      <p:bldP spid="370739" grpId="0"/>
      <p:bldP spid="37074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8">
            <a:extLst>
              <a:ext uri="{FF2B5EF4-FFF2-40B4-BE49-F238E27FC236}">
                <a16:creationId xmlns:a16="http://schemas.microsoft.com/office/drawing/2014/main" id="{7FA5813C-4B10-4554-BE06-6130C47F1D3F}"/>
              </a:ext>
            </a:extLst>
          </p:cNvPr>
          <p:cNvSpPr>
            <a:spLocks noChangeArrowheads="1"/>
          </p:cNvSpPr>
          <p:nvPr/>
        </p:nvSpPr>
        <p:spPr bwMode="auto">
          <a:xfrm>
            <a:off x="539750" y="549275"/>
            <a:ext cx="7056438"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400">
                <a:solidFill>
                  <a:srgbClr val="000066"/>
                </a:solidFill>
                <a:latin typeface="Times New Roman" panose="02020603050405020304" pitchFamily="18" charset="0"/>
              </a:rPr>
              <a:t>ROM</a:t>
            </a:r>
            <a:r>
              <a:rPr lang="zh-CN" altLang="en-US" sz="2400">
                <a:solidFill>
                  <a:srgbClr val="000066"/>
                </a:solidFill>
                <a:latin typeface="Times New Roman" panose="02020603050405020304" pitchFamily="18" charset="0"/>
              </a:rPr>
              <a:t>（二极管</a:t>
            </a:r>
            <a:r>
              <a:rPr lang="en-US" altLang="zh-CN" sz="2400">
                <a:solidFill>
                  <a:srgbClr val="000066"/>
                </a:solidFill>
                <a:latin typeface="Times New Roman" panose="02020603050405020304" pitchFamily="18" charset="0"/>
              </a:rPr>
              <a:t>PROM</a:t>
            </a:r>
            <a:r>
              <a:rPr lang="zh-CN" altLang="en-US" sz="2400">
                <a:solidFill>
                  <a:srgbClr val="000066"/>
                </a:solidFill>
                <a:latin typeface="Times New Roman" panose="02020603050405020304" pitchFamily="18" charset="0"/>
              </a:rPr>
              <a:t>）</a:t>
            </a:r>
            <a:r>
              <a:rPr kumimoji="1" lang="zh-CN" altLang="en-US" sz="2400">
                <a:solidFill>
                  <a:srgbClr val="000066"/>
                </a:solidFill>
              </a:rPr>
              <a:t>结构示意图</a:t>
            </a:r>
          </a:p>
        </p:txBody>
      </p:sp>
      <p:sp>
        <p:nvSpPr>
          <p:cNvPr id="13315" name="Rectangle 9">
            <a:extLst>
              <a:ext uri="{FF2B5EF4-FFF2-40B4-BE49-F238E27FC236}">
                <a16:creationId xmlns:a16="http://schemas.microsoft.com/office/drawing/2014/main" id="{06027C75-DBA3-42F2-BDF5-3F7FD9CCF0C6}"/>
              </a:ext>
            </a:extLst>
          </p:cNvPr>
          <p:cNvSpPr>
            <a:spLocks noChangeArrowheads="1"/>
          </p:cNvSpPr>
          <p:nvPr/>
        </p:nvSpPr>
        <p:spPr bwMode="auto">
          <a:xfrm>
            <a:off x="0" y="1338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graphicFrame>
        <p:nvGraphicFramePr>
          <p:cNvPr id="13316" name="Object 10">
            <a:extLst>
              <a:ext uri="{FF2B5EF4-FFF2-40B4-BE49-F238E27FC236}">
                <a16:creationId xmlns:a16="http://schemas.microsoft.com/office/drawing/2014/main" id="{DC9DBAD7-686F-4981-8C52-C179C47FCD76}"/>
              </a:ext>
            </a:extLst>
          </p:cNvPr>
          <p:cNvGraphicFramePr>
            <a:graphicFrameLocks noChangeAspect="1"/>
          </p:cNvGraphicFramePr>
          <p:nvPr/>
        </p:nvGraphicFramePr>
        <p:xfrm>
          <a:off x="2119313" y="1268413"/>
          <a:ext cx="5599112" cy="4941887"/>
        </p:xfrm>
        <a:graphic>
          <a:graphicData uri="http://schemas.openxmlformats.org/presentationml/2006/ole">
            <mc:AlternateContent xmlns:mc="http://schemas.openxmlformats.org/markup-compatibility/2006">
              <mc:Choice xmlns:v="urn:schemas-microsoft-com:vml" Requires="v">
                <p:oleObj spid="_x0000_s13326" name="图片" r:id="rId4" imgW="3371088" imgH="3389376" progId="Word.Picture.8">
                  <p:embed/>
                </p:oleObj>
              </mc:Choice>
              <mc:Fallback>
                <p:oleObj name="图片" r:id="rId4" imgW="3371088" imgH="3389376" progId="Word.Picture.8">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9313" y="1268413"/>
                        <a:ext cx="5599112" cy="4941887"/>
                      </a:xfrm>
                      <a:prstGeom prst="rect">
                        <a:avLst/>
                      </a:prstGeom>
                      <a:solidFill>
                        <a:schemeClr val="bg1"/>
                      </a:solidFill>
                      <a:ln w="9525">
                        <a:solidFill>
                          <a:schemeClr val="accent2"/>
                        </a:solidFill>
                        <a:miter lim="800000"/>
                        <a:headEnd/>
                        <a:tailEnd/>
                      </a:ln>
                    </p:spPr>
                  </p:pic>
                </p:oleObj>
              </mc:Fallback>
            </mc:AlternateContent>
          </a:graphicData>
        </a:graphic>
      </p:graphicFrame>
      <p:sp>
        <p:nvSpPr>
          <p:cNvPr id="371723" name="Rectangle 11">
            <a:extLst>
              <a:ext uri="{FF2B5EF4-FFF2-40B4-BE49-F238E27FC236}">
                <a16:creationId xmlns:a16="http://schemas.microsoft.com/office/drawing/2014/main" id="{571518E8-7E64-4A46-9A44-7CE864558357}"/>
              </a:ext>
            </a:extLst>
          </p:cNvPr>
          <p:cNvSpPr>
            <a:spLocks noChangeArrowheads="1"/>
          </p:cNvSpPr>
          <p:nvPr/>
        </p:nvSpPr>
        <p:spPr bwMode="auto">
          <a:xfrm>
            <a:off x="4464050" y="2025650"/>
            <a:ext cx="2808288" cy="2519363"/>
          </a:xfrm>
          <a:prstGeom prst="rect">
            <a:avLst/>
          </a:prstGeom>
          <a:noFill/>
          <a:ln w="38100">
            <a:solidFill>
              <a:srgbClr val="6699FF"/>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371724" name="AutoShape 12">
            <a:extLst>
              <a:ext uri="{FF2B5EF4-FFF2-40B4-BE49-F238E27FC236}">
                <a16:creationId xmlns:a16="http://schemas.microsoft.com/office/drawing/2014/main" id="{16FBCE17-4421-44EA-9EB3-2F4F8A102409}"/>
              </a:ext>
            </a:extLst>
          </p:cNvPr>
          <p:cNvSpPr>
            <a:spLocks noChangeArrowheads="1"/>
          </p:cNvSpPr>
          <p:nvPr/>
        </p:nvSpPr>
        <p:spPr bwMode="auto">
          <a:xfrm>
            <a:off x="7812088" y="1844675"/>
            <a:ext cx="1036637" cy="1146175"/>
          </a:xfrm>
          <a:prstGeom prst="wedgeRoundRectCallout">
            <a:avLst>
              <a:gd name="adj1" fmla="val -109880"/>
              <a:gd name="adj2" fmla="val 123824"/>
              <a:gd name="adj3" fmla="val 16667"/>
            </a:avLst>
          </a:prstGeom>
          <a:solidFill>
            <a:srgbClr val="339933">
              <a:alpha val="41960"/>
            </a:srgbClr>
          </a:solidFill>
          <a:ln w="9525">
            <a:solidFill>
              <a:schemeClr val="accent1"/>
            </a:solidFill>
            <a:miter lim="800000"/>
            <a:headEnd/>
            <a:tailEnd/>
          </a:ln>
        </p:spPr>
        <p:txBody>
          <a:bodyPr wrap="none" anchor="ct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sz="2800">
                <a:solidFill>
                  <a:srgbClr val="000066"/>
                </a:solidFill>
                <a:latin typeface="Times New Roman" panose="02020603050405020304" pitchFamily="18" charset="0"/>
                <a:ea typeface="楷体_GB2312" pitchFamily="49" charset="-122"/>
              </a:rPr>
              <a:t>存储</a:t>
            </a:r>
          </a:p>
          <a:p>
            <a:pPr eaLnBrk="1" hangingPunct="1"/>
            <a:r>
              <a:rPr kumimoji="1" lang="zh-CN" altLang="en-US" sz="2800">
                <a:solidFill>
                  <a:srgbClr val="000066"/>
                </a:solidFill>
                <a:latin typeface="Times New Roman" panose="02020603050405020304" pitchFamily="18" charset="0"/>
                <a:ea typeface="楷体_GB2312" pitchFamily="49" charset="-122"/>
              </a:rPr>
              <a:t>矩阵</a:t>
            </a:r>
          </a:p>
        </p:txBody>
      </p:sp>
      <p:sp>
        <p:nvSpPr>
          <p:cNvPr id="371725" name="AutoShape 13">
            <a:extLst>
              <a:ext uri="{FF2B5EF4-FFF2-40B4-BE49-F238E27FC236}">
                <a16:creationId xmlns:a16="http://schemas.microsoft.com/office/drawing/2014/main" id="{CA95C5CF-9823-4D20-8F20-1C68CB285AD3}"/>
              </a:ext>
            </a:extLst>
          </p:cNvPr>
          <p:cNvSpPr>
            <a:spLocks noChangeArrowheads="1"/>
          </p:cNvSpPr>
          <p:nvPr/>
        </p:nvSpPr>
        <p:spPr bwMode="auto">
          <a:xfrm>
            <a:off x="2987675" y="1628775"/>
            <a:ext cx="1085850" cy="628650"/>
          </a:xfrm>
          <a:prstGeom prst="wedgeEllipseCallout">
            <a:avLst>
              <a:gd name="adj1" fmla="val 150000"/>
              <a:gd name="adj2" fmla="val 61616"/>
            </a:avLst>
          </a:prstGeom>
          <a:solidFill>
            <a:srgbClr val="339933">
              <a:alpha val="47842"/>
            </a:srgbClr>
          </a:solidFill>
          <a:ln w="9525">
            <a:solidFill>
              <a:schemeClr val="bg2"/>
            </a:solidFill>
            <a:miter lim="800000"/>
            <a:headEnd/>
            <a:tailEnd/>
          </a:ln>
        </p:spPr>
        <p:txBody>
          <a:bodyPr wrap="none" anchor="ct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sz="2800">
                <a:solidFill>
                  <a:srgbClr val="000066"/>
                </a:solidFill>
                <a:latin typeface="Times New Roman" panose="02020603050405020304" pitchFamily="18" charset="0"/>
                <a:ea typeface="楷体_GB2312" pitchFamily="49" charset="-122"/>
              </a:rPr>
              <a:t>位线</a:t>
            </a:r>
          </a:p>
        </p:txBody>
      </p:sp>
      <p:sp>
        <p:nvSpPr>
          <p:cNvPr id="371726" name="AutoShape 14">
            <a:extLst>
              <a:ext uri="{FF2B5EF4-FFF2-40B4-BE49-F238E27FC236}">
                <a16:creationId xmlns:a16="http://schemas.microsoft.com/office/drawing/2014/main" id="{AB90A27A-01CC-46F7-B453-245866AF88E0}"/>
              </a:ext>
            </a:extLst>
          </p:cNvPr>
          <p:cNvSpPr>
            <a:spLocks noChangeArrowheads="1"/>
          </p:cNvSpPr>
          <p:nvPr/>
        </p:nvSpPr>
        <p:spPr bwMode="auto">
          <a:xfrm>
            <a:off x="7740650" y="4005263"/>
            <a:ext cx="952500" cy="704850"/>
          </a:xfrm>
          <a:prstGeom prst="wedgeEllipseCallout">
            <a:avLst>
              <a:gd name="adj1" fmla="val -166167"/>
              <a:gd name="adj2" fmla="val -45944"/>
            </a:avLst>
          </a:prstGeom>
          <a:solidFill>
            <a:srgbClr val="339933">
              <a:alpha val="41960"/>
            </a:srgbClr>
          </a:solidFill>
          <a:ln w="9525">
            <a:solidFill>
              <a:schemeClr val="accent1"/>
            </a:solidFill>
            <a:miter lim="800000"/>
            <a:headEnd/>
            <a:tailEnd/>
          </a:ln>
        </p:spPr>
        <p:txBody>
          <a:bodyPr wrap="none" anchor="ct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sz="2800">
                <a:solidFill>
                  <a:srgbClr val="000066"/>
                </a:solidFill>
                <a:latin typeface="Times New Roman" panose="02020603050405020304" pitchFamily="18" charset="0"/>
                <a:ea typeface="楷体_GB2312" pitchFamily="49" charset="-122"/>
              </a:rPr>
              <a:t>字线</a:t>
            </a:r>
          </a:p>
        </p:txBody>
      </p:sp>
      <p:sp>
        <p:nvSpPr>
          <p:cNvPr id="371727" name="Rectangle 15">
            <a:extLst>
              <a:ext uri="{FF2B5EF4-FFF2-40B4-BE49-F238E27FC236}">
                <a16:creationId xmlns:a16="http://schemas.microsoft.com/office/drawing/2014/main" id="{F5439B20-2E8C-4CA3-9B7B-C5D9F4AD8C9F}"/>
              </a:ext>
            </a:extLst>
          </p:cNvPr>
          <p:cNvSpPr>
            <a:spLocks noChangeArrowheads="1"/>
          </p:cNvSpPr>
          <p:nvPr/>
        </p:nvSpPr>
        <p:spPr bwMode="auto">
          <a:xfrm>
            <a:off x="4500563" y="4725988"/>
            <a:ext cx="2808287" cy="863600"/>
          </a:xfrm>
          <a:prstGeom prst="rect">
            <a:avLst/>
          </a:prstGeom>
          <a:noFill/>
          <a:ln w="38100">
            <a:solidFill>
              <a:srgbClr val="6699FF"/>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371728" name="AutoShape 16">
            <a:extLst>
              <a:ext uri="{FF2B5EF4-FFF2-40B4-BE49-F238E27FC236}">
                <a16:creationId xmlns:a16="http://schemas.microsoft.com/office/drawing/2014/main" id="{E18565B0-AF60-438F-B212-B340C0CC4E53}"/>
              </a:ext>
            </a:extLst>
          </p:cNvPr>
          <p:cNvSpPr>
            <a:spLocks noChangeArrowheads="1"/>
          </p:cNvSpPr>
          <p:nvPr/>
        </p:nvSpPr>
        <p:spPr bwMode="auto">
          <a:xfrm>
            <a:off x="576263" y="4581525"/>
            <a:ext cx="2627312" cy="633413"/>
          </a:xfrm>
          <a:prstGeom prst="wedgeEllipseCallout">
            <a:avLst>
              <a:gd name="adj1" fmla="val 97009"/>
              <a:gd name="adj2" fmla="val 62532"/>
            </a:avLst>
          </a:prstGeom>
          <a:solidFill>
            <a:srgbClr val="339933">
              <a:alpha val="45882"/>
            </a:srgbClr>
          </a:solidFill>
          <a:ln w="9525">
            <a:solidFill>
              <a:schemeClr val="accent1"/>
            </a:solidFill>
            <a:miter lim="800000"/>
            <a:headEnd/>
            <a:tailEnd/>
          </a:ln>
        </p:spPr>
        <p:txBody>
          <a:bodyPr wrap="none" anchor="ct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sz="2800">
                <a:solidFill>
                  <a:srgbClr val="000066"/>
                </a:solidFill>
                <a:latin typeface="Times New Roman" panose="02020603050405020304" pitchFamily="18" charset="0"/>
                <a:ea typeface="楷体_GB2312" pitchFamily="49" charset="-122"/>
              </a:rPr>
              <a:t>输出控制电路</a:t>
            </a:r>
          </a:p>
        </p:txBody>
      </p:sp>
      <p:sp>
        <p:nvSpPr>
          <p:cNvPr id="371729" name="Rectangle 17">
            <a:extLst>
              <a:ext uri="{FF2B5EF4-FFF2-40B4-BE49-F238E27FC236}">
                <a16:creationId xmlns:a16="http://schemas.microsoft.com/office/drawing/2014/main" id="{C6C4B7F6-366A-4A24-9365-C735C6DF5A47}"/>
              </a:ext>
            </a:extLst>
          </p:cNvPr>
          <p:cNvSpPr>
            <a:spLocks noChangeArrowheads="1"/>
          </p:cNvSpPr>
          <p:nvPr/>
        </p:nvSpPr>
        <p:spPr bwMode="auto">
          <a:xfrm>
            <a:off x="6084888" y="595313"/>
            <a:ext cx="1116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l" eaLnBrk="1" hangingPunct="1"/>
            <a:r>
              <a:rPr kumimoji="1" lang="en-US" altLang="zh-CN" sz="2400">
                <a:solidFill>
                  <a:srgbClr val="000066"/>
                </a:solidFill>
                <a:latin typeface="Times New Roman" panose="02020603050405020304" pitchFamily="18" charset="0"/>
                <a:ea typeface="楷体_GB2312" pitchFamily="49" charset="-122"/>
              </a:rPr>
              <a:t>M=4</a:t>
            </a:r>
            <a:r>
              <a:rPr kumimoji="1" lang="en-US" altLang="zh-CN" sz="2400">
                <a:solidFill>
                  <a:srgbClr val="000066"/>
                </a:solidFill>
                <a:latin typeface="Times New Roman" panose="02020603050405020304" pitchFamily="18" charset="0"/>
                <a:ea typeface="楷体_GB2312" pitchFamily="49" charset="-122"/>
                <a:sym typeface="Symbol" panose="05050102010706020507" pitchFamily="18" charset="2"/>
              </a:rPr>
              <a:t></a:t>
            </a:r>
            <a:r>
              <a:rPr kumimoji="1" lang="en-US" altLang="zh-CN" sz="2400">
                <a:solidFill>
                  <a:srgbClr val="000066"/>
                </a:solidFill>
                <a:latin typeface="Times New Roman" panose="02020603050405020304" pitchFamily="18" charset="0"/>
                <a:ea typeface="楷体_GB2312" pitchFamily="49" charset="-122"/>
              </a:rPr>
              <a:t>4</a:t>
            </a:r>
          </a:p>
        </p:txBody>
      </p:sp>
      <p:sp>
        <p:nvSpPr>
          <p:cNvPr id="371730" name="Rectangle 18">
            <a:extLst>
              <a:ext uri="{FF2B5EF4-FFF2-40B4-BE49-F238E27FC236}">
                <a16:creationId xmlns:a16="http://schemas.microsoft.com/office/drawing/2014/main" id="{F0FC4EB6-1F25-4390-8A76-FA0231982592}"/>
              </a:ext>
            </a:extLst>
          </p:cNvPr>
          <p:cNvSpPr>
            <a:spLocks noChangeArrowheads="1"/>
          </p:cNvSpPr>
          <p:nvPr/>
        </p:nvSpPr>
        <p:spPr bwMode="auto">
          <a:xfrm>
            <a:off x="2808288" y="2709863"/>
            <a:ext cx="1439862" cy="2159000"/>
          </a:xfrm>
          <a:prstGeom prst="rect">
            <a:avLst/>
          </a:prstGeom>
          <a:noFill/>
          <a:ln w="38100">
            <a:solidFill>
              <a:srgbClr val="6699FF"/>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endParaRPr lang="zh-CN" altLang="en-US"/>
          </a:p>
        </p:txBody>
      </p:sp>
      <p:sp>
        <p:nvSpPr>
          <p:cNvPr id="371731" name="AutoShape 19">
            <a:extLst>
              <a:ext uri="{FF2B5EF4-FFF2-40B4-BE49-F238E27FC236}">
                <a16:creationId xmlns:a16="http://schemas.microsoft.com/office/drawing/2014/main" id="{C2EB759F-83C9-44A1-B29E-44EECBAD16EB}"/>
              </a:ext>
            </a:extLst>
          </p:cNvPr>
          <p:cNvSpPr>
            <a:spLocks noChangeArrowheads="1"/>
          </p:cNvSpPr>
          <p:nvPr/>
        </p:nvSpPr>
        <p:spPr bwMode="auto">
          <a:xfrm>
            <a:off x="0" y="3249613"/>
            <a:ext cx="2627313" cy="633412"/>
          </a:xfrm>
          <a:prstGeom prst="wedgeEllipseCallout">
            <a:avLst>
              <a:gd name="adj1" fmla="val 83657"/>
              <a:gd name="adj2" fmla="val 11403"/>
            </a:avLst>
          </a:prstGeom>
          <a:solidFill>
            <a:srgbClr val="339933">
              <a:alpha val="45882"/>
            </a:srgbClr>
          </a:solidFill>
          <a:ln w="9525">
            <a:solidFill>
              <a:schemeClr val="accent1"/>
            </a:solidFill>
            <a:miter lim="800000"/>
            <a:headEnd/>
            <a:tailEnd/>
          </a:ln>
        </p:spPr>
        <p:txBody>
          <a:bodyPr wrap="none" anchor="ctr"/>
          <a:lstStyle>
            <a:lvl1pPr algn="ctr">
              <a:defRPr b="1">
                <a:solidFill>
                  <a:schemeClr val="tx1"/>
                </a:solidFill>
                <a:latin typeface="Arial Narrow" panose="020B0606020202030204" pitchFamily="34" charset="0"/>
                <a:ea typeface="宋体" panose="02010600030101010101" pitchFamily="2" charset="-122"/>
              </a:defRPr>
            </a:lvl1pPr>
            <a:lvl2pPr marL="742950" indent="-285750" algn="ctr">
              <a:defRPr b="1">
                <a:solidFill>
                  <a:schemeClr val="tx1"/>
                </a:solidFill>
                <a:latin typeface="Arial Narrow" panose="020B0606020202030204" pitchFamily="34" charset="0"/>
                <a:ea typeface="宋体" panose="02010600030101010101" pitchFamily="2" charset="-122"/>
              </a:defRPr>
            </a:lvl2pPr>
            <a:lvl3pPr marL="1143000" indent="-228600" algn="ctr">
              <a:defRPr b="1">
                <a:solidFill>
                  <a:schemeClr val="tx1"/>
                </a:solidFill>
                <a:latin typeface="Arial Narrow" panose="020B0606020202030204" pitchFamily="34" charset="0"/>
                <a:ea typeface="宋体" panose="02010600030101010101" pitchFamily="2" charset="-122"/>
              </a:defRPr>
            </a:lvl3pPr>
            <a:lvl4pPr marL="1600200" indent="-228600" algn="ctr">
              <a:defRPr b="1">
                <a:solidFill>
                  <a:schemeClr val="tx1"/>
                </a:solidFill>
                <a:latin typeface="Arial Narrow" panose="020B0606020202030204" pitchFamily="34" charset="0"/>
                <a:ea typeface="宋体" panose="02010600030101010101" pitchFamily="2" charset="-122"/>
              </a:defRPr>
            </a:lvl4pPr>
            <a:lvl5pPr marL="2057400" indent="-228600" algn="ctr">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sz="2800">
                <a:solidFill>
                  <a:srgbClr val="000066"/>
                </a:solidFill>
                <a:latin typeface="Times New Roman" panose="02020603050405020304" pitchFamily="18" charset="0"/>
                <a:ea typeface="楷体_GB2312" pitchFamily="49" charset="-122"/>
              </a:rPr>
              <a:t>地址译码器</a:t>
            </a:r>
          </a:p>
        </p:txBody>
      </p:sp>
    </p:spTree>
  </p:cSld>
  <p:clrMapOvr>
    <a:masterClrMapping/>
  </p:clrMapOvr>
  <p:transition>
    <p:wipe dir="d"/>
    <p:sndAc>
      <p:stSnd>
        <p:snd r:embed="rId3"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71723"/>
                                        </p:tgtEl>
                                        <p:attrNameLst>
                                          <p:attrName>style.visibility</p:attrName>
                                        </p:attrNameLst>
                                      </p:cBhvr>
                                      <p:to>
                                        <p:strVal val="visible"/>
                                      </p:to>
                                    </p:set>
                                    <p:animEffect transition="in" filter="box(in)">
                                      <p:cBhvr>
                                        <p:cTn id="7" dur="500"/>
                                        <p:tgtEl>
                                          <p:spTgt spid="3717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71724"/>
                                        </p:tgtEl>
                                        <p:attrNameLst>
                                          <p:attrName>style.visibility</p:attrName>
                                        </p:attrNameLst>
                                      </p:cBhvr>
                                      <p:to>
                                        <p:strVal val="visible"/>
                                      </p:to>
                                    </p:set>
                                    <p:animEffect transition="in" filter="wipe(up)">
                                      <p:cBhvr>
                                        <p:cTn id="12" dur="500"/>
                                        <p:tgtEl>
                                          <p:spTgt spid="3717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71725"/>
                                        </p:tgtEl>
                                        <p:attrNameLst>
                                          <p:attrName>style.visibility</p:attrName>
                                        </p:attrNameLst>
                                      </p:cBhvr>
                                      <p:to>
                                        <p:strVal val="visible"/>
                                      </p:to>
                                    </p:set>
                                    <p:animEffect transition="in" filter="box(in)">
                                      <p:cBhvr>
                                        <p:cTn id="17" dur="500"/>
                                        <p:tgtEl>
                                          <p:spTgt spid="37172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71726"/>
                                        </p:tgtEl>
                                        <p:attrNameLst>
                                          <p:attrName>style.visibility</p:attrName>
                                        </p:attrNameLst>
                                      </p:cBhvr>
                                      <p:to>
                                        <p:strVal val="visible"/>
                                      </p:to>
                                    </p:set>
                                    <p:animEffect transition="in" filter="box(in)">
                                      <p:cBhvr>
                                        <p:cTn id="22" dur="500"/>
                                        <p:tgtEl>
                                          <p:spTgt spid="37172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371727"/>
                                        </p:tgtEl>
                                        <p:attrNameLst>
                                          <p:attrName>style.visibility</p:attrName>
                                        </p:attrNameLst>
                                      </p:cBhvr>
                                      <p:to>
                                        <p:strVal val="visible"/>
                                      </p:to>
                                    </p:set>
                                    <p:animEffect transition="in" filter="box(in)">
                                      <p:cBhvr>
                                        <p:cTn id="27" dur="500"/>
                                        <p:tgtEl>
                                          <p:spTgt spid="37172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71728"/>
                                        </p:tgtEl>
                                        <p:attrNameLst>
                                          <p:attrName>style.visibility</p:attrName>
                                        </p:attrNameLst>
                                      </p:cBhvr>
                                      <p:to>
                                        <p:strVal val="visible"/>
                                      </p:to>
                                    </p:set>
                                    <p:animEffect transition="in" filter="wipe(left)">
                                      <p:cBhvr>
                                        <p:cTn id="32" dur="500"/>
                                        <p:tgtEl>
                                          <p:spTgt spid="37172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371730"/>
                                        </p:tgtEl>
                                        <p:attrNameLst>
                                          <p:attrName>style.visibility</p:attrName>
                                        </p:attrNameLst>
                                      </p:cBhvr>
                                      <p:to>
                                        <p:strVal val="visible"/>
                                      </p:to>
                                    </p:set>
                                    <p:animEffect transition="in" filter="box(in)">
                                      <p:cBhvr>
                                        <p:cTn id="37" dur="500"/>
                                        <p:tgtEl>
                                          <p:spTgt spid="37173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71731"/>
                                        </p:tgtEl>
                                        <p:attrNameLst>
                                          <p:attrName>style.visibility</p:attrName>
                                        </p:attrNameLst>
                                      </p:cBhvr>
                                      <p:to>
                                        <p:strVal val="visible"/>
                                      </p:to>
                                    </p:set>
                                    <p:animEffect transition="in" filter="wipe(left)">
                                      <p:cBhvr>
                                        <p:cTn id="42" dur="500"/>
                                        <p:tgtEl>
                                          <p:spTgt spid="37173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371729"/>
                                        </p:tgtEl>
                                        <p:attrNameLst>
                                          <p:attrName>style.visibility</p:attrName>
                                        </p:attrNameLst>
                                      </p:cBhvr>
                                      <p:to>
                                        <p:strVal val="visible"/>
                                      </p:to>
                                    </p:set>
                                    <p:animEffect transition="in" filter="strips(downRight)">
                                      <p:cBhvr>
                                        <p:cTn id="47" dur="500"/>
                                        <p:tgtEl>
                                          <p:spTgt spid="3717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24" grpId="0" animBg="1"/>
      <p:bldP spid="371725" grpId="0" animBg="1" autoUpdateAnimBg="0"/>
      <p:bldP spid="371726" grpId="0" animBg="1" autoUpdateAnimBg="0"/>
      <p:bldP spid="371728" grpId="0" animBg="1" autoUpdateAnimBg="0"/>
      <p:bldP spid="371729" grpId="0"/>
      <p:bldP spid="371731" grpId="0" animBg="1" autoUpdateAnimBg="0"/>
    </p:bld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Arial Narrow"/>
        <a:ea typeface="楷体_GB2312"/>
        <a:cs typeface=""/>
      </a:majorFont>
      <a:minorFont>
        <a:latin typeface="Arial Narrow"/>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15812</TotalTime>
  <Words>1797</Words>
  <Application>Microsoft Office PowerPoint</Application>
  <PresentationFormat>全屏显示(4:3)</PresentationFormat>
  <Paragraphs>570</Paragraphs>
  <Slides>21</Slides>
  <Notes>3</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3</vt:i4>
      </vt:variant>
      <vt:variant>
        <vt:lpstr>幻灯片标题</vt:lpstr>
      </vt:variant>
      <vt:variant>
        <vt:i4>21</vt:i4>
      </vt:variant>
    </vt:vector>
  </HeadingPairs>
  <TitlesOfParts>
    <vt:vector size="37" baseType="lpstr">
      <vt:lpstr>Arial Narrow</vt:lpstr>
      <vt:lpstr>宋体</vt:lpstr>
      <vt:lpstr>Arial</vt:lpstr>
      <vt:lpstr>楷体_GB2312</vt:lpstr>
      <vt:lpstr>Wingdings</vt:lpstr>
      <vt:lpstr>Times New Roman</vt:lpstr>
      <vt:lpstr>Verdana</vt:lpstr>
      <vt:lpstr>Georgia</vt:lpstr>
      <vt:lpstr>黑体</vt:lpstr>
      <vt:lpstr>Symbol</vt:lpstr>
      <vt:lpstr>Tahoma</vt:lpstr>
      <vt:lpstr>Helvetica-Bold</vt:lpstr>
      <vt:lpstr>Profile</vt:lpstr>
      <vt:lpstr>Microsoft Word 图片</vt:lpstr>
      <vt:lpstr>Microsoft Photo Editor 3.0 照片</vt:lpstr>
      <vt:lpstr>Microsoft 公式 3.0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Samsung Electronics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luojie</dc:creator>
  <cp:lastModifiedBy>小黑</cp:lastModifiedBy>
  <cp:revision>1722</cp:revision>
  <dcterms:created xsi:type="dcterms:W3CDTF">2004-08-29T02:51:05Z</dcterms:created>
  <dcterms:modified xsi:type="dcterms:W3CDTF">2020-09-01T07:12:57Z</dcterms:modified>
</cp:coreProperties>
</file>