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1"/>
  </p:notesMasterIdLst>
  <p:sldIdLst>
    <p:sldId id="482" r:id="rId2"/>
    <p:sldId id="454" r:id="rId3"/>
    <p:sldId id="455" r:id="rId4"/>
    <p:sldId id="456" r:id="rId5"/>
    <p:sldId id="457" r:id="rId6"/>
    <p:sldId id="458" r:id="rId7"/>
    <p:sldId id="459" r:id="rId8"/>
    <p:sldId id="460" r:id="rId9"/>
    <p:sldId id="461" r:id="rId10"/>
    <p:sldId id="462" r:id="rId11"/>
    <p:sldId id="464" r:id="rId12"/>
    <p:sldId id="465" r:id="rId13"/>
    <p:sldId id="466" r:id="rId14"/>
    <p:sldId id="467" r:id="rId15"/>
    <p:sldId id="468" r:id="rId16"/>
    <p:sldId id="469" r:id="rId17"/>
    <p:sldId id="470" r:id="rId18"/>
    <p:sldId id="483" r:id="rId19"/>
    <p:sldId id="484" r:id="rId20"/>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FF"/>
    <a:srgbClr val="0000CC"/>
    <a:srgbClr val="339933"/>
    <a:srgbClr val="FF0000"/>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731" autoAdjust="0"/>
  </p:normalViewPr>
  <p:slideViewPr>
    <p:cSldViewPr>
      <p:cViewPr varScale="1">
        <p:scale>
          <a:sx n="72" d="100"/>
          <a:sy n="72" d="100"/>
        </p:scale>
        <p:origin x="976" y="5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408E45DE-D1D7-4DAF-9910-A3F0A55DE6C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atin typeface="Verdana" panose="020B0604030504040204" pitchFamily="34" charset="0"/>
              </a:defRPr>
            </a:lvl1pPr>
          </a:lstStyle>
          <a:p>
            <a:endParaRPr lang="en-US" altLang="zh-CN"/>
          </a:p>
        </p:txBody>
      </p:sp>
      <p:sp>
        <p:nvSpPr>
          <p:cNvPr id="182275" name="Rectangle 3">
            <a:extLst>
              <a:ext uri="{FF2B5EF4-FFF2-40B4-BE49-F238E27FC236}">
                <a16:creationId xmlns:a16="http://schemas.microsoft.com/office/drawing/2014/main" id="{8AA21CDF-197D-4137-B91A-147B5901B20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Verdana" panose="020B0604030504040204" pitchFamily="34" charset="0"/>
              </a:defRPr>
            </a:lvl1pPr>
          </a:lstStyle>
          <a:p>
            <a:endParaRPr lang="en-US" altLang="zh-CN"/>
          </a:p>
        </p:txBody>
      </p:sp>
      <p:sp>
        <p:nvSpPr>
          <p:cNvPr id="182276" name="Rectangle 4">
            <a:extLst>
              <a:ext uri="{FF2B5EF4-FFF2-40B4-BE49-F238E27FC236}">
                <a16:creationId xmlns:a16="http://schemas.microsoft.com/office/drawing/2014/main" id="{7C2E1E41-5AF3-4B33-9371-AB082CBA6D89}"/>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a:extLst>
              <a:ext uri="{FF2B5EF4-FFF2-40B4-BE49-F238E27FC236}">
                <a16:creationId xmlns:a16="http://schemas.microsoft.com/office/drawing/2014/main" id="{39560D89-2E08-44B0-8CE4-4402A7C2353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2278" name="Rectangle 6">
            <a:extLst>
              <a:ext uri="{FF2B5EF4-FFF2-40B4-BE49-F238E27FC236}">
                <a16:creationId xmlns:a16="http://schemas.microsoft.com/office/drawing/2014/main" id="{A10E9CE0-6FFD-4072-AC12-994EDD186572}"/>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atin typeface="Verdana" panose="020B0604030504040204" pitchFamily="34" charset="0"/>
              </a:defRPr>
            </a:lvl1pPr>
          </a:lstStyle>
          <a:p>
            <a:endParaRPr lang="en-US" altLang="zh-CN"/>
          </a:p>
        </p:txBody>
      </p:sp>
      <p:sp>
        <p:nvSpPr>
          <p:cNvPr id="182279" name="Rectangle 7">
            <a:extLst>
              <a:ext uri="{FF2B5EF4-FFF2-40B4-BE49-F238E27FC236}">
                <a16:creationId xmlns:a16="http://schemas.microsoft.com/office/drawing/2014/main" id="{3076E452-E80E-4BB6-A7C6-8DA38C89F2C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Verdana" panose="020B0604030504040204" pitchFamily="34" charset="0"/>
              </a:defRPr>
            </a:lvl1pPr>
          </a:lstStyle>
          <a:p>
            <a:fld id="{8F95BECF-B98A-48D9-8A74-81F31208639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2AEC84-71F1-4205-8ECC-07D0F8B23436}"/>
              </a:ext>
            </a:extLst>
          </p:cNvPr>
          <p:cNvSpPr>
            <a:spLocks noGrp="1" noChangeArrowheads="1"/>
          </p:cNvSpPr>
          <p:nvPr>
            <p:ph type="sldNum" sz="quarter" idx="5"/>
          </p:nvPr>
        </p:nvSpPr>
        <p:spPr>
          <a:ln/>
        </p:spPr>
        <p:txBody>
          <a:bodyPr/>
          <a:lstStyle/>
          <a:p>
            <a:fld id="{3AE710A6-9490-47F1-A1A9-5C34C4CB664F}" type="slidenum">
              <a:rPr lang="en-US" altLang="zh-CN"/>
              <a:pPr/>
              <a:t>2</a:t>
            </a:fld>
            <a:endParaRPr lang="en-US" altLang="zh-CN"/>
          </a:p>
        </p:txBody>
      </p:sp>
      <p:sp>
        <p:nvSpPr>
          <p:cNvPr id="386050" name="Rectangle 2">
            <a:extLst>
              <a:ext uri="{FF2B5EF4-FFF2-40B4-BE49-F238E27FC236}">
                <a16:creationId xmlns:a16="http://schemas.microsoft.com/office/drawing/2014/main" id="{4C0EF001-1E85-4460-9557-7B0EA66DE3A6}"/>
              </a:ext>
            </a:extLst>
          </p:cNvPr>
          <p:cNvSpPr>
            <a:spLocks noChangeArrowheads="1" noTextEdit="1"/>
          </p:cNvSpPr>
          <p:nvPr>
            <p:ph type="sldImg"/>
          </p:nvPr>
        </p:nvSpPr>
        <p:spPr>
          <a:ln/>
        </p:spPr>
      </p:sp>
      <p:sp>
        <p:nvSpPr>
          <p:cNvPr id="386051" name="Rectangle 3">
            <a:extLst>
              <a:ext uri="{FF2B5EF4-FFF2-40B4-BE49-F238E27FC236}">
                <a16:creationId xmlns:a16="http://schemas.microsoft.com/office/drawing/2014/main" id="{E2A6A6FE-F790-4624-B28C-8DE4E9DA7DEE}"/>
              </a:ext>
            </a:extLst>
          </p:cNvPr>
          <p:cNvSpPr>
            <a:spLocks noGrp="1" noChangeArrowheads="1"/>
          </p:cNvSpPr>
          <p:nvPr>
            <p:ph type="body" idx="1"/>
          </p:nvPr>
        </p:nvSpPr>
        <p:spPr/>
        <p:txBody>
          <a:bodyPr/>
          <a:lstStyle/>
          <a:p>
            <a:r>
              <a:rPr lang="en-US" altLang="zh-CN"/>
              <a:t>        </a:t>
            </a:r>
            <a:r>
              <a:rPr lang="zh-CN" altLang="en-US"/>
              <a:t>放大电路存在电抗元件，如电容、电感。因此输入信号的频率不同，电路的输出响应也不同。</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CBDA6BF-907A-4EA4-8E8B-BF29C8B03713}"/>
              </a:ext>
            </a:extLst>
          </p:cNvPr>
          <p:cNvSpPr>
            <a:spLocks noGrp="1" noChangeArrowheads="1"/>
          </p:cNvSpPr>
          <p:nvPr>
            <p:ph type="ctrTitle"/>
          </p:nvPr>
        </p:nvSpPr>
        <p:spPr>
          <a:xfrm>
            <a:off x="685800" y="990600"/>
            <a:ext cx="7772400" cy="1371600"/>
          </a:xfrm>
        </p:spPr>
        <p:txBody>
          <a:bodyPr/>
          <a:lstStyle>
            <a:lvl1pPr>
              <a:defRPr sz="4000">
                <a:ea typeface="隶书" panose="02010509060101010101" pitchFamily="49" charset="-122"/>
              </a:defRPr>
            </a:lvl1pPr>
          </a:lstStyle>
          <a:p>
            <a:pPr lvl="0"/>
            <a:r>
              <a:rPr lang="en-US" altLang="zh-CN" noProof="0"/>
              <a:t>abcd</a:t>
            </a:r>
          </a:p>
        </p:txBody>
      </p:sp>
      <p:sp>
        <p:nvSpPr>
          <p:cNvPr id="93187" name="Rectangle 3">
            <a:extLst>
              <a:ext uri="{FF2B5EF4-FFF2-40B4-BE49-F238E27FC236}">
                <a16:creationId xmlns:a16="http://schemas.microsoft.com/office/drawing/2014/main" id="{668DFEDC-8231-46FF-8DD3-42CC11C066CF}"/>
              </a:ext>
            </a:extLst>
          </p:cNvPr>
          <p:cNvSpPr>
            <a:spLocks noGrp="1" noChangeArrowheads="1"/>
          </p:cNvSpPr>
          <p:nvPr>
            <p:ph type="subTitle" idx="1"/>
          </p:nvPr>
        </p:nvSpPr>
        <p:spPr>
          <a:xfrm>
            <a:off x="684213" y="3141663"/>
            <a:ext cx="7010400" cy="1600200"/>
          </a:xfrm>
        </p:spPr>
        <p:txBody>
          <a:bodyPr/>
          <a:lstStyle>
            <a:lvl1pPr marL="0" indent="0">
              <a:buFont typeface="Wingdings" panose="05000000000000000000" pitchFamily="2" charset="2"/>
              <a:buNone/>
              <a:defRPr sz="2800"/>
            </a:lvl1pPr>
          </a:lstStyle>
          <a:p>
            <a:pPr lvl="0"/>
            <a:r>
              <a:rPr lang="en-US" altLang="zh-CN" noProof="0"/>
              <a:t>abcdefg</a:t>
            </a:r>
          </a:p>
        </p:txBody>
      </p:sp>
      <p:sp>
        <p:nvSpPr>
          <p:cNvPr id="93188" name="Rectangle 4">
            <a:extLst>
              <a:ext uri="{FF2B5EF4-FFF2-40B4-BE49-F238E27FC236}">
                <a16:creationId xmlns:a16="http://schemas.microsoft.com/office/drawing/2014/main" id="{34593D49-783F-435B-B456-32602863C717}"/>
              </a:ext>
            </a:extLst>
          </p:cNvPr>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93189" name="Rectangle 5">
            <a:extLst>
              <a:ext uri="{FF2B5EF4-FFF2-40B4-BE49-F238E27FC236}">
                <a16:creationId xmlns:a16="http://schemas.microsoft.com/office/drawing/2014/main" id="{2091F2A8-2BBD-4F5F-B4C6-B44FD6CB17A2}"/>
              </a:ext>
            </a:extLst>
          </p:cNvPr>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Verdana" panose="020B0604030504040204" pitchFamily="34" charset="0"/>
              </a:defRPr>
            </a:lvl1pPr>
          </a:lstStyle>
          <a:p>
            <a:endParaRPr lang="en-US" altLang="zh-CN"/>
          </a:p>
        </p:txBody>
      </p:sp>
      <p:sp>
        <p:nvSpPr>
          <p:cNvPr id="93190" name="Rectangle 6">
            <a:extLst>
              <a:ext uri="{FF2B5EF4-FFF2-40B4-BE49-F238E27FC236}">
                <a16:creationId xmlns:a16="http://schemas.microsoft.com/office/drawing/2014/main" id="{18D12986-0522-4B09-A345-BA44BFC9F7B7}"/>
              </a:ext>
            </a:extLst>
          </p:cNvPr>
          <p:cNvSpPr>
            <a:spLocks noGrp="1" noChangeArrowheads="1"/>
          </p:cNvSpPr>
          <p:nvPr>
            <p:ph type="sldNum" sz="quarter" idx="4"/>
          </p:nvPr>
        </p:nvSpPr>
        <p:spPr>
          <a:xfrm>
            <a:off x="6553200" y="6248400"/>
            <a:ext cx="1905000" cy="457200"/>
          </a:xfrm>
        </p:spPr>
        <p:txBody>
          <a:bodyPr/>
          <a:lstStyle>
            <a:lvl1pPr>
              <a:defRPr/>
            </a:lvl1pPr>
          </a:lstStyle>
          <a:p>
            <a:fld id="{EB5D1B2D-3279-438D-B2ED-3CB5A1CD8C14}" type="slidenum">
              <a:rPr lang="en-US" altLang="zh-CN"/>
              <a:pPr/>
              <a:t>‹#›</a:t>
            </a:fld>
            <a:endParaRPr lang="en-US" altLang="zh-CN"/>
          </a:p>
        </p:txBody>
      </p:sp>
      <p:sp>
        <p:nvSpPr>
          <p:cNvPr id="93191" name="AutoShape 7">
            <a:extLst>
              <a:ext uri="{FF2B5EF4-FFF2-40B4-BE49-F238E27FC236}">
                <a16:creationId xmlns:a16="http://schemas.microsoft.com/office/drawing/2014/main" id="{122AE8F9-DC38-4EF2-B957-6D23A9AD3634}"/>
              </a:ext>
            </a:extLst>
          </p:cNvPr>
          <p:cNvSpPr>
            <a:spLocks noChangeArrowheads="1"/>
          </p:cNvSpPr>
          <p:nvPr/>
        </p:nvSpPr>
        <p:spPr bwMode="auto">
          <a:xfrm>
            <a:off x="685800" y="213360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endParaRPr lang="zh-CN" altLang="zh-CN" sz="2400" b="0">
              <a:latin typeface="Times New Roman" panose="02020603050405020304" pitchFamily="18" charset="0"/>
            </a:endParaRPr>
          </a:p>
        </p:txBody>
      </p:sp>
      <p:pic>
        <p:nvPicPr>
          <p:cNvPr id="93192" name="Picture 8">
            <a:hlinkClick r:id="" action="ppaction://hlinkshowjump?jump=nextslide"/>
            <a:extLst>
              <a:ext uri="{FF2B5EF4-FFF2-40B4-BE49-F238E27FC236}">
                <a16:creationId xmlns:a16="http://schemas.microsoft.com/office/drawing/2014/main" id="{AF2688D5-D535-4BDF-9BC9-F85E910A9F4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3" name="Picture 9">
            <a:hlinkClick r:id="" action="ppaction://hlinkshowjump?jump=endshow"/>
            <a:extLst>
              <a:ext uri="{FF2B5EF4-FFF2-40B4-BE49-F238E27FC236}">
                <a16:creationId xmlns:a16="http://schemas.microsoft.com/office/drawing/2014/main" id="{A7C3D07D-B669-463B-BC6D-F4452C3C121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4" name="Picture 10">
            <a:hlinkClick r:id="" action="ppaction://hlinkshowjump?jump=previousslide"/>
            <a:extLst>
              <a:ext uri="{FF2B5EF4-FFF2-40B4-BE49-F238E27FC236}">
                <a16:creationId xmlns:a16="http://schemas.microsoft.com/office/drawing/2014/main" id="{9AB0C757-8DA3-4D63-9FC2-248A8D0BC51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7F020-23EC-43E8-AB3B-CD557A135D1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DABA5E-8B6B-40E4-B33F-17C6EDCE94E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4B4862-C750-40ED-9217-B03DBD2086B1}"/>
              </a:ext>
            </a:extLst>
          </p:cNvPr>
          <p:cNvSpPr>
            <a:spLocks noGrp="1"/>
          </p:cNvSpPr>
          <p:nvPr>
            <p:ph type="dt" sz="half"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55C279E-9D27-4AB5-BEBC-E149948CB267}"/>
              </a:ext>
            </a:extLst>
          </p:cNvPr>
          <p:cNvSpPr>
            <a:spLocks noGrp="1"/>
          </p:cNvSpPr>
          <p:nvPr>
            <p:ph type="sldNum" sz="quarter" idx="11"/>
          </p:nvPr>
        </p:nvSpPr>
        <p:spPr/>
        <p:txBody>
          <a:bodyPr/>
          <a:lstStyle>
            <a:lvl1pPr>
              <a:defRPr/>
            </a:lvl1pPr>
          </a:lstStyle>
          <a:p>
            <a:fld id="{5F99D677-2F22-439E-ADCD-AC0B43C97B50}" type="slidenum">
              <a:rPr lang="en-US" altLang="zh-CN"/>
              <a:pPr/>
              <a:t>‹#›</a:t>
            </a:fld>
            <a:endParaRPr lang="en-US" altLang="zh-CN"/>
          </a:p>
        </p:txBody>
      </p:sp>
    </p:spTree>
    <p:extLst>
      <p:ext uri="{BB962C8B-B14F-4D97-AF65-F5344CB8AC3E}">
        <p14:creationId xmlns:p14="http://schemas.microsoft.com/office/powerpoint/2010/main" val="3611999437"/>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06D7F8-F39F-49E1-9C0B-C8A369B22363}"/>
              </a:ext>
            </a:extLst>
          </p:cNvPr>
          <p:cNvSpPr>
            <a:spLocks noGrp="1"/>
          </p:cNvSpPr>
          <p:nvPr>
            <p:ph type="title" orient="vert"/>
          </p:nvPr>
        </p:nvSpPr>
        <p:spPr>
          <a:xfrm>
            <a:off x="6604000" y="260350"/>
            <a:ext cx="2008188" cy="56356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673B16-97E8-4B34-9830-6E088E03DFE5}"/>
              </a:ext>
            </a:extLst>
          </p:cNvPr>
          <p:cNvSpPr>
            <a:spLocks noGrp="1"/>
          </p:cNvSpPr>
          <p:nvPr>
            <p:ph type="body" orient="vert" idx="1"/>
          </p:nvPr>
        </p:nvSpPr>
        <p:spPr>
          <a:xfrm>
            <a:off x="574675" y="260350"/>
            <a:ext cx="5876925" cy="56356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727A27-557D-44BB-BFF4-2855BC31693E}"/>
              </a:ext>
            </a:extLst>
          </p:cNvPr>
          <p:cNvSpPr>
            <a:spLocks noGrp="1"/>
          </p:cNvSpPr>
          <p:nvPr>
            <p:ph type="dt" sz="half"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E8AA92D5-5AFB-4965-A17F-24202E08999F}"/>
              </a:ext>
            </a:extLst>
          </p:cNvPr>
          <p:cNvSpPr>
            <a:spLocks noGrp="1"/>
          </p:cNvSpPr>
          <p:nvPr>
            <p:ph type="sldNum" sz="quarter" idx="11"/>
          </p:nvPr>
        </p:nvSpPr>
        <p:spPr/>
        <p:txBody>
          <a:bodyPr/>
          <a:lstStyle>
            <a:lvl1pPr>
              <a:defRPr/>
            </a:lvl1pPr>
          </a:lstStyle>
          <a:p>
            <a:fld id="{51537CFD-6411-438A-B293-757DE90CA096}" type="slidenum">
              <a:rPr lang="en-US" altLang="zh-CN"/>
              <a:pPr/>
              <a:t>‹#›</a:t>
            </a:fld>
            <a:endParaRPr lang="en-US" altLang="zh-CN"/>
          </a:p>
        </p:txBody>
      </p:sp>
    </p:spTree>
    <p:extLst>
      <p:ext uri="{BB962C8B-B14F-4D97-AF65-F5344CB8AC3E}">
        <p14:creationId xmlns:p14="http://schemas.microsoft.com/office/powerpoint/2010/main" val="110151034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288B8-7BBE-44EE-AF0D-4D4D0702A2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17FD08-7E87-4846-ABB6-78462DFA4BC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9ACE6F-5D0E-4418-A590-F1AFA3EC6476}"/>
              </a:ext>
            </a:extLst>
          </p:cNvPr>
          <p:cNvSpPr>
            <a:spLocks noGrp="1"/>
          </p:cNvSpPr>
          <p:nvPr>
            <p:ph type="dt" sz="half"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DFFB0F9-D846-41A7-94BA-C9BB8CB539C6}"/>
              </a:ext>
            </a:extLst>
          </p:cNvPr>
          <p:cNvSpPr>
            <a:spLocks noGrp="1"/>
          </p:cNvSpPr>
          <p:nvPr>
            <p:ph type="sldNum" sz="quarter" idx="11"/>
          </p:nvPr>
        </p:nvSpPr>
        <p:spPr/>
        <p:txBody>
          <a:bodyPr/>
          <a:lstStyle>
            <a:lvl1pPr>
              <a:defRPr/>
            </a:lvl1pPr>
          </a:lstStyle>
          <a:p>
            <a:fld id="{B0605993-C0E1-4F3B-972C-B0715037EB43}" type="slidenum">
              <a:rPr lang="en-US" altLang="zh-CN"/>
              <a:pPr/>
              <a:t>‹#›</a:t>
            </a:fld>
            <a:endParaRPr lang="en-US" altLang="zh-CN"/>
          </a:p>
        </p:txBody>
      </p:sp>
    </p:spTree>
    <p:extLst>
      <p:ext uri="{BB962C8B-B14F-4D97-AF65-F5344CB8AC3E}">
        <p14:creationId xmlns:p14="http://schemas.microsoft.com/office/powerpoint/2010/main" val="313660702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C7A73-AFCD-4326-B375-30B4E9395817}"/>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CB6D38-743C-47EC-A893-ACE82D3A957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AECEF3F-7A75-48FF-9448-6485774F4EFE}"/>
              </a:ext>
            </a:extLst>
          </p:cNvPr>
          <p:cNvSpPr>
            <a:spLocks noGrp="1"/>
          </p:cNvSpPr>
          <p:nvPr>
            <p:ph type="dt" sz="half"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1548A749-2AF0-41C6-9910-7DA2027639CE}"/>
              </a:ext>
            </a:extLst>
          </p:cNvPr>
          <p:cNvSpPr>
            <a:spLocks noGrp="1"/>
          </p:cNvSpPr>
          <p:nvPr>
            <p:ph type="sldNum" sz="quarter" idx="11"/>
          </p:nvPr>
        </p:nvSpPr>
        <p:spPr/>
        <p:txBody>
          <a:bodyPr/>
          <a:lstStyle>
            <a:lvl1pPr>
              <a:defRPr/>
            </a:lvl1pPr>
          </a:lstStyle>
          <a:p>
            <a:fld id="{268AC9E1-533C-4562-AC58-488878A4E45A}" type="slidenum">
              <a:rPr lang="en-US" altLang="zh-CN"/>
              <a:pPr/>
              <a:t>‹#›</a:t>
            </a:fld>
            <a:endParaRPr lang="en-US" altLang="zh-CN"/>
          </a:p>
        </p:txBody>
      </p:sp>
    </p:spTree>
    <p:extLst>
      <p:ext uri="{BB962C8B-B14F-4D97-AF65-F5344CB8AC3E}">
        <p14:creationId xmlns:p14="http://schemas.microsoft.com/office/powerpoint/2010/main" val="352740823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12950-B131-458B-A008-B8A8C8DB68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02BE87-19FF-4122-9604-253EA227F557}"/>
              </a:ext>
            </a:extLst>
          </p:cNvPr>
          <p:cNvSpPr>
            <a:spLocks noGrp="1"/>
          </p:cNvSpPr>
          <p:nvPr>
            <p:ph sz="half" idx="1"/>
          </p:nvPr>
        </p:nvSpPr>
        <p:spPr>
          <a:xfrm>
            <a:off x="611188" y="1628775"/>
            <a:ext cx="39243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1FDE97-9989-4347-92B6-FF84A11FD7F5}"/>
              </a:ext>
            </a:extLst>
          </p:cNvPr>
          <p:cNvSpPr>
            <a:spLocks noGrp="1"/>
          </p:cNvSpPr>
          <p:nvPr>
            <p:ph sz="half" idx="2"/>
          </p:nvPr>
        </p:nvSpPr>
        <p:spPr>
          <a:xfrm>
            <a:off x="4687888" y="1628775"/>
            <a:ext cx="39243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2A2893E-63AE-47FE-B328-BFDBB674C12C}"/>
              </a:ext>
            </a:extLst>
          </p:cNvPr>
          <p:cNvSpPr>
            <a:spLocks noGrp="1"/>
          </p:cNvSpPr>
          <p:nvPr>
            <p:ph type="dt" sz="half"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8C7477-C698-49C7-AB6A-D96CE8A931A8}"/>
              </a:ext>
            </a:extLst>
          </p:cNvPr>
          <p:cNvSpPr>
            <a:spLocks noGrp="1"/>
          </p:cNvSpPr>
          <p:nvPr>
            <p:ph type="sldNum" sz="quarter" idx="11"/>
          </p:nvPr>
        </p:nvSpPr>
        <p:spPr/>
        <p:txBody>
          <a:bodyPr/>
          <a:lstStyle>
            <a:lvl1pPr>
              <a:defRPr/>
            </a:lvl1pPr>
          </a:lstStyle>
          <a:p>
            <a:fld id="{65405194-62A7-4F3C-9395-E6DB1DE27CDB}" type="slidenum">
              <a:rPr lang="en-US" altLang="zh-CN"/>
              <a:pPr/>
              <a:t>‹#›</a:t>
            </a:fld>
            <a:endParaRPr lang="en-US" altLang="zh-CN"/>
          </a:p>
        </p:txBody>
      </p:sp>
    </p:spTree>
    <p:extLst>
      <p:ext uri="{BB962C8B-B14F-4D97-AF65-F5344CB8AC3E}">
        <p14:creationId xmlns:p14="http://schemas.microsoft.com/office/powerpoint/2010/main" val="240086392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0B1A9-16B4-4F2F-A323-084B853993A1}"/>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7FFC62-7AA7-4809-8A31-1E2E06DC180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007E023-903C-41A2-9AF7-A33C69CF8338}"/>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A9107E-E4E5-4EE8-A2F4-5490324FBBD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9DEDCF1-0DEE-431B-9067-B2E339FE4BC9}"/>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5E6CBF0-D14B-4E5D-B11A-8C1AC3B289D8}"/>
              </a:ext>
            </a:extLst>
          </p:cNvPr>
          <p:cNvSpPr>
            <a:spLocks noGrp="1"/>
          </p:cNvSpPr>
          <p:nvPr>
            <p:ph type="dt" sz="half"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3E5E29F3-0BF3-4B67-9FC8-912F298CF827}"/>
              </a:ext>
            </a:extLst>
          </p:cNvPr>
          <p:cNvSpPr>
            <a:spLocks noGrp="1"/>
          </p:cNvSpPr>
          <p:nvPr>
            <p:ph type="sldNum" sz="quarter" idx="11"/>
          </p:nvPr>
        </p:nvSpPr>
        <p:spPr/>
        <p:txBody>
          <a:bodyPr/>
          <a:lstStyle>
            <a:lvl1pPr>
              <a:defRPr/>
            </a:lvl1pPr>
          </a:lstStyle>
          <a:p>
            <a:fld id="{4781775C-36A0-4846-BBE8-18DEC3753E9E}" type="slidenum">
              <a:rPr lang="en-US" altLang="zh-CN"/>
              <a:pPr/>
              <a:t>‹#›</a:t>
            </a:fld>
            <a:endParaRPr lang="en-US" altLang="zh-CN"/>
          </a:p>
        </p:txBody>
      </p:sp>
    </p:spTree>
    <p:extLst>
      <p:ext uri="{BB962C8B-B14F-4D97-AF65-F5344CB8AC3E}">
        <p14:creationId xmlns:p14="http://schemas.microsoft.com/office/powerpoint/2010/main" val="3895376871"/>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B4BFF-5314-4B9A-AE73-C9EF7ABA124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72E5889-528E-4637-A33D-4750482C1763}"/>
              </a:ext>
            </a:extLst>
          </p:cNvPr>
          <p:cNvSpPr>
            <a:spLocks noGrp="1"/>
          </p:cNvSpPr>
          <p:nvPr>
            <p:ph type="dt" sz="half"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4766E03F-5CF8-4A53-8A15-2E4E6882B326}"/>
              </a:ext>
            </a:extLst>
          </p:cNvPr>
          <p:cNvSpPr>
            <a:spLocks noGrp="1"/>
          </p:cNvSpPr>
          <p:nvPr>
            <p:ph type="sldNum" sz="quarter" idx="11"/>
          </p:nvPr>
        </p:nvSpPr>
        <p:spPr/>
        <p:txBody>
          <a:bodyPr/>
          <a:lstStyle>
            <a:lvl1pPr>
              <a:defRPr/>
            </a:lvl1pPr>
          </a:lstStyle>
          <a:p>
            <a:fld id="{385CE4ED-6429-4450-8466-6112705627C2}" type="slidenum">
              <a:rPr lang="en-US" altLang="zh-CN"/>
              <a:pPr/>
              <a:t>‹#›</a:t>
            </a:fld>
            <a:endParaRPr lang="en-US" altLang="zh-CN"/>
          </a:p>
        </p:txBody>
      </p:sp>
    </p:spTree>
    <p:extLst>
      <p:ext uri="{BB962C8B-B14F-4D97-AF65-F5344CB8AC3E}">
        <p14:creationId xmlns:p14="http://schemas.microsoft.com/office/powerpoint/2010/main" val="3634143724"/>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F4957D4-B217-4F23-BD0B-435E686C4929}"/>
              </a:ext>
            </a:extLst>
          </p:cNvPr>
          <p:cNvSpPr>
            <a:spLocks noGrp="1"/>
          </p:cNvSpPr>
          <p:nvPr>
            <p:ph type="dt" sz="half"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22CF7C5B-13D3-4939-8C39-9F0F836F8554}"/>
              </a:ext>
            </a:extLst>
          </p:cNvPr>
          <p:cNvSpPr>
            <a:spLocks noGrp="1"/>
          </p:cNvSpPr>
          <p:nvPr>
            <p:ph type="sldNum" sz="quarter" idx="11"/>
          </p:nvPr>
        </p:nvSpPr>
        <p:spPr/>
        <p:txBody>
          <a:bodyPr/>
          <a:lstStyle>
            <a:lvl1pPr>
              <a:defRPr/>
            </a:lvl1pPr>
          </a:lstStyle>
          <a:p>
            <a:fld id="{BD72143D-188D-431D-877A-6BCB99DB8F9A}" type="slidenum">
              <a:rPr lang="en-US" altLang="zh-CN"/>
              <a:pPr/>
              <a:t>‹#›</a:t>
            </a:fld>
            <a:endParaRPr lang="en-US" altLang="zh-CN"/>
          </a:p>
        </p:txBody>
      </p:sp>
    </p:spTree>
    <p:extLst>
      <p:ext uri="{BB962C8B-B14F-4D97-AF65-F5344CB8AC3E}">
        <p14:creationId xmlns:p14="http://schemas.microsoft.com/office/powerpoint/2010/main" val="226131071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7DA67-6724-4805-B5BA-F5C7AF833FA2}"/>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1A19F5-B410-440F-BB23-E0644346BB4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CA4EB0D-673C-4C20-B901-431D2DD4234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4ECE4C-84BA-4AAB-93A7-07E8951D37FA}"/>
              </a:ext>
            </a:extLst>
          </p:cNvPr>
          <p:cNvSpPr>
            <a:spLocks noGrp="1"/>
          </p:cNvSpPr>
          <p:nvPr>
            <p:ph type="dt" sz="half"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306BB54-01EF-4B61-9500-A0DC62568740}"/>
              </a:ext>
            </a:extLst>
          </p:cNvPr>
          <p:cNvSpPr>
            <a:spLocks noGrp="1"/>
          </p:cNvSpPr>
          <p:nvPr>
            <p:ph type="sldNum" sz="quarter" idx="11"/>
          </p:nvPr>
        </p:nvSpPr>
        <p:spPr/>
        <p:txBody>
          <a:bodyPr/>
          <a:lstStyle>
            <a:lvl1pPr>
              <a:defRPr/>
            </a:lvl1pPr>
          </a:lstStyle>
          <a:p>
            <a:fld id="{6F4413D0-A872-453F-B62E-F04C9C77FB87}" type="slidenum">
              <a:rPr lang="en-US" altLang="zh-CN"/>
              <a:pPr/>
              <a:t>‹#›</a:t>
            </a:fld>
            <a:endParaRPr lang="en-US" altLang="zh-CN"/>
          </a:p>
        </p:txBody>
      </p:sp>
    </p:spTree>
    <p:extLst>
      <p:ext uri="{BB962C8B-B14F-4D97-AF65-F5344CB8AC3E}">
        <p14:creationId xmlns:p14="http://schemas.microsoft.com/office/powerpoint/2010/main" val="3465407731"/>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669B8-7BA2-4EF2-A34B-EA67BB53DC0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30D8C8-B34F-47A0-9757-925FC48FD3F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DF2B8C-1422-405E-9DFE-88E38AB3EFA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482FA6-C86D-4244-9AD0-EB8B4B92EC0A}"/>
              </a:ext>
            </a:extLst>
          </p:cNvPr>
          <p:cNvSpPr>
            <a:spLocks noGrp="1"/>
          </p:cNvSpPr>
          <p:nvPr>
            <p:ph type="dt" sz="half"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0008EA0-564B-4CF8-B689-A3360659AC7A}"/>
              </a:ext>
            </a:extLst>
          </p:cNvPr>
          <p:cNvSpPr>
            <a:spLocks noGrp="1"/>
          </p:cNvSpPr>
          <p:nvPr>
            <p:ph type="sldNum" sz="quarter" idx="11"/>
          </p:nvPr>
        </p:nvSpPr>
        <p:spPr/>
        <p:txBody>
          <a:bodyPr/>
          <a:lstStyle>
            <a:lvl1pPr>
              <a:defRPr/>
            </a:lvl1pPr>
          </a:lstStyle>
          <a:p>
            <a:fld id="{DFA8EFAB-FC88-4572-9FA2-B819EB0DA9D9}" type="slidenum">
              <a:rPr lang="en-US" altLang="zh-CN"/>
              <a:pPr/>
              <a:t>‹#›</a:t>
            </a:fld>
            <a:endParaRPr lang="en-US" altLang="zh-CN"/>
          </a:p>
        </p:txBody>
      </p:sp>
    </p:spTree>
    <p:extLst>
      <p:ext uri="{BB962C8B-B14F-4D97-AF65-F5344CB8AC3E}">
        <p14:creationId xmlns:p14="http://schemas.microsoft.com/office/powerpoint/2010/main" val="2718560399"/>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0E0E0"/>
          </a:fgClr>
          <a:bgClr>
            <a:schemeClr val="bg1"/>
          </a:bgClr>
        </a:patt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D975B252-646D-45C8-9917-D7F4B3566C37}"/>
              </a:ext>
            </a:extLst>
          </p:cNvPr>
          <p:cNvSpPr>
            <a:spLocks noGrp="1" noChangeArrowheads="1"/>
          </p:cNvSpPr>
          <p:nvPr>
            <p:ph type="title"/>
          </p:nvPr>
        </p:nvSpPr>
        <p:spPr bwMode="auto">
          <a:xfrm>
            <a:off x="574675" y="260350"/>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92163" name="Rectangle 3">
            <a:extLst>
              <a:ext uri="{FF2B5EF4-FFF2-40B4-BE49-F238E27FC236}">
                <a16:creationId xmlns:a16="http://schemas.microsoft.com/office/drawing/2014/main" id="{F280E2C9-1C79-42DE-8373-CEC45E3C023A}"/>
              </a:ext>
            </a:extLst>
          </p:cNvPr>
          <p:cNvSpPr>
            <a:spLocks noGrp="1" noChangeArrowheads="1"/>
          </p:cNvSpPr>
          <p:nvPr>
            <p:ph type="body" idx="1"/>
          </p:nvPr>
        </p:nvSpPr>
        <p:spPr bwMode="auto">
          <a:xfrm>
            <a:off x="611188" y="1628775"/>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164" name="AutoShape 4">
            <a:extLst>
              <a:ext uri="{FF2B5EF4-FFF2-40B4-BE49-F238E27FC236}">
                <a16:creationId xmlns:a16="http://schemas.microsoft.com/office/drawing/2014/main" id="{46C5993E-4439-4CC9-8789-1ACDCD1A9460}"/>
              </a:ext>
            </a:extLst>
          </p:cNvPr>
          <p:cNvSpPr>
            <a:spLocks noChangeArrowheads="1"/>
          </p:cNvSpPr>
          <p:nvPr/>
        </p:nvSpPr>
        <p:spPr bwMode="auto">
          <a:xfrm>
            <a:off x="609600" y="105251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endParaRPr lang="zh-CN" altLang="zh-CN" sz="2400" b="0">
              <a:latin typeface="Times New Roman" panose="02020603050405020304" pitchFamily="18" charset="0"/>
            </a:endParaRPr>
          </a:p>
        </p:txBody>
      </p:sp>
      <p:sp>
        <p:nvSpPr>
          <p:cNvPr id="92165" name="Line 5">
            <a:extLst>
              <a:ext uri="{FF2B5EF4-FFF2-40B4-BE49-F238E27FC236}">
                <a16:creationId xmlns:a16="http://schemas.microsoft.com/office/drawing/2014/main" id="{62B8260B-57CB-4756-9F91-D439E591F7EC}"/>
              </a:ext>
            </a:extLst>
          </p:cNvPr>
          <p:cNvSpPr>
            <a:spLocks noChangeShapeType="1"/>
          </p:cNvSpPr>
          <p:nvPr/>
        </p:nvSpPr>
        <p:spPr bwMode="auto">
          <a:xfrm flipV="1">
            <a:off x="609600" y="6308725"/>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a:extLst>
              <a:ext uri="{FF2B5EF4-FFF2-40B4-BE49-F238E27FC236}">
                <a16:creationId xmlns:a16="http://schemas.microsoft.com/office/drawing/2014/main" id="{1BFE6F9B-FF4C-47F4-877D-694F7E480FA0}"/>
              </a:ext>
            </a:extLst>
          </p:cNvPr>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atin typeface="Verdana" panose="020B0604030504040204" pitchFamily="34" charset="0"/>
              </a:defRPr>
            </a:lvl1pPr>
          </a:lstStyle>
          <a:p>
            <a:endParaRPr lang="en-US" altLang="zh-CN"/>
          </a:p>
        </p:txBody>
      </p:sp>
      <p:sp>
        <p:nvSpPr>
          <p:cNvPr id="92168" name="Rectangle 8">
            <a:extLst>
              <a:ext uri="{FF2B5EF4-FFF2-40B4-BE49-F238E27FC236}">
                <a16:creationId xmlns:a16="http://schemas.microsoft.com/office/drawing/2014/main" id="{FBAD60D0-8492-4AD8-9A1F-E47AB81174E9}"/>
              </a:ext>
            </a:extLst>
          </p:cNvPr>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Verdana" panose="020B0604030504040204" pitchFamily="34" charset="0"/>
              </a:defRPr>
            </a:lvl1pPr>
          </a:lstStyle>
          <a:p>
            <a:fld id="{87D60D03-D00A-426C-91E8-372CDC0197CC}" type="slidenum">
              <a:rPr lang="en-US" altLang="zh-CN"/>
              <a:pPr/>
              <a:t>‹#›</a:t>
            </a:fld>
            <a:endParaRPr lang="en-US" altLang="zh-CN"/>
          </a:p>
        </p:txBody>
      </p:sp>
      <p:pic>
        <p:nvPicPr>
          <p:cNvPr id="92172" name="Picture 12">
            <a:hlinkClick r:id="" action="ppaction://hlinkshowjump?jump=nextslide"/>
            <a:extLst>
              <a:ext uri="{FF2B5EF4-FFF2-40B4-BE49-F238E27FC236}">
                <a16:creationId xmlns:a16="http://schemas.microsoft.com/office/drawing/2014/main" id="{C56210CD-D160-4AA4-8D80-9F79AA10315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3" name="Picture 13">
            <a:hlinkClick r:id="" action="ppaction://hlinkshowjump?jump=endshow"/>
            <a:extLst>
              <a:ext uri="{FF2B5EF4-FFF2-40B4-BE49-F238E27FC236}">
                <a16:creationId xmlns:a16="http://schemas.microsoft.com/office/drawing/2014/main" id="{BEBDF409-0BA2-4525-8DE9-BA3D94B10C0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4" name="Picture 14">
            <a:hlinkClick r:id="" action="ppaction://hlinkshowjump?jump=previousslide"/>
            <a:extLst>
              <a:ext uri="{FF2B5EF4-FFF2-40B4-BE49-F238E27FC236}">
                <a16:creationId xmlns:a16="http://schemas.microsoft.com/office/drawing/2014/main" id="{55C23422-5FB2-4915-B622-D713493423B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random/>
  </p:transition>
  <p:txStyles>
    <p:titleStyle>
      <a:lvl1pPr algn="l" rtl="0" fontAlgn="base">
        <a:spcBef>
          <a:spcPct val="0"/>
        </a:spcBef>
        <a:spcAft>
          <a:spcPct val="0"/>
        </a:spcAft>
        <a:defRPr sz="3800" b="1" kern="1200">
          <a:solidFill>
            <a:schemeClr val="tx2"/>
          </a:solidFill>
          <a:latin typeface="+mj-lt"/>
          <a:ea typeface="+mj-ea"/>
          <a:cs typeface="+mj-cs"/>
        </a:defRPr>
      </a:lvl1pPr>
      <a:lvl2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4.wmf"/><Relationship Id="rId9"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audio" Target="../media/audio2.wav"/></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0" name="Rectangle 4">
            <a:extLst>
              <a:ext uri="{FF2B5EF4-FFF2-40B4-BE49-F238E27FC236}">
                <a16:creationId xmlns:a16="http://schemas.microsoft.com/office/drawing/2014/main" id="{D2951AC5-3B9D-49A7-A98F-DD8EB65C83BC}"/>
              </a:ext>
            </a:extLst>
          </p:cNvPr>
          <p:cNvSpPr>
            <a:spLocks noChangeArrowheads="1"/>
          </p:cNvSpPr>
          <p:nvPr/>
        </p:nvSpPr>
        <p:spPr bwMode="auto">
          <a:xfrm>
            <a:off x="647700" y="1276350"/>
            <a:ext cx="7380288"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lgn="l">
              <a:defRPr sz="4000" b="1">
                <a:solidFill>
                  <a:schemeClr val="tx2"/>
                </a:solidFill>
                <a:latin typeface="Arial Narrow" panose="020B0606020202030204" pitchFamily="34" charset="0"/>
                <a:ea typeface="隶书" panose="02010509060101010101" pitchFamily="49" charset="-122"/>
              </a:defRPr>
            </a:lvl1pPr>
            <a:lvl2pPr algn="l">
              <a:defRPr sz="4000" b="1">
                <a:solidFill>
                  <a:schemeClr val="tx2"/>
                </a:solidFill>
                <a:latin typeface="Arial Narrow" panose="020B0606020202030204" pitchFamily="34" charset="0"/>
                <a:ea typeface="隶书" panose="02010509060101010101" pitchFamily="49" charset="-122"/>
              </a:defRPr>
            </a:lvl2pPr>
            <a:lvl3pPr algn="l">
              <a:defRPr sz="4000" b="1">
                <a:solidFill>
                  <a:schemeClr val="tx2"/>
                </a:solidFill>
                <a:latin typeface="Arial Narrow" panose="020B0606020202030204" pitchFamily="34" charset="0"/>
                <a:ea typeface="隶书" panose="02010509060101010101" pitchFamily="49" charset="-122"/>
              </a:defRPr>
            </a:lvl3pPr>
            <a:lvl4pPr algn="l">
              <a:defRPr sz="4000" b="1">
                <a:solidFill>
                  <a:schemeClr val="tx2"/>
                </a:solidFill>
                <a:latin typeface="Arial Narrow" panose="020B0606020202030204" pitchFamily="34" charset="0"/>
                <a:ea typeface="隶书" panose="02010509060101010101" pitchFamily="49" charset="-122"/>
              </a:defRPr>
            </a:lvl4pPr>
            <a:lvl5pPr algn="l">
              <a:defRPr sz="4000" b="1">
                <a:solidFill>
                  <a:schemeClr val="tx2"/>
                </a:solidFill>
                <a:latin typeface="Arial Narrow" panose="020B0606020202030204" pitchFamily="34" charset="0"/>
                <a:ea typeface="隶书" panose="02010509060101010101" pitchFamily="49" charset="-122"/>
              </a:defRPr>
            </a:lvl5pPr>
            <a:lvl6pPr marL="4572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6pPr>
            <a:lvl7pPr marL="9144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7pPr>
            <a:lvl8pPr marL="13716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8pPr>
            <a:lvl9pPr marL="18288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9pPr>
          </a:lstStyle>
          <a:p>
            <a:r>
              <a:rPr lang="en-US" altLang="zh-CN" sz="3800">
                <a:solidFill>
                  <a:schemeClr val="accent2"/>
                </a:solidFill>
                <a:latin typeface="Times New Roman" panose="02020603050405020304" pitchFamily="18" charset="0"/>
                <a:ea typeface="楷体_GB2312" pitchFamily="49" charset="-122"/>
              </a:rPr>
              <a:t>7.2 </a:t>
            </a:r>
            <a:r>
              <a:rPr lang="zh-CN" altLang="en-US" sz="3800">
                <a:solidFill>
                  <a:schemeClr val="accent2"/>
                </a:solidFill>
                <a:latin typeface="Times New Roman" panose="02020603050405020304" pitchFamily="18" charset="0"/>
                <a:ea typeface="楷体_GB2312" pitchFamily="49" charset="-122"/>
              </a:rPr>
              <a:t>随机存取存储器（</a:t>
            </a:r>
            <a:r>
              <a:rPr lang="en-US" altLang="zh-CN" sz="3800">
                <a:solidFill>
                  <a:schemeClr val="accent2"/>
                </a:solidFill>
                <a:latin typeface="Times New Roman" panose="02020603050405020304" pitchFamily="18" charset="0"/>
                <a:ea typeface="楷体_GB2312" pitchFamily="49" charset="-122"/>
              </a:rPr>
              <a:t>RAM</a:t>
            </a:r>
            <a:r>
              <a:rPr lang="zh-CN" altLang="en-US" sz="3800">
                <a:solidFill>
                  <a:schemeClr val="accent2"/>
                </a:solidFill>
                <a:latin typeface="Times New Roman" panose="02020603050405020304" pitchFamily="18" charset="0"/>
                <a:ea typeface="楷体_GB2312" pitchFamily="49" charset="-122"/>
              </a:rPr>
              <a:t>）</a:t>
            </a:r>
          </a:p>
        </p:txBody>
      </p:sp>
      <p:sp>
        <p:nvSpPr>
          <p:cNvPr id="418821" name="Rectangle 5">
            <a:extLst>
              <a:ext uri="{FF2B5EF4-FFF2-40B4-BE49-F238E27FC236}">
                <a16:creationId xmlns:a16="http://schemas.microsoft.com/office/drawing/2014/main" id="{A6116776-8C79-4A1E-B3D7-822AF0158E92}"/>
              </a:ext>
            </a:extLst>
          </p:cNvPr>
          <p:cNvSpPr>
            <a:spLocks noChangeArrowheads="1"/>
          </p:cNvSpPr>
          <p:nvPr/>
        </p:nvSpPr>
        <p:spPr bwMode="auto">
          <a:xfrm>
            <a:off x="611188" y="2308225"/>
            <a:ext cx="7489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lgn="l">
              <a:defRPr sz="4000" b="1">
                <a:solidFill>
                  <a:schemeClr val="tx2"/>
                </a:solidFill>
                <a:latin typeface="Arial Narrow" panose="020B0606020202030204" pitchFamily="34" charset="0"/>
                <a:ea typeface="隶书" panose="02010509060101010101" pitchFamily="49" charset="-122"/>
              </a:defRPr>
            </a:lvl1pPr>
            <a:lvl2pPr algn="l">
              <a:defRPr sz="4000" b="1">
                <a:solidFill>
                  <a:schemeClr val="tx2"/>
                </a:solidFill>
                <a:latin typeface="Arial Narrow" panose="020B0606020202030204" pitchFamily="34" charset="0"/>
                <a:ea typeface="隶书" panose="02010509060101010101" pitchFamily="49" charset="-122"/>
              </a:defRPr>
            </a:lvl2pPr>
            <a:lvl3pPr algn="l">
              <a:defRPr sz="4000" b="1">
                <a:solidFill>
                  <a:schemeClr val="tx2"/>
                </a:solidFill>
                <a:latin typeface="Arial Narrow" panose="020B0606020202030204" pitchFamily="34" charset="0"/>
                <a:ea typeface="隶书" panose="02010509060101010101" pitchFamily="49" charset="-122"/>
              </a:defRPr>
            </a:lvl3pPr>
            <a:lvl4pPr algn="l">
              <a:defRPr sz="4000" b="1">
                <a:solidFill>
                  <a:schemeClr val="tx2"/>
                </a:solidFill>
                <a:latin typeface="Arial Narrow" panose="020B0606020202030204" pitchFamily="34" charset="0"/>
                <a:ea typeface="隶书" panose="02010509060101010101" pitchFamily="49" charset="-122"/>
              </a:defRPr>
            </a:lvl4pPr>
            <a:lvl5pPr algn="l">
              <a:defRPr sz="4000" b="1">
                <a:solidFill>
                  <a:schemeClr val="tx2"/>
                </a:solidFill>
                <a:latin typeface="Arial Narrow" panose="020B0606020202030204" pitchFamily="34" charset="0"/>
                <a:ea typeface="隶书" panose="02010509060101010101" pitchFamily="49" charset="-122"/>
              </a:defRPr>
            </a:lvl5pPr>
            <a:lvl6pPr marL="4572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6pPr>
            <a:lvl7pPr marL="9144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7pPr>
            <a:lvl8pPr marL="13716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8pPr>
            <a:lvl9pPr marL="18288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9pPr>
          </a:lstStyle>
          <a:p>
            <a:r>
              <a:rPr lang="en-US" altLang="zh-CN" sz="3400">
                <a:solidFill>
                  <a:srgbClr val="000066"/>
                </a:solidFill>
                <a:latin typeface="Times New Roman" panose="02020603050405020304" pitchFamily="18" charset="0"/>
                <a:ea typeface="楷体_GB2312" pitchFamily="49" charset="-122"/>
                <a:hlinkClick r:id="rId2" action="ppaction://hlinksldjump"/>
              </a:rPr>
              <a:t>7.2.1 </a:t>
            </a:r>
            <a:r>
              <a:rPr lang="zh-CN" altLang="en-US" sz="3400">
                <a:solidFill>
                  <a:srgbClr val="000066"/>
                </a:solidFill>
                <a:latin typeface="Times New Roman" panose="02020603050405020304" pitchFamily="18" charset="0"/>
                <a:ea typeface="楷体_GB2312" pitchFamily="49" charset="-122"/>
                <a:hlinkClick r:id="rId2" action="ppaction://hlinksldjump"/>
              </a:rPr>
              <a:t>静态随机存取存储器</a:t>
            </a:r>
            <a:r>
              <a:rPr lang="en-US" altLang="zh-CN" sz="3400">
                <a:solidFill>
                  <a:srgbClr val="000066"/>
                </a:solidFill>
                <a:latin typeface="Times New Roman" panose="02020603050405020304" pitchFamily="18" charset="0"/>
                <a:ea typeface="楷体_GB2312" pitchFamily="49" charset="-122"/>
                <a:hlinkClick r:id="rId2" action="ppaction://hlinksldjump"/>
              </a:rPr>
              <a:t>(SRAM)</a:t>
            </a:r>
            <a:endParaRPr lang="en-US" altLang="zh-CN" sz="3400">
              <a:solidFill>
                <a:srgbClr val="000066"/>
              </a:solidFill>
              <a:latin typeface="Times New Roman" panose="02020603050405020304" pitchFamily="18" charset="0"/>
              <a:ea typeface="楷体_GB2312" pitchFamily="49" charset="-122"/>
            </a:endParaRPr>
          </a:p>
        </p:txBody>
      </p:sp>
      <p:sp>
        <p:nvSpPr>
          <p:cNvPr id="418822" name="Rectangle 6">
            <a:extLst>
              <a:ext uri="{FF2B5EF4-FFF2-40B4-BE49-F238E27FC236}">
                <a16:creationId xmlns:a16="http://schemas.microsoft.com/office/drawing/2014/main" id="{C8E8064D-6847-4417-B4D8-276D371B0C39}"/>
              </a:ext>
            </a:extLst>
          </p:cNvPr>
          <p:cNvSpPr>
            <a:spLocks noChangeArrowheads="1"/>
          </p:cNvSpPr>
          <p:nvPr/>
        </p:nvSpPr>
        <p:spPr bwMode="auto">
          <a:xfrm>
            <a:off x="590550" y="3154363"/>
            <a:ext cx="7905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rgbClr val="000066"/>
                </a:solidFill>
                <a:latin typeface="Times New Roman" panose="02020603050405020304" pitchFamily="18" charset="0"/>
                <a:ea typeface="楷体_GB2312" pitchFamily="49" charset="-122"/>
                <a:hlinkClick r:id="rId3" action="ppaction://hlinksldjump"/>
              </a:rPr>
              <a:t>7.2.2  </a:t>
            </a:r>
            <a:r>
              <a:rPr lang="zh-CN" altLang="en-US" sz="3200">
                <a:solidFill>
                  <a:srgbClr val="000066"/>
                </a:solidFill>
                <a:latin typeface="Times New Roman" panose="02020603050405020304" pitchFamily="18" charset="0"/>
                <a:ea typeface="楷体_GB2312" pitchFamily="49" charset="-122"/>
                <a:hlinkClick r:id="rId3" action="ppaction://hlinksldjump"/>
              </a:rPr>
              <a:t>同步静态随机存取存储器（</a:t>
            </a:r>
            <a:r>
              <a:rPr lang="en-US" altLang="zh-CN" sz="3200">
                <a:solidFill>
                  <a:srgbClr val="000066"/>
                </a:solidFill>
                <a:latin typeface="Times New Roman" panose="02020603050405020304" pitchFamily="18" charset="0"/>
                <a:ea typeface="楷体_GB2312" pitchFamily="49" charset="-122"/>
                <a:hlinkClick r:id="rId3" action="ppaction://hlinksldjump"/>
              </a:rPr>
              <a:t>SSRAM</a:t>
            </a:r>
            <a:r>
              <a:rPr lang="zh-CN" altLang="en-US" sz="3200">
                <a:solidFill>
                  <a:srgbClr val="000066"/>
                </a:solidFill>
                <a:latin typeface="Times New Roman" panose="02020603050405020304" pitchFamily="18" charset="0"/>
                <a:ea typeface="楷体_GB2312" pitchFamily="49" charset="-122"/>
                <a:hlinkClick r:id="rId3" action="ppaction://hlinksldjump"/>
              </a:rPr>
              <a:t>）</a:t>
            </a:r>
            <a:endParaRPr lang="zh-CN" altLang="en-US" sz="3200">
              <a:solidFill>
                <a:srgbClr val="000066"/>
              </a:solidFill>
              <a:latin typeface="Times New Roman" panose="02020603050405020304" pitchFamily="18" charset="0"/>
              <a:ea typeface="楷体_GB2312" pitchFamily="49" charset="-122"/>
            </a:endParaRPr>
          </a:p>
        </p:txBody>
      </p:sp>
      <p:sp>
        <p:nvSpPr>
          <p:cNvPr id="418823" name="Rectangle 7">
            <a:extLst>
              <a:ext uri="{FF2B5EF4-FFF2-40B4-BE49-F238E27FC236}">
                <a16:creationId xmlns:a16="http://schemas.microsoft.com/office/drawing/2014/main" id="{042FD1F2-2C66-4BCD-9656-CC8595536CFE}"/>
              </a:ext>
            </a:extLst>
          </p:cNvPr>
          <p:cNvSpPr>
            <a:spLocks noChangeArrowheads="1"/>
          </p:cNvSpPr>
          <p:nvPr/>
        </p:nvSpPr>
        <p:spPr bwMode="auto">
          <a:xfrm>
            <a:off x="660400" y="5516563"/>
            <a:ext cx="67564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b="1">
                <a:solidFill>
                  <a:schemeClr val="tx2"/>
                </a:solidFill>
                <a:latin typeface="Arial Narrow" panose="020B0606020202030204" pitchFamily="34" charset="0"/>
                <a:ea typeface="隶书" panose="02010509060101010101" pitchFamily="49" charset="-122"/>
              </a:defRPr>
            </a:lvl1pPr>
            <a:lvl2pPr algn="l">
              <a:defRPr sz="4000" b="1">
                <a:solidFill>
                  <a:schemeClr val="tx2"/>
                </a:solidFill>
                <a:latin typeface="Arial Narrow" panose="020B0606020202030204" pitchFamily="34" charset="0"/>
                <a:ea typeface="隶书" panose="02010509060101010101" pitchFamily="49" charset="-122"/>
              </a:defRPr>
            </a:lvl2pPr>
            <a:lvl3pPr algn="l">
              <a:defRPr sz="4000" b="1">
                <a:solidFill>
                  <a:schemeClr val="tx2"/>
                </a:solidFill>
                <a:latin typeface="Arial Narrow" panose="020B0606020202030204" pitchFamily="34" charset="0"/>
                <a:ea typeface="隶书" panose="02010509060101010101" pitchFamily="49" charset="-122"/>
              </a:defRPr>
            </a:lvl3pPr>
            <a:lvl4pPr algn="l">
              <a:defRPr sz="4000" b="1">
                <a:solidFill>
                  <a:schemeClr val="tx2"/>
                </a:solidFill>
                <a:latin typeface="Arial Narrow" panose="020B0606020202030204" pitchFamily="34" charset="0"/>
                <a:ea typeface="隶书" panose="02010509060101010101" pitchFamily="49" charset="-122"/>
              </a:defRPr>
            </a:lvl4pPr>
            <a:lvl5pPr algn="l">
              <a:defRPr sz="4000" b="1">
                <a:solidFill>
                  <a:schemeClr val="tx2"/>
                </a:solidFill>
                <a:latin typeface="Arial Narrow" panose="020B0606020202030204" pitchFamily="34" charset="0"/>
                <a:ea typeface="隶书" panose="02010509060101010101" pitchFamily="49" charset="-122"/>
              </a:defRPr>
            </a:lvl5pPr>
            <a:lvl6pPr marL="4572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6pPr>
            <a:lvl7pPr marL="9144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7pPr>
            <a:lvl8pPr marL="13716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8pPr>
            <a:lvl9pPr marL="18288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9pPr>
          </a:lstStyle>
          <a:p>
            <a:r>
              <a:rPr lang="en-US" altLang="zh-CN" sz="3200">
                <a:solidFill>
                  <a:srgbClr val="000066"/>
                </a:solidFill>
                <a:latin typeface="Times New Roman" panose="02020603050405020304" pitchFamily="18" charset="0"/>
                <a:ea typeface="楷体_GB2312" pitchFamily="49" charset="-122"/>
                <a:sym typeface="Symbol" panose="05050102010706020507" pitchFamily="18" charset="2"/>
                <a:hlinkClick r:id="rId4" action="ppaction://hlinksldjump"/>
              </a:rPr>
              <a:t>7.2.5  </a:t>
            </a:r>
            <a:r>
              <a:rPr lang="en-US" altLang="zh-CN" sz="3200">
                <a:solidFill>
                  <a:srgbClr val="000066"/>
                </a:solidFill>
                <a:latin typeface="Times New Roman" panose="02020603050405020304" pitchFamily="18" charset="0"/>
                <a:ea typeface="楷体_GB2312" pitchFamily="49" charset="-122"/>
                <a:hlinkClick r:id="rId4" action="ppaction://hlinksldjump"/>
              </a:rPr>
              <a:t>RAM</a:t>
            </a:r>
            <a:r>
              <a:rPr lang="zh-CN" altLang="en-US" sz="3200">
                <a:solidFill>
                  <a:srgbClr val="000066"/>
                </a:solidFill>
                <a:latin typeface="Times New Roman" panose="02020603050405020304" pitchFamily="18" charset="0"/>
                <a:ea typeface="楷体_GB2312" pitchFamily="49" charset="-122"/>
                <a:hlinkClick r:id="rId4" action="ppaction://hlinksldjump"/>
              </a:rPr>
              <a:t>应用举例</a:t>
            </a:r>
            <a:endParaRPr lang="zh-CN" altLang="en-US" sz="3200">
              <a:solidFill>
                <a:srgbClr val="000066"/>
              </a:solidFill>
              <a:latin typeface="Times New Roman" panose="02020603050405020304" pitchFamily="18" charset="0"/>
              <a:ea typeface="楷体_GB2312" pitchFamily="49" charset="-122"/>
            </a:endParaRPr>
          </a:p>
        </p:txBody>
      </p:sp>
      <p:sp>
        <p:nvSpPr>
          <p:cNvPr id="418824" name="Rectangle 8">
            <a:extLst>
              <a:ext uri="{FF2B5EF4-FFF2-40B4-BE49-F238E27FC236}">
                <a16:creationId xmlns:a16="http://schemas.microsoft.com/office/drawing/2014/main" id="{99833195-54DB-40D2-A256-D53E6D94D755}"/>
              </a:ext>
            </a:extLst>
          </p:cNvPr>
          <p:cNvSpPr>
            <a:spLocks noChangeArrowheads="1"/>
          </p:cNvSpPr>
          <p:nvPr/>
        </p:nvSpPr>
        <p:spPr bwMode="auto">
          <a:xfrm>
            <a:off x="684213" y="3897313"/>
            <a:ext cx="62087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200">
                <a:solidFill>
                  <a:srgbClr val="000066"/>
                </a:solidFill>
                <a:latin typeface="Times New Roman" panose="02020603050405020304" pitchFamily="18" charset="0"/>
                <a:ea typeface="楷体_GB2312" pitchFamily="49" charset="-122"/>
                <a:hlinkClick r:id="rId5" action="ppaction://hlinksldjump"/>
              </a:rPr>
              <a:t>7.2.3  </a:t>
            </a:r>
            <a:r>
              <a:rPr lang="zh-CN" altLang="en-US" sz="3200">
                <a:solidFill>
                  <a:srgbClr val="000066"/>
                </a:solidFill>
                <a:latin typeface="Times New Roman" panose="02020603050405020304" pitchFamily="18" charset="0"/>
                <a:ea typeface="楷体_GB2312" pitchFamily="49" charset="-122"/>
                <a:hlinkClick r:id="rId5" action="ppaction://hlinksldjump"/>
              </a:rPr>
              <a:t>动态随机存取存储器</a:t>
            </a:r>
            <a:r>
              <a:rPr lang="en-US" altLang="zh-CN" sz="3200">
                <a:solidFill>
                  <a:srgbClr val="000066"/>
                </a:solidFill>
                <a:latin typeface="Times New Roman" panose="02020603050405020304" pitchFamily="18" charset="0"/>
                <a:ea typeface="楷体_GB2312" pitchFamily="49" charset="-122"/>
                <a:hlinkClick r:id="rId5" action="ppaction://hlinksldjump"/>
              </a:rPr>
              <a:t>(DRAM)</a:t>
            </a:r>
            <a:endParaRPr lang="en-US" altLang="zh-CN" sz="3200">
              <a:solidFill>
                <a:srgbClr val="000066"/>
              </a:solidFill>
              <a:latin typeface="Times New Roman" panose="02020603050405020304" pitchFamily="18" charset="0"/>
              <a:ea typeface="楷体_GB2312" pitchFamily="49" charset="-122"/>
            </a:endParaRPr>
          </a:p>
        </p:txBody>
      </p:sp>
      <p:sp>
        <p:nvSpPr>
          <p:cNvPr id="418827" name="Rectangle 11">
            <a:extLst>
              <a:ext uri="{FF2B5EF4-FFF2-40B4-BE49-F238E27FC236}">
                <a16:creationId xmlns:a16="http://schemas.microsoft.com/office/drawing/2014/main" id="{F66B33B8-6356-45E5-87E6-FFEBC29B363A}"/>
              </a:ext>
            </a:extLst>
          </p:cNvPr>
          <p:cNvSpPr>
            <a:spLocks noChangeArrowheads="1"/>
          </p:cNvSpPr>
          <p:nvPr/>
        </p:nvSpPr>
        <p:spPr bwMode="auto">
          <a:xfrm>
            <a:off x="719138" y="4689475"/>
            <a:ext cx="4267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200">
                <a:solidFill>
                  <a:srgbClr val="000066"/>
                </a:solidFill>
                <a:latin typeface="Times New Roman" panose="02020603050405020304" pitchFamily="18" charset="0"/>
                <a:ea typeface="楷体_GB2312" pitchFamily="49" charset="-122"/>
                <a:hlinkClick r:id="rId6" action="ppaction://hlinksldjump"/>
              </a:rPr>
              <a:t>7.2.4  </a:t>
            </a:r>
            <a:r>
              <a:rPr lang="zh-CN" altLang="en-US" sz="3200">
                <a:solidFill>
                  <a:srgbClr val="000066"/>
                </a:solidFill>
                <a:latin typeface="Times New Roman" panose="02020603050405020304" pitchFamily="18" charset="0"/>
                <a:ea typeface="楷体_GB2312" pitchFamily="49" charset="-122"/>
                <a:hlinkClick r:id="rId6" action="ppaction://hlinksldjump"/>
              </a:rPr>
              <a:t>存储器容量的扩展</a:t>
            </a:r>
            <a:endParaRPr lang="zh-CN" altLang="en-US" sz="3200">
              <a:solidFill>
                <a:srgbClr val="000066"/>
              </a:solidFill>
              <a:latin typeface="Times New Roman" panose="02020603050405020304" pitchFamily="18" charset="0"/>
              <a:ea typeface="楷体_GB2312" pitchFamily="49"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a:extLst>
              <a:ext uri="{FF2B5EF4-FFF2-40B4-BE49-F238E27FC236}">
                <a16:creationId xmlns:a16="http://schemas.microsoft.com/office/drawing/2014/main" id="{4AE361B7-2221-4925-B086-8714AB216A2F}"/>
              </a:ext>
            </a:extLst>
          </p:cNvPr>
          <p:cNvSpPr>
            <a:spLocks noChangeArrowheads="1"/>
          </p:cNvSpPr>
          <p:nvPr/>
        </p:nvSpPr>
        <p:spPr bwMode="auto">
          <a:xfrm>
            <a:off x="719138" y="404813"/>
            <a:ext cx="3421062" cy="466725"/>
          </a:xfrm>
          <a:prstGeom prst="rect">
            <a:avLst/>
          </a:prstGeom>
          <a:solidFill>
            <a:srgbClr val="FFFFFF">
              <a:alpha val="0"/>
            </a:srgbClr>
          </a:solidFill>
          <a:ln w="9525">
            <a:solidFill>
              <a:srgbClr val="70B8D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i="1">
                <a:solidFill>
                  <a:srgbClr val="FF0000"/>
                </a:solidFill>
                <a:latin typeface="Times New Roman" panose="02020603050405020304" pitchFamily="18" charset="0"/>
                <a:ea typeface="楷体_GB2312" pitchFamily="49" charset="-122"/>
                <a:cs typeface="Times New Roman" panose="02020603050405020304" pitchFamily="18" charset="0"/>
              </a:rPr>
              <a:t>ADV</a:t>
            </a:r>
            <a:r>
              <a:rPr lang="en-US" altLang="zh-CN" sz="2400">
                <a:solidFill>
                  <a:srgbClr val="FF0000"/>
                </a:solidFill>
                <a:latin typeface="Times New Roman" panose="02020603050405020304" pitchFamily="18" charset="0"/>
                <a:ea typeface="楷体_GB2312" pitchFamily="49" charset="-122"/>
                <a:cs typeface="宋体" panose="02010600030101010101" pitchFamily="2" charset="-122"/>
              </a:rPr>
              <a:t>=0:</a:t>
            </a:r>
            <a:r>
              <a:rPr lang="zh-CN" altLang="en-US" sz="2400">
                <a:solidFill>
                  <a:srgbClr val="FF0000"/>
                </a:solidFill>
                <a:latin typeface="Times New Roman" panose="02020603050405020304" pitchFamily="18" charset="0"/>
                <a:ea typeface="楷体_GB2312" pitchFamily="49" charset="-122"/>
                <a:cs typeface="宋体" panose="02010600030101010101" pitchFamily="2" charset="-122"/>
              </a:rPr>
              <a:t>普通模式读写</a:t>
            </a:r>
          </a:p>
        </p:txBody>
      </p:sp>
      <p:grpSp>
        <p:nvGrpSpPr>
          <p:cNvPr id="397319" name="Group 7">
            <a:extLst>
              <a:ext uri="{FF2B5EF4-FFF2-40B4-BE49-F238E27FC236}">
                <a16:creationId xmlns:a16="http://schemas.microsoft.com/office/drawing/2014/main" id="{2B4E73EF-E521-418A-BE61-36AF5E53CC6D}"/>
              </a:ext>
            </a:extLst>
          </p:cNvPr>
          <p:cNvGrpSpPr>
            <a:grpSpLocks/>
          </p:cNvGrpSpPr>
          <p:nvPr/>
        </p:nvGrpSpPr>
        <p:grpSpPr bwMode="auto">
          <a:xfrm>
            <a:off x="1331913" y="1566863"/>
            <a:ext cx="2409825" cy="457200"/>
            <a:chOff x="3175" y="534"/>
            <a:chExt cx="1518" cy="288"/>
          </a:xfrm>
        </p:grpSpPr>
        <p:sp>
          <p:nvSpPr>
            <p:cNvPr id="397320" name="Rectangle 8">
              <a:extLst>
                <a:ext uri="{FF2B5EF4-FFF2-40B4-BE49-F238E27FC236}">
                  <a16:creationId xmlns:a16="http://schemas.microsoft.com/office/drawing/2014/main" id="{5229AE32-C952-4749-B815-A0873C6EF16D}"/>
                </a:ext>
              </a:extLst>
            </p:cNvPr>
            <p:cNvSpPr>
              <a:spLocks noChangeArrowheads="1"/>
            </p:cNvSpPr>
            <p:nvPr/>
          </p:nvSpPr>
          <p:spPr bwMode="auto">
            <a:xfrm>
              <a:off x="3447" y="534"/>
              <a:ext cx="1246" cy="288"/>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=0:</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写操作</a:t>
              </a:r>
            </a:p>
          </p:txBody>
        </p:sp>
        <p:grpSp>
          <p:nvGrpSpPr>
            <p:cNvPr id="397321" name="Group 9">
              <a:extLst>
                <a:ext uri="{FF2B5EF4-FFF2-40B4-BE49-F238E27FC236}">
                  <a16:creationId xmlns:a16="http://schemas.microsoft.com/office/drawing/2014/main" id="{2AFCAA75-5A0F-457E-ABFE-90B7C07EC51F}"/>
                </a:ext>
              </a:extLst>
            </p:cNvPr>
            <p:cNvGrpSpPr>
              <a:grpSpLocks/>
            </p:cNvGrpSpPr>
            <p:nvPr/>
          </p:nvGrpSpPr>
          <p:grpSpPr bwMode="auto">
            <a:xfrm>
              <a:off x="3175" y="559"/>
              <a:ext cx="453" cy="238"/>
              <a:chOff x="3175" y="559"/>
              <a:chExt cx="453" cy="238"/>
            </a:xfrm>
          </p:grpSpPr>
          <p:sp>
            <p:nvSpPr>
              <p:cNvPr id="397322" name="AutoShape 10">
                <a:extLst>
                  <a:ext uri="{FF2B5EF4-FFF2-40B4-BE49-F238E27FC236}">
                    <a16:creationId xmlns:a16="http://schemas.microsoft.com/office/drawing/2014/main" id="{EF89F12B-B212-4751-9BB3-12B50FE688A6}"/>
                  </a:ext>
                </a:extLst>
              </p:cNvPr>
              <p:cNvSpPr>
                <a:spLocks noChangeAspect="1" noChangeArrowheads="1" noTextEdit="1"/>
              </p:cNvSpPr>
              <p:nvPr/>
            </p:nvSpPr>
            <p:spPr bwMode="auto">
              <a:xfrm>
                <a:off x="3175" y="559"/>
                <a:ext cx="453" cy="236"/>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7323" name="Line 11">
                <a:extLst>
                  <a:ext uri="{FF2B5EF4-FFF2-40B4-BE49-F238E27FC236}">
                    <a16:creationId xmlns:a16="http://schemas.microsoft.com/office/drawing/2014/main" id="{0F31B441-B0BA-4C40-B6C3-CFB3A7B6A50C}"/>
                  </a:ext>
                </a:extLst>
              </p:cNvPr>
              <p:cNvSpPr>
                <a:spLocks noChangeShapeType="1"/>
              </p:cNvSpPr>
              <p:nvPr/>
            </p:nvSpPr>
            <p:spPr bwMode="auto">
              <a:xfrm>
                <a:off x="3202" y="584"/>
                <a:ext cx="22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7324" name="Rectangle 12">
                <a:extLst>
                  <a:ext uri="{FF2B5EF4-FFF2-40B4-BE49-F238E27FC236}">
                    <a16:creationId xmlns:a16="http://schemas.microsoft.com/office/drawing/2014/main" id="{1CDF9D48-043C-46CB-AAE6-4F1A58F9C54C}"/>
                  </a:ext>
                </a:extLst>
              </p:cNvPr>
              <p:cNvSpPr>
                <a:spLocks noChangeArrowheads="1"/>
              </p:cNvSpPr>
              <p:nvPr/>
            </p:nvSpPr>
            <p:spPr bwMode="auto">
              <a:xfrm>
                <a:off x="3175" y="595"/>
                <a:ext cx="262" cy="202"/>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i="1">
                    <a:solidFill>
                      <a:srgbClr val="000000"/>
                    </a:solidFill>
                    <a:latin typeface="Times New Roman" panose="02020603050405020304" pitchFamily="18" charset="0"/>
                  </a:rPr>
                  <a:t>WE</a:t>
                </a:r>
                <a:endParaRPr lang="en-US" altLang="zh-CN" sz="2400" b="0">
                  <a:latin typeface="Tahoma" panose="020B0604030504040204" pitchFamily="34" charset="0"/>
                </a:endParaRPr>
              </a:p>
            </p:txBody>
          </p:sp>
        </p:grpSp>
      </p:grpSp>
      <p:grpSp>
        <p:nvGrpSpPr>
          <p:cNvPr id="397325" name="Group 13">
            <a:extLst>
              <a:ext uri="{FF2B5EF4-FFF2-40B4-BE49-F238E27FC236}">
                <a16:creationId xmlns:a16="http://schemas.microsoft.com/office/drawing/2014/main" id="{C2462C99-16E4-4B99-B717-7D3DC903816B}"/>
              </a:ext>
            </a:extLst>
          </p:cNvPr>
          <p:cNvGrpSpPr>
            <a:grpSpLocks/>
          </p:cNvGrpSpPr>
          <p:nvPr/>
        </p:nvGrpSpPr>
        <p:grpSpPr bwMode="auto">
          <a:xfrm>
            <a:off x="3563938" y="1566863"/>
            <a:ext cx="2409825" cy="457200"/>
            <a:chOff x="3175" y="534"/>
            <a:chExt cx="1518" cy="288"/>
          </a:xfrm>
        </p:grpSpPr>
        <p:sp>
          <p:nvSpPr>
            <p:cNvPr id="397326" name="Rectangle 14">
              <a:extLst>
                <a:ext uri="{FF2B5EF4-FFF2-40B4-BE49-F238E27FC236}">
                  <a16:creationId xmlns:a16="http://schemas.microsoft.com/office/drawing/2014/main" id="{B9E17885-F158-4BA6-8503-E989EF499215}"/>
                </a:ext>
              </a:extLst>
            </p:cNvPr>
            <p:cNvSpPr>
              <a:spLocks noChangeArrowheads="1"/>
            </p:cNvSpPr>
            <p:nvPr/>
          </p:nvSpPr>
          <p:spPr bwMode="auto">
            <a:xfrm>
              <a:off x="3447" y="534"/>
              <a:ext cx="1246" cy="288"/>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=1:</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读操作</a:t>
              </a:r>
            </a:p>
          </p:txBody>
        </p:sp>
        <p:grpSp>
          <p:nvGrpSpPr>
            <p:cNvPr id="397327" name="Group 15">
              <a:extLst>
                <a:ext uri="{FF2B5EF4-FFF2-40B4-BE49-F238E27FC236}">
                  <a16:creationId xmlns:a16="http://schemas.microsoft.com/office/drawing/2014/main" id="{F0585241-9C10-4075-ADB5-18806C1A53BF}"/>
                </a:ext>
              </a:extLst>
            </p:cNvPr>
            <p:cNvGrpSpPr>
              <a:grpSpLocks/>
            </p:cNvGrpSpPr>
            <p:nvPr/>
          </p:nvGrpSpPr>
          <p:grpSpPr bwMode="auto">
            <a:xfrm>
              <a:off x="3175" y="559"/>
              <a:ext cx="453" cy="238"/>
              <a:chOff x="3175" y="559"/>
              <a:chExt cx="453" cy="238"/>
            </a:xfrm>
          </p:grpSpPr>
          <p:sp>
            <p:nvSpPr>
              <p:cNvPr id="397328" name="AutoShape 16">
                <a:extLst>
                  <a:ext uri="{FF2B5EF4-FFF2-40B4-BE49-F238E27FC236}">
                    <a16:creationId xmlns:a16="http://schemas.microsoft.com/office/drawing/2014/main" id="{C56C970D-EBF6-4FDE-B228-4AE31B36AEF0}"/>
                  </a:ext>
                </a:extLst>
              </p:cNvPr>
              <p:cNvSpPr>
                <a:spLocks noChangeAspect="1" noChangeArrowheads="1" noTextEdit="1"/>
              </p:cNvSpPr>
              <p:nvPr/>
            </p:nvSpPr>
            <p:spPr bwMode="auto">
              <a:xfrm>
                <a:off x="3175" y="559"/>
                <a:ext cx="453" cy="236"/>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7329" name="Line 17">
                <a:extLst>
                  <a:ext uri="{FF2B5EF4-FFF2-40B4-BE49-F238E27FC236}">
                    <a16:creationId xmlns:a16="http://schemas.microsoft.com/office/drawing/2014/main" id="{DD8C0E42-84BC-46B7-929E-A441CBF50F9F}"/>
                  </a:ext>
                </a:extLst>
              </p:cNvPr>
              <p:cNvSpPr>
                <a:spLocks noChangeShapeType="1"/>
              </p:cNvSpPr>
              <p:nvPr/>
            </p:nvSpPr>
            <p:spPr bwMode="auto">
              <a:xfrm>
                <a:off x="3202" y="584"/>
                <a:ext cx="22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7330" name="Rectangle 18">
                <a:extLst>
                  <a:ext uri="{FF2B5EF4-FFF2-40B4-BE49-F238E27FC236}">
                    <a16:creationId xmlns:a16="http://schemas.microsoft.com/office/drawing/2014/main" id="{CAA057F4-45D4-4362-98BC-22F49ABF3DFC}"/>
                  </a:ext>
                </a:extLst>
              </p:cNvPr>
              <p:cNvSpPr>
                <a:spLocks noChangeArrowheads="1"/>
              </p:cNvSpPr>
              <p:nvPr/>
            </p:nvSpPr>
            <p:spPr bwMode="auto">
              <a:xfrm>
                <a:off x="3175" y="595"/>
                <a:ext cx="262" cy="202"/>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i="1">
                    <a:solidFill>
                      <a:srgbClr val="000000"/>
                    </a:solidFill>
                    <a:latin typeface="Times New Roman" panose="02020603050405020304" pitchFamily="18" charset="0"/>
                  </a:rPr>
                  <a:t>WE</a:t>
                </a:r>
                <a:endParaRPr lang="en-US" altLang="zh-CN" sz="2400" b="0">
                  <a:latin typeface="Tahoma" panose="020B0604030504040204" pitchFamily="34" charset="0"/>
                </a:endParaRPr>
              </a:p>
            </p:txBody>
          </p:sp>
        </p:grpSp>
      </p:grpSp>
      <p:sp>
        <p:nvSpPr>
          <p:cNvPr id="397331" name="Rectangle 19">
            <a:extLst>
              <a:ext uri="{FF2B5EF4-FFF2-40B4-BE49-F238E27FC236}">
                <a16:creationId xmlns:a16="http://schemas.microsoft.com/office/drawing/2014/main" id="{1519747E-03E7-4E96-981B-F47C84F16500}"/>
              </a:ext>
            </a:extLst>
          </p:cNvPr>
          <p:cNvSpPr>
            <a:spLocks noChangeArrowheads="1"/>
          </p:cNvSpPr>
          <p:nvPr/>
        </p:nvSpPr>
        <p:spPr bwMode="auto">
          <a:xfrm>
            <a:off x="755650" y="2168525"/>
            <a:ext cx="7956550" cy="82232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普通模式读写</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地址直接送到地址译码器，不受丛发控制逻辑电路影响，按外部给定地址进行读</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写</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操作。</a:t>
            </a:r>
          </a:p>
        </p:txBody>
      </p:sp>
      <p:sp>
        <p:nvSpPr>
          <p:cNvPr id="397352" name="Rectangle 40">
            <a:extLst>
              <a:ext uri="{FF2B5EF4-FFF2-40B4-BE49-F238E27FC236}">
                <a16:creationId xmlns:a16="http://schemas.microsoft.com/office/drawing/2014/main" id="{AB6D448E-E021-47FD-9600-F6A11EAB1180}"/>
              </a:ext>
            </a:extLst>
          </p:cNvPr>
          <p:cNvSpPr>
            <a:spLocks noChangeArrowheads="1"/>
          </p:cNvSpPr>
          <p:nvPr/>
        </p:nvSpPr>
        <p:spPr bwMode="auto">
          <a:xfrm>
            <a:off x="684213" y="3465513"/>
            <a:ext cx="3671887" cy="466725"/>
          </a:xfrm>
          <a:prstGeom prst="rect">
            <a:avLst/>
          </a:prstGeom>
          <a:solidFill>
            <a:srgbClr val="FFFFFF">
              <a:alpha val="0"/>
            </a:srgbClr>
          </a:solidFill>
          <a:ln w="9525">
            <a:solidFill>
              <a:srgbClr val="DE06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 </a:t>
            </a:r>
            <a:r>
              <a:rPr lang="en-US" altLang="zh-CN" sz="2400" i="1">
                <a:solidFill>
                  <a:srgbClr val="FF0000"/>
                </a:solidFill>
                <a:latin typeface="Times New Roman" panose="02020603050405020304" pitchFamily="18" charset="0"/>
                <a:ea typeface="楷体_GB2312" pitchFamily="49" charset="-122"/>
                <a:cs typeface="Times New Roman" panose="02020603050405020304" pitchFamily="18" charset="0"/>
              </a:rPr>
              <a:t>ADV</a:t>
            </a:r>
            <a:r>
              <a:rPr lang="en-US" altLang="zh-CN" sz="2400">
                <a:solidFill>
                  <a:srgbClr val="FF0000"/>
                </a:solidFill>
                <a:latin typeface="Times New Roman" panose="02020603050405020304" pitchFamily="18" charset="0"/>
                <a:ea typeface="楷体_GB2312" pitchFamily="49" charset="-122"/>
                <a:cs typeface="宋体" panose="02010600030101010101" pitchFamily="2" charset="-122"/>
              </a:rPr>
              <a:t>=1:</a:t>
            </a:r>
            <a:r>
              <a:rPr lang="zh-CN" altLang="en-US" sz="2400">
                <a:solidFill>
                  <a:srgbClr val="FF0000"/>
                </a:solidFill>
                <a:latin typeface="Times New Roman" panose="02020603050405020304" pitchFamily="18" charset="0"/>
                <a:ea typeface="楷体_GB2312" pitchFamily="49" charset="-122"/>
                <a:cs typeface="宋体" panose="02010600030101010101" pitchFamily="2" charset="-122"/>
              </a:rPr>
              <a:t>丛发模式读写</a:t>
            </a:r>
          </a:p>
        </p:txBody>
      </p:sp>
      <p:sp>
        <p:nvSpPr>
          <p:cNvPr id="397353" name="Rectangle 41">
            <a:extLst>
              <a:ext uri="{FF2B5EF4-FFF2-40B4-BE49-F238E27FC236}">
                <a16:creationId xmlns:a16="http://schemas.microsoft.com/office/drawing/2014/main" id="{6E32EFCF-3326-48BB-AFE1-8DDD5157A166}"/>
              </a:ext>
            </a:extLst>
          </p:cNvPr>
          <p:cNvSpPr>
            <a:spLocks noChangeArrowheads="1"/>
          </p:cNvSpPr>
          <p:nvPr/>
        </p:nvSpPr>
        <p:spPr bwMode="auto">
          <a:xfrm>
            <a:off x="684213" y="4005263"/>
            <a:ext cx="8064500" cy="213677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40000"/>
              </a:lnSpc>
            </a:pP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丛发模式读写：地址寄存器不接受外部新地址，在其原有的地址上，由丛发计数器加</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1</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产生新地址。因此，可产生</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4</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个不同的地址。若超过</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4</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个</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CP</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后，</a:t>
            </a:r>
            <a:r>
              <a:rPr lang="en-US" altLang="zh-CN" sz="2400" i="1">
                <a:solidFill>
                  <a:srgbClr val="FF0000"/>
                </a:solidFill>
                <a:latin typeface="Times New Roman" panose="02020603050405020304" pitchFamily="18" charset="0"/>
                <a:ea typeface="楷体_GB2312" pitchFamily="49" charset="-122"/>
                <a:cs typeface="宋体" panose="02010600030101010101" pitchFamily="2" charset="-122"/>
              </a:rPr>
              <a:t>ADV</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仍为</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1</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，则丛发计数器循环计数。地址总线让出。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7331"/>
                                        </p:tgtEl>
                                        <p:attrNameLst>
                                          <p:attrName>style.visibility</p:attrName>
                                        </p:attrNameLst>
                                      </p:cBhvr>
                                      <p:to>
                                        <p:strVal val="visible"/>
                                      </p:to>
                                    </p:set>
                                    <p:animEffect transition="in" filter="wipe(up)">
                                      <p:cBhvr>
                                        <p:cTn id="7" dur="500"/>
                                        <p:tgtEl>
                                          <p:spTgt spid="397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7352"/>
                                        </p:tgtEl>
                                        <p:attrNameLst>
                                          <p:attrName>style.visibility</p:attrName>
                                        </p:attrNameLst>
                                      </p:cBhvr>
                                      <p:to>
                                        <p:strVal val="visible"/>
                                      </p:to>
                                    </p:set>
                                    <p:animEffect transition="in" filter="wipe(left)">
                                      <p:cBhvr>
                                        <p:cTn id="12" dur="500"/>
                                        <p:tgtEl>
                                          <p:spTgt spid="397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7353"/>
                                        </p:tgtEl>
                                        <p:attrNameLst>
                                          <p:attrName>style.visibility</p:attrName>
                                        </p:attrNameLst>
                                      </p:cBhvr>
                                      <p:to>
                                        <p:strVal val="visible"/>
                                      </p:to>
                                    </p:set>
                                    <p:animEffect transition="in" filter="wipe(up)">
                                      <p:cBhvr>
                                        <p:cTn id="17" dur="500"/>
                                        <p:tgtEl>
                                          <p:spTgt spid="397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31" grpId="0" animBg="1"/>
      <p:bldP spid="397352" grpId="0" animBg="1"/>
      <p:bldP spid="3973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a:extLst>
              <a:ext uri="{FF2B5EF4-FFF2-40B4-BE49-F238E27FC236}">
                <a16:creationId xmlns:a16="http://schemas.microsoft.com/office/drawing/2014/main" id="{AC94C8D6-18C1-4CAC-94E1-2A5373EA5F14}"/>
              </a:ext>
            </a:extLst>
          </p:cNvPr>
          <p:cNvSpPr>
            <a:spLocks noChangeArrowheads="1"/>
          </p:cNvSpPr>
          <p:nvPr/>
        </p:nvSpPr>
        <p:spPr bwMode="auto">
          <a:xfrm>
            <a:off x="827088" y="1700213"/>
            <a:ext cx="781208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50000"/>
              </a:lnSpc>
            </a:pPr>
            <a:r>
              <a:rPr lang="zh-CN" altLang="en-US" sz="2400">
                <a:solidFill>
                  <a:srgbClr val="000066"/>
                </a:solidFill>
                <a:latin typeface="Times New Roman" panose="02020603050405020304" pitchFamily="18" charset="0"/>
                <a:ea typeface="楷体_GB2312" pitchFamily="49" charset="-122"/>
              </a:rPr>
              <a:t>在由</a:t>
            </a:r>
            <a:r>
              <a:rPr lang="en-US" altLang="zh-CN" sz="2400">
                <a:solidFill>
                  <a:srgbClr val="000066"/>
                </a:solidFill>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构成的计算机系统中，由于在时钟有效沿到来时，地址、数据、控制等信号被锁存到</a:t>
            </a:r>
            <a:r>
              <a:rPr lang="en-US" altLang="zh-CN" sz="2400">
                <a:solidFill>
                  <a:srgbClr val="000066"/>
                </a:solidFill>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内部的寄存器中，因此读写过程的延时等待均在时钟作用下，由</a:t>
            </a:r>
            <a:r>
              <a:rPr lang="en-US" altLang="zh-CN" sz="2400">
                <a:solidFill>
                  <a:srgbClr val="000066"/>
                </a:solidFill>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内部控制完成。此时，系统中的微处理器在读写</a:t>
            </a:r>
            <a:r>
              <a:rPr lang="en-US" altLang="zh-CN" sz="2400">
                <a:solidFill>
                  <a:srgbClr val="000066"/>
                </a:solidFill>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的同时，可以处理其他任务，从而提高了整个系统的工作速度。</a:t>
            </a:r>
            <a:r>
              <a:rPr lang="zh-CN" altLang="en-US" sz="2400" b="0">
                <a:solidFill>
                  <a:srgbClr val="000066"/>
                </a:solidFill>
                <a:latin typeface="Times New Roman" panose="02020603050405020304" pitchFamily="18" charset="0"/>
                <a:ea typeface="楷体_GB2312" pitchFamily="49" charset="-122"/>
              </a:rPr>
              <a:t> </a:t>
            </a:r>
          </a:p>
        </p:txBody>
      </p:sp>
      <p:sp>
        <p:nvSpPr>
          <p:cNvPr id="399365" name="Rectangle 5">
            <a:extLst>
              <a:ext uri="{FF2B5EF4-FFF2-40B4-BE49-F238E27FC236}">
                <a16:creationId xmlns:a16="http://schemas.microsoft.com/office/drawing/2014/main" id="{8C1024F0-9A60-47F7-96C5-A6C1B1445E47}"/>
              </a:ext>
            </a:extLst>
          </p:cNvPr>
          <p:cNvSpPr>
            <a:spLocks noChangeArrowheads="1"/>
          </p:cNvSpPr>
          <p:nvPr/>
        </p:nvSpPr>
        <p:spPr bwMode="auto">
          <a:xfrm>
            <a:off x="935038" y="584200"/>
            <a:ext cx="2471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的特点：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animEffect transition="in" filter="wipe(up)">
                                      <p:cBhvr>
                                        <p:cTn id="7" dur="500"/>
                                        <p:tgtEl>
                                          <p:spTgt spid="399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a:extLst>
              <a:ext uri="{FF2B5EF4-FFF2-40B4-BE49-F238E27FC236}">
                <a16:creationId xmlns:a16="http://schemas.microsoft.com/office/drawing/2014/main" id="{18AB7F49-79FB-46DE-BDE5-F5C429D265B4}"/>
              </a:ext>
            </a:extLst>
          </p:cNvPr>
          <p:cNvSpPr>
            <a:spLocks noChangeArrowheads="1"/>
          </p:cNvSpPr>
          <p:nvPr/>
        </p:nvSpPr>
        <p:spPr bwMode="auto">
          <a:xfrm>
            <a:off x="1889125" y="2276475"/>
            <a:ext cx="63500" cy="381000"/>
          </a:xfrm>
          <a:prstGeom prst="rect">
            <a:avLst/>
          </a:prstGeom>
          <a:noFill/>
          <a:ln>
            <a:noFill/>
          </a:ln>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25000"/>
              </a:lnSpc>
            </a:pPr>
            <a:r>
              <a:rPr lang="en-US" altLang="zh-CN" sz="2000">
                <a:solidFill>
                  <a:srgbClr val="000066"/>
                </a:solidFill>
                <a:latin typeface="Times New Roman" panose="02020603050405020304" pitchFamily="18" charset="0"/>
                <a:ea typeface="楷体_GB2312" pitchFamily="49" charset="-122"/>
              </a:rPr>
              <a:t> </a:t>
            </a:r>
          </a:p>
        </p:txBody>
      </p:sp>
      <p:sp>
        <p:nvSpPr>
          <p:cNvPr id="400389" name="Rectangle 5">
            <a:extLst>
              <a:ext uri="{FF2B5EF4-FFF2-40B4-BE49-F238E27FC236}">
                <a16:creationId xmlns:a16="http://schemas.microsoft.com/office/drawing/2014/main" id="{E7076CF1-AAFF-4834-BF8B-2CB578BE406C}"/>
              </a:ext>
            </a:extLst>
          </p:cNvPr>
          <p:cNvSpPr>
            <a:spLocks noChangeArrowheads="1"/>
          </p:cNvSpPr>
          <p:nvPr/>
        </p:nvSpPr>
        <p:spPr bwMode="auto">
          <a:xfrm>
            <a:off x="611188" y="1192213"/>
            <a:ext cx="2625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a:t>
            </a:r>
            <a:r>
              <a:rPr lang="en-US" altLang="zh-CN" sz="2400">
                <a:solidFill>
                  <a:srgbClr val="000066"/>
                </a:solidFill>
                <a:latin typeface="Times New Roman" panose="02020603050405020304" pitchFamily="18" charset="0"/>
                <a:ea typeface="楷体_GB2312" pitchFamily="49" charset="-122"/>
              </a:rPr>
              <a:t>DRAM</a:t>
            </a:r>
            <a:r>
              <a:rPr lang="zh-CN" altLang="en-US" sz="2400">
                <a:solidFill>
                  <a:srgbClr val="000066"/>
                </a:solidFill>
                <a:latin typeface="Times New Roman" panose="02020603050405020304" pitchFamily="18" charset="0"/>
                <a:ea typeface="楷体_GB2312" pitchFamily="49" charset="-122"/>
              </a:rPr>
              <a:t>存储单元</a:t>
            </a:r>
          </a:p>
        </p:txBody>
      </p:sp>
      <p:sp>
        <p:nvSpPr>
          <p:cNvPr id="400390" name="Rectangle 6">
            <a:extLst>
              <a:ext uri="{FF2B5EF4-FFF2-40B4-BE49-F238E27FC236}">
                <a16:creationId xmlns:a16="http://schemas.microsoft.com/office/drawing/2014/main" id="{05E8E693-5A96-477B-88BE-68B7DB7C5969}"/>
              </a:ext>
            </a:extLst>
          </p:cNvPr>
          <p:cNvSpPr>
            <a:spLocks noChangeArrowheads="1"/>
          </p:cNvSpPr>
          <p:nvPr/>
        </p:nvSpPr>
        <p:spPr bwMode="auto">
          <a:xfrm>
            <a:off x="2924175" y="2614613"/>
            <a:ext cx="63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25000"/>
              </a:lnSpc>
            </a:pPr>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0391" name="Line 7">
            <a:extLst>
              <a:ext uri="{FF2B5EF4-FFF2-40B4-BE49-F238E27FC236}">
                <a16:creationId xmlns:a16="http://schemas.microsoft.com/office/drawing/2014/main" id="{03AF6A0B-1A65-4014-8F23-E9F51F6BEE0C}"/>
              </a:ext>
            </a:extLst>
          </p:cNvPr>
          <p:cNvSpPr>
            <a:spLocks noChangeShapeType="1"/>
          </p:cNvSpPr>
          <p:nvPr/>
        </p:nvSpPr>
        <p:spPr bwMode="auto">
          <a:xfrm>
            <a:off x="5634038" y="4992688"/>
            <a:ext cx="3175" cy="636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92" name="Line 8">
            <a:extLst>
              <a:ext uri="{FF2B5EF4-FFF2-40B4-BE49-F238E27FC236}">
                <a16:creationId xmlns:a16="http://schemas.microsoft.com/office/drawing/2014/main" id="{E84E10B4-A7AC-4489-9BF6-BE885CC5ED3B}"/>
              </a:ext>
            </a:extLst>
          </p:cNvPr>
          <p:cNvSpPr>
            <a:spLocks noChangeShapeType="1"/>
          </p:cNvSpPr>
          <p:nvPr/>
        </p:nvSpPr>
        <p:spPr bwMode="auto">
          <a:xfrm>
            <a:off x="4003675" y="5649913"/>
            <a:ext cx="212090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94" name="Line 10">
            <a:extLst>
              <a:ext uri="{FF2B5EF4-FFF2-40B4-BE49-F238E27FC236}">
                <a16:creationId xmlns:a16="http://schemas.microsoft.com/office/drawing/2014/main" id="{D28AC5FA-5CA2-4E50-8610-787A42CE1B9E}"/>
              </a:ext>
            </a:extLst>
          </p:cNvPr>
          <p:cNvSpPr>
            <a:spLocks noChangeShapeType="1"/>
          </p:cNvSpPr>
          <p:nvPr/>
        </p:nvSpPr>
        <p:spPr bwMode="auto">
          <a:xfrm flipH="1">
            <a:off x="3794125" y="3511550"/>
            <a:ext cx="526732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95" name="Oval 11">
            <a:extLst>
              <a:ext uri="{FF2B5EF4-FFF2-40B4-BE49-F238E27FC236}">
                <a16:creationId xmlns:a16="http://schemas.microsoft.com/office/drawing/2014/main" id="{DF9ED636-EE29-4374-ADC2-293037C00387}"/>
              </a:ext>
            </a:extLst>
          </p:cNvPr>
          <p:cNvSpPr>
            <a:spLocks noChangeArrowheads="1"/>
          </p:cNvSpPr>
          <p:nvPr/>
        </p:nvSpPr>
        <p:spPr bwMode="auto">
          <a:xfrm>
            <a:off x="6869113" y="2976563"/>
            <a:ext cx="101600" cy="74612"/>
          </a:xfrm>
          <a:prstGeom prst="ellipse">
            <a:avLst/>
          </a:prstGeom>
          <a:solidFill>
            <a:srgbClr val="000000"/>
          </a:solidFill>
          <a:ln w="11113">
            <a:solidFill>
              <a:srgbClr val="000000"/>
            </a:solidFill>
            <a:round/>
            <a:headEnd/>
            <a:tailEnd/>
          </a:ln>
        </p:spPr>
        <p:txBody>
          <a:bodyPr/>
          <a:lstStyle/>
          <a:p>
            <a:endParaRPr lang="zh-CN" altLang="en-US"/>
          </a:p>
        </p:txBody>
      </p:sp>
      <p:sp>
        <p:nvSpPr>
          <p:cNvPr id="400396" name="Line 12">
            <a:extLst>
              <a:ext uri="{FF2B5EF4-FFF2-40B4-BE49-F238E27FC236}">
                <a16:creationId xmlns:a16="http://schemas.microsoft.com/office/drawing/2014/main" id="{DFEC71EB-2FC6-4D2C-87B8-B0FB59AE6502}"/>
              </a:ext>
            </a:extLst>
          </p:cNvPr>
          <p:cNvSpPr>
            <a:spLocks noChangeShapeType="1"/>
          </p:cNvSpPr>
          <p:nvPr/>
        </p:nvSpPr>
        <p:spPr bwMode="auto">
          <a:xfrm flipV="1">
            <a:off x="3821113" y="2733675"/>
            <a:ext cx="18081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97" name="Line 13">
            <a:extLst>
              <a:ext uri="{FF2B5EF4-FFF2-40B4-BE49-F238E27FC236}">
                <a16:creationId xmlns:a16="http://schemas.microsoft.com/office/drawing/2014/main" id="{98567EFB-40FE-4F82-B29D-8FE8D6CDE693}"/>
              </a:ext>
            </a:extLst>
          </p:cNvPr>
          <p:cNvSpPr>
            <a:spLocks noChangeShapeType="1"/>
          </p:cNvSpPr>
          <p:nvPr/>
        </p:nvSpPr>
        <p:spPr bwMode="auto">
          <a:xfrm>
            <a:off x="6927850" y="2608263"/>
            <a:ext cx="4763" cy="36830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98" name="Line 14">
            <a:extLst>
              <a:ext uri="{FF2B5EF4-FFF2-40B4-BE49-F238E27FC236}">
                <a16:creationId xmlns:a16="http://schemas.microsoft.com/office/drawing/2014/main" id="{FF9143DE-1F84-4DA4-98B8-0C2C5498CC45}"/>
              </a:ext>
            </a:extLst>
          </p:cNvPr>
          <p:cNvSpPr>
            <a:spLocks noChangeShapeType="1"/>
          </p:cNvSpPr>
          <p:nvPr/>
        </p:nvSpPr>
        <p:spPr bwMode="auto">
          <a:xfrm>
            <a:off x="4822825" y="3017838"/>
            <a:ext cx="3175" cy="19399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99" name="Line 15">
            <a:extLst>
              <a:ext uri="{FF2B5EF4-FFF2-40B4-BE49-F238E27FC236}">
                <a16:creationId xmlns:a16="http://schemas.microsoft.com/office/drawing/2014/main" id="{DF07EC96-4231-47B4-A792-2186CA46551C}"/>
              </a:ext>
            </a:extLst>
          </p:cNvPr>
          <p:cNvSpPr>
            <a:spLocks noChangeShapeType="1"/>
          </p:cNvSpPr>
          <p:nvPr/>
        </p:nvSpPr>
        <p:spPr bwMode="auto">
          <a:xfrm flipH="1">
            <a:off x="4822825" y="3017838"/>
            <a:ext cx="209391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00" name="Line 16">
            <a:extLst>
              <a:ext uri="{FF2B5EF4-FFF2-40B4-BE49-F238E27FC236}">
                <a16:creationId xmlns:a16="http://schemas.microsoft.com/office/drawing/2014/main" id="{6395F389-C924-43B5-92D9-A02D30D010A6}"/>
              </a:ext>
            </a:extLst>
          </p:cNvPr>
          <p:cNvSpPr>
            <a:spLocks noChangeShapeType="1"/>
          </p:cNvSpPr>
          <p:nvPr/>
        </p:nvSpPr>
        <p:spPr bwMode="auto">
          <a:xfrm flipH="1">
            <a:off x="4035425" y="4957763"/>
            <a:ext cx="20859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01" name="Oval 17">
            <a:extLst>
              <a:ext uri="{FF2B5EF4-FFF2-40B4-BE49-F238E27FC236}">
                <a16:creationId xmlns:a16="http://schemas.microsoft.com/office/drawing/2014/main" id="{CC2F5A01-C720-46D7-937F-720CB1D85852}"/>
              </a:ext>
            </a:extLst>
          </p:cNvPr>
          <p:cNvSpPr>
            <a:spLocks noChangeArrowheads="1"/>
          </p:cNvSpPr>
          <p:nvPr/>
        </p:nvSpPr>
        <p:spPr bwMode="auto">
          <a:xfrm>
            <a:off x="4772025" y="4927600"/>
            <a:ext cx="104775" cy="77788"/>
          </a:xfrm>
          <a:prstGeom prst="ellipse">
            <a:avLst/>
          </a:prstGeom>
          <a:solidFill>
            <a:srgbClr val="000000"/>
          </a:solidFill>
          <a:ln w="11113">
            <a:solidFill>
              <a:srgbClr val="000000"/>
            </a:solidFill>
            <a:round/>
            <a:headEnd/>
            <a:tailEnd/>
          </a:ln>
        </p:spPr>
        <p:txBody>
          <a:bodyPr/>
          <a:lstStyle/>
          <a:p>
            <a:endParaRPr lang="zh-CN" altLang="en-US"/>
          </a:p>
        </p:txBody>
      </p:sp>
      <p:sp>
        <p:nvSpPr>
          <p:cNvPr id="400402" name="Rectangle 18">
            <a:extLst>
              <a:ext uri="{FF2B5EF4-FFF2-40B4-BE49-F238E27FC236}">
                <a16:creationId xmlns:a16="http://schemas.microsoft.com/office/drawing/2014/main" id="{5969A9F6-07EC-415D-88F6-6E0F372E90C2}"/>
              </a:ext>
            </a:extLst>
          </p:cNvPr>
          <p:cNvSpPr>
            <a:spLocks noChangeArrowheads="1"/>
          </p:cNvSpPr>
          <p:nvPr/>
        </p:nvSpPr>
        <p:spPr bwMode="auto">
          <a:xfrm>
            <a:off x="8445500" y="4265613"/>
            <a:ext cx="4905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03" name="Rectangle 19">
            <a:extLst>
              <a:ext uri="{FF2B5EF4-FFF2-40B4-BE49-F238E27FC236}">
                <a16:creationId xmlns:a16="http://schemas.microsoft.com/office/drawing/2014/main" id="{D1D83215-FDB0-47D2-8B9D-AC62ABD39BD2}"/>
              </a:ext>
            </a:extLst>
          </p:cNvPr>
          <p:cNvSpPr>
            <a:spLocks noChangeArrowheads="1"/>
          </p:cNvSpPr>
          <p:nvPr/>
        </p:nvSpPr>
        <p:spPr bwMode="auto">
          <a:xfrm>
            <a:off x="7275513" y="42211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04" name="Rectangle 20">
            <a:extLst>
              <a:ext uri="{FF2B5EF4-FFF2-40B4-BE49-F238E27FC236}">
                <a16:creationId xmlns:a16="http://schemas.microsoft.com/office/drawing/2014/main" id="{2127E012-E657-416C-A14A-AF801A81F466}"/>
              </a:ext>
            </a:extLst>
          </p:cNvPr>
          <p:cNvSpPr>
            <a:spLocks noChangeArrowheads="1"/>
          </p:cNvSpPr>
          <p:nvPr/>
        </p:nvSpPr>
        <p:spPr bwMode="auto">
          <a:xfrm>
            <a:off x="7485063" y="4286250"/>
            <a:ext cx="1571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T</a:t>
            </a:r>
            <a:endParaRPr lang="en-US" altLang="zh-CN" sz="2000" b="0">
              <a:latin typeface="Times New Roman" panose="02020603050405020304" pitchFamily="18" charset="0"/>
              <a:ea typeface="楷体_GB2312" pitchFamily="49" charset="-122"/>
            </a:endParaRPr>
          </a:p>
        </p:txBody>
      </p:sp>
      <p:grpSp>
        <p:nvGrpSpPr>
          <p:cNvPr id="400405" name="Group 21">
            <a:extLst>
              <a:ext uri="{FF2B5EF4-FFF2-40B4-BE49-F238E27FC236}">
                <a16:creationId xmlns:a16="http://schemas.microsoft.com/office/drawing/2014/main" id="{1E791452-7AA9-47CB-9EFE-E9E4D61856E4}"/>
              </a:ext>
            </a:extLst>
          </p:cNvPr>
          <p:cNvGrpSpPr>
            <a:grpSpLocks/>
          </p:cNvGrpSpPr>
          <p:nvPr/>
        </p:nvGrpSpPr>
        <p:grpSpPr bwMode="auto">
          <a:xfrm>
            <a:off x="7165975" y="3716338"/>
            <a:ext cx="1871663" cy="1436687"/>
            <a:chOff x="2813" y="2750"/>
            <a:chExt cx="480" cy="484"/>
          </a:xfrm>
        </p:grpSpPr>
        <p:sp>
          <p:nvSpPr>
            <p:cNvPr id="400406" name="Freeform 22">
              <a:extLst>
                <a:ext uri="{FF2B5EF4-FFF2-40B4-BE49-F238E27FC236}">
                  <a16:creationId xmlns:a16="http://schemas.microsoft.com/office/drawing/2014/main" id="{646523AF-3C28-4886-A542-02B3528F4AF5}"/>
                </a:ext>
              </a:extLst>
            </p:cNvPr>
            <p:cNvSpPr>
              <a:spLocks/>
            </p:cNvSpPr>
            <p:nvPr/>
          </p:nvSpPr>
          <p:spPr bwMode="auto">
            <a:xfrm>
              <a:off x="3284" y="2750"/>
              <a:ext cx="9" cy="24"/>
            </a:xfrm>
            <a:custGeom>
              <a:avLst/>
              <a:gdLst>
                <a:gd name="T0" fmla="*/ 20 w 20"/>
                <a:gd name="T1" fmla="*/ 6 h 49"/>
                <a:gd name="T2" fmla="*/ 20 w 20"/>
                <a:gd name="T3" fmla="*/ 0 h 49"/>
                <a:gd name="T4" fmla="*/ 15 w 20"/>
                <a:gd name="T5" fmla="*/ 0 h 49"/>
                <a:gd name="T6" fmla="*/ 0 w 20"/>
                <a:gd name="T7" fmla="*/ 0 h 49"/>
                <a:gd name="T8" fmla="*/ 0 w 20"/>
                <a:gd name="T9" fmla="*/ 11 h 49"/>
                <a:gd name="T10" fmla="*/ 15 w 20"/>
                <a:gd name="T11" fmla="*/ 11 h 49"/>
                <a:gd name="T12" fmla="*/ 15 w 20"/>
                <a:gd name="T13" fmla="*/ 6 h 49"/>
                <a:gd name="T14" fmla="*/ 9 w 20"/>
                <a:gd name="T15" fmla="*/ 6 h 49"/>
                <a:gd name="T16" fmla="*/ 9 w 20"/>
                <a:gd name="T17" fmla="*/ 49 h 49"/>
                <a:gd name="T18" fmla="*/ 20 w 20"/>
                <a:gd name="T19" fmla="*/ 49 h 49"/>
                <a:gd name="T20" fmla="*/ 20 w 20"/>
                <a:gd name="T21"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9">
                  <a:moveTo>
                    <a:pt x="20" y="6"/>
                  </a:moveTo>
                  <a:lnTo>
                    <a:pt x="20" y="0"/>
                  </a:lnTo>
                  <a:lnTo>
                    <a:pt x="15" y="0"/>
                  </a:lnTo>
                  <a:lnTo>
                    <a:pt x="0" y="0"/>
                  </a:lnTo>
                  <a:lnTo>
                    <a:pt x="0" y="11"/>
                  </a:lnTo>
                  <a:lnTo>
                    <a:pt x="15" y="11"/>
                  </a:lnTo>
                  <a:lnTo>
                    <a:pt x="15" y="6"/>
                  </a:lnTo>
                  <a:lnTo>
                    <a:pt x="9" y="6"/>
                  </a:lnTo>
                  <a:lnTo>
                    <a:pt x="9" y="49"/>
                  </a:lnTo>
                  <a:lnTo>
                    <a:pt x="20" y="49"/>
                  </a:lnTo>
                  <a:lnTo>
                    <a:pt x="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07" name="Rectangle 23">
              <a:extLst>
                <a:ext uri="{FF2B5EF4-FFF2-40B4-BE49-F238E27FC236}">
                  <a16:creationId xmlns:a16="http://schemas.microsoft.com/office/drawing/2014/main" id="{6AE86E05-BF3F-410D-8FF4-53F3E79FDD73}"/>
                </a:ext>
              </a:extLst>
            </p:cNvPr>
            <p:cNvSpPr>
              <a:spLocks noChangeArrowheads="1"/>
            </p:cNvSpPr>
            <p:nvPr/>
          </p:nvSpPr>
          <p:spPr bwMode="auto">
            <a:xfrm>
              <a:off x="3288" y="279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08" name="Rectangle 24">
              <a:extLst>
                <a:ext uri="{FF2B5EF4-FFF2-40B4-BE49-F238E27FC236}">
                  <a16:creationId xmlns:a16="http://schemas.microsoft.com/office/drawing/2014/main" id="{56D4D214-36A9-4A11-A8AC-9A50B2293B82}"/>
                </a:ext>
              </a:extLst>
            </p:cNvPr>
            <p:cNvSpPr>
              <a:spLocks noChangeArrowheads="1"/>
            </p:cNvSpPr>
            <p:nvPr/>
          </p:nvSpPr>
          <p:spPr bwMode="auto">
            <a:xfrm>
              <a:off x="3288" y="282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09" name="Rectangle 25">
              <a:extLst>
                <a:ext uri="{FF2B5EF4-FFF2-40B4-BE49-F238E27FC236}">
                  <a16:creationId xmlns:a16="http://schemas.microsoft.com/office/drawing/2014/main" id="{F79B5C6C-4C53-42A6-AFC5-8B67ED13CA2F}"/>
                </a:ext>
              </a:extLst>
            </p:cNvPr>
            <p:cNvSpPr>
              <a:spLocks noChangeArrowheads="1"/>
            </p:cNvSpPr>
            <p:nvPr/>
          </p:nvSpPr>
          <p:spPr bwMode="auto">
            <a:xfrm>
              <a:off x="3288" y="286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10" name="Rectangle 26">
              <a:extLst>
                <a:ext uri="{FF2B5EF4-FFF2-40B4-BE49-F238E27FC236}">
                  <a16:creationId xmlns:a16="http://schemas.microsoft.com/office/drawing/2014/main" id="{FEE48DE2-AEC9-4D6F-A1DD-6942EFA2CB35}"/>
                </a:ext>
              </a:extLst>
            </p:cNvPr>
            <p:cNvSpPr>
              <a:spLocks noChangeArrowheads="1"/>
            </p:cNvSpPr>
            <p:nvPr/>
          </p:nvSpPr>
          <p:spPr bwMode="auto">
            <a:xfrm>
              <a:off x="3288" y="290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11" name="Rectangle 27">
              <a:extLst>
                <a:ext uri="{FF2B5EF4-FFF2-40B4-BE49-F238E27FC236}">
                  <a16:creationId xmlns:a16="http://schemas.microsoft.com/office/drawing/2014/main" id="{8FEA97FC-92EB-4D88-B202-D04E1CE99809}"/>
                </a:ext>
              </a:extLst>
            </p:cNvPr>
            <p:cNvSpPr>
              <a:spLocks noChangeArrowheads="1"/>
            </p:cNvSpPr>
            <p:nvPr/>
          </p:nvSpPr>
          <p:spPr bwMode="auto">
            <a:xfrm>
              <a:off x="3288" y="294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12" name="Rectangle 28">
              <a:extLst>
                <a:ext uri="{FF2B5EF4-FFF2-40B4-BE49-F238E27FC236}">
                  <a16:creationId xmlns:a16="http://schemas.microsoft.com/office/drawing/2014/main" id="{00A98B08-8988-41DF-A713-881D1C0F9587}"/>
                </a:ext>
              </a:extLst>
            </p:cNvPr>
            <p:cNvSpPr>
              <a:spLocks noChangeArrowheads="1"/>
            </p:cNvSpPr>
            <p:nvPr/>
          </p:nvSpPr>
          <p:spPr bwMode="auto">
            <a:xfrm>
              <a:off x="3288" y="297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13" name="Rectangle 29">
              <a:extLst>
                <a:ext uri="{FF2B5EF4-FFF2-40B4-BE49-F238E27FC236}">
                  <a16:creationId xmlns:a16="http://schemas.microsoft.com/office/drawing/2014/main" id="{CE52456C-47D0-446D-AD03-8A01413F0D10}"/>
                </a:ext>
              </a:extLst>
            </p:cNvPr>
            <p:cNvSpPr>
              <a:spLocks noChangeArrowheads="1"/>
            </p:cNvSpPr>
            <p:nvPr/>
          </p:nvSpPr>
          <p:spPr bwMode="auto">
            <a:xfrm>
              <a:off x="3288" y="301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14" name="Rectangle 30">
              <a:extLst>
                <a:ext uri="{FF2B5EF4-FFF2-40B4-BE49-F238E27FC236}">
                  <a16:creationId xmlns:a16="http://schemas.microsoft.com/office/drawing/2014/main" id="{73F72353-C202-4095-B45E-CCCFA1DBB262}"/>
                </a:ext>
              </a:extLst>
            </p:cNvPr>
            <p:cNvSpPr>
              <a:spLocks noChangeArrowheads="1"/>
            </p:cNvSpPr>
            <p:nvPr/>
          </p:nvSpPr>
          <p:spPr bwMode="auto">
            <a:xfrm>
              <a:off x="3288" y="305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15" name="Rectangle 31">
              <a:extLst>
                <a:ext uri="{FF2B5EF4-FFF2-40B4-BE49-F238E27FC236}">
                  <a16:creationId xmlns:a16="http://schemas.microsoft.com/office/drawing/2014/main" id="{C584DCB3-6A79-46A8-A8B0-84DACC333AB5}"/>
                </a:ext>
              </a:extLst>
            </p:cNvPr>
            <p:cNvSpPr>
              <a:spLocks noChangeArrowheads="1"/>
            </p:cNvSpPr>
            <p:nvPr/>
          </p:nvSpPr>
          <p:spPr bwMode="auto">
            <a:xfrm>
              <a:off x="3288" y="309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16" name="Rectangle 32">
              <a:extLst>
                <a:ext uri="{FF2B5EF4-FFF2-40B4-BE49-F238E27FC236}">
                  <a16:creationId xmlns:a16="http://schemas.microsoft.com/office/drawing/2014/main" id="{92952917-C173-49F7-821F-A4AA7D6E154A}"/>
                </a:ext>
              </a:extLst>
            </p:cNvPr>
            <p:cNvSpPr>
              <a:spLocks noChangeArrowheads="1"/>
            </p:cNvSpPr>
            <p:nvPr/>
          </p:nvSpPr>
          <p:spPr bwMode="auto">
            <a:xfrm>
              <a:off x="3288" y="312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17" name="Rectangle 33">
              <a:extLst>
                <a:ext uri="{FF2B5EF4-FFF2-40B4-BE49-F238E27FC236}">
                  <a16:creationId xmlns:a16="http://schemas.microsoft.com/office/drawing/2014/main" id="{22EFA5E4-DC10-4F34-8255-5F6580523982}"/>
                </a:ext>
              </a:extLst>
            </p:cNvPr>
            <p:cNvSpPr>
              <a:spLocks noChangeArrowheads="1"/>
            </p:cNvSpPr>
            <p:nvPr/>
          </p:nvSpPr>
          <p:spPr bwMode="auto">
            <a:xfrm>
              <a:off x="3288" y="316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18" name="Rectangle 34">
              <a:extLst>
                <a:ext uri="{FF2B5EF4-FFF2-40B4-BE49-F238E27FC236}">
                  <a16:creationId xmlns:a16="http://schemas.microsoft.com/office/drawing/2014/main" id="{D7182800-5D27-4205-B4C1-4BFD3B54C368}"/>
                </a:ext>
              </a:extLst>
            </p:cNvPr>
            <p:cNvSpPr>
              <a:spLocks noChangeArrowheads="1"/>
            </p:cNvSpPr>
            <p:nvPr/>
          </p:nvSpPr>
          <p:spPr bwMode="auto">
            <a:xfrm>
              <a:off x="3288" y="320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19" name="Rectangle 35">
              <a:extLst>
                <a:ext uri="{FF2B5EF4-FFF2-40B4-BE49-F238E27FC236}">
                  <a16:creationId xmlns:a16="http://schemas.microsoft.com/office/drawing/2014/main" id="{9A3E27D7-8587-4F49-A8CE-F92939101E33}"/>
                </a:ext>
              </a:extLst>
            </p:cNvPr>
            <p:cNvSpPr>
              <a:spLocks noChangeArrowheads="1"/>
            </p:cNvSpPr>
            <p:nvPr/>
          </p:nvSpPr>
          <p:spPr bwMode="auto">
            <a:xfrm>
              <a:off x="3261"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20" name="Rectangle 36">
              <a:extLst>
                <a:ext uri="{FF2B5EF4-FFF2-40B4-BE49-F238E27FC236}">
                  <a16:creationId xmlns:a16="http://schemas.microsoft.com/office/drawing/2014/main" id="{71D5445C-2B1E-42F6-95CF-A813AE98F9BA}"/>
                </a:ext>
              </a:extLst>
            </p:cNvPr>
            <p:cNvSpPr>
              <a:spLocks noChangeArrowheads="1"/>
            </p:cNvSpPr>
            <p:nvPr/>
          </p:nvSpPr>
          <p:spPr bwMode="auto">
            <a:xfrm>
              <a:off x="3224"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21" name="Rectangle 37">
              <a:extLst>
                <a:ext uri="{FF2B5EF4-FFF2-40B4-BE49-F238E27FC236}">
                  <a16:creationId xmlns:a16="http://schemas.microsoft.com/office/drawing/2014/main" id="{1F7596CC-43BF-497C-8DC0-9F2083D4ACEA}"/>
                </a:ext>
              </a:extLst>
            </p:cNvPr>
            <p:cNvSpPr>
              <a:spLocks noChangeArrowheads="1"/>
            </p:cNvSpPr>
            <p:nvPr/>
          </p:nvSpPr>
          <p:spPr bwMode="auto">
            <a:xfrm>
              <a:off x="3187"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22" name="Rectangle 38">
              <a:extLst>
                <a:ext uri="{FF2B5EF4-FFF2-40B4-BE49-F238E27FC236}">
                  <a16:creationId xmlns:a16="http://schemas.microsoft.com/office/drawing/2014/main" id="{7C9DD7FE-84A6-4103-93FF-FFC45CC78A75}"/>
                </a:ext>
              </a:extLst>
            </p:cNvPr>
            <p:cNvSpPr>
              <a:spLocks noChangeArrowheads="1"/>
            </p:cNvSpPr>
            <p:nvPr/>
          </p:nvSpPr>
          <p:spPr bwMode="auto">
            <a:xfrm>
              <a:off x="3150"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23" name="Rectangle 39">
              <a:extLst>
                <a:ext uri="{FF2B5EF4-FFF2-40B4-BE49-F238E27FC236}">
                  <a16:creationId xmlns:a16="http://schemas.microsoft.com/office/drawing/2014/main" id="{7C7BBB95-6524-47DA-BF31-32A0EDF81C35}"/>
                </a:ext>
              </a:extLst>
            </p:cNvPr>
            <p:cNvSpPr>
              <a:spLocks noChangeArrowheads="1"/>
            </p:cNvSpPr>
            <p:nvPr/>
          </p:nvSpPr>
          <p:spPr bwMode="auto">
            <a:xfrm>
              <a:off x="3113"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24" name="Rectangle 40">
              <a:extLst>
                <a:ext uri="{FF2B5EF4-FFF2-40B4-BE49-F238E27FC236}">
                  <a16:creationId xmlns:a16="http://schemas.microsoft.com/office/drawing/2014/main" id="{1C3A3DE8-1DB0-4235-B9A4-5993495F912E}"/>
                </a:ext>
              </a:extLst>
            </p:cNvPr>
            <p:cNvSpPr>
              <a:spLocks noChangeArrowheads="1"/>
            </p:cNvSpPr>
            <p:nvPr/>
          </p:nvSpPr>
          <p:spPr bwMode="auto">
            <a:xfrm>
              <a:off x="3076"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25" name="Rectangle 41">
              <a:extLst>
                <a:ext uri="{FF2B5EF4-FFF2-40B4-BE49-F238E27FC236}">
                  <a16:creationId xmlns:a16="http://schemas.microsoft.com/office/drawing/2014/main" id="{A583A923-DAB4-4510-9F93-4CFA9337FADB}"/>
                </a:ext>
              </a:extLst>
            </p:cNvPr>
            <p:cNvSpPr>
              <a:spLocks noChangeArrowheads="1"/>
            </p:cNvSpPr>
            <p:nvPr/>
          </p:nvSpPr>
          <p:spPr bwMode="auto">
            <a:xfrm>
              <a:off x="3039"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26" name="Rectangle 42">
              <a:extLst>
                <a:ext uri="{FF2B5EF4-FFF2-40B4-BE49-F238E27FC236}">
                  <a16:creationId xmlns:a16="http://schemas.microsoft.com/office/drawing/2014/main" id="{C57B5DF7-A246-410D-8FA5-34491AF8E162}"/>
                </a:ext>
              </a:extLst>
            </p:cNvPr>
            <p:cNvSpPr>
              <a:spLocks noChangeArrowheads="1"/>
            </p:cNvSpPr>
            <p:nvPr/>
          </p:nvSpPr>
          <p:spPr bwMode="auto">
            <a:xfrm>
              <a:off x="3002"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27" name="Rectangle 43">
              <a:extLst>
                <a:ext uri="{FF2B5EF4-FFF2-40B4-BE49-F238E27FC236}">
                  <a16:creationId xmlns:a16="http://schemas.microsoft.com/office/drawing/2014/main" id="{2D9A33A3-D56B-4689-AFDE-466896374852}"/>
                </a:ext>
              </a:extLst>
            </p:cNvPr>
            <p:cNvSpPr>
              <a:spLocks noChangeArrowheads="1"/>
            </p:cNvSpPr>
            <p:nvPr/>
          </p:nvSpPr>
          <p:spPr bwMode="auto">
            <a:xfrm>
              <a:off x="2965"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28" name="Rectangle 44">
              <a:extLst>
                <a:ext uri="{FF2B5EF4-FFF2-40B4-BE49-F238E27FC236}">
                  <a16:creationId xmlns:a16="http://schemas.microsoft.com/office/drawing/2014/main" id="{08A84E93-17BC-4D74-B671-8048C7A6BC9F}"/>
                </a:ext>
              </a:extLst>
            </p:cNvPr>
            <p:cNvSpPr>
              <a:spLocks noChangeArrowheads="1"/>
            </p:cNvSpPr>
            <p:nvPr/>
          </p:nvSpPr>
          <p:spPr bwMode="auto">
            <a:xfrm>
              <a:off x="2928"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29" name="Rectangle 45">
              <a:extLst>
                <a:ext uri="{FF2B5EF4-FFF2-40B4-BE49-F238E27FC236}">
                  <a16:creationId xmlns:a16="http://schemas.microsoft.com/office/drawing/2014/main" id="{75E2DF9A-9324-45C5-932D-B2F86D018767}"/>
                </a:ext>
              </a:extLst>
            </p:cNvPr>
            <p:cNvSpPr>
              <a:spLocks noChangeArrowheads="1"/>
            </p:cNvSpPr>
            <p:nvPr/>
          </p:nvSpPr>
          <p:spPr bwMode="auto">
            <a:xfrm>
              <a:off x="2890"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30" name="Rectangle 46">
              <a:extLst>
                <a:ext uri="{FF2B5EF4-FFF2-40B4-BE49-F238E27FC236}">
                  <a16:creationId xmlns:a16="http://schemas.microsoft.com/office/drawing/2014/main" id="{BCF8D5A5-4869-4695-9536-723D33B1D724}"/>
                </a:ext>
              </a:extLst>
            </p:cNvPr>
            <p:cNvSpPr>
              <a:spLocks noChangeArrowheads="1"/>
            </p:cNvSpPr>
            <p:nvPr/>
          </p:nvSpPr>
          <p:spPr bwMode="auto">
            <a:xfrm>
              <a:off x="2853"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31" name="Rectangle 47">
              <a:extLst>
                <a:ext uri="{FF2B5EF4-FFF2-40B4-BE49-F238E27FC236}">
                  <a16:creationId xmlns:a16="http://schemas.microsoft.com/office/drawing/2014/main" id="{700553C2-E93D-414E-B7FB-590AC36B0D8A}"/>
                </a:ext>
              </a:extLst>
            </p:cNvPr>
            <p:cNvSpPr>
              <a:spLocks noChangeArrowheads="1"/>
            </p:cNvSpPr>
            <p:nvPr/>
          </p:nvSpPr>
          <p:spPr bwMode="auto">
            <a:xfrm>
              <a:off x="2816"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32" name="Rectangle 48">
              <a:extLst>
                <a:ext uri="{FF2B5EF4-FFF2-40B4-BE49-F238E27FC236}">
                  <a16:creationId xmlns:a16="http://schemas.microsoft.com/office/drawing/2014/main" id="{E969D591-AC6B-4601-8826-9AF10EE68963}"/>
                </a:ext>
              </a:extLst>
            </p:cNvPr>
            <p:cNvSpPr>
              <a:spLocks noChangeArrowheads="1"/>
            </p:cNvSpPr>
            <p:nvPr/>
          </p:nvSpPr>
          <p:spPr bwMode="auto">
            <a:xfrm>
              <a:off x="2813" y="319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33" name="Rectangle 49">
              <a:extLst>
                <a:ext uri="{FF2B5EF4-FFF2-40B4-BE49-F238E27FC236}">
                  <a16:creationId xmlns:a16="http://schemas.microsoft.com/office/drawing/2014/main" id="{989E5937-52BD-4DA6-AEE9-92AF6E0F5A12}"/>
                </a:ext>
              </a:extLst>
            </p:cNvPr>
            <p:cNvSpPr>
              <a:spLocks noChangeArrowheads="1"/>
            </p:cNvSpPr>
            <p:nvPr/>
          </p:nvSpPr>
          <p:spPr bwMode="auto">
            <a:xfrm>
              <a:off x="2813" y="315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34" name="Rectangle 50">
              <a:extLst>
                <a:ext uri="{FF2B5EF4-FFF2-40B4-BE49-F238E27FC236}">
                  <a16:creationId xmlns:a16="http://schemas.microsoft.com/office/drawing/2014/main" id="{066B9E6F-7DD1-43B2-8FD6-E33D89FD6967}"/>
                </a:ext>
              </a:extLst>
            </p:cNvPr>
            <p:cNvSpPr>
              <a:spLocks noChangeArrowheads="1"/>
            </p:cNvSpPr>
            <p:nvPr/>
          </p:nvSpPr>
          <p:spPr bwMode="auto">
            <a:xfrm>
              <a:off x="2813" y="311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35" name="Rectangle 51">
              <a:extLst>
                <a:ext uri="{FF2B5EF4-FFF2-40B4-BE49-F238E27FC236}">
                  <a16:creationId xmlns:a16="http://schemas.microsoft.com/office/drawing/2014/main" id="{721ECC8B-5847-45A5-B1BE-BFE0AE3F96C6}"/>
                </a:ext>
              </a:extLst>
            </p:cNvPr>
            <p:cNvSpPr>
              <a:spLocks noChangeArrowheads="1"/>
            </p:cNvSpPr>
            <p:nvPr/>
          </p:nvSpPr>
          <p:spPr bwMode="auto">
            <a:xfrm>
              <a:off x="2813" y="308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36" name="Rectangle 52">
              <a:extLst>
                <a:ext uri="{FF2B5EF4-FFF2-40B4-BE49-F238E27FC236}">
                  <a16:creationId xmlns:a16="http://schemas.microsoft.com/office/drawing/2014/main" id="{DA9E05AC-F8F4-49CB-870F-83F5AC1D425C}"/>
                </a:ext>
              </a:extLst>
            </p:cNvPr>
            <p:cNvSpPr>
              <a:spLocks noChangeArrowheads="1"/>
            </p:cNvSpPr>
            <p:nvPr/>
          </p:nvSpPr>
          <p:spPr bwMode="auto">
            <a:xfrm>
              <a:off x="2813" y="304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37" name="Rectangle 53">
              <a:extLst>
                <a:ext uri="{FF2B5EF4-FFF2-40B4-BE49-F238E27FC236}">
                  <a16:creationId xmlns:a16="http://schemas.microsoft.com/office/drawing/2014/main" id="{142ACCBD-B51F-4F2C-9A35-6245897112D5}"/>
                </a:ext>
              </a:extLst>
            </p:cNvPr>
            <p:cNvSpPr>
              <a:spLocks noChangeArrowheads="1"/>
            </p:cNvSpPr>
            <p:nvPr/>
          </p:nvSpPr>
          <p:spPr bwMode="auto">
            <a:xfrm>
              <a:off x="2813" y="300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38" name="Rectangle 54">
              <a:extLst>
                <a:ext uri="{FF2B5EF4-FFF2-40B4-BE49-F238E27FC236}">
                  <a16:creationId xmlns:a16="http://schemas.microsoft.com/office/drawing/2014/main" id="{7103F4A3-8B43-45E8-BC7D-02D824639809}"/>
                </a:ext>
              </a:extLst>
            </p:cNvPr>
            <p:cNvSpPr>
              <a:spLocks noChangeArrowheads="1"/>
            </p:cNvSpPr>
            <p:nvPr/>
          </p:nvSpPr>
          <p:spPr bwMode="auto">
            <a:xfrm>
              <a:off x="2813" y="296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39" name="Rectangle 55">
              <a:extLst>
                <a:ext uri="{FF2B5EF4-FFF2-40B4-BE49-F238E27FC236}">
                  <a16:creationId xmlns:a16="http://schemas.microsoft.com/office/drawing/2014/main" id="{0BC24342-3C3E-45CC-9357-6D5A09A91C14}"/>
                </a:ext>
              </a:extLst>
            </p:cNvPr>
            <p:cNvSpPr>
              <a:spLocks noChangeArrowheads="1"/>
            </p:cNvSpPr>
            <p:nvPr/>
          </p:nvSpPr>
          <p:spPr bwMode="auto">
            <a:xfrm>
              <a:off x="2813" y="293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40" name="Rectangle 56">
              <a:extLst>
                <a:ext uri="{FF2B5EF4-FFF2-40B4-BE49-F238E27FC236}">
                  <a16:creationId xmlns:a16="http://schemas.microsoft.com/office/drawing/2014/main" id="{E15F874D-0A09-48EE-914A-63155943C971}"/>
                </a:ext>
              </a:extLst>
            </p:cNvPr>
            <p:cNvSpPr>
              <a:spLocks noChangeArrowheads="1"/>
            </p:cNvSpPr>
            <p:nvPr/>
          </p:nvSpPr>
          <p:spPr bwMode="auto">
            <a:xfrm>
              <a:off x="2813" y="289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41" name="Rectangle 57">
              <a:extLst>
                <a:ext uri="{FF2B5EF4-FFF2-40B4-BE49-F238E27FC236}">
                  <a16:creationId xmlns:a16="http://schemas.microsoft.com/office/drawing/2014/main" id="{31A47D30-88C8-4929-8033-1CA8465DB07F}"/>
                </a:ext>
              </a:extLst>
            </p:cNvPr>
            <p:cNvSpPr>
              <a:spLocks noChangeArrowheads="1"/>
            </p:cNvSpPr>
            <p:nvPr/>
          </p:nvSpPr>
          <p:spPr bwMode="auto">
            <a:xfrm>
              <a:off x="2813" y="285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42" name="Rectangle 58">
              <a:extLst>
                <a:ext uri="{FF2B5EF4-FFF2-40B4-BE49-F238E27FC236}">
                  <a16:creationId xmlns:a16="http://schemas.microsoft.com/office/drawing/2014/main" id="{CC2837ED-0042-490B-AACC-67FE73B912D4}"/>
                </a:ext>
              </a:extLst>
            </p:cNvPr>
            <p:cNvSpPr>
              <a:spLocks noChangeArrowheads="1"/>
            </p:cNvSpPr>
            <p:nvPr/>
          </p:nvSpPr>
          <p:spPr bwMode="auto">
            <a:xfrm>
              <a:off x="2813" y="281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43" name="Rectangle 59">
              <a:extLst>
                <a:ext uri="{FF2B5EF4-FFF2-40B4-BE49-F238E27FC236}">
                  <a16:creationId xmlns:a16="http://schemas.microsoft.com/office/drawing/2014/main" id="{2FF5A8C1-A76E-44A3-9B93-9CAD10D52DB5}"/>
                </a:ext>
              </a:extLst>
            </p:cNvPr>
            <p:cNvSpPr>
              <a:spLocks noChangeArrowheads="1"/>
            </p:cNvSpPr>
            <p:nvPr/>
          </p:nvSpPr>
          <p:spPr bwMode="auto">
            <a:xfrm>
              <a:off x="2813" y="278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44" name="Freeform 60">
              <a:extLst>
                <a:ext uri="{FF2B5EF4-FFF2-40B4-BE49-F238E27FC236}">
                  <a16:creationId xmlns:a16="http://schemas.microsoft.com/office/drawing/2014/main" id="{030F78BB-546B-42C8-9CBB-99B92CC1AFE2}"/>
                </a:ext>
              </a:extLst>
            </p:cNvPr>
            <p:cNvSpPr>
              <a:spLocks/>
            </p:cNvSpPr>
            <p:nvPr/>
          </p:nvSpPr>
          <p:spPr bwMode="auto">
            <a:xfrm>
              <a:off x="2813" y="2750"/>
              <a:ext cx="10" cy="16"/>
            </a:xfrm>
            <a:custGeom>
              <a:avLst/>
              <a:gdLst>
                <a:gd name="T0" fmla="*/ 0 w 21"/>
                <a:gd name="T1" fmla="*/ 32 h 32"/>
                <a:gd name="T2" fmla="*/ 10 w 21"/>
                <a:gd name="T3" fmla="*/ 32 h 32"/>
                <a:gd name="T4" fmla="*/ 10 w 21"/>
                <a:gd name="T5" fmla="*/ 6 h 32"/>
                <a:gd name="T6" fmla="*/ 5 w 21"/>
                <a:gd name="T7" fmla="*/ 6 h 32"/>
                <a:gd name="T8" fmla="*/ 5 w 21"/>
                <a:gd name="T9" fmla="*/ 11 h 32"/>
                <a:gd name="T10" fmla="*/ 21 w 21"/>
                <a:gd name="T11" fmla="*/ 11 h 32"/>
                <a:gd name="T12" fmla="*/ 21 w 21"/>
                <a:gd name="T13" fmla="*/ 0 h 32"/>
                <a:gd name="T14" fmla="*/ 5 w 21"/>
                <a:gd name="T15" fmla="*/ 0 h 32"/>
                <a:gd name="T16" fmla="*/ 0 w 21"/>
                <a:gd name="T17" fmla="*/ 0 h 32"/>
                <a:gd name="T18" fmla="*/ 0 w 21"/>
                <a:gd name="T19" fmla="*/ 6 h 32"/>
                <a:gd name="T20" fmla="*/ 0 w 21"/>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2">
                  <a:moveTo>
                    <a:pt x="0" y="32"/>
                  </a:moveTo>
                  <a:lnTo>
                    <a:pt x="10" y="32"/>
                  </a:lnTo>
                  <a:lnTo>
                    <a:pt x="10" y="6"/>
                  </a:lnTo>
                  <a:lnTo>
                    <a:pt x="5" y="6"/>
                  </a:lnTo>
                  <a:lnTo>
                    <a:pt x="5" y="11"/>
                  </a:lnTo>
                  <a:lnTo>
                    <a:pt x="21" y="11"/>
                  </a:lnTo>
                  <a:lnTo>
                    <a:pt x="21" y="0"/>
                  </a:lnTo>
                  <a:lnTo>
                    <a:pt x="5" y="0"/>
                  </a:lnTo>
                  <a:lnTo>
                    <a:pt x="0" y="0"/>
                  </a:lnTo>
                  <a:lnTo>
                    <a:pt x="0" y="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45" name="Rectangle 61">
              <a:extLst>
                <a:ext uri="{FF2B5EF4-FFF2-40B4-BE49-F238E27FC236}">
                  <a16:creationId xmlns:a16="http://schemas.microsoft.com/office/drawing/2014/main" id="{874C2CAB-3A27-416E-A216-1E6FC4EBE716}"/>
                </a:ext>
              </a:extLst>
            </p:cNvPr>
            <p:cNvSpPr>
              <a:spLocks noChangeArrowheads="1"/>
            </p:cNvSpPr>
            <p:nvPr/>
          </p:nvSpPr>
          <p:spPr bwMode="auto">
            <a:xfrm>
              <a:off x="2839"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46" name="Rectangle 62">
              <a:extLst>
                <a:ext uri="{FF2B5EF4-FFF2-40B4-BE49-F238E27FC236}">
                  <a16:creationId xmlns:a16="http://schemas.microsoft.com/office/drawing/2014/main" id="{30BF6B0C-F2D8-419D-88D7-ACC4BF2304EC}"/>
                </a:ext>
              </a:extLst>
            </p:cNvPr>
            <p:cNvSpPr>
              <a:spLocks noChangeArrowheads="1"/>
            </p:cNvSpPr>
            <p:nvPr/>
          </p:nvSpPr>
          <p:spPr bwMode="auto">
            <a:xfrm>
              <a:off x="2876"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47" name="Rectangle 63">
              <a:extLst>
                <a:ext uri="{FF2B5EF4-FFF2-40B4-BE49-F238E27FC236}">
                  <a16:creationId xmlns:a16="http://schemas.microsoft.com/office/drawing/2014/main" id="{9367F914-B054-4E3C-A0CD-9175B6FA9DD6}"/>
                </a:ext>
              </a:extLst>
            </p:cNvPr>
            <p:cNvSpPr>
              <a:spLocks noChangeArrowheads="1"/>
            </p:cNvSpPr>
            <p:nvPr/>
          </p:nvSpPr>
          <p:spPr bwMode="auto">
            <a:xfrm>
              <a:off x="2913"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48" name="Rectangle 64">
              <a:extLst>
                <a:ext uri="{FF2B5EF4-FFF2-40B4-BE49-F238E27FC236}">
                  <a16:creationId xmlns:a16="http://schemas.microsoft.com/office/drawing/2014/main" id="{FCDD1CE7-FF6D-4987-B9C7-77328ABA1A88}"/>
                </a:ext>
              </a:extLst>
            </p:cNvPr>
            <p:cNvSpPr>
              <a:spLocks noChangeArrowheads="1"/>
            </p:cNvSpPr>
            <p:nvPr/>
          </p:nvSpPr>
          <p:spPr bwMode="auto">
            <a:xfrm>
              <a:off x="2950"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49" name="Rectangle 65">
              <a:extLst>
                <a:ext uri="{FF2B5EF4-FFF2-40B4-BE49-F238E27FC236}">
                  <a16:creationId xmlns:a16="http://schemas.microsoft.com/office/drawing/2014/main" id="{C56BAB39-1C4F-4594-9E79-8EBDE003A0BC}"/>
                </a:ext>
              </a:extLst>
            </p:cNvPr>
            <p:cNvSpPr>
              <a:spLocks noChangeArrowheads="1"/>
            </p:cNvSpPr>
            <p:nvPr/>
          </p:nvSpPr>
          <p:spPr bwMode="auto">
            <a:xfrm>
              <a:off x="2987"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50" name="Rectangle 66">
              <a:extLst>
                <a:ext uri="{FF2B5EF4-FFF2-40B4-BE49-F238E27FC236}">
                  <a16:creationId xmlns:a16="http://schemas.microsoft.com/office/drawing/2014/main" id="{D7740516-FD35-4F5A-A83A-EE5B6DD5224D}"/>
                </a:ext>
              </a:extLst>
            </p:cNvPr>
            <p:cNvSpPr>
              <a:spLocks noChangeArrowheads="1"/>
            </p:cNvSpPr>
            <p:nvPr/>
          </p:nvSpPr>
          <p:spPr bwMode="auto">
            <a:xfrm>
              <a:off x="3025"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51" name="Rectangle 67">
              <a:extLst>
                <a:ext uri="{FF2B5EF4-FFF2-40B4-BE49-F238E27FC236}">
                  <a16:creationId xmlns:a16="http://schemas.microsoft.com/office/drawing/2014/main" id="{4ADEA00D-5DFD-40C9-91F0-B8705CEB9747}"/>
                </a:ext>
              </a:extLst>
            </p:cNvPr>
            <p:cNvSpPr>
              <a:spLocks noChangeArrowheads="1"/>
            </p:cNvSpPr>
            <p:nvPr/>
          </p:nvSpPr>
          <p:spPr bwMode="auto">
            <a:xfrm>
              <a:off x="3062"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52" name="Rectangle 68">
              <a:extLst>
                <a:ext uri="{FF2B5EF4-FFF2-40B4-BE49-F238E27FC236}">
                  <a16:creationId xmlns:a16="http://schemas.microsoft.com/office/drawing/2014/main" id="{E99708D4-1CE7-47DA-89B8-2C5DB1842153}"/>
                </a:ext>
              </a:extLst>
            </p:cNvPr>
            <p:cNvSpPr>
              <a:spLocks noChangeArrowheads="1"/>
            </p:cNvSpPr>
            <p:nvPr/>
          </p:nvSpPr>
          <p:spPr bwMode="auto">
            <a:xfrm>
              <a:off x="3099"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53" name="Rectangle 69">
              <a:extLst>
                <a:ext uri="{FF2B5EF4-FFF2-40B4-BE49-F238E27FC236}">
                  <a16:creationId xmlns:a16="http://schemas.microsoft.com/office/drawing/2014/main" id="{2A45F76E-1146-4D8C-8248-4660932FD40A}"/>
                </a:ext>
              </a:extLst>
            </p:cNvPr>
            <p:cNvSpPr>
              <a:spLocks noChangeArrowheads="1"/>
            </p:cNvSpPr>
            <p:nvPr/>
          </p:nvSpPr>
          <p:spPr bwMode="auto">
            <a:xfrm>
              <a:off x="3136"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54" name="Rectangle 70">
              <a:extLst>
                <a:ext uri="{FF2B5EF4-FFF2-40B4-BE49-F238E27FC236}">
                  <a16:creationId xmlns:a16="http://schemas.microsoft.com/office/drawing/2014/main" id="{CA090D4F-43DE-4402-9640-1FC17DCCEE2C}"/>
                </a:ext>
              </a:extLst>
            </p:cNvPr>
            <p:cNvSpPr>
              <a:spLocks noChangeArrowheads="1"/>
            </p:cNvSpPr>
            <p:nvPr/>
          </p:nvSpPr>
          <p:spPr bwMode="auto">
            <a:xfrm>
              <a:off x="3173"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55" name="Rectangle 71">
              <a:extLst>
                <a:ext uri="{FF2B5EF4-FFF2-40B4-BE49-F238E27FC236}">
                  <a16:creationId xmlns:a16="http://schemas.microsoft.com/office/drawing/2014/main" id="{1355341A-0E85-4799-94AC-C0267E9A6ADF}"/>
                </a:ext>
              </a:extLst>
            </p:cNvPr>
            <p:cNvSpPr>
              <a:spLocks noChangeArrowheads="1"/>
            </p:cNvSpPr>
            <p:nvPr/>
          </p:nvSpPr>
          <p:spPr bwMode="auto">
            <a:xfrm>
              <a:off x="3210"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56" name="Rectangle 72">
              <a:extLst>
                <a:ext uri="{FF2B5EF4-FFF2-40B4-BE49-F238E27FC236}">
                  <a16:creationId xmlns:a16="http://schemas.microsoft.com/office/drawing/2014/main" id="{39616CB3-797E-45D2-BA39-30612EEF83FC}"/>
                </a:ext>
              </a:extLst>
            </p:cNvPr>
            <p:cNvSpPr>
              <a:spLocks noChangeArrowheads="1"/>
            </p:cNvSpPr>
            <p:nvPr/>
          </p:nvSpPr>
          <p:spPr bwMode="auto">
            <a:xfrm>
              <a:off x="3247"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400457" name="Oval 73">
            <a:extLst>
              <a:ext uri="{FF2B5EF4-FFF2-40B4-BE49-F238E27FC236}">
                <a16:creationId xmlns:a16="http://schemas.microsoft.com/office/drawing/2014/main" id="{5F8831F0-8587-4D2C-A283-5D635BE63C7C}"/>
              </a:ext>
            </a:extLst>
          </p:cNvPr>
          <p:cNvSpPr>
            <a:spLocks noChangeArrowheads="1"/>
          </p:cNvSpPr>
          <p:nvPr/>
        </p:nvSpPr>
        <p:spPr bwMode="auto">
          <a:xfrm>
            <a:off x="7570788" y="3470275"/>
            <a:ext cx="101600" cy="76200"/>
          </a:xfrm>
          <a:prstGeom prst="ellipse">
            <a:avLst/>
          </a:prstGeom>
          <a:solidFill>
            <a:srgbClr val="000000"/>
          </a:solidFill>
          <a:ln w="11113">
            <a:solidFill>
              <a:srgbClr val="000000"/>
            </a:solidFill>
            <a:round/>
            <a:headEnd/>
            <a:tailEnd/>
          </a:ln>
        </p:spPr>
        <p:txBody>
          <a:bodyPr/>
          <a:lstStyle/>
          <a:p>
            <a:endParaRPr lang="zh-CN" altLang="en-US"/>
          </a:p>
        </p:txBody>
      </p:sp>
      <p:sp>
        <p:nvSpPr>
          <p:cNvPr id="400458" name="Line 74">
            <a:extLst>
              <a:ext uri="{FF2B5EF4-FFF2-40B4-BE49-F238E27FC236}">
                <a16:creationId xmlns:a16="http://schemas.microsoft.com/office/drawing/2014/main" id="{C36038EC-A2FD-442B-8AC7-CE75EF855F4C}"/>
              </a:ext>
            </a:extLst>
          </p:cNvPr>
          <p:cNvSpPr>
            <a:spLocks noChangeShapeType="1"/>
          </p:cNvSpPr>
          <p:nvPr/>
        </p:nvSpPr>
        <p:spPr bwMode="auto">
          <a:xfrm>
            <a:off x="7613650" y="3502025"/>
            <a:ext cx="4763" cy="3651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59" name="Line 75">
            <a:extLst>
              <a:ext uri="{FF2B5EF4-FFF2-40B4-BE49-F238E27FC236}">
                <a16:creationId xmlns:a16="http://schemas.microsoft.com/office/drawing/2014/main" id="{5ABA205D-01FB-4214-B0E7-C45465BD9F31}"/>
              </a:ext>
            </a:extLst>
          </p:cNvPr>
          <p:cNvSpPr>
            <a:spLocks noChangeShapeType="1"/>
          </p:cNvSpPr>
          <p:nvPr/>
        </p:nvSpPr>
        <p:spPr bwMode="auto">
          <a:xfrm>
            <a:off x="7775575" y="4187825"/>
            <a:ext cx="61912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60" name="Line 76">
            <a:extLst>
              <a:ext uri="{FF2B5EF4-FFF2-40B4-BE49-F238E27FC236}">
                <a16:creationId xmlns:a16="http://schemas.microsoft.com/office/drawing/2014/main" id="{2C51D55D-CFA9-4D40-B295-0C73029A52AE}"/>
              </a:ext>
            </a:extLst>
          </p:cNvPr>
          <p:cNvSpPr>
            <a:spLocks noChangeShapeType="1"/>
          </p:cNvSpPr>
          <p:nvPr/>
        </p:nvSpPr>
        <p:spPr bwMode="auto">
          <a:xfrm>
            <a:off x="8394700" y="4187825"/>
            <a:ext cx="3175" cy="3397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61" name="Line 77">
            <a:extLst>
              <a:ext uri="{FF2B5EF4-FFF2-40B4-BE49-F238E27FC236}">
                <a16:creationId xmlns:a16="http://schemas.microsoft.com/office/drawing/2014/main" id="{45DB2478-2BA3-4145-9090-F1F2327C0B88}"/>
              </a:ext>
            </a:extLst>
          </p:cNvPr>
          <p:cNvSpPr>
            <a:spLocks noChangeShapeType="1"/>
          </p:cNvSpPr>
          <p:nvPr/>
        </p:nvSpPr>
        <p:spPr bwMode="auto">
          <a:xfrm>
            <a:off x="6985000" y="4187825"/>
            <a:ext cx="4984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62" name="Line 78">
            <a:extLst>
              <a:ext uri="{FF2B5EF4-FFF2-40B4-BE49-F238E27FC236}">
                <a16:creationId xmlns:a16="http://schemas.microsoft.com/office/drawing/2014/main" id="{04C2AF0E-F6D5-4A66-9874-C3AC7195DFB5}"/>
              </a:ext>
            </a:extLst>
          </p:cNvPr>
          <p:cNvSpPr>
            <a:spLocks noChangeShapeType="1"/>
          </p:cNvSpPr>
          <p:nvPr/>
        </p:nvSpPr>
        <p:spPr bwMode="auto">
          <a:xfrm>
            <a:off x="8394700" y="4619625"/>
            <a:ext cx="3175" cy="3524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63" name="Rectangle 79">
            <a:extLst>
              <a:ext uri="{FF2B5EF4-FFF2-40B4-BE49-F238E27FC236}">
                <a16:creationId xmlns:a16="http://schemas.microsoft.com/office/drawing/2014/main" id="{934F8888-2C80-41AA-8D93-7E7352E10543}"/>
              </a:ext>
            </a:extLst>
          </p:cNvPr>
          <p:cNvSpPr>
            <a:spLocks noChangeArrowheads="1"/>
          </p:cNvSpPr>
          <p:nvPr/>
        </p:nvSpPr>
        <p:spPr bwMode="auto">
          <a:xfrm>
            <a:off x="8223250" y="4954588"/>
            <a:ext cx="350838"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65" name="Oval 81">
            <a:extLst>
              <a:ext uri="{FF2B5EF4-FFF2-40B4-BE49-F238E27FC236}">
                <a16:creationId xmlns:a16="http://schemas.microsoft.com/office/drawing/2014/main" id="{42774A6B-7F35-466C-A8C2-BAB8DB5F2E71}"/>
              </a:ext>
            </a:extLst>
          </p:cNvPr>
          <p:cNvSpPr>
            <a:spLocks noChangeArrowheads="1"/>
          </p:cNvSpPr>
          <p:nvPr/>
        </p:nvSpPr>
        <p:spPr bwMode="auto">
          <a:xfrm>
            <a:off x="6881813" y="4156075"/>
            <a:ext cx="96837" cy="76200"/>
          </a:xfrm>
          <a:prstGeom prst="ellipse">
            <a:avLst/>
          </a:prstGeom>
          <a:solidFill>
            <a:srgbClr val="000000"/>
          </a:solidFill>
          <a:ln w="11113">
            <a:solidFill>
              <a:srgbClr val="000000"/>
            </a:solidFill>
            <a:round/>
            <a:headEnd/>
            <a:tailEnd/>
          </a:ln>
        </p:spPr>
        <p:txBody>
          <a:bodyPr/>
          <a:lstStyle/>
          <a:p>
            <a:endParaRPr lang="zh-CN" altLang="en-US"/>
          </a:p>
        </p:txBody>
      </p:sp>
      <p:sp>
        <p:nvSpPr>
          <p:cNvPr id="400466" name="Rectangle 82">
            <a:extLst>
              <a:ext uri="{FF2B5EF4-FFF2-40B4-BE49-F238E27FC236}">
                <a16:creationId xmlns:a16="http://schemas.microsoft.com/office/drawing/2014/main" id="{2514AB9B-DF43-4710-B048-A7184F9E2E0F}"/>
              </a:ext>
            </a:extLst>
          </p:cNvPr>
          <p:cNvSpPr>
            <a:spLocks noChangeArrowheads="1"/>
          </p:cNvSpPr>
          <p:nvPr/>
        </p:nvSpPr>
        <p:spPr bwMode="auto">
          <a:xfrm>
            <a:off x="7451725" y="3933825"/>
            <a:ext cx="341313" cy="42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67" name="Line 83">
            <a:extLst>
              <a:ext uri="{FF2B5EF4-FFF2-40B4-BE49-F238E27FC236}">
                <a16:creationId xmlns:a16="http://schemas.microsoft.com/office/drawing/2014/main" id="{0BABD34C-0F67-4607-8243-603AE501C9B9}"/>
              </a:ext>
            </a:extLst>
          </p:cNvPr>
          <p:cNvSpPr>
            <a:spLocks noChangeShapeType="1"/>
          </p:cNvSpPr>
          <p:nvPr/>
        </p:nvSpPr>
        <p:spPr bwMode="auto">
          <a:xfrm>
            <a:off x="7439025" y="3867150"/>
            <a:ext cx="36671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68" name="Line 84">
            <a:extLst>
              <a:ext uri="{FF2B5EF4-FFF2-40B4-BE49-F238E27FC236}">
                <a16:creationId xmlns:a16="http://schemas.microsoft.com/office/drawing/2014/main" id="{74F94095-9C4D-4555-8164-5FD2D06F8BC4}"/>
              </a:ext>
            </a:extLst>
          </p:cNvPr>
          <p:cNvSpPr>
            <a:spLocks noChangeShapeType="1"/>
          </p:cNvSpPr>
          <p:nvPr/>
        </p:nvSpPr>
        <p:spPr bwMode="auto">
          <a:xfrm flipV="1">
            <a:off x="7451725" y="3968750"/>
            <a:ext cx="3175" cy="2206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73" name="Line 89">
            <a:extLst>
              <a:ext uri="{FF2B5EF4-FFF2-40B4-BE49-F238E27FC236}">
                <a16:creationId xmlns:a16="http://schemas.microsoft.com/office/drawing/2014/main" id="{544DE3A5-DCCE-462E-839C-EE94071874D8}"/>
              </a:ext>
            </a:extLst>
          </p:cNvPr>
          <p:cNvSpPr>
            <a:spLocks noChangeShapeType="1"/>
          </p:cNvSpPr>
          <p:nvPr/>
        </p:nvSpPr>
        <p:spPr bwMode="auto">
          <a:xfrm flipV="1">
            <a:off x="7775575" y="3933825"/>
            <a:ext cx="3175" cy="2508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76" name="Rectangle 92">
            <a:extLst>
              <a:ext uri="{FF2B5EF4-FFF2-40B4-BE49-F238E27FC236}">
                <a16:creationId xmlns:a16="http://schemas.microsoft.com/office/drawing/2014/main" id="{06E83868-889E-4714-8421-8AA5318EC4FC}"/>
              </a:ext>
            </a:extLst>
          </p:cNvPr>
          <p:cNvSpPr>
            <a:spLocks noChangeArrowheads="1"/>
          </p:cNvSpPr>
          <p:nvPr/>
        </p:nvSpPr>
        <p:spPr bwMode="auto">
          <a:xfrm>
            <a:off x="7851775" y="4214813"/>
            <a:ext cx="5778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77" name="Rectangle 93">
            <a:extLst>
              <a:ext uri="{FF2B5EF4-FFF2-40B4-BE49-F238E27FC236}">
                <a16:creationId xmlns:a16="http://schemas.microsoft.com/office/drawing/2014/main" id="{FC81BF37-E23B-4826-BB18-7567125C4CF4}"/>
              </a:ext>
            </a:extLst>
          </p:cNvPr>
          <p:cNvSpPr>
            <a:spLocks noChangeArrowheads="1"/>
          </p:cNvSpPr>
          <p:nvPr/>
        </p:nvSpPr>
        <p:spPr bwMode="auto">
          <a:xfrm>
            <a:off x="8210550" y="4279900"/>
            <a:ext cx="635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0478" name="Line 94">
            <a:extLst>
              <a:ext uri="{FF2B5EF4-FFF2-40B4-BE49-F238E27FC236}">
                <a16:creationId xmlns:a16="http://schemas.microsoft.com/office/drawing/2014/main" id="{4BEDBB2C-2F94-4E64-9FF6-7D97C1296187}"/>
              </a:ext>
            </a:extLst>
          </p:cNvPr>
          <p:cNvSpPr>
            <a:spLocks noChangeShapeType="1"/>
          </p:cNvSpPr>
          <p:nvPr/>
        </p:nvSpPr>
        <p:spPr bwMode="auto">
          <a:xfrm>
            <a:off x="5621338" y="2738438"/>
            <a:ext cx="4762" cy="3095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0479" name="Group 95">
            <a:extLst>
              <a:ext uri="{FF2B5EF4-FFF2-40B4-BE49-F238E27FC236}">
                <a16:creationId xmlns:a16="http://schemas.microsoft.com/office/drawing/2014/main" id="{87833A6C-DD09-4260-AA33-5F11E385D489}"/>
              </a:ext>
            </a:extLst>
          </p:cNvPr>
          <p:cNvGrpSpPr>
            <a:grpSpLocks/>
          </p:cNvGrpSpPr>
          <p:nvPr/>
        </p:nvGrpSpPr>
        <p:grpSpPr bwMode="auto">
          <a:xfrm>
            <a:off x="5399088" y="2803525"/>
            <a:ext cx="468312" cy="419100"/>
            <a:chOff x="2360" y="2443"/>
            <a:chExt cx="120" cy="141"/>
          </a:xfrm>
        </p:grpSpPr>
        <p:sp>
          <p:nvSpPr>
            <p:cNvPr id="400480" name="Freeform 96">
              <a:extLst>
                <a:ext uri="{FF2B5EF4-FFF2-40B4-BE49-F238E27FC236}">
                  <a16:creationId xmlns:a16="http://schemas.microsoft.com/office/drawing/2014/main" id="{857E0EDC-4A83-4D80-AE8C-E4F49164B7B0}"/>
                </a:ext>
              </a:extLst>
            </p:cNvPr>
            <p:cNvSpPr>
              <a:spLocks/>
            </p:cNvSpPr>
            <p:nvPr/>
          </p:nvSpPr>
          <p:spPr bwMode="auto">
            <a:xfrm>
              <a:off x="2365" y="2452"/>
              <a:ext cx="105" cy="123"/>
            </a:xfrm>
            <a:custGeom>
              <a:avLst/>
              <a:gdLst>
                <a:gd name="T0" fmla="*/ 210 w 210"/>
                <a:gd name="T1" fmla="*/ 121 h 244"/>
                <a:gd name="T2" fmla="*/ 0 w 210"/>
                <a:gd name="T3" fmla="*/ 244 h 244"/>
                <a:gd name="T4" fmla="*/ 0 w 210"/>
                <a:gd name="T5" fmla="*/ 0 h 244"/>
                <a:gd name="T6" fmla="*/ 210 w 210"/>
                <a:gd name="T7" fmla="*/ 121 h 244"/>
              </a:gdLst>
              <a:ahLst/>
              <a:cxnLst>
                <a:cxn ang="0">
                  <a:pos x="T0" y="T1"/>
                </a:cxn>
                <a:cxn ang="0">
                  <a:pos x="T2" y="T3"/>
                </a:cxn>
                <a:cxn ang="0">
                  <a:pos x="T4" y="T5"/>
                </a:cxn>
                <a:cxn ang="0">
                  <a:pos x="T6" y="T7"/>
                </a:cxn>
              </a:cxnLst>
              <a:rect l="0" t="0" r="r" b="b"/>
              <a:pathLst>
                <a:path w="210" h="244">
                  <a:moveTo>
                    <a:pt x="210" y="121"/>
                  </a:moveTo>
                  <a:lnTo>
                    <a:pt x="0" y="244"/>
                  </a:lnTo>
                  <a:lnTo>
                    <a:pt x="0" y="0"/>
                  </a:lnTo>
                  <a:lnTo>
                    <a:pt x="210"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81" name="Freeform 97">
              <a:extLst>
                <a:ext uri="{FF2B5EF4-FFF2-40B4-BE49-F238E27FC236}">
                  <a16:creationId xmlns:a16="http://schemas.microsoft.com/office/drawing/2014/main" id="{70F3D6B2-80A5-425B-9FF6-BB393A19A7D6}"/>
                </a:ext>
              </a:extLst>
            </p:cNvPr>
            <p:cNvSpPr>
              <a:spLocks noEditPoints="1"/>
            </p:cNvSpPr>
            <p:nvPr/>
          </p:nvSpPr>
          <p:spPr bwMode="auto">
            <a:xfrm>
              <a:off x="2360" y="2443"/>
              <a:ext cx="120" cy="141"/>
            </a:xfrm>
            <a:custGeom>
              <a:avLst/>
              <a:gdLst>
                <a:gd name="T0" fmla="*/ 6 w 242"/>
                <a:gd name="T1" fmla="*/ 253 h 280"/>
                <a:gd name="T2" fmla="*/ 11 w 242"/>
                <a:gd name="T3" fmla="*/ 262 h 280"/>
                <a:gd name="T4" fmla="*/ 21 w 242"/>
                <a:gd name="T5" fmla="*/ 262 h 280"/>
                <a:gd name="T6" fmla="*/ 21 w 242"/>
                <a:gd name="T7" fmla="*/ 18 h 280"/>
                <a:gd name="T8" fmla="*/ 11 w 242"/>
                <a:gd name="T9" fmla="*/ 18 h 280"/>
                <a:gd name="T10" fmla="*/ 6 w 242"/>
                <a:gd name="T11" fmla="*/ 27 h 280"/>
                <a:gd name="T12" fmla="*/ 215 w 242"/>
                <a:gd name="T13" fmla="*/ 148 h 280"/>
                <a:gd name="T14" fmla="*/ 221 w 242"/>
                <a:gd name="T15" fmla="*/ 139 h 280"/>
                <a:gd name="T16" fmla="*/ 215 w 242"/>
                <a:gd name="T17" fmla="*/ 130 h 280"/>
                <a:gd name="T18" fmla="*/ 6 w 242"/>
                <a:gd name="T19" fmla="*/ 253 h 280"/>
                <a:gd name="T20" fmla="*/ 226 w 242"/>
                <a:gd name="T21" fmla="*/ 148 h 280"/>
                <a:gd name="T22" fmla="*/ 242 w 242"/>
                <a:gd name="T23" fmla="*/ 139 h 280"/>
                <a:gd name="T24" fmla="*/ 226 w 242"/>
                <a:gd name="T25" fmla="*/ 130 h 280"/>
                <a:gd name="T26" fmla="*/ 16 w 242"/>
                <a:gd name="T27" fmla="*/ 9 h 280"/>
                <a:gd name="T28" fmla="*/ 0 w 242"/>
                <a:gd name="T29" fmla="*/ 0 h 280"/>
                <a:gd name="T30" fmla="*/ 0 w 242"/>
                <a:gd name="T31" fmla="*/ 18 h 280"/>
                <a:gd name="T32" fmla="*/ 0 w 242"/>
                <a:gd name="T33" fmla="*/ 262 h 280"/>
                <a:gd name="T34" fmla="*/ 0 w 242"/>
                <a:gd name="T35" fmla="*/ 280 h 280"/>
                <a:gd name="T36" fmla="*/ 16 w 242"/>
                <a:gd name="T37" fmla="*/ 271 h 280"/>
                <a:gd name="T38" fmla="*/ 226 w 242"/>
                <a:gd name="T39" fmla="*/ 14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2" h="280">
                  <a:moveTo>
                    <a:pt x="6" y="253"/>
                  </a:moveTo>
                  <a:lnTo>
                    <a:pt x="11" y="262"/>
                  </a:lnTo>
                  <a:lnTo>
                    <a:pt x="21" y="262"/>
                  </a:lnTo>
                  <a:lnTo>
                    <a:pt x="21" y="18"/>
                  </a:lnTo>
                  <a:lnTo>
                    <a:pt x="11" y="18"/>
                  </a:lnTo>
                  <a:lnTo>
                    <a:pt x="6" y="27"/>
                  </a:lnTo>
                  <a:lnTo>
                    <a:pt x="215" y="148"/>
                  </a:lnTo>
                  <a:lnTo>
                    <a:pt x="221" y="139"/>
                  </a:lnTo>
                  <a:lnTo>
                    <a:pt x="215" y="130"/>
                  </a:lnTo>
                  <a:lnTo>
                    <a:pt x="6" y="253"/>
                  </a:lnTo>
                  <a:close/>
                  <a:moveTo>
                    <a:pt x="226" y="148"/>
                  </a:moveTo>
                  <a:lnTo>
                    <a:pt x="242" y="139"/>
                  </a:lnTo>
                  <a:lnTo>
                    <a:pt x="226" y="130"/>
                  </a:lnTo>
                  <a:lnTo>
                    <a:pt x="16" y="9"/>
                  </a:lnTo>
                  <a:lnTo>
                    <a:pt x="0" y="0"/>
                  </a:lnTo>
                  <a:lnTo>
                    <a:pt x="0" y="18"/>
                  </a:lnTo>
                  <a:lnTo>
                    <a:pt x="0" y="262"/>
                  </a:lnTo>
                  <a:lnTo>
                    <a:pt x="0" y="280"/>
                  </a:lnTo>
                  <a:lnTo>
                    <a:pt x="16" y="271"/>
                  </a:lnTo>
                  <a:lnTo>
                    <a:pt x="226"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0482" name="Line 98">
            <a:extLst>
              <a:ext uri="{FF2B5EF4-FFF2-40B4-BE49-F238E27FC236}">
                <a16:creationId xmlns:a16="http://schemas.microsoft.com/office/drawing/2014/main" id="{46E83805-3E10-4620-BD8F-2E55BED40BDF}"/>
              </a:ext>
            </a:extLst>
          </p:cNvPr>
          <p:cNvSpPr>
            <a:spLocks noChangeShapeType="1"/>
          </p:cNvSpPr>
          <p:nvPr/>
        </p:nvSpPr>
        <p:spPr bwMode="auto">
          <a:xfrm flipV="1">
            <a:off x="6124575" y="4957763"/>
            <a:ext cx="4763" cy="6921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83" name="Oval 99">
            <a:extLst>
              <a:ext uri="{FF2B5EF4-FFF2-40B4-BE49-F238E27FC236}">
                <a16:creationId xmlns:a16="http://schemas.microsoft.com/office/drawing/2014/main" id="{CAE62B43-4DD8-4EE5-B0D6-431460E97AE3}"/>
              </a:ext>
            </a:extLst>
          </p:cNvPr>
          <p:cNvSpPr>
            <a:spLocks noChangeArrowheads="1"/>
          </p:cNvSpPr>
          <p:nvPr/>
        </p:nvSpPr>
        <p:spPr bwMode="auto">
          <a:xfrm>
            <a:off x="6070600" y="5272088"/>
            <a:ext cx="101600" cy="77787"/>
          </a:xfrm>
          <a:prstGeom prst="ellipse">
            <a:avLst/>
          </a:prstGeom>
          <a:solidFill>
            <a:srgbClr val="000000"/>
          </a:solidFill>
          <a:ln w="7938">
            <a:solidFill>
              <a:srgbClr val="000000"/>
            </a:solidFill>
            <a:round/>
            <a:headEnd/>
            <a:tailEnd/>
          </a:ln>
        </p:spPr>
        <p:txBody>
          <a:bodyPr/>
          <a:lstStyle/>
          <a:p>
            <a:endParaRPr lang="zh-CN" altLang="en-US"/>
          </a:p>
        </p:txBody>
      </p:sp>
      <p:grpSp>
        <p:nvGrpSpPr>
          <p:cNvPr id="400484" name="Group 100">
            <a:extLst>
              <a:ext uri="{FF2B5EF4-FFF2-40B4-BE49-F238E27FC236}">
                <a16:creationId xmlns:a16="http://schemas.microsoft.com/office/drawing/2014/main" id="{411945EF-670F-4824-8636-9913FAEB3337}"/>
              </a:ext>
            </a:extLst>
          </p:cNvPr>
          <p:cNvGrpSpPr>
            <a:grpSpLocks/>
          </p:cNvGrpSpPr>
          <p:nvPr/>
        </p:nvGrpSpPr>
        <p:grpSpPr bwMode="auto">
          <a:xfrm>
            <a:off x="5372100" y="4756150"/>
            <a:ext cx="471488" cy="415925"/>
            <a:chOff x="2353" y="3100"/>
            <a:chExt cx="121" cy="140"/>
          </a:xfrm>
        </p:grpSpPr>
        <p:sp>
          <p:nvSpPr>
            <p:cNvPr id="400485" name="Freeform 101">
              <a:extLst>
                <a:ext uri="{FF2B5EF4-FFF2-40B4-BE49-F238E27FC236}">
                  <a16:creationId xmlns:a16="http://schemas.microsoft.com/office/drawing/2014/main" id="{AD7FCF51-7B48-4C3D-BD43-2D15BF78F0A5}"/>
                </a:ext>
              </a:extLst>
            </p:cNvPr>
            <p:cNvSpPr>
              <a:spLocks/>
            </p:cNvSpPr>
            <p:nvPr/>
          </p:nvSpPr>
          <p:spPr bwMode="auto">
            <a:xfrm>
              <a:off x="2364" y="3109"/>
              <a:ext cx="105" cy="122"/>
            </a:xfrm>
            <a:custGeom>
              <a:avLst/>
              <a:gdLst>
                <a:gd name="T0" fmla="*/ 0 w 210"/>
                <a:gd name="T1" fmla="*/ 122 h 245"/>
                <a:gd name="T2" fmla="*/ 210 w 210"/>
                <a:gd name="T3" fmla="*/ 0 h 245"/>
                <a:gd name="T4" fmla="*/ 210 w 210"/>
                <a:gd name="T5" fmla="*/ 245 h 245"/>
                <a:gd name="T6" fmla="*/ 0 w 210"/>
                <a:gd name="T7" fmla="*/ 122 h 245"/>
              </a:gdLst>
              <a:ahLst/>
              <a:cxnLst>
                <a:cxn ang="0">
                  <a:pos x="T0" y="T1"/>
                </a:cxn>
                <a:cxn ang="0">
                  <a:pos x="T2" y="T3"/>
                </a:cxn>
                <a:cxn ang="0">
                  <a:pos x="T4" y="T5"/>
                </a:cxn>
                <a:cxn ang="0">
                  <a:pos x="T6" y="T7"/>
                </a:cxn>
              </a:cxnLst>
              <a:rect l="0" t="0" r="r" b="b"/>
              <a:pathLst>
                <a:path w="210" h="245">
                  <a:moveTo>
                    <a:pt x="0" y="122"/>
                  </a:moveTo>
                  <a:lnTo>
                    <a:pt x="210" y="0"/>
                  </a:lnTo>
                  <a:lnTo>
                    <a:pt x="210" y="245"/>
                  </a:lnTo>
                  <a:lnTo>
                    <a:pt x="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86" name="Freeform 102">
              <a:extLst>
                <a:ext uri="{FF2B5EF4-FFF2-40B4-BE49-F238E27FC236}">
                  <a16:creationId xmlns:a16="http://schemas.microsoft.com/office/drawing/2014/main" id="{67AE96FB-5B70-4814-867A-808AB50B7172}"/>
                </a:ext>
              </a:extLst>
            </p:cNvPr>
            <p:cNvSpPr>
              <a:spLocks noEditPoints="1"/>
            </p:cNvSpPr>
            <p:nvPr/>
          </p:nvSpPr>
          <p:spPr bwMode="auto">
            <a:xfrm>
              <a:off x="2353" y="3100"/>
              <a:ext cx="121" cy="140"/>
            </a:xfrm>
            <a:custGeom>
              <a:avLst/>
              <a:gdLst>
                <a:gd name="T0" fmla="*/ 236 w 242"/>
                <a:gd name="T1" fmla="*/ 27 h 281"/>
                <a:gd name="T2" fmla="*/ 231 w 242"/>
                <a:gd name="T3" fmla="*/ 18 h 281"/>
                <a:gd name="T4" fmla="*/ 220 w 242"/>
                <a:gd name="T5" fmla="*/ 18 h 281"/>
                <a:gd name="T6" fmla="*/ 220 w 242"/>
                <a:gd name="T7" fmla="*/ 263 h 281"/>
                <a:gd name="T8" fmla="*/ 231 w 242"/>
                <a:gd name="T9" fmla="*/ 263 h 281"/>
                <a:gd name="T10" fmla="*/ 236 w 242"/>
                <a:gd name="T11" fmla="*/ 254 h 281"/>
                <a:gd name="T12" fmla="*/ 26 w 242"/>
                <a:gd name="T13" fmla="*/ 131 h 281"/>
                <a:gd name="T14" fmla="*/ 21 w 242"/>
                <a:gd name="T15" fmla="*/ 140 h 281"/>
                <a:gd name="T16" fmla="*/ 26 w 242"/>
                <a:gd name="T17" fmla="*/ 148 h 281"/>
                <a:gd name="T18" fmla="*/ 236 w 242"/>
                <a:gd name="T19" fmla="*/ 27 h 281"/>
                <a:gd name="T20" fmla="*/ 16 w 242"/>
                <a:gd name="T21" fmla="*/ 131 h 281"/>
                <a:gd name="T22" fmla="*/ 0 w 242"/>
                <a:gd name="T23" fmla="*/ 140 h 281"/>
                <a:gd name="T24" fmla="*/ 16 w 242"/>
                <a:gd name="T25" fmla="*/ 148 h 281"/>
                <a:gd name="T26" fmla="*/ 226 w 242"/>
                <a:gd name="T27" fmla="*/ 272 h 281"/>
                <a:gd name="T28" fmla="*/ 242 w 242"/>
                <a:gd name="T29" fmla="*/ 281 h 281"/>
                <a:gd name="T30" fmla="*/ 242 w 242"/>
                <a:gd name="T31" fmla="*/ 263 h 281"/>
                <a:gd name="T32" fmla="*/ 242 w 242"/>
                <a:gd name="T33" fmla="*/ 18 h 281"/>
                <a:gd name="T34" fmla="*/ 242 w 242"/>
                <a:gd name="T35" fmla="*/ 0 h 281"/>
                <a:gd name="T36" fmla="*/ 226 w 242"/>
                <a:gd name="T37" fmla="*/ 9 h 281"/>
                <a:gd name="T38" fmla="*/ 16 w 242"/>
                <a:gd name="T39" fmla="*/ 13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2" h="281">
                  <a:moveTo>
                    <a:pt x="236" y="27"/>
                  </a:moveTo>
                  <a:lnTo>
                    <a:pt x="231" y="18"/>
                  </a:lnTo>
                  <a:lnTo>
                    <a:pt x="220" y="18"/>
                  </a:lnTo>
                  <a:lnTo>
                    <a:pt x="220" y="263"/>
                  </a:lnTo>
                  <a:lnTo>
                    <a:pt x="231" y="263"/>
                  </a:lnTo>
                  <a:lnTo>
                    <a:pt x="236" y="254"/>
                  </a:lnTo>
                  <a:lnTo>
                    <a:pt x="26" y="131"/>
                  </a:lnTo>
                  <a:lnTo>
                    <a:pt x="21" y="140"/>
                  </a:lnTo>
                  <a:lnTo>
                    <a:pt x="26" y="148"/>
                  </a:lnTo>
                  <a:lnTo>
                    <a:pt x="236" y="27"/>
                  </a:lnTo>
                  <a:close/>
                  <a:moveTo>
                    <a:pt x="16" y="131"/>
                  </a:moveTo>
                  <a:lnTo>
                    <a:pt x="0" y="140"/>
                  </a:lnTo>
                  <a:lnTo>
                    <a:pt x="16" y="148"/>
                  </a:lnTo>
                  <a:lnTo>
                    <a:pt x="226" y="272"/>
                  </a:lnTo>
                  <a:lnTo>
                    <a:pt x="242" y="281"/>
                  </a:lnTo>
                  <a:lnTo>
                    <a:pt x="242" y="263"/>
                  </a:lnTo>
                  <a:lnTo>
                    <a:pt x="242" y="18"/>
                  </a:lnTo>
                  <a:lnTo>
                    <a:pt x="242" y="0"/>
                  </a:lnTo>
                  <a:lnTo>
                    <a:pt x="226" y="9"/>
                  </a:lnTo>
                  <a:lnTo>
                    <a:pt x="16"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0487" name="Oval 103">
            <a:extLst>
              <a:ext uri="{FF2B5EF4-FFF2-40B4-BE49-F238E27FC236}">
                <a16:creationId xmlns:a16="http://schemas.microsoft.com/office/drawing/2014/main" id="{AF9BDFC2-3CF3-4D99-9B02-3ABFC7F99A31}"/>
              </a:ext>
            </a:extLst>
          </p:cNvPr>
          <p:cNvSpPr>
            <a:spLocks noChangeArrowheads="1"/>
          </p:cNvSpPr>
          <p:nvPr/>
        </p:nvSpPr>
        <p:spPr bwMode="auto">
          <a:xfrm>
            <a:off x="6873875" y="5275263"/>
            <a:ext cx="101600" cy="77787"/>
          </a:xfrm>
          <a:prstGeom prst="ellipse">
            <a:avLst/>
          </a:prstGeom>
          <a:solidFill>
            <a:srgbClr val="000000"/>
          </a:solidFill>
          <a:ln w="7938">
            <a:solidFill>
              <a:srgbClr val="000000"/>
            </a:solidFill>
            <a:round/>
            <a:headEnd/>
            <a:tailEnd/>
          </a:ln>
        </p:spPr>
        <p:txBody>
          <a:bodyPr/>
          <a:lstStyle/>
          <a:p>
            <a:endParaRPr lang="zh-CN" altLang="en-US"/>
          </a:p>
        </p:txBody>
      </p:sp>
      <p:sp>
        <p:nvSpPr>
          <p:cNvPr id="400488" name="Rectangle 104">
            <a:extLst>
              <a:ext uri="{FF2B5EF4-FFF2-40B4-BE49-F238E27FC236}">
                <a16:creationId xmlns:a16="http://schemas.microsoft.com/office/drawing/2014/main" id="{83F88582-94B8-44A7-B087-43BD1C15874A}"/>
              </a:ext>
            </a:extLst>
          </p:cNvPr>
          <p:cNvSpPr>
            <a:spLocks noChangeArrowheads="1"/>
          </p:cNvSpPr>
          <p:nvPr/>
        </p:nvSpPr>
        <p:spPr bwMode="auto">
          <a:xfrm>
            <a:off x="8199438" y="4606925"/>
            <a:ext cx="388937"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89" name="Rectangle 105">
            <a:extLst>
              <a:ext uri="{FF2B5EF4-FFF2-40B4-BE49-F238E27FC236}">
                <a16:creationId xmlns:a16="http://schemas.microsoft.com/office/drawing/2014/main" id="{F660C926-7F66-4D89-817F-96E03AA836FA}"/>
              </a:ext>
            </a:extLst>
          </p:cNvPr>
          <p:cNvSpPr>
            <a:spLocks noChangeArrowheads="1"/>
          </p:cNvSpPr>
          <p:nvPr/>
        </p:nvSpPr>
        <p:spPr bwMode="auto">
          <a:xfrm>
            <a:off x="8199438" y="4511675"/>
            <a:ext cx="388937"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90" name="Rectangle 106">
            <a:extLst>
              <a:ext uri="{FF2B5EF4-FFF2-40B4-BE49-F238E27FC236}">
                <a16:creationId xmlns:a16="http://schemas.microsoft.com/office/drawing/2014/main" id="{98FF6D32-9842-4A64-8410-E7426F036869}"/>
              </a:ext>
            </a:extLst>
          </p:cNvPr>
          <p:cNvSpPr>
            <a:spLocks noChangeArrowheads="1"/>
          </p:cNvSpPr>
          <p:nvPr/>
        </p:nvSpPr>
        <p:spPr bwMode="auto">
          <a:xfrm>
            <a:off x="7002463" y="5397500"/>
            <a:ext cx="401637" cy="927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91" name="Line 107">
            <a:extLst>
              <a:ext uri="{FF2B5EF4-FFF2-40B4-BE49-F238E27FC236}">
                <a16:creationId xmlns:a16="http://schemas.microsoft.com/office/drawing/2014/main" id="{A304C5D3-0F41-4BD5-B64A-A14E955BEB1E}"/>
              </a:ext>
            </a:extLst>
          </p:cNvPr>
          <p:cNvSpPr>
            <a:spLocks noChangeShapeType="1"/>
          </p:cNvSpPr>
          <p:nvPr/>
        </p:nvSpPr>
        <p:spPr bwMode="auto">
          <a:xfrm>
            <a:off x="3968750" y="5292725"/>
            <a:ext cx="16652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0492" name="Group 108">
            <a:extLst>
              <a:ext uri="{FF2B5EF4-FFF2-40B4-BE49-F238E27FC236}">
                <a16:creationId xmlns:a16="http://schemas.microsoft.com/office/drawing/2014/main" id="{52A411F8-A503-4508-94DD-48ECA211F81C}"/>
              </a:ext>
            </a:extLst>
          </p:cNvPr>
          <p:cNvGrpSpPr>
            <a:grpSpLocks/>
          </p:cNvGrpSpPr>
          <p:nvPr/>
        </p:nvGrpSpPr>
        <p:grpSpPr bwMode="auto">
          <a:xfrm>
            <a:off x="5403850" y="5445125"/>
            <a:ext cx="471488" cy="415925"/>
            <a:chOff x="2361" y="3332"/>
            <a:chExt cx="121" cy="140"/>
          </a:xfrm>
        </p:grpSpPr>
        <p:sp>
          <p:nvSpPr>
            <p:cNvPr id="400493" name="Freeform 109">
              <a:extLst>
                <a:ext uri="{FF2B5EF4-FFF2-40B4-BE49-F238E27FC236}">
                  <a16:creationId xmlns:a16="http://schemas.microsoft.com/office/drawing/2014/main" id="{9975DEEB-52EA-4B21-B151-DDF418723258}"/>
                </a:ext>
              </a:extLst>
            </p:cNvPr>
            <p:cNvSpPr>
              <a:spLocks/>
            </p:cNvSpPr>
            <p:nvPr/>
          </p:nvSpPr>
          <p:spPr bwMode="auto">
            <a:xfrm>
              <a:off x="2367" y="3341"/>
              <a:ext cx="105" cy="122"/>
            </a:xfrm>
            <a:custGeom>
              <a:avLst/>
              <a:gdLst>
                <a:gd name="T0" fmla="*/ 210 w 210"/>
                <a:gd name="T1" fmla="*/ 122 h 245"/>
                <a:gd name="T2" fmla="*/ 0 w 210"/>
                <a:gd name="T3" fmla="*/ 0 h 245"/>
                <a:gd name="T4" fmla="*/ 0 w 210"/>
                <a:gd name="T5" fmla="*/ 245 h 245"/>
                <a:gd name="T6" fmla="*/ 210 w 210"/>
                <a:gd name="T7" fmla="*/ 122 h 245"/>
              </a:gdLst>
              <a:ahLst/>
              <a:cxnLst>
                <a:cxn ang="0">
                  <a:pos x="T0" y="T1"/>
                </a:cxn>
                <a:cxn ang="0">
                  <a:pos x="T2" y="T3"/>
                </a:cxn>
                <a:cxn ang="0">
                  <a:pos x="T4" y="T5"/>
                </a:cxn>
                <a:cxn ang="0">
                  <a:pos x="T6" y="T7"/>
                </a:cxn>
              </a:cxnLst>
              <a:rect l="0" t="0" r="r" b="b"/>
              <a:pathLst>
                <a:path w="210" h="245">
                  <a:moveTo>
                    <a:pt x="210" y="122"/>
                  </a:moveTo>
                  <a:lnTo>
                    <a:pt x="0" y="0"/>
                  </a:lnTo>
                  <a:lnTo>
                    <a:pt x="0" y="245"/>
                  </a:lnTo>
                  <a:lnTo>
                    <a:pt x="21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94" name="Freeform 110">
              <a:extLst>
                <a:ext uri="{FF2B5EF4-FFF2-40B4-BE49-F238E27FC236}">
                  <a16:creationId xmlns:a16="http://schemas.microsoft.com/office/drawing/2014/main" id="{2B284BEB-08B0-4A1E-869F-5215D1699BC6}"/>
                </a:ext>
              </a:extLst>
            </p:cNvPr>
            <p:cNvSpPr>
              <a:spLocks noEditPoints="1"/>
            </p:cNvSpPr>
            <p:nvPr/>
          </p:nvSpPr>
          <p:spPr bwMode="auto">
            <a:xfrm>
              <a:off x="2361" y="3332"/>
              <a:ext cx="121" cy="140"/>
            </a:xfrm>
            <a:custGeom>
              <a:avLst/>
              <a:gdLst>
                <a:gd name="T0" fmla="*/ 16 w 241"/>
                <a:gd name="T1" fmla="*/ 9 h 281"/>
                <a:gd name="T2" fmla="*/ 0 w 241"/>
                <a:gd name="T3" fmla="*/ 0 h 281"/>
                <a:gd name="T4" fmla="*/ 0 w 241"/>
                <a:gd name="T5" fmla="*/ 18 h 281"/>
                <a:gd name="T6" fmla="*/ 0 w 241"/>
                <a:gd name="T7" fmla="*/ 263 h 281"/>
                <a:gd name="T8" fmla="*/ 0 w 241"/>
                <a:gd name="T9" fmla="*/ 281 h 281"/>
                <a:gd name="T10" fmla="*/ 16 w 241"/>
                <a:gd name="T11" fmla="*/ 272 h 281"/>
                <a:gd name="T12" fmla="*/ 226 w 241"/>
                <a:gd name="T13" fmla="*/ 149 h 281"/>
                <a:gd name="T14" fmla="*/ 241 w 241"/>
                <a:gd name="T15" fmla="*/ 140 h 281"/>
                <a:gd name="T16" fmla="*/ 226 w 241"/>
                <a:gd name="T17" fmla="*/ 131 h 281"/>
                <a:gd name="T18" fmla="*/ 16 w 241"/>
                <a:gd name="T19" fmla="*/ 9 h 281"/>
                <a:gd name="T20" fmla="*/ 215 w 241"/>
                <a:gd name="T21" fmla="*/ 149 h 281"/>
                <a:gd name="T22" fmla="*/ 220 w 241"/>
                <a:gd name="T23" fmla="*/ 140 h 281"/>
                <a:gd name="T24" fmla="*/ 215 w 241"/>
                <a:gd name="T25" fmla="*/ 131 h 281"/>
                <a:gd name="T26" fmla="*/ 5 w 241"/>
                <a:gd name="T27" fmla="*/ 254 h 281"/>
                <a:gd name="T28" fmla="*/ 10 w 241"/>
                <a:gd name="T29" fmla="*/ 263 h 281"/>
                <a:gd name="T30" fmla="*/ 21 w 241"/>
                <a:gd name="T31" fmla="*/ 263 h 281"/>
                <a:gd name="T32" fmla="*/ 21 w 241"/>
                <a:gd name="T33" fmla="*/ 18 h 281"/>
                <a:gd name="T34" fmla="*/ 10 w 241"/>
                <a:gd name="T35" fmla="*/ 18 h 281"/>
                <a:gd name="T36" fmla="*/ 5 w 241"/>
                <a:gd name="T37" fmla="*/ 27 h 281"/>
                <a:gd name="T38" fmla="*/ 215 w 241"/>
                <a:gd name="T39" fmla="*/ 14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1" h="281">
                  <a:moveTo>
                    <a:pt x="16" y="9"/>
                  </a:moveTo>
                  <a:lnTo>
                    <a:pt x="0" y="0"/>
                  </a:lnTo>
                  <a:lnTo>
                    <a:pt x="0" y="18"/>
                  </a:lnTo>
                  <a:lnTo>
                    <a:pt x="0" y="263"/>
                  </a:lnTo>
                  <a:lnTo>
                    <a:pt x="0" y="281"/>
                  </a:lnTo>
                  <a:lnTo>
                    <a:pt x="16" y="272"/>
                  </a:lnTo>
                  <a:lnTo>
                    <a:pt x="226" y="149"/>
                  </a:lnTo>
                  <a:lnTo>
                    <a:pt x="241" y="140"/>
                  </a:lnTo>
                  <a:lnTo>
                    <a:pt x="226" y="131"/>
                  </a:lnTo>
                  <a:lnTo>
                    <a:pt x="16" y="9"/>
                  </a:lnTo>
                  <a:close/>
                  <a:moveTo>
                    <a:pt x="215" y="149"/>
                  </a:moveTo>
                  <a:lnTo>
                    <a:pt x="220" y="140"/>
                  </a:lnTo>
                  <a:lnTo>
                    <a:pt x="215" y="131"/>
                  </a:lnTo>
                  <a:lnTo>
                    <a:pt x="5" y="254"/>
                  </a:lnTo>
                  <a:lnTo>
                    <a:pt x="10" y="263"/>
                  </a:lnTo>
                  <a:lnTo>
                    <a:pt x="21" y="263"/>
                  </a:lnTo>
                  <a:lnTo>
                    <a:pt x="21" y="18"/>
                  </a:lnTo>
                  <a:lnTo>
                    <a:pt x="10" y="18"/>
                  </a:lnTo>
                  <a:lnTo>
                    <a:pt x="5" y="27"/>
                  </a:lnTo>
                  <a:lnTo>
                    <a:pt x="215" y="1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0495" name="Oval 111">
            <a:extLst>
              <a:ext uri="{FF2B5EF4-FFF2-40B4-BE49-F238E27FC236}">
                <a16:creationId xmlns:a16="http://schemas.microsoft.com/office/drawing/2014/main" id="{C0E41EC6-5210-4840-90C3-D832387BF59F}"/>
              </a:ext>
            </a:extLst>
          </p:cNvPr>
          <p:cNvSpPr>
            <a:spLocks noChangeArrowheads="1"/>
          </p:cNvSpPr>
          <p:nvPr/>
        </p:nvSpPr>
        <p:spPr bwMode="auto">
          <a:xfrm>
            <a:off x="5559425" y="5451475"/>
            <a:ext cx="141288" cy="106363"/>
          </a:xfrm>
          <a:prstGeom prst="ellipse">
            <a:avLst/>
          </a:prstGeom>
          <a:solidFill>
            <a:srgbClr val="FFFFFF"/>
          </a:solidFill>
          <a:ln w="11113">
            <a:solidFill>
              <a:srgbClr val="000000"/>
            </a:solidFill>
            <a:round/>
            <a:headEnd/>
            <a:tailEnd/>
          </a:ln>
        </p:spPr>
        <p:txBody>
          <a:bodyPr/>
          <a:lstStyle/>
          <a:p>
            <a:endParaRPr lang="zh-CN" altLang="en-US"/>
          </a:p>
        </p:txBody>
      </p:sp>
      <p:sp>
        <p:nvSpPr>
          <p:cNvPr id="400496" name="Rectangle 112">
            <a:extLst>
              <a:ext uri="{FF2B5EF4-FFF2-40B4-BE49-F238E27FC236}">
                <a16:creationId xmlns:a16="http://schemas.microsoft.com/office/drawing/2014/main" id="{82305DB3-BC89-4959-B172-17B4B4D58386}"/>
              </a:ext>
            </a:extLst>
          </p:cNvPr>
          <p:cNvSpPr>
            <a:spLocks noChangeArrowheads="1"/>
          </p:cNvSpPr>
          <p:nvPr/>
        </p:nvSpPr>
        <p:spPr bwMode="auto">
          <a:xfrm>
            <a:off x="4927600" y="4224338"/>
            <a:ext cx="1485900" cy="552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497" name="Line 113">
            <a:extLst>
              <a:ext uri="{FF2B5EF4-FFF2-40B4-BE49-F238E27FC236}">
                <a16:creationId xmlns:a16="http://schemas.microsoft.com/office/drawing/2014/main" id="{6A1F3D9E-C9A8-4112-A456-71C88E8BAC63}"/>
              </a:ext>
            </a:extLst>
          </p:cNvPr>
          <p:cNvSpPr>
            <a:spLocks noChangeShapeType="1"/>
          </p:cNvSpPr>
          <p:nvPr/>
        </p:nvSpPr>
        <p:spPr bwMode="auto">
          <a:xfrm>
            <a:off x="6113463" y="5311775"/>
            <a:ext cx="81121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98" name="Oval 114">
            <a:extLst>
              <a:ext uri="{FF2B5EF4-FFF2-40B4-BE49-F238E27FC236}">
                <a16:creationId xmlns:a16="http://schemas.microsoft.com/office/drawing/2014/main" id="{03DD185C-C04A-43BA-ABA2-89B1620032B8}"/>
              </a:ext>
            </a:extLst>
          </p:cNvPr>
          <p:cNvSpPr>
            <a:spLocks noChangeArrowheads="1"/>
          </p:cNvSpPr>
          <p:nvPr/>
        </p:nvSpPr>
        <p:spPr bwMode="auto">
          <a:xfrm>
            <a:off x="5575300" y="5257800"/>
            <a:ext cx="101600" cy="77788"/>
          </a:xfrm>
          <a:prstGeom prst="ellipse">
            <a:avLst/>
          </a:prstGeom>
          <a:solidFill>
            <a:srgbClr val="000000"/>
          </a:solidFill>
          <a:ln w="7938">
            <a:solidFill>
              <a:srgbClr val="000000"/>
            </a:solidFill>
            <a:round/>
            <a:headEnd/>
            <a:tailEnd/>
          </a:ln>
        </p:spPr>
        <p:txBody>
          <a:bodyPr/>
          <a:lstStyle/>
          <a:p>
            <a:endParaRPr lang="zh-CN" altLang="en-US"/>
          </a:p>
        </p:txBody>
      </p:sp>
      <p:sp>
        <p:nvSpPr>
          <p:cNvPr id="400499" name="Rectangle 115">
            <a:extLst>
              <a:ext uri="{FF2B5EF4-FFF2-40B4-BE49-F238E27FC236}">
                <a16:creationId xmlns:a16="http://schemas.microsoft.com/office/drawing/2014/main" id="{BC2967EE-AA11-48EF-B9AD-0F5DB1E7C4D1}"/>
              </a:ext>
            </a:extLst>
          </p:cNvPr>
          <p:cNvSpPr>
            <a:spLocks noChangeArrowheads="1"/>
          </p:cNvSpPr>
          <p:nvPr/>
        </p:nvSpPr>
        <p:spPr bwMode="auto">
          <a:xfrm>
            <a:off x="3063875" y="5100638"/>
            <a:ext cx="1162050"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500" name="Rectangle 116">
            <a:extLst>
              <a:ext uri="{FF2B5EF4-FFF2-40B4-BE49-F238E27FC236}">
                <a16:creationId xmlns:a16="http://schemas.microsoft.com/office/drawing/2014/main" id="{20630144-B5E9-4707-8CCD-23D81B7E1778}"/>
              </a:ext>
            </a:extLst>
          </p:cNvPr>
          <p:cNvSpPr>
            <a:spLocks noChangeArrowheads="1"/>
          </p:cNvSpPr>
          <p:nvPr/>
        </p:nvSpPr>
        <p:spPr bwMode="auto">
          <a:xfrm>
            <a:off x="2916238" y="3375025"/>
            <a:ext cx="1309687" cy="320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501" name="Rectangle 117">
            <a:extLst>
              <a:ext uri="{FF2B5EF4-FFF2-40B4-BE49-F238E27FC236}">
                <a16:creationId xmlns:a16="http://schemas.microsoft.com/office/drawing/2014/main" id="{5323471F-9FA7-4F13-B518-5C8866256FDF}"/>
              </a:ext>
            </a:extLst>
          </p:cNvPr>
          <p:cNvSpPr>
            <a:spLocks noChangeArrowheads="1"/>
          </p:cNvSpPr>
          <p:nvPr/>
        </p:nvSpPr>
        <p:spPr bwMode="auto">
          <a:xfrm>
            <a:off x="3044825" y="2584450"/>
            <a:ext cx="1165225"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502" name="Rectangle 118">
            <a:extLst>
              <a:ext uri="{FF2B5EF4-FFF2-40B4-BE49-F238E27FC236}">
                <a16:creationId xmlns:a16="http://schemas.microsoft.com/office/drawing/2014/main" id="{45D99481-2083-4437-A287-D6DA9832036B}"/>
              </a:ext>
            </a:extLst>
          </p:cNvPr>
          <p:cNvSpPr>
            <a:spLocks noChangeArrowheads="1"/>
          </p:cNvSpPr>
          <p:nvPr/>
        </p:nvSpPr>
        <p:spPr bwMode="auto">
          <a:xfrm>
            <a:off x="4927600" y="3228975"/>
            <a:ext cx="1489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GB" altLang="zh-CN" sz="2400" b="0">
              <a:latin typeface="Times New Roman" panose="02020603050405020304" pitchFamily="18" charset="0"/>
              <a:ea typeface="楷体_GB2312" pitchFamily="49" charset="-122"/>
            </a:endParaRPr>
          </a:p>
        </p:txBody>
      </p:sp>
      <p:sp>
        <p:nvSpPr>
          <p:cNvPr id="400503" name="Rectangle 119">
            <a:extLst>
              <a:ext uri="{FF2B5EF4-FFF2-40B4-BE49-F238E27FC236}">
                <a16:creationId xmlns:a16="http://schemas.microsoft.com/office/drawing/2014/main" id="{39D9BE91-F960-4837-8748-BCA38DB179A7}"/>
              </a:ext>
            </a:extLst>
          </p:cNvPr>
          <p:cNvSpPr>
            <a:spLocks noChangeArrowheads="1"/>
          </p:cNvSpPr>
          <p:nvPr/>
        </p:nvSpPr>
        <p:spPr bwMode="auto">
          <a:xfrm>
            <a:off x="6311900" y="3249613"/>
            <a:ext cx="619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0504" name="Rectangle 120">
            <a:extLst>
              <a:ext uri="{FF2B5EF4-FFF2-40B4-BE49-F238E27FC236}">
                <a16:creationId xmlns:a16="http://schemas.microsoft.com/office/drawing/2014/main" id="{6FEF5145-137A-44F6-9DB0-2AEDCAEFFD30}"/>
              </a:ext>
            </a:extLst>
          </p:cNvPr>
          <p:cNvSpPr>
            <a:spLocks noChangeArrowheads="1"/>
          </p:cNvSpPr>
          <p:nvPr/>
        </p:nvSpPr>
        <p:spPr bwMode="auto">
          <a:xfrm>
            <a:off x="4889500" y="5861050"/>
            <a:ext cx="14843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505" name="Rectangle 121">
            <a:extLst>
              <a:ext uri="{FF2B5EF4-FFF2-40B4-BE49-F238E27FC236}">
                <a16:creationId xmlns:a16="http://schemas.microsoft.com/office/drawing/2014/main" id="{F72B07C3-9943-4CEC-94B2-4E73586BBC1E}"/>
              </a:ext>
            </a:extLst>
          </p:cNvPr>
          <p:cNvSpPr>
            <a:spLocks noChangeArrowheads="1"/>
          </p:cNvSpPr>
          <p:nvPr/>
        </p:nvSpPr>
        <p:spPr bwMode="auto">
          <a:xfrm>
            <a:off x="6273800" y="5878513"/>
            <a:ext cx="619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0506" name="Rectangle 122">
            <a:extLst>
              <a:ext uri="{FF2B5EF4-FFF2-40B4-BE49-F238E27FC236}">
                <a16:creationId xmlns:a16="http://schemas.microsoft.com/office/drawing/2014/main" id="{D76DF231-0418-457C-A56E-33CFE2C93C3D}"/>
              </a:ext>
            </a:extLst>
          </p:cNvPr>
          <p:cNvSpPr>
            <a:spLocks noChangeArrowheads="1"/>
          </p:cNvSpPr>
          <p:nvPr/>
        </p:nvSpPr>
        <p:spPr bwMode="auto">
          <a:xfrm>
            <a:off x="3508375" y="6519863"/>
            <a:ext cx="48863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zh-CN" sz="2400" b="0">
              <a:latin typeface="Times New Roman" panose="02020603050405020304" pitchFamily="18" charset="0"/>
              <a:ea typeface="楷体_GB2312" pitchFamily="49" charset="-122"/>
            </a:endParaRPr>
          </a:p>
          <a:p>
            <a:pPr algn="l"/>
            <a:endParaRPr lang="en-US" altLang="zh-CN" sz="2400" b="0">
              <a:latin typeface="Times New Roman" panose="02020603050405020304" pitchFamily="18" charset="0"/>
              <a:ea typeface="楷体_GB2312" pitchFamily="49" charset="-122"/>
            </a:endParaRPr>
          </a:p>
        </p:txBody>
      </p:sp>
      <p:sp>
        <p:nvSpPr>
          <p:cNvPr id="400507" name="Rectangle 123">
            <a:extLst>
              <a:ext uri="{FF2B5EF4-FFF2-40B4-BE49-F238E27FC236}">
                <a16:creationId xmlns:a16="http://schemas.microsoft.com/office/drawing/2014/main" id="{9533D24A-41F7-45B3-A386-E4B28700587C}"/>
              </a:ext>
            </a:extLst>
          </p:cNvPr>
          <p:cNvSpPr>
            <a:spLocks noChangeArrowheads="1"/>
          </p:cNvSpPr>
          <p:nvPr/>
        </p:nvSpPr>
        <p:spPr bwMode="auto">
          <a:xfrm>
            <a:off x="4627563" y="6537325"/>
            <a:ext cx="619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0508" name="Rectangle 124">
            <a:extLst>
              <a:ext uri="{FF2B5EF4-FFF2-40B4-BE49-F238E27FC236}">
                <a16:creationId xmlns:a16="http://schemas.microsoft.com/office/drawing/2014/main" id="{5C07DC35-14BD-499F-A451-B64AF243A298}"/>
              </a:ext>
            </a:extLst>
          </p:cNvPr>
          <p:cNvSpPr>
            <a:spLocks noChangeArrowheads="1"/>
          </p:cNvSpPr>
          <p:nvPr/>
        </p:nvSpPr>
        <p:spPr bwMode="auto">
          <a:xfrm>
            <a:off x="8108950" y="6537325"/>
            <a:ext cx="635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0509" name="AutoShape 125">
            <a:extLst>
              <a:ext uri="{FF2B5EF4-FFF2-40B4-BE49-F238E27FC236}">
                <a16:creationId xmlns:a16="http://schemas.microsoft.com/office/drawing/2014/main" id="{5B9CACC4-A522-461A-BBFD-1FF2016A8B82}"/>
              </a:ext>
            </a:extLst>
          </p:cNvPr>
          <p:cNvSpPr>
            <a:spLocks noChangeArrowheads="1"/>
          </p:cNvSpPr>
          <p:nvPr/>
        </p:nvSpPr>
        <p:spPr bwMode="auto">
          <a:xfrm>
            <a:off x="971550" y="3332163"/>
            <a:ext cx="0" cy="411162"/>
          </a:xfrm>
          <a:prstGeom prst="wedgeRoundRectCallout">
            <a:avLst>
              <a:gd name="adj1" fmla="val -50000"/>
              <a:gd name="adj2" fmla="val 84361"/>
              <a:gd name="adj3" fmla="val 16667"/>
            </a:avLst>
          </a:prstGeom>
          <a:solidFill>
            <a:srgbClr val="70B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25000"/>
              </a:lnSpc>
            </a:pPr>
            <a:endParaRPr lang="en-GB" altLang="zh-CN" sz="2000">
              <a:solidFill>
                <a:srgbClr val="000066"/>
              </a:solidFill>
              <a:latin typeface="Times New Roman" panose="02020603050405020304" pitchFamily="18" charset="0"/>
              <a:ea typeface="楷体_GB2312" pitchFamily="49" charset="-122"/>
            </a:endParaRPr>
          </a:p>
        </p:txBody>
      </p:sp>
      <p:sp>
        <p:nvSpPr>
          <p:cNvPr id="400510" name="AutoShape 126">
            <a:extLst>
              <a:ext uri="{FF2B5EF4-FFF2-40B4-BE49-F238E27FC236}">
                <a16:creationId xmlns:a16="http://schemas.microsoft.com/office/drawing/2014/main" id="{DDD43FA2-BD85-44B9-ABA1-CF57363AF348}"/>
              </a:ext>
            </a:extLst>
          </p:cNvPr>
          <p:cNvSpPr>
            <a:spLocks noChangeArrowheads="1"/>
          </p:cNvSpPr>
          <p:nvPr/>
        </p:nvSpPr>
        <p:spPr bwMode="auto">
          <a:xfrm>
            <a:off x="6588125" y="2420938"/>
            <a:ext cx="1331913" cy="403225"/>
          </a:xfrm>
          <a:prstGeom prst="wedgeRoundRectCallout">
            <a:avLst>
              <a:gd name="adj1" fmla="val 60324"/>
              <a:gd name="adj2" fmla="val 284676"/>
              <a:gd name="adj3" fmla="val 16667"/>
            </a:avLst>
          </a:prstGeom>
          <a:solidFill>
            <a:schemeClr val="bg2"/>
          </a:solidFill>
          <a:ln w="9525">
            <a:solidFill>
              <a:schemeClr val="bg2"/>
            </a:solidFill>
            <a:miter lim="800000"/>
            <a:headEnd/>
            <a:tailEnd/>
          </a:ln>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存储单元</a:t>
            </a:r>
          </a:p>
        </p:txBody>
      </p:sp>
      <p:sp>
        <p:nvSpPr>
          <p:cNvPr id="400511" name="Rectangle 127">
            <a:extLst>
              <a:ext uri="{FF2B5EF4-FFF2-40B4-BE49-F238E27FC236}">
                <a16:creationId xmlns:a16="http://schemas.microsoft.com/office/drawing/2014/main" id="{D52F9407-8998-4402-8B8D-F4F140B640A8}"/>
              </a:ext>
            </a:extLst>
          </p:cNvPr>
          <p:cNvSpPr>
            <a:spLocks noChangeArrowheads="1"/>
          </p:cNvSpPr>
          <p:nvPr/>
        </p:nvSpPr>
        <p:spPr bwMode="auto">
          <a:xfrm>
            <a:off x="7129463" y="3716338"/>
            <a:ext cx="1943100" cy="1441450"/>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alpha val="48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400512" name="Group 128">
            <a:extLst>
              <a:ext uri="{FF2B5EF4-FFF2-40B4-BE49-F238E27FC236}">
                <a16:creationId xmlns:a16="http://schemas.microsoft.com/office/drawing/2014/main" id="{492452EE-25E4-4942-B4B0-9D1976E865E9}"/>
              </a:ext>
            </a:extLst>
          </p:cNvPr>
          <p:cNvGrpSpPr>
            <a:grpSpLocks/>
          </p:cNvGrpSpPr>
          <p:nvPr/>
        </p:nvGrpSpPr>
        <p:grpSpPr bwMode="auto">
          <a:xfrm>
            <a:off x="215900" y="1663700"/>
            <a:ext cx="3276600" cy="457200"/>
            <a:chOff x="748" y="504"/>
            <a:chExt cx="2064" cy="288"/>
          </a:xfrm>
        </p:grpSpPr>
        <p:sp>
          <p:nvSpPr>
            <p:cNvPr id="400513" name="Rectangle 129">
              <a:extLst>
                <a:ext uri="{FF2B5EF4-FFF2-40B4-BE49-F238E27FC236}">
                  <a16:creationId xmlns:a16="http://schemas.microsoft.com/office/drawing/2014/main" id="{6163069C-C51D-4C4C-BE57-F919AF6082C7}"/>
                </a:ext>
              </a:extLst>
            </p:cNvPr>
            <p:cNvSpPr>
              <a:spLocks noChangeArrowheads="1"/>
            </p:cNvSpPr>
            <p:nvPr/>
          </p:nvSpPr>
          <p:spPr bwMode="auto">
            <a:xfrm>
              <a:off x="748" y="504"/>
              <a:ext cx="2064" cy="288"/>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66"/>
                  </a:solidFill>
                  <a:latin typeface="Times New Roman" panose="02020603050405020304" pitchFamily="18" charset="0"/>
                  <a:ea typeface="楷体_GB2312" pitchFamily="49" charset="-122"/>
                </a:rPr>
                <a:t>写操作</a:t>
              </a:r>
              <a:r>
                <a:rPr lang="en-US" altLang="zh-CN" sz="2400">
                  <a:solidFill>
                    <a:srgbClr val="000066"/>
                  </a:solidFill>
                  <a:latin typeface="Times New Roman" panose="02020603050405020304" pitchFamily="18" charset="0"/>
                  <a:ea typeface="楷体_GB2312" pitchFamily="49" charset="-122"/>
                </a:rPr>
                <a:t>:X=1          =0</a:t>
              </a:r>
            </a:p>
          </p:txBody>
        </p:sp>
        <p:graphicFrame>
          <p:nvGraphicFramePr>
            <p:cNvPr id="400514" name="Object 130">
              <a:extLst>
                <a:ext uri="{FF2B5EF4-FFF2-40B4-BE49-F238E27FC236}">
                  <a16:creationId xmlns:a16="http://schemas.microsoft.com/office/drawing/2014/main" id="{1DDD101D-3D79-43A6-B745-9D203CC7A94E}"/>
                </a:ext>
              </a:extLst>
            </p:cNvPr>
            <p:cNvGraphicFramePr>
              <a:graphicFrameLocks noChangeAspect="1"/>
            </p:cNvGraphicFramePr>
            <p:nvPr/>
          </p:nvGraphicFramePr>
          <p:xfrm>
            <a:off x="1995" y="581"/>
            <a:ext cx="272" cy="184"/>
          </p:xfrm>
          <a:graphic>
            <a:graphicData uri="http://schemas.openxmlformats.org/presentationml/2006/ole">
              <mc:AlternateContent xmlns:mc="http://schemas.openxmlformats.org/markup-compatibility/2006">
                <mc:Choice xmlns:v="urn:schemas-microsoft-com:vml" Requires="v">
                  <p:oleObj spid="_x0000_s400537" name="公式" r:id="rId3" imgW="431640" imgH="291960" progId="Equation.3">
                    <p:embed/>
                  </p:oleObj>
                </mc:Choice>
                <mc:Fallback>
                  <p:oleObj name="公式" r:id="rId3" imgW="431640" imgH="291960" progId="Equation.3">
                    <p:embed/>
                    <p:pic>
                      <p:nvPicPr>
                        <p:cNvPr id="0" name="Object 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 y="581"/>
                          <a:ext cx="272" cy="184"/>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0515" name="Rectangle 131">
            <a:extLst>
              <a:ext uri="{FF2B5EF4-FFF2-40B4-BE49-F238E27FC236}">
                <a16:creationId xmlns:a16="http://schemas.microsoft.com/office/drawing/2014/main" id="{ECB9C07D-935C-43BC-84CF-D09A02755A7F}"/>
              </a:ext>
            </a:extLst>
          </p:cNvPr>
          <p:cNvSpPr>
            <a:spLocks noChangeArrowheads="1"/>
          </p:cNvSpPr>
          <p:nvPr/>
        </p:nvSpPr>
        <p:spPr bwMode="auto">
          <a:xfrm>
            <a:off x="3419475" y="1628775"/>
            <a:ext cx="4932363" cy="457200"/>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a:solidFill>
                  <a:srgbClr val="000066"/>
                </a:solidFill>
                <a:latin typeface="Times New Roman" panose="02020603050405020304" pitchFamily="18" charset="0"/>
                <a:ea typeface="楷体_GB2312" pitchFamily="49" charset="-122"/>
              </a:rPr>
              <a:t>T</a:t>
            </a:r>
            <a:r>
              <a:rPr lang="zh-CN" altLang="en-US" sz="2400">
                <a:solidFill>
                  <a:srgbClr val="000066"/>
                </a:solidFill>
                <a:latin typeface="Times New Roman" panose="02020603050405020304" pitchFamily="18" charset="0"/>
                <a:ea typeface="楷体_GB2312" pitchFamily="49" charset="-122"/>
              </a:rPr>
              <a:t>导通，电容器</a:t>
            </a:r>
            <a:r>
              <a:rPr lang="en-US" altLang="zh-CN" sz="2400" i="1">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与位线</a:t>
            </a:r>
            <a:r>
              <a:rPr lang="en-US" altLang="zh-CN" sz="2400">
                <a:solidFill>
                  <a:srgbClr val="000066"/>
                </a:solidFill>
                <a:latin typeface="Times New Roman" panose="02020603050405020304" pitchFamily="18" charset="0"/>
                <a:ea typeface="楷体_GB2312" pitchFamily="49" charset="-122"/>
              </a:rPr>
              <a:t>B</a:t>
            </a:r>
            <a:r>
              <a:rPr lang="zh-CN" altLang="en-US" sz="2400">
                <a:solidFill>
                  <a:srgbClr val="000066"/>
                </a:solidFill>
                <a:latin typeface="Times New Roman" panose="02020603050405020304" pitchFamily="18" charset="0"/>
                <a:ea typeface="楷体_GB2312" pitchFamily="49" charset="-122"/>
              </a:rPr>
              <a:t>连通 </a:t>
            </a:r>
          </a:p>
        </p:txBody>
      </p:sp>
      <p:sp>
        <p:nvSpPr>
          <p:cNvPr id="400516" name="Rectangle 132">
            <a:extLst>
              <a:ext uri="{FF2B5EF4-FFF2-40B4-BE49-F238E27FC236}">
                <a16:creationId xmlns:a16="http://schemas.microsoft.com/office/drawing/2014/main" id="{25188B3F-D154-4028-8281-88DCF03CFFA9}"/>
              </a:ext>
            </a:extLst>
          </p:cNvPr>
          <p:cNvSpPr>
            <a:spLocks noChangeArrowheads="1"/>
          </p:cNvSpPr>
          <p:nvPr/>
        </p:nvSpPr>
        <p:spPr bwMode="auto">
          <a:xfrm>
            <a:off x="187325" y="2344738"/>
            <a:ext cx="26289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5000"/>
              </a:lnSpc>
            </a:pPr>
            <a:r>
              <a:rPr lang="zh-CN" altLang="en-US" sz="2400">
                <a:solidFill>
                  <a:srgbClr val="000066"/>
                </a:solidFill>
                <a:latin typeface="Times New Roman" panose="02020603050405020304" pitchFamily="18" charset="0"/>
                <a:ea typeface="楷体_GB2312" pitchFamily="49" charset="-122"/>
              </a:rPr>
              <a:t>输入缓冲器被选通，数据</a:t>
            </a:r>
            <a:r>
              <a:rPr lang="en-US" altLang="zh-CN" sz="2400">
                <a:solidFill>
                  <a:srgbClr val="000066"/>
                </a:solidFill>
                <a:latin typeface="Times New Roman" panose="02020603050405020304" pitchFamily="18" charset="0"/>
                <a:ea typeface="楷体_GB2312" pitchFamily="49" charset="-122"/>
              </a:rPr>
              <a:t>D</a:t>
            </a:r>
            <a:r>
              <a:rPr lang="en-US" altLang="zh-CN" sz="2400" baseline="-25000">
                <a:solidFill>
                  <a:srgbClr val="000066"/>
                </a:solidFill>
                <a:latin typeface="Times New Roman" panose="02020603050405020304" pitchFamily="18" charset="0"/>
                <a:ea typeface="楷体_GB2312" pitchFamily="49" charset="-122"/>
              </a:rPr>
              <a:t>I</a:t>
            </a:r>
            <a:r>
              <a:rPr lang="zh-CN" altLang="en-US" sz="2400">
                <a:solidFill>
                  <a:srgbClr val="000066"/>
                </a:solidFill>
                <a:latin typeface="Times New Roman" panose="02020603050405020304" pitchFamily="18" charset="0"/>
                <a:ea typeface="楷体_GB2312" pitchFamily="49" charset="-122"/>
              </a:rPr>
              <a:t>经缓冲器和位线写入存储单元 </a:t>
            </a:r>
          </a:p>
        </p:txBody>
      </p:sp>
      <p:sp>
        <p:nvSpPr>
          <p:cNvPr id="400517" name="Rectangle 133">
            <a:extLst>
              <a:ext uri="{FF2B5EF4-FFF2-40B4-BE49-F238E27FC236}">
                <a16:creationId xmlns:a16="http://schemas.microsoft.com/office/drawing/2014/main" id="{FA2A5906-BD43-411F-9228-7818182B6CC3}"/>
              </a:ext>
            </a:extLst>
          </p:cNvPr>
          <p:cNvSpPr>
            <a:spLocks noChangeArrowheads="1"/>
          </p:cNvSpPr>
          <p:nvPr/>
        </p:nvSpPr>
        <p:spPr bwMode="auto">
          <a:xfrm>
            <a:off x="115888" y="4208463"/>
            <a:ext cx="25844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5000"/>
              </a:lnSpc>
            </a:pPr>
            <a:r>
              <a:rPr lang="zh-CN" altLang="en-US" sz="2400">
                <a:solidFill>
                  <a:srgbClr val="000066"/>
                </a:solidFill>
                <a:latin typeface="Times New Roman" panose="02020603050405020304" pitchFamily="18" charset="0"/>
                <a:ea typeface="楷体_GB2312" pitchFamily="49" charset="-122"/>
              </a:rPr>
              <a:t>如果</a:t>
            </a:r>
            <a:r>
              <a:rPr lang="en-US" altLang="zh-CN" sz="2400">
                <a:solidFill>
                  <a:srgbClr val="000066"/>
                </a:solidFill>
                <a:latin typeface="Times New Roman" panose="02020603050405020304" pitchFamily="18" charset="0"/>
                <a:ea typeface="楷体_GB2312" pitchFamily="49" charset="-122"/>
              </a:rPr>
              <a:t>D</a:t>
            </a:r>
            <a:r>
              <a:rPr lang="en-US" altLang="zh-CN" sz="2400" baseline="-25000">
                <a:solidFill>
                  <a:srgbClr val="000066"/>
                </a:solidFill>
                <a:latin typeface="Times New Roman" panose="02020603050405020304" pitchFamily="18" charset="0"/>
                <a:ea typeface="楷体_GB2312" pitchFamily="49" charset="-122"/>
              </a:rPr>
              <a:t>I</a:t>
            </a:r>
            <a:r>
              <a:rPr lang="zh-CN" altLang="en-US" sz="2400">
                <a:solidFill>
                  <a:srgbClr val="000066"/>
                </a:solidFill>
                <a:latin typeface="Times New Roman" panose="02020603050405020304" pitchFamily="18" charset="0"/>
                <a:ea typeface="楷体_GB2312" pitchFamily="49" charset="-122"/>
              </a:rPr>
              <a:t>为</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，则向电容器充电，</a:t>
            </a:r>
            <a:r>
              <a:rPr lang="en-US" altLang="zh-CN" sz="2400">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存</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反之电容器放电</a:t>
            </a:r>
            <a:r>
              <a:rPr lang="en-US" altLang="zh-CN" sz="2400">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存</a:t>
            </a:r>
            <a:r>
              <a:rPr lang="en-US" altLang="zh-CN" sz="2400">
                <a:solidFill>
                  <a:srgbClr val="000066"/>
                </a:solidFill>
                <a:latin typeface="Times New Roman" panose="02020603050405020304" pitchFamily="18" charset="0"/>
                <a:ea typeface="楷体_GB2312" pitchFamily="49" charset="-122"/>
              </a:rPr>
              <a:t>0 </a:t>
            </a:r>
            <a:r>
              <a:rPr lang="zh-CN" altLang="en-US" sz="2400">
                <a:solidFill>
                  <a:srgbClr val="000066"/>
                </a:solidFill>
                <a:latin typeface="Times New Roman" panose="02020603050405020304" pitchFamily="18" charset="0"/>
                <a:ea typeface="楷体_GB2312" pitchFamily="49" charset="-122"/>
              </a:rPr>
              <a:t>。</a:t>
            </a:r>
          </a:p>
        </p:txBody>
      </p:sp>
      <p:grpSp>
        <p:nvGrpSpPr>
          <p:cNvPr id="400518" name="Group 134">
            <a:extLst>
              <a:ext uri="{FF2B5EF4-FFF2-40B4-BE49-F238E27FC236}">
                <a16:creationId xmlns:a16="http://schemas.microsoft.com/office/drawing/2014/main" id="{D5C15C38-ECFB-4BCF-B8D8-1A826E428B5A}"/>
              </a:ext>
            </a:extLst>
          </p:cNvPr>
          <p:cNvGrpSpPr>
            <a:grpSpLocks/>
          </p:cNvGrpSpPr>
          <p:nvPr/>
        </p:nvGrpSpPr>
        <p:grpSpPr bwMode="auto">
          <a:xfrm>
            <a:off x="2879725" y="2097088"/>
            <a:ext cx="5580063" cy="4438650"/>
            <a:chOff x="1882" y="1333"/>
            <a:chExt cx="3878" cy="2996"/>
          </a:xfrm>
        </p:grpSpPr>
        <p:sp>
          <p:nvSpPr>
            <p:cNvPr id="400519" name="Rectangle 135">
              <a:extLst>
                <a:ext uri="{FF2B5EF4-FFF2-40B4-BE49-F238E27FC236}">
                  <a16:creationId xmlns:a16="http://schemas.microsoft.com/office/drawing/2014/main" id="{34A80AC1-5062-46F4-A7DA-D8667AF2696C}"/>
                </a:ext>
              </a:extLst>
            </p:cNvPr>
            <p:cNvSpPr>
              <a:spLocks noChangeArrowheads="1"/>
            </p:cNvSpPr>
            <p:nvPr/>
          </p:nvSpPr>
          <p:spPr bwMode="auto">
            <a:xfrm>
              <a:off x="5517" y="3352"/>
              <a:ext cx="4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0520" name="Rectangle 136">
              <a:extLst>
                <a:ext uri="{FF2B5EF4-FFF2-40B4-BE49-F238E27FC236}">
                  <a16:creationId xmlns:a16="http://schemas.microsoft.com/office/drawing/2014/main" id="{D795B126-C53D-4EDB-A46B-5766EF464807}"/>
                </a:ext>
              </a:extLst>
            </p:cNvPr>
            <p:cNvSpPr>
              <a:spLocks noChangeArrowheads="1"/>
            </p:cNvSpPr>
            <p:nvPr/>
          </p:nvSpPr>
          <p:spPr bwMode="auto">
            <a:xfrm>
              <a:off x="5471" y="3533"/>
              <a:ext cx="5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a:t>
              </a:r>
              <a:endParaRPr lang="en-US" altLang="zh-CN" sz="2000" b="0">
                <a:latin typeface="Times New Roman" panose="02020603050405020304" pitchFamily="18" charset="0"/>
                <a:ea typeface="楷体_GB2312" pitchFamily="49" charset="-122"/>
              </a:endParaRPr>
            </a:p>
          </p:txBody>
        </p:sp>
        <p:sp>
          <p:nvSpPr>
            <p:cNvPr id="400521" name="Rectangle 137">
              <a:extLst>
                <a:ext uri="{FF2B5EF4-FFF2-40B4-BE49-F238E27FC236}">
                  <a16:creationId xmlns:a16="http://schemas.microsoft.com/office/drawing/2014/main" id="{F081DE34-18FE-408B-952C-A209AE105C85}"/>
                </a:ext>
              </a:extLst>
            </p:cNvPr>
            <p:cNvSpPr>
              <a:spLocks noChangeArrowheads="1"/>
            </p:cNvSpPr>
            <p:nvPr/>
          </p:nvSpPr>
          <p:spPr bwMode="auto">
            <a:xfrm>
              <a:off x="5698" y="4123"/>
              <a:ext cx="4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0522" name="Rectangle 138">
              <a:extLst>
                <a:ext uri="{FF2B5EF4-FFF2-40B4-BE49-F238E27FC236}">
                  <a16:creationId xmlns:a16="http://schemas.microsoft.com/office/drawing/2014/main" id="{9298CDCC-B0C6-43C2-85D9-EA4290D98FB4}"/>
                </a:ext>
              </a:extLst>
            </p:cNvPr>
            <p:cNvSpPr>
              <a:spLocks noChangeArrowheads="1"/>
            </p:cNvSpPr>
            <p:nvPr/>
          </p:nvSpPr>
          <p:spPr bwMode="auto">
            <a:xfrm>
              <a:off x="2047" y="2466"/>
              <a:ext cx="4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a:solidFill>
                    <a:srgbClr val="000066"/>
                  </a:solidFill>
                  <a:latin typeface="Times New Roman" panose="02020603050405020304" pitchFamily="18" charset="0"/>
                  <a:ea typeface="楷体_GB2312" pitchFamily="49" charset="-122"/>
                </a:rPr>
                <a:t> </a:t>
              </a:r>
            </a:p>
          </p:txBody>
        </p:sp>
        <p:sp>
          <p:nvSpPr>
            <p:cNvPr id="400523" name="AutoShape 139">
              <a:extLst>
                <a:ext uri="{FF2B5EF4-FFF2-40B4-BE49-F238E27FC236}">
                  <a16:creationId xmlns:a16="http://schemas.microsoft.com/office/drawing/2014/main" id="{3377C1F5-32DE-4B49-9B9E-7AD5122D0B09}"/>
                </a:ext>
              </a:extLst>
            </p:cNvPr>
            <p:cNvSpPr>
              <a:spLocks noChangeArrowheads="1"/>
            </p:cNvSpPr>
            <p:nvPr/>
          </p:nvSpPr>
          <p:spPr bwMode="auto">
            <a:xfrm>
              <a:off x="3559" y="1380"/>
              <a:ext cx="1" cy="266"/>
            </a:xfrm>
            <a:prstGeom prst="wedgeRoundRectCallout">
              <a:avLst>
                <a:gd name="adj1" fmla="val -50000"/>
                <a:gd name="adj2" fmla="val 145968"/>
                <a:gd name="adj3" fmla="val 16667"/>
              </a:avLst>
            </a:prstGeom>
            <a:solidFill>
              <a:srgbClr val="70B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n-GB" altLang="zh-CN" sz="2400">
                <a:solidFill>
                  <a:srgbClr val="000066"/>
                </a:solidFill>
                <a:latin typeface="Times New Roman" panose="02020603050405020304" pitchFamily="18" charset="0"/>
                <a:ea typeface="楷体_GB2312" pitchFamily="49" charset="-122"/>
              </a:endParaRPr>
            </a:p>
          </p:txBody>
        </p:sp>
        <p:sp>
          <p:nvSpPr>
            <p:cNvPr id="400524" name="Rectangle 140">
              <a:extLst>
                <a:ext uri="{FF2B5EF4-FFF2-40B4-BE49-F238E27FC236}">
                  <a16:creationId xmlns:a16="http://schemas.microsoft.com/office/drawing/2014/main" id="{D17826FC-0FA9-48EB-BEEB-41A2769A1488}"/>
                </a:ext>
              </a:extLst>
            </p:cNvPr>
            <p:cNvSpPr>
              <a:spLocks noChangeArrowheads="1"/>
            </p:cNvSpPr>
            <p:nvPr/>
          </p:nvSpPr>
          <p:spPr bwMode="auto">
            <a:xfrm>
              <a:off x="2047" y="1628"/>
              <a:ext cx="65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刷新</a:t>
              </a:r>
              <a:r>
                <a:rPr lang="en-US" altLang="zh-CN" sz="2400">
                  <a:solidFill>
                    <a:srgbClr val="000066"/>
                  </a:solidFill>
                  <a:latin typeface="Times New Roman" panose="02020603050405020304" pitchFamily="18" charset="0"/>
                  <a:ea typeface="楷体_GB2312" pitchFamily="49" charset="-122"/>
                </a:rPr>
                <a:t>R</a:t>
              </a:r>
            </a:p>
          </p:txBody>
        </p:sp>
        <p:sp>
          <p:nvSpPr>
            <p:cNvPr id="400525" name="Rectangle 141">
              <a:extLst>
                <a:ext uri="{FF2B5EF4-FFF2-40B4-BE49-F238E27FC236}">
                  <a16:creationId xmlns:a16="http://schemas.microsoft.com/office/drawing/2014/main" id="{5A5D38FE-C437-44E6-A112-50CE51191BD4}"/>
                </a:ext>
              </a:extLst>
            </p:cNvPr>
            <p:cNvSpPr>
              <a:spLocks noChangeArrowheads="1"/>
            </p:cNvSpPr>
            <p:nvPr/>
          </p:nvSpPr>
          <p:spPr bwMode="auto">
            <a:xfrm>
              <a:off x="1911" y="2105"/>
              <a:ext cx="78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行选线</a:t>
              </a:r>
              <a:r>
                <a:rPr lang="en-US" altLang="zh-CN" sz="2400">
                  <a:solidFill>
                    <a:srgbClr val="000066"/>
                  </a:solidFill>
                  <a:latin typeface="Times New Roman" panose="02020603050405020304" pitchFamily="18" charset="0"/>
                  <a:ea typeface="楷体_GB2312" pitchFamily="49" charset="-122"/>
                </a:rPr>
                <a:t>X</a:t>
              </a:r>
            </a:p>
          </p:txBody>
        </p:sp>
        <p:graphicFrame>
          <p:nvGraphicFramePr>
            <p:cNvPr id="400526" name="Object 142">
              <a:extLst>
                <a:ext uri="{FF2B5EF4-FFF2-40B4-BE49-F238E27FC236}">
                  <a16:creationId xmlns:a16="http://schemas.microsoft.com/office/drawing/2014/main" id="{2E8C73E2-433C-46D6-AB44-C120DE05D738}"/>
                </a:ext>
              </a:extLst>
            </p:cNvPr>
            <p:cNvGraphicFramePr>
              <a:graphicFrameLocks noChangeAspect="1"/>
            </p:cNvGraphicFramePr>
            <p:nvPr/>
          </p:nvGraphicFramePr>
          <p:xfrm>
            <a:off x="2312" y="2964"/>
            <a:ext cx="223" cy="235"/>
          </p:xfrm>
          <a:graphic>
            <a:graphicData uri="http://schemas.openxmlformats.org/presentationml/2006/ole">
              <mc:AlternateContent xmlns:mc="http://schemas.openxmlformats.org/markup-compatibility/2006">
                <mc:Choice xmlns:v="urn:schemas-microsoft-com:vml" Requires="v">
                  <p:oleObj spid="_x0000_s400538" name="公式" r:id="rId5" imgW="266400" imgH="279360" progId="Equation.3">
                    <p:embed/>
                  </p:oleObj>
                </mc:Choice>
                <mc:Fallback>
                  <p:oleObj name="公式" r:id="rId5" imgW="266400" imgH="279360" progId="Equation.3">
                    <p:embed/>
                    <p:pic>
                      <p:nvPicPr>
                        <p:cNvPr id="0" name="Object 1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2" y="2964"/>
                          <a:ext cx="223"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527" name="Rectangle 143">
              <a:extLst>
                <a:ext uri="{FF2B5EF4-FFF2-40B4-BE49-F238E27FC236}">
                  <a16:creationId xmlns:a16="http://schemas.microsoft.com/office/drawing/2014/main" id="{7E2F73AB-E958-4AB4-BA81-8F0E8A494FE2}"/>
                </a:ext>
              </a:extLst>
            </p:cNvPr>
            <p:cNvSpPr>
              <a:spLocks noChangeArrowheads="1"/>
            </p:cNvSpPr>
            <p:nvPr/>
          </p:nvSpPr>
          <p:spPr bwMode="auto">
            <a:xfrm>
              <a:off x="1888" y="3236"/>
              <a:ext cx="43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lang="zh-CN" altLang="en-US" sz="2000">
                  <a:solidFill>
                    <a:srgbClr val="000066"/>
                  </a:solidFill>
                  <a:latin typeface="Times New Roman" panose="02020603050405020304" pitchFamily="18" charset="0"/>
                  <a:ea typeface="楷体_GB2312" pitchFamily="49" charset="-122"/>
                </a:rPr>
                <a:t>读</a:t>
              </a:r>
              <a:r>
                <a:rPr lang="en-US" altLang="zh-CN" sz="2000">
                  <a:solidFill>
                    <a:srgbClr val="000066"/>
                  </a:solidFill>
                  <a:latin typeface="Times New Roman" panose="02020603050405020304" pitchFamily="18" charset="0"/>
                  <a:ea typeface="楷体_GB2312" pitchFamily="49" charset="-122"/>
                </a:rPr>
                <a:t>/</a:t>
              </a:r>
              <a:r>
                <a:rPr lang="zh-CN" altLang="en-US" sz="2000">
                  <a:solidFill>
                    <a:srgbClr val="000066"/>
                  </a:solidFill>
                  <a:latin typeface="Times New Roman" panose="02020603050405020304" pitchFamily="18" charset="0"/>
                  <a:ea typeface="楷体_GB2312" pitchFamily="49" charset="-122"/>
                </a:rPr>
                <a:t>写</a:t>
              </a:r>
            </a:p>
          </p:txBody>
        </p:sp>
        <p:graphicFrame>
          <p:nvGraphicFramePr>
            <p:cNvPr id="400528" name="Object 144">
              <a:extLst>
                <a:ext uri="{FF2B5EF4-FFF2-40B4-BE49-F238E27FC236}">
                  <a16:creationId xmlns:a16="http://schemas.microsoft.com/office/drawing/2014/main" id="{E4D14501-0227-4C91-8C24-C86283B81BFF}"/>
                </a:ext>
              </a:extLst>
            </p:cNvPr>
            <p:cNvGraphicFramePr>
              <a:graphicFrameLocks noChangeAspect="1"/>
            </p:cNvGraphicFramePr>
            <p:nvPr/>
          </p:nvGraphicFramePr>
          <p:xfrm>
            <a:off x="2342" y="3261"/>
            <a:ext cx="272" cy="184"/>
          </p:xfrm>
          <a:graphic>
            <a:graphicData uri="http://schemas.openxmlformats.org/presentationml/2006/ole">
              <mc:AlternateContent xmlns:mc="http://schemas.openxmlformats.org/markup-compatibility/2006">
                <mc:Choice xmlns:v="urn:schemas-microsoft-com:vml" Requires="v">
                  <p:oleObj spid="_x0000_s400539" name="公式" r:id="rId7" imgW="431640" imgH="291960" progId="Equation.3">
                    <p:embed/>
                  </p:oleObj>
                </mc:Choice>
                <mc:Fallback>
                  <p:oleObj name="公式" r:id="rId7" imgW="431640" imgH="291960" progId="Equation.3">
                    <p:embed/>
                    <p:pic>
                      <p:nvPicPr>
                        <p:cNvPr id="0" name="Object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2" y="3261"/>
                          <a:ext cx="27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529" name="Object 145">
              <a:extLst>
                <a:ext uri="{FF2B5EF4-FFF2-40B4-BE49-F238E27FC236}">
                  <a16:creationId xmlns:a16="http://schemas.microsoft.com/office/drawing/2014/main" id="{32297F96-9797-4017-B45F-FEB5782C3141}"/>
                </a:ext>
              </a:extLst>
            </p:cNvPr>
            <p:cNvGraphicFramePr>
              <a:graphicFrameLocks noChangeAspect="1"/>
            </p:cNvGraphicFramePr>
            <p:nvPr/>
          </p:nvGraphicFramePr>
          <p:xfrm>
            <a:off x="2299" y="3487"/>
            <a:ext cx="192" cy="222"/>
          </p:xfrm>
          <a:graphic>
            <a:graphicData uri="http://schemas.openxmlformats.org/presentationml/2006/ole">
              <mc:AlternateContent xmlns:mc="http://schemas.openxmlformats.org/markup-compatibility/2006">
                <mc:Choice xmlns:v="urn:schemas-microsoft-com:vml" Requires="v">
                  <p:oleObj spid="_x0000_s400540" name="公式" r:id="rId8" imgW="228600" imgH="266400" progId="Equation.3">
                    <p:embed/>
                  </p:oleObj>
                </mc:Choice>
                <mc:Fallback>
                  <p:oleObj name="公式" r:id="rId8" imgW="228600" imgH="266400" progId="Equation.3">
                    <p:embed/>
                    <p:pic>
                      <p:nvPicPr>
                        <p:cNvPr id="0" name="Object 1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9" y="3487"/>
                          <a:ext cx="192"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530" name="AutoShape 146">
              <a:extLst>
                <a:ext uri="{FF2B5EF4-FFF2-40B4-BE49-F238E27FC236}">
                  <a16:creationId xmlns:a16="http://schemas.microsoft.com/office/drawing/2014/main" id="{BF311B0D-4321-4E2B-A33E-016FDB097AAA}"/>
                </a:ext>
              </a:extLst>
            </p:cNvPr>
            <p:cNvSpPr>
              <a:spLocks noChangeArrowheads="1"/>
            </p:cNvSpPr>
            <p:nvPr/>
          </p:nvSpPr>
          <p:spPr bwMode="auto">
            <a:xfrm>
              <a:off x="2493" y="3897"/>
              <a:ext cx="1" cy="266"/>
            </a:xfrm>
            <a:prstGeom prst="wedgeRoundRectCallout">
              <a:avLst>
                <a:gd name="adj1" fmla="val -50000"/>
                <a:gd name="adj2" fmla="val -141935"/>
                <a:gd name="adj3" fmla="val 16667"/>
              </a:avLst>
            </a:prstGeom>
            <a:solidFill>
              <a:srgbClr val="70B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n-GB" altLang="zh-CN" sz="2400">
                <a:solidFill>
                  <a:srgbClr val="000066"/>
                </a:solidFill>
                <a:latin typeface="Times New Roman" panose="02020603050405020304" pitchFamily="18" charset="0"/>
                <a:ea typeface="楷体_GB2312" pitchFamily="49" charset="-122"/>
              </a:endParaRPr>
            </a:p>
          </p:txBody>
        </p:sp>
        <p:sp>
          <p:nvSpPr>
            <p:cNvPr id="400531" name="Rectangle 147">
              <a:extLst>
                <a:ext uri="{FF2B5EF4-FFF2-40B4-BE49-F238E27FC236}">
                  <a16:creationId xmlns:a16="http://schemas.microsoft.com/office/drawing/2014/main" id="{29EFEC9E-6525-491D-8162-F24A313A2B70}"/>
                </a:ext>
              </a:extLst>
            </p:cNvPr>
            <p:cNvSpPr>
              <a:spLocks noChangeArrowheads="1"/>
            </p:cNvSpPr>
            <p:nvPr/>
          </p:nvSpPr>
          <p:spPr bwMode="auto">
            <a:xfrm>
              <a:off x="3061" y="2536"/>
              <a:ext cx="1180"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a:solidFill>
                    <a:srgbClr val="000066"/>
                  </a:solidFill>
                  <a:latin typeface="Times New Roman" panose="02020603050405020304" pitchFamily="18" charset="0"/>
                  <a:ea typeface="楷体_GB2312" pitchFamily="49" charset="-122"/>
                </a:rPr>
                <a:t>输出缓冲器</a:t>
              </a:r>
              <a:r>
                <a:rPr lang="en-US" altLang="zh-CN" sz="2000">
                  <a:solidFill>
                    <a:srgbClr val="000066"/>
                  </a:solidFill>
                  <a:latin typeface="Times New Roman" panose="02020603050405020304" pitchFamily="18" charset="0"/>
                  <a:ea typeface="楷体_GB2312" pitchFamily="49" charset="-122"/>
                </a:rPr>
                <a:t>/</a:t>
              </a:r>
              <a:r>
                <a:rPr lang="zh-CN" altLang="en-US" sz="2000">
                  <a:solidFill>
                    <a:srgbClr val="000066"/>
                  </a:solidFill>
                  <a:latin typeface="Times New Roman" panose="02020603050405020304" pitchFamily="18" charset="0"/>
                  <a:ea typeface="楷体_GB2312" pitchFamily="49" charset="-122"/>
                </a:rPr>
                <a:t>灵敏放大器</a:t>
              </a:r>
            </a:p>
          </p:txBody>
        </p:sp>
        <p:sp>
          <p:nvSpPr>
            <p:cNvPr id="400532" name="Rectangle 148">
              <a:extLst>
                <a:ext uri="{FF2B5EF4-FFF2-40B4-BE49-F238E27FC236}">
                  <a16:creationId xmlns:a16="http://schemas.microsoft.com/office/drawing/2014/main" id="{A7377775-A0B7-4CE7-BDC0-6942057DA1E4}"/>
                </a:ext>
              </a:extLst>
            </p:cNvPr>
            <p:cNvSpPr>
              <a:spLocks noChangeArrowheads="1"/>
            </p:cNvSpPr>
            <p:nvPr/>
          </p:nvSpPr>
          <p:spPr bwMode="auto">
            <a:xfrm>
              <a:off x="3061" y="1416"/>
              <a:ext cx="1011" cy="26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rgbClr val="000066"/>
                  </a:solidFill>
                  <a:latin typeface="Times New Roman" panose="02020603050405020304" pitchFamily="18" charset="0"/>
                  <a:ea typeface="楷体_GB2312" pitchFamily="49" charset="-122"/>
                </a:rPr>
                <a:t>刷新缓冲器</a:t>
              </a:r>
            </a:p>
          </p:txBody>
        </p:sp>
        <p:sp>
          <p:nvSpPr>
            <p:cNvPr id="400533" name="Rectangle 149">
              <a:extLst>
                <a:ext uri="{FF2B5EF4-FFF2-40B4-BE49-F238E27FC236}">
                  <a16:creationId xmlns:a16="http://schemas.microsoft.com/office/drawing/2014/main" id="{30907A5A-A292-44EC-90A8-B3D5A74EDD03}"/>
                </a:ext>
              </a:extLst>
            </p:cNvPr>
            <p:cNvSpPr>
              <a:spLocks noChangeArrowheads="1"/>
            </p:cNvSpPr>
            <p:nvPr/>
          </p:nvSpPr>
          <p:spPr bwMode="auto">
            <a:xfrm>
              <a:off x="2880" y="3729"/>
              <a:ext cx="1017"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a:solidFill>
                    <a:srgbClr val="000066"/>
                  </a:solidFill>
                  <a:latin typeface="Times New Roman" panose="02020603050405020304" pitchFamily="18" charset="0"/>
                  <a:ea typeface="楷体_GB2312" pitchFamily="49" charset="-122"/>
                </a:rPr>
                <a:t>输入缓冲器</a:t>
              </a:r>
            </a:p>
          </p:txBody>
        </p:sp>
        <p:sp>
          <p:nvSpPr>
            <p:cNvPr id="400534" name="Rectangle 150">
              <a:extLst>
                <a:ext uri="{FF2B5EF4-FFF2-40B4-BE49-F238E27FC236}">
                  <a16:creationId xmlns:a16="http://schemas.microsoft.com/office/drawing/2014/main" id="{8F67D576-3C1C-42A2-B293-A259B6323DE4}"/>
                </a:ext>
              </a:extLst>
            </p:cNvPr>
            <p:cNvSpPr>
              <a:spLocks noChangeArrowheads="1"/>
            </p:cNvSpPr>
            <p:nvPr/>
          </p:nvSpPr>
          <p:spPr bwMode="auto">
            <a:xfrm>
              <a:off x="4331" y="3216"/>
              <a:ext cx="367"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66"/>
                  </a:solidFill>
                  <a:latin typeface="Times New Roman" panose="02020603050405020304" pitchFamily="18" charset="0"/>
                  <a:ea typeface="楷体_GB2312" pitchFamily="49" charset="-122"/>
                </a:rPr>
                <a:t>位</a:t>
              </a:r>
            </a:p>
            <a:p>
              <a:pPr algn="l"/>
              <a:r>
                <a:rPr lang="zh-CN" altLang="en-US" sz="2400">
                  <a:solidFill>
                    <a:srgbClr val="000066"/>
                  </a:solidFill>
                  <a:latin typeface="Times New Roman" panose="02020603050405020304" pitchFamily="18" charset="0"/>
                  <a:ea typeface="楷体_GB2312" pitchFamily="49" charset="-122"/>
                </a:rPr>
                <a:t>线</a:t>
              </a:r>
            </a:p>
            <a:p>
              <a:pPr algn="l"/>
              <a:r>
                <a:rPr lang="en-US" altLang="zh-CN" sz="2400">
                  <a:solidFill>
                    <a:srgbClr val="000066"/>
                  </a:solidFill>
                  <a:latin typeface="Times New Roman" panose="02020603050405020304" pitchFamily="18" charset="0"/>
                  <a:ea typeface="楷体_GB2312" pitchFamily="49" charset="-122"/>
                </a:rPr>
                <a:t>B</a:t>
              </a:r>
            </a:p>
          </p:txBody>
        </p:sp>
        <p:sp>
          <p:nvSpPr>
            <p:cNvPr id="400535" name="Rectangle 151">
              <a:extLst>
                <a:ext uri="{FF2B5EF4-FFF2-40B4-BE49-F238E27FC236}">
                  <a16:creationId xmlns:a16="http://schemas.microsoft.com/office/drawing/2014/main" id="{FA867CFA-2C6D-4520-AE00-D46378EB44A8}"/>
                </a:ext>
              </a:extLst>
            </p:cNvPr>
            <p:cNvSpPr>
              <a:spLocks noChangeArrowheads="1"/>
            </p:cNvSpPr>
            <p:nvPr/>
          </p:nvSpPr>
          <p:spPr bwMode="auto">
            <a:xfrm>
              <a:off x="1882" y="1333"/>
              <a:ext cx="3878" cy="2903"/>
            </a:xfrm>
            <a:prstGeom prst="rect">
              <a:avLst/>
            </a:prstGeom>
            <a:noFill/>
            <a:ln w="28575">
              <a:solidFill>
                <a:srgbClr val="E6C32E"/>
              </a:solidFill>
              <a:miter lim="800000"/>
              <a:headEnd/>
              <a:tailEnd/>
            </a:ln>
            <a:effectLst/>
            <a:extLst>
              <a:ext uri="{909E8E84-426E-40DD-AFC4-6F175D3DCCD1}">
                <a14:hiddenFill xmlns:a14="http://schemas.microsoft.com/office/drawing/2010/main">
                  <a:solidFill>
                    <a:schemeClr val="accent1">
                      <a:alpha val="48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00536" name="Rectangle 152">
            <a:extLst>
              <a:ext uri="{FF2B5EF4-FFF2-40B4-BE49-F238E27FC236}">
                <a16:creationId xmlns:a16="http://schemas.microsoft.com/office/drawing/2014/main" id="{AAA202AB-A06C-4DE7-9847-D7DCFB607F7A}"/>
              </a:ext>
            </a:extLst>
          </p:cNvPr>
          <p:cNvSpPr>
            <a:spLocks noChangeArrowheads="1"/>
          </p:cNvSpPr>
          <p:nvPr/>
        </p:nvSpPr>
        <p:spPr bwMode="auto">
          <a:xfrm>
            <a:off x="792163" y="441325"/>
            <a:ext cx="54340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800">
                <a:solidFill>
                  <a:schemeClr val="accent2"/>
                </a:solidFill>
                <a:latin typeface="Times New Roman" panose="02020603050405020304" pitchFamily="18" charset="0"/>
                <a:ea typeface="楷体_GB2312" pitchFamily="49" charset="-122"/>
              </a:rPr>
              <a:t>7.2.3  </a:t>
            </a:r>
            <a:r>
              <a:rPr lang="zh-CN" altLang="en-US" sz="2800">
                <a:solidFill>
                  <a:schemeClr val="accent2"/>
                </a:solidFill>
                <a:latin typeface="Times New Roman" panose="02020603050405020304" pitchFamily="18" charset="0"/>
                <a:ea typeface="楷体_GB2312" pitchFamily="49" charset="-122"/>
              </a:rPr>
              <a:t>动态随机存取存储器</a:t>
            </a:r>
            <a:r>
              <a:rPr lang="en-US" altLang="zh-CN" sz="2800">
                <a:solidFill>
                  <a:schemeClr val="accent2"/>
                </a:solidFill>
                <a:latin typeface="Times New Roman" panose="02020603050405020304" pitchFamily="18" charset="0"/>
                <a:ea typeface="楷体_GB2312" pitchFamily="49" charset="-122"/>
              </a:rPr>
              <a:t>(DRAM)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00511"/>
                                        </p:tgtEl>
                                        <p:attrNameLst>
                                          <p:attrName>style.visibility</p:attrName>
                                        </p:attrNameLst>
                                      </p:cBhvr>
                                      <p:to>
                                        <p:strVal val="visible"/>
                                      </p:to>
                                    </p:set>
                                    <p:animEffect transition="in" filter="box(out)">
                                      <p:cBhvr>
                                        <p:cTn id="7" dur="500"/>
                                        <p:tgtEl>
                                          <p:spTgt spid="4005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0510"/>
                                        </p:tgtEl>
                                        <p:attrNameLst>
                                          <p:attrName>style.visibility</p:attrName>
                                        </p:attrNameLst>
                                      </p:cBhvr>
                                      <p:to>
                                        <p:strVal val="visible"/>
                                      </p:to>
                                    </p:set>
                                    <p:animEffect transition="in" filter="wipe(up)">
                                      <p:cBhvr>
                                        <p:cTn id="12" dur="500"/>
                                        <p:tgtEl>
                                          <p:spTgt spid="400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00518"/>
                                        </p:tgtEl>
                                        <p:attrNameLst>
                                          <p:attrName>style.visibility</p:attrName>
                                        </p:attrNameLst>
                                      </p:cBhvr>
                                      <p:to>
                                        <p:strVal val="visible"/>
                                      </p:to>
                                    </p:set>
                                    <p:animEffect transition="in" filter="box(out)">
                                      <p:cBhvr>
                                        <p:cTn id="17" dur="500"/>
                                        <p:tgtEl>
                                          <p:spTgt spid="4005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00512"/>
                                        </p:tgtEl>
                                        <p:attrNameLst>
                                          <p:attrName>style.visibility</p:attrName>
                                        </p:attrNameLst>
                                      </p:cBhvr>
                                      <p:to>
                                        <p:strVal val="visible"/>
                                      </p:to>
                                    </p:set>
                                    <p:animEffect transition="in" filter="strips(downRight)">
                                      <p:cBhvr>
                                        <p:cTn id="22" dur="500"/>
                                        <p:tgtEl>
                                          <p:spTgt spid="4005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00515"/>
                                        </p:tgtEl>
                                        <p:attrNameLst>
                                          <p:attrName>style.visibility</p:attrName>
                                        </p:attrNameLst>
                                      </p:cBhvr>
                                      <p:to>
                                        <p:strVal val="visible"/>
                                      </p:to>
                                    </p:set>
                                    <p:animEffect transition="in" filter="strips(downRight)">
                                      <p:cBhvr>
                                        <p:cTn id="27" dur="500"/>
                                        <p:tgtEl>
                                          <p:spTgt spid="4005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0516"/>
                                        </p:tgtEl>
                                        <p:attrNameLst>
                                          <p:attrName>style.visibility</p:attrName>
                                        </p:attrNameLst>
                                      </p:cBhvr>
                                      <p:to>
                                        <p:strVal val="visible"/>
                                      </p:to>
                                    </p:set>
                                    <p:animEffect transition="in" filter="wipe(up)">
                                      <p:cBhvr>
                                        <p:cTn id="32" dur="500"/>
                                        <p:tgtEl>
                                          <p:spTgt spid="4005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0517"/>
                                        </p:tgtEl>
                                        <p:attrNameLst>
                                          <p:attrName>style.visibility</p:attrName>
                                        </p:attrNameLst>
                                      </p:cBhvr>
                                      <p:to>
                                        <p:strVal val="visible"/>
                                      </p:to>
                                    </p:set>
                                    <p:animEffect transition="in" filter="wipe(up)">
                                      <p:cBhvr>
                                        <p:cTn id="37" dur="500"/>
                                        <p:tgtEl>
                                          <p:spTgt spid="40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510" grpId="0" animBg="1"/>
      <p:bldP spid="400515" grpId="0" animBg="1"/>
      <p:bldP spid="400516" grpId="0"/>
      <p:bldP spid="4005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1412" name="Group 4">
            <a:extLst>
              <a:ext uri="{FF2B5EF4-FFF2-40B4-BE49-F238E27FC236}">
                <a16:creationId xmlns:a16="http://schemas.microsoft.com/office/drawing/2014/main" id="{3EEDA4CB-52E5-4F11-90B5-843FEEF62409}"/>
              </a:ext>
            </a:extLst>
          </p:cNvPr>
          <p:cNvGrpSpPr>
            <a:grpSpLocks/>
          </p:cNvGrpSpPr>
          <p:nvPr/>
        </p:nvGrpSpPr>
        <p:grpSpPr bwMode="auto">
          <a:xfrm>
            <a:off x="395288" y="549275"/>
            <a:ext cx="3276600" cy="457200"/>
            <a:chOff x="748" y="504"/>
            <a:chExt cx="2064" cy="288"/>
          </a:xfrm>
        </p:grpSpPr>
        <p:sp>
          <p:nvSpPr>
            <p:cNvPr id="401413" name="Rectangle 5">
              <a:extLst>
                <a:ext uri="{FF2B5EF4-FFF2-40B4-BE49-F238E27FC236}">
                  <a16:creationId xmlns:a16="http://schemas.microsoft.com/office/drawing/2014/main" id="{705A5260-CBB4-4F9E-8B7A-7C0E174497E4}"/>
                </a:ext>
              </a:extLst>
            </p:cNvPr>
            <p:cNvSpPr>
              <a:spLocks noChangeArrowheads="1"/>
            </p:cNvSpPr>
            <p:nvPr/>
          </p:nvSpPr>
          <p:spPr bwMode="auto">
            <a:xfrm>
              <a:off x="748" y="504"/>
              <a:ext cx="20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66"/>
                  </a:solidFill>
                  <a:latin typeface="Times New Roman" panose="02020603050405020304" pitchFamily="18" charset="0"/>
                  <a:ea typeface="楷体_GB2312" pitchFamily="49" charset="-122"/>
                </a:rPr>
                <a:t>读操作</a:t>
              </a:r>
              <a:r>
                <a:rPr lang="en-US" altLang="zh-CN" sz="2400">
                  <a:solidFill>
                    <a:srgbClr val="000066"/>
                  </a:solidFill>
                  <a:latin typeface="Times New Roman" panose="02020603050405020304" pitchFamily="18" charset="0"/>
                  <a:ea typeface="楷体_GB2312" pitchFamily="49" charset="-122"/>
                </a:rPr>
                <a:t>:X=1          =1</a:t>
              </a:r>
            </a:p>
          </p:txBody>
        </p:sp>
        <p:graphicFrame>
          <p:nvGraphicFramePr>
            <p:cNvPr id="401414" name="Object 6">
              <a:extLst>
                <a:ext uri="{FF2B5EF4-FFF2-40B4-BE49-F238E27FC236}">
                  <a16:creationId xmlns:a16="http://schemas.microsoft.com/office/drawing/2014/main" id="{EFE44CC2-E979-4E2A-8BDB-CC48BF0DB669}"/>
                </a:ext>
              </a:extLst>
            </p:cNvPr>
            <p:cNvGraphicFramePr>
              <a:graphicFrameLocks noChangeAspect="1"/>
            </p:cNvGraphicFramePr>
            <p:nvPr/>
          </p:nvGraphicFramePr>
          <p:xfrm>
            <a:off x="1995" y="581"/>
            <a:ext cx="272" cy="184"/>
          </p:xfrm>
          <a:graphic>
            <a:graphicData uri="http://schemas.openxmlformats.org/presentationml/2006/ole">
              <mc:AlternateContent xmlns:mc="http://schemas.openxmlformats.org/markup-compatibility/2006">
                <mc:Choice xmlns:v="urn:schemas-microsoft-com:vml" Requires="v">
                  <p:oleObj spid="_x0000_s401551" name="公式" r:id="rId3" imgW="431640" imgH="291960" progId="Equation.3">
                    <p:embed/>
                  </p:oleObj>
                </mc:Choice>
                <mc:Fallback>
                  <p:oleObj name="公式" r:id="rId3" imgW="431640" imgH="2919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 y="581"/>
                          <a:ext cx="27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1415" name="Rectangle 7">
            <a:extLst>
              <a:ext uri="{FF2B5EF4-FFF2-40B4-BE49-F238E27FC236}">
                <a16:creationId xmlns:a16="http://schemas.microsoft.com/office/drawing/2014/main" id="{3033BE10-3ED5-482E-8846-4174AD8C6738}"/>
              </a:ext>
            </a:extLst>
          </p:cNvPr>
          <p:cNvSpPr>
            <a:spLocks noChangeArrowheads="1"/>
          </p:cNvSpPr>
          <p:nvPr/>
        </p:nvSpPr>
        <p:spPr bwMode="auto">
          <a:xfrm>
            <a:off x="107950" y="1233488"/>
            <a:ext cx="493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a:solidFill>
                  <a:srgbClr val="000066"/>
                </a:solidFill>
                <a:latin typeface="Times New Roman" panose="02020603050405020304" pitchFamily="18" charset="0"/>
                <a:ea typeface="楷体_GB2312" pitchFamily="49" charset="-122"/>
              </a:rPr>
              <a:t>T</a:t>
            </a:r>
            <a:r>
              <a:rPr lang="zh-CN" altLang="en-US" sz="2400">
                <a:solidFill>
                  <a:srgbClr val="000066"/>
                </a:solidFill>
                <a:latin typeface="Times New Roman" panose="02020603050405020304" pitchFamily="18" charset="0"/>
                <a:ea typeface="楷体_GB2312" pitchFamily="49" charset="-122"/>
              </a:rPr>
              <a:t>导通，电容器</a:t>
            </a:r>
            <a:r>
              <a:rPr lang="en-US" altLang="zh-CN" sz="2400" i="1">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与位线</a:t>
            </a:r>
            <a:r>
              <a:rPr lang="en-US" altLang="zh-CN" sz="2400">
                <a:solidFill>
                  <a:srgbClr val="000066"/>
                </a:solidFill>
                <a:latin typeface="Times New Roman" panose="02020603050405020304" pitchFamily="18" charset="0"/>
                <a:ea typeface="楷体_GB2312" pitchFamily="49" charset="-122"/>
              </a:rPr>
              <a:t>B</a:t>
            </a:r>
            <a:r>
              <a:rPr lang="zh-CN" altLang="en-US" sz="2400">
                <a:solidFill>
                  <a:srgbClr val="000066"/>
                </a:solidFill>
                <a:latin typeface="Times New Roman" panose="02020603050405020304" pitchFamily="18" charset="0"/>
                <a:ea typeface="楷体_GB2312" pitchFamily="49" charset="-122"/>
              </a:rPr>
              <a:t>连通 </a:t>
            </a:r>
          </a:p>
        </p:txBody>
      </p:sp>
      <p:sp>
        <p:nvSpPr>
          <p:cNvPr id="401416" name="Rectangle 8">
            <a:extLst>
              <a:ext uri="{FF2B5EF4-FFF2-40B4-BE49-F238E27FC236}">
                <a16:creationId xmlns:a16="http://schemas.microsoft.com/office/drawing/2014/main" id="{06B4AB61-CAA1-4529-9289-86CB6B1F1F5C}"/>
              </a:ext>
            </a:extLst>
          </p:cNvPr>
          <p:cNvSpPr>
            <a:spLocks noChangeArrowheads="1"/>
          </p:cNvSpPr>
          <p:nvPr/>
        </p:nvSpPr>
        <p:spPr bwMode="auto">
          <a:xfrm>
            <a:off x="107950" y="2060575"/>
            <a:ext cx="3492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solidFill>
                  <a:srgbClr val="000066"/>
                </a:solidFill>
                <a:latin typeface="Times New Roman" panose="02020603050405020304" pitchFamily="18" charset="0"/>
                <a:ea typeface="楷体_GB2312" pitchFamily="49" charset="-122"/>
              </a:rPr>
              <a:t>输出缓冲器</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灵敏放大器被选通，</a:t>
            </a:r>
            <a:r>
              <a:rPr lang="en-US" altLang="zh-CN" sz="2400" i="1">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中存储的数据通过位线和缓冲器输出 </a:t>
            </a:r>
          </a:p>
        </p:txBody>
      </p:sp>
      <p:sp>
        <p:nvSpPr>
          <p:cNvPr id="401418" name="Rectangle 10">
            <a:extLst>
              <a:ext uri="{FF2B5EF4-FFF2-40B4-BE49-F238E27FC236}">
                <a16:creationId xmlns:a16="http://schemas.microsoft.com/office/drawing/2014/main" id="{26BFE5F7-9EED-450C-B5BF-98860D68C44A}"/>
              </a:ext>
            </a:extLst>
          </p:cNvPr>
          <p:cNvSpPr>
            <a:spLocks noChangeArrowheads="1"/>
          </p:cNvSpPr>
          <p:nvPr/>
        </p:nvSpPr>
        <p:spPr bwMode="auto">
          <a:xfrm>
            <a:off x="3749675" y="1628775"/>
            <a:ext cx="5286375" cy="47974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19" name="Rectangle 11">
            <a:extLst>
              <a:ext uri="{FF2B5EF4-FFF2-40B4-BE49-F238E27FC236}">
                <a16:creationId xmlns:a16="http://schemas.microsoft.com/office/drawing/2014/main" id="{BAD3B304-E409-4C62-B73B-5F81F44F6394}"/>
              </a:ext>
            </a:extLst>
          </p:cNvPr>
          <p:cNvSpPr>
            <a:spLocks noChangeArrowheads="1"/>
          </p:cNvSpPr>
          <p:nvPr/>
        </p:nvSpPr>
        <p:spPr bwMode="auto">
          <a:xfrm>
            <a:off x="3203575" y="2197100"/>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1420" name="Line 12">
            <a:extLst>
              <a:ext uri="{FF2B5EF4-FFF2-40B4-BE49-F238E27FC236}">
                <a16:creationId xmlns:a16="http://schemas.microsoft.com/office/drawing/2014/main" id="{D6B6FF20-73CF-4EEB-8616-69E5AE912800}"/>
              </a:ext>
            </a:extLst>
          </p:cNvPr>
          <p:cNvSpPr>
            <a:spLocks noChangeShapeType="1"/>
          </p:cNvSpPr>
          <p:nvPr/>
        </p:nvSpPr>
        <p:spPr bwMode="auto">
          <a:xfrm>
            <a:off x="5778500" y="4575175"/>
            <a:ext cx="3175" cy="636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1" name="Line 13">
            <a:extLst>
              <a:ext uri="{FF2B5EF4-FFF2-40B4-BE49-F238E27FC236}">
                <a16:creationId xmlns:a16="http://schemas.microsoft.com/office/drawing/2014/main" id="{8C4649DB-B46B-4452-B3D3-6D0A75AABE64}"/>
              </a:ext>
            </a:extLst>
          </p:cNvPr>
          <p:cNvSpPr>
            <a:spLocks noChangeShapeType="1"/>
          </p:cNvSpPr>
          <p:nvPr/>
        </p:nvSpPr>
        <p:spPr bwMode="auto">
          <a:xfrm>
            <a:off x="4233863" y="5232400"/>
            <a:ext cx="20097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2" name="Line 14">
            <a:extLst>
              <a:ext uri="{FF2B5EF4-FFF2-40B4-BE49-F238E27FC236}">
                <a16:creationId xmlns:a16="http://schemas.microsoft.com/office/drawing/2014/main" id="{D23346FC-DFBE-4385-AA78-7D6A112D8ABB}"/>
              </a:ext>
            </a:extLst>
          </p:cNvPr>
          <p:cNvSpPr>
            <a:spLocks noChangeShapeType="1"/>
          </p:cNvSpPr>
          <p:nvPr/>
        </p:nvSpPr>
        <p:spPr bwMode="auto">
          <a:xfrm flipH="1">
            <a:off x="4035425" y="3094038"/>
            <a:ext cx="498951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3" name="Oval 15">
            <a:extLst>
              <a:ext uri="{FF2B5EF4-FFF2-40B4-BE49-F238E27FC236}">
                <a16:creationId xmlns:a16="http://schemas.microsoft.com/office/drawing/2014/main" id="{4EA83BB6-14EA-4CE2-A011-6373277F258E}"/>
              </a:ext>
            </a:extLst>
          </p:cNvPr>
          <p:cNvSpPr>
            <a:spLocks noChangeArrowheads="1"/>
          </p:cNvSpPr>
          <p:nvPr/>
        </p:nvSpPr>
        <p:spPr bwMode="auto">
          <a:xfrm>
            <a:off x="6948488" y="2559050"/>
            <a:ext cx="96837" cy="74613"/>
          </a:xfrm>
          <a:prstGeom prst="ellipse">
            <a:avLst/>
          </a:prstGeom>
          <a:solidFill>
            <a:srgbClr val="000000"/>
          </a:solidFill>
          <a:ln w="11113">
            <a:solidFill>
              <a:srgbClr val="000000"/>
            </a:solidFill>
            <a:round/>
            <a:headEnd/>
            <a:tailEnd/>
          </a:ln>
        </p:spPr>
        <p:txBody>
          <a:bodyPr/>
          <a:lstStyle/>
          <a:p>
            <a:endParaRPr lang="zh-CN" altLang="en-US"/>
          </a:p>
        </p:txBody>
      </p:sp>
      <p:sp>
        <p:nvSpPr>
          <p:cNvPr id="401424" name="Line 16">
            <a:extLst>
              <a:ext uri="{FF2B5EF4-FFF2-40B4-BE49-F238E27FC236}">
                <a16:creationId xmlns:a16="http://schemas.microsoft.com/office/drawing/2014/main" id="{E0CE87B6-D9C8-4826-B671-DD72B0F852E6}"/>
              </a:ext>
            </a:extLst>
          </p:cNvPr>
          <p:cNvSpPr>
            <a:spLocks noChangeShapeType="1"/>
          </p:cNvSpPr>
          <p:nvPr/>
        </p:nvSpPr>
        <p:spPr bwMode="auto">
          <a:xfrm flipV="1">
            <a:off x="4060825" y="2316163"/>
            <a:ext cx="171291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5" name="Line 17">
            <a:extLst>
              <a:ext uri="{FF2B5EF4-FFF2-40B4-BE49-F238E27FC236}">
                <a16:creationId xmlns:a16="http://schemas.microsoft.com/office/drawing/2014/main" id="{C471D7CD-F518-450F-9627-41EF739B71F9}"/>
              </a:ext>
            </a:extLst>
          </p:cNvPr>
          <p:cNvSpPr>
            <a:spLocks noChangeShapeType="1"/>
          </p:cNvSpPr>
          <p:nvPr/>
        </p:nvSpPr>
        <p:spPr bwMode="auto">
          <a:xfrm>
            <a:off x="7004050" y="2190750"/>
            <a:ext cx="4763" cy="36830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6" name="Line 18">
            <a:extLst>
              <a:ext uri="{FF2B5EF4-FFF2-40B4-BE49-F238E27FC236}">
                <a16:creationId xmlns:a16="http://schemas.microsoft.com/office/drawing/2014/main" id="{7DDE6DF6-F9A9-4C08-813B-C1B85A73449F}"/>
              </a:ext>
            </a:extLst>
          </p:cNvPr>
          <p:cNvSpPr>
            <a:spLocks noChangeShapeType="1"/>
          </p:cNvSpPr>
          <p:nvPr/>
        </p:nvSpPr>
        <p:spPr bwMode="auto">
          <a:xfrm>
            <a:off x="5010150" y="2600325"/>
            <a:ext cx="3175" cy="19399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7" name="Line 19">
            <a:extLst>
              <a:ext uri="{FF2B5EF4-FFF2-40B4-BE49-F238E27FC236}">
                <a16:creationId xmlns:a16="http://schemas.microsoft.com/office/drawing/2014/main" id="{DA67754A-5DED-4D65-8545-D7ED9648722B}"/>
              </a:ext>
            </a:extLst>
          </p:cNvPr>
          <p:cNvSpPr>
            <a:spLocks noChangeShapeType="1"/>
          </p:cNvSpPr>
          <p:nvPr/>
        </p:nvSpPr>
        <p:spPr bwMode="auto">
          <a:xfrm flipH="1">
            <a:off x="5010150" y="2600325"/>
            <a:ext cx="19827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8" name="Line 20">
            <a:extLst>
              <a:ext uri="{FF2B5EF4-FFF2-40B4-BE49-F238E27FC236}">
                <a16:creationId xmlns:a16="http://schemas.microsoft.com/office/drawing/2014/main" id="{78FB6F3B-0DCD-48E7-9F6E-EAD69C245224}"/>
              </a:ext>
            </a:extLst>
          </p:cNvPr>
          <p:cNvSpPr>
            <a:spLocks noChangeShapeType="1"/>
          </p:cNvSpPr>
          <p:nvPr/>
        </p:nvSpPr>
        <p:spPr bwMode="auto">
          <a:xfrm flipH="1">
            <a:off x="4264025" y="4540250"/>
            <a:ext cx="197643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9" name="Oval 21">
            <a:extLst>
              <a:ext uri="{FF2B5EF4-FFF2-40B4-BE49-F238E27FC236}">
                <a16:creationId xmlns:a16="http://schemas.microsoft.com/office/drawing/2014/main" id="{998F7051-F63E-40CE-95F6-1E177EABA877}"/>
              </a:ext>
            </a:extLst>
          </p:cNvPr>
          <p:cNvSpPr>
            <a:spLocks noChangeArrowheads="1"/>
          </p:cNvSpPr>
          <p:nvPr/>
        </p:nvSpPr>
        <p:spPr bwMode="auto">
          <a:xfrm>
            <a:off x="4962525" y="4510088"/>
            <a:ext cx="98425" cy="77787"/>
          </a:xfrm>
          <a:prstGeom prst="ellipse">
            <a:avLst/>
          </a:prstGeom>
          <a:solidFill>
            <a:srgbClr val="000000"/>
          </a:solidFill>
          <a:ln w="11113">
            <a:solidFill>
              <a:srgbClr val="000000"/>
            </a:solidFill>
            <a:round/>
            <a:headEnd/>
            <a:tailEnd/>
          </a:ln>
        </p:spPr>
        <p:txBody>
          <a:bodyPr/>
          <a:lstStyle/>
          <a:p>
            <a:endParaRPr lang="zh-CN" altLang="en-US"/>
          </a:p>
        </p:txBody>
      </p:sp>
      <p:sp>
        <p:nvSpPr>
          <p:cNvPr id="401430" name="Rectangle 22">
            <a:extLst>
              <a:ext uri="{FF2B5EF4-FFF2-40B4-BE49-F238E27FC236}">
                <a16:creationId xmlns:a16="http://schemas.microsoft.com/office/drawing/2014/main" id="{85E53878-46D1-450E-86C8-944C2D95C3CC}"/>
              </a:ext>
            </a:extLst>
          </p:cNvPr>
          <p:cNvSpPr>
            <a:spLocks noChangeArrowheads="1"/>
          </p:cNvSpPr>
          <p:nvPr/>
        </p:nvSpPr>
        <p:spPr bwMode="auto">
          <a:xfrm>
            <a:off x="8442325" y="3848100"/>
            <a:ext cx="4651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31" name="Rectangle 23">
            <a:extLst>
              <a:ext uri="{FF2B5EF4-FFF2-40B4-BE49-F238E27FC236}">
                <a16:creationId xmlns:a16="http://schemas.microsoft.com/office/drawing/2014/main" id="{2179F144-D55C-43A0-8B64-A8EFBFFC857F}"/>
              </a:ext>
            </a:extLst>
          </p:cNvPr>
          <p:cNvSpPr>
            <a:spLocks noChangeArrowheads="1"/>
          </p:cNvSpPr>
          <p:nvPr/>
        </p:nvSpPr>
        <p:spPr bwMode="auto">
          <a:xfrm>
            <a:off x="7334250" y="3803650"/>
            <a:ext cx="544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32" name="Rectangle 24">
            <a:extLst>
              <a:ext uri="{FF2B5EF4-FFF2-40B4-BE49-F238E27FC236}">
                <a16:creationId xmlns:a16="http://schemas.microsoft.com/office/drawing/2014/main" id="{AFC1D31F-CA9E-4D4B-9779-7848ADB55F1E}"/>
              </a:ext>
            </a:extLst>
          </p:cNvPr>
          <p:cNvSpPr>
            <a:spLocks noChangeArrowheads="1"/>
          </p:cNvSpPr>
          <p:nvPr/>
        </p:nvSpPr>
        <p:spPr bwMode="auto">
          <a:xfrm>
            <a:off x="7532688" y="38687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T</a:t>
            </a:r>
            <a:endParaRPr lang="en-US" altLang="zh-CN" sz="2000" b="0">
              <a:latin typeface="Times New Roman" panose="02020603050405020304" pitchFamily="18" charset="0"/>
              <a:ea typeface="楷体_GB2312" pitchFamily="49" charset="-122"/>
            </a:endParaRPr>
          </a:p>
        </p:txBody>
      </p:sp>
      <p:grpSp>
        <p:nvGrpSpPr>
          <p:cNvPr id="401433" name="Group 25">
            <a:extLst>
              <a:ext uri="{FF2B5EF4-FFF2-40B4-BE49-F238E27FC236}">
                <a16:creationId xmlns:a16="http://schemas.microsoft.com/office/drawing/2014/main" id="{CAF8DA49-003C-4D06-8A46-E6F94DA29421}"/>
              </a:ext>
            </a:extLst>
          </p:cNvPr>
          <p:cNvGrpSpPr>
            <a:grpSpLocks/>
          </p:cNvGrpSpPr>
          <p:nvPr/>
        </p:nvGrpSpPr>
        <p:grpSpPr bwMode="auto">
          <a:xfrm>
            <a:off x="7229475" y="3298825"/>
            <a:ext cx="1773238" cy="1436688"/>
            <a:chOff x="2813" y="2750"/>
            <a:chExt cx="480" cy="484"/>
          </a:xfrm>
        </p:grpSpPr>
        <p:sp>
          <p:nvSpPr>
            <p:cNvPr id="401434" name="Freeform 26">
              <a:extLst>
                <a:ext uri="{FF2B5EF4-FFF2-40B4-BE49-F238E27FC236}">
                  <a16:creationId xmlns:a16="http://schemas.microsoft.com/office/drawing/2014/main" id="{70272AED-215E-45BE-BBFE-E92443D5373E}"/>
                </a:ext>
              </a:extLst>
            </p:cNvPr>
            <p:cNvSpPr>
              <a:spLocks/>
            </p:cNvSpPr>
            <p:nvPr/>
          </p:nvSpPr>
          <p:spPr bwMode="auto">
            <a:xfrm>
              <a:off x="3284" y="2750"/>
              <a:ext cx="9" cy="24"/>
            </a:xfrm>
            <a:custGeom>
              <a:avLst/>
              <a:gdLst>
                <a:gd name="T0" fmla="*/ 20 w 20"/>
                <a:gd name="T1" fmla="*/ 6 h 49"/>
                <a:gd name="T2" fmla="*/ 20 w 20"/>
                <a:gd name="T3" fmla="*/ 0 h 49"/>
                <a:gd name="T4" fmla="*/ 15 w 20"/>
                <a:gd name="T5" fmla="*/ 0 h 49"/>
                <a:gd name="T6" fmla="*/ 0 w 20"/>
                <a:gd name="T7" fmla="*/ 0 h 49"/>
                <a:gd name="T8" fmla="*/ 0 w 20"/>
                <a:gd name="T9" fmla="*/ 11 h 49"/>
                <a:gd name="T10" fmla="*/ 15 w 20"/>
                <a:gd name="T11" fmla="*/ 11 h 49"/>
                <a:gd name="T12" fmla="*/ 15 w 20"/>
                <a:gd name="T13" fmla="*/ 6 h 49"/>
                <a:gd name="T14" fmla="*/ 9 w 20"/>
                <a:gd name="T15" fmla="*/ 6 h 49"/>
                <a:gd name="T16" fmla="*/ 9 w 20"/>
                <a:gd name="T17" fmla="*/ 49 h 49"/>
                <a:gd name="T18" fmla="*/ 20 w 20"/>
                <a:gd name="T19" fmla="*/ 49 h 49"/>
                <a:gd name="T20" fmla="*/ 20 w 20"/>
                <a:gd name="T21"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9">
                  <a:moveTo>
                    <a:pt x="20" y="6"/>
                  </a:moveTo>
                  <a:lnTo>
                    <a:pt x="20" y="0"/>
                  </a:lnTo>
                  <a:lnTo>
                    <a:pt x="15" y="0"/>
                  </a:lnTo>
                  <a:lnTo>
                    <a:pt x="0" y="0"/>
                  </a:lnTo>
                  <a:lnTo>
                    <a:pt x="0" y="11"/>
                  </a:lnTo>
                  <a:lnTo>
                    <a:pt x="15" y="11"/>
                  </a:lnTo>
                  <a:lnTo>
                    <a:pt x="15" y="6"/>
                  </a:lnTo>
                  <a:lnTo>
                    <a:pt x="9" y="6"/>
                  </a:lnTo>
                  <a:lnTo>
                    <a:pt x="9" y="49"/>
                  </a:lnTo>
                  <a:lnTo>
                    <a:pt x="20" y="49"/>
                  </a:lnTo>
                  <a:lnTo>
                    <a:pt x="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435" name="Rectangle 27">
              <a:extLst>
                <a:ext uri="{FF2B5EF4-FFF2-40B4-BE49-F238E27FC236}">
                  <a16:creationId xmlns:a16="http://schemas.microsoft.com/office/drawing/2014/main" id="{268A9B5B-A33A-446D-886F-B4C83530E32B}"/>
                </a:ext>
              </a:extLst>
            </p:cNvPr>
            <p:cNvSpPr>
              <a:spLocks noChangeArrowheads="1"/>
            </p:cNvSpPr>
            <p:nvPr/>
          </p:nvSpPr>
          <p:spPr bwMode="auto">
            <a:xfrm>
              <a:off x="3288" y="279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36" name="Rectangle 28">
              <a:extLst>
                <a:ext uri="{FF2B5EF4-FFF2-40B4-BE49-F238E27FC236}">
                  <a16:creationId xmlns:a16="http://schemas.microsoft.com/office/drawing/2014/main" id="{95B19CF3-B70D-4319-9C57-460FEA0D5D76}"/>
                </a:ext>
              </a:extLst>
            </p:cNvPr>
            <p:cNvSpPr>
              <a:spLocks noChangeArrowheads="1"/>
            </p:cNvSpPr>
            <p:nvPr/>
          </p:nvSpPr>
          <p:spPr bwMode="auto">
            <a:xfrm>
              <a:off x="3288" y="282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37" name="Rectangle 29">
              <a:extLst>
                <a:ext uri="{FF2B5EF4-FFF2-40B4-BE49-F238E27FC236}">
                  <a16:creationId xmlns:a16="http://schemas.microsoft.com/office/drawing/2014/main" id="{F568D2C5-9C58-4FD6-ADB4-B63F9B96F0F2}"/>
                </a:ext>
              </a:extLst>
            </p:cNvPr>
            <p:cNvSpPr>
              <a:spLocks noChangeArrowheads="1"/>
            </p:cNvSpPr>
            <p:nvPr/>
          </p:nvSpPr>
          <p:spPr bwMode="auto">
            <a:xfrm>
              <a:off x="3288" y="286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38" name="Rectangle 30">
              <a:extLst>
                <a:ext uri="{FF2B5EF4-FFF2-40B4-BE49-F238E27FC236}">
                  <a16:creationId xmlns:a16="http://schemas.microsoft.com/office/drawing/2014/main" id="{907533C8-A11D-480E-AAE2-7C43809EBA44}"/>
                </a:ext>
              </a:extLst>
            </p:cNvPr>
            <p:cNvSpPr>
              <a:spLocks noChangeArrowheads="1"/>
            </p:cNvSpPr>
            <p:nvPr/>
          </p:nvSpPr>
          <p:spPr bwMode="auto">
            <a:xfrm>
              <a:off x="3288" y="290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39" name="Rectangle 31">
              <a:extLst>
                <a:ext uri="{FF2B5EF4-FFF2-40B4-BE49-F238E27FC236}">
                  <a16:creationId xmlns:a16="http://schemas.microsoft.com/office/drawing/2014/main" id="{5DC62C8C-1D1F-47B3-9AF3-2174C53641AF}"/>
                </a:ext>
              </a:extLst>
            </p:cNvPr>
            <p:cNvSpPr>
              <a:spLocks noChangeArrowheads="1"/>
            </p:cNvSpPr>
            <p:nvPr/>
          </p:nvSpPr>
          <p:spPr bwMode="auto">
            <a:xfrm>
              <a:off x="3288" y="294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40" name="Rectangle 32">
              <a:extLst>
                <a:ext uri="{FF2B5EF4-FFF2-40B4-BE49-F238E27FC236}">
                  <a16:creationId xmlns:a16="http://schemas.microsoft.com/office/drawing/2014/main" id="{E27BA2DB-4A66-4C32-89B1-B79F99B33A87}"/>
                </a:ext>
              </a:extLst>
            </p:cNvPr>
            <p:cNvSpPr>
              <a:spLocks noChangeArrowheads="1"/>
            </p:cNvSpPr>
            <p:nvPr/>
          </p:nvSpPr>
          <p:spPr bwMode="auto">
            <a:xfrm>
              <a:off x="3288" y="297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41" name="Rectangle 33">
              <a:extLst>
                <a:ext uri="{FF2B5EF4-FFF2-40B4-BE49-F238E27FC236}">
                  <a16:creationId xmlns:a16="http://schemas.microsoft.com/office/drawing/2014/main" id="{A61A9C17-7AEC-4DF3-9CA0-DE7F8060584F}"/>
                </a:ext>
              </a:extLst>
            </p:cNvPr>
            <p:cNvSpPr>
              <a:spLocks noChangeArrowheads="1"/>
            </p:cNvSpPr>
            <p:nvPr/>
          </p:nvSpPr>
          <p:spPr bwMode="auto">
            <a:xfrm>
              <a:off x="3288" y="301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42" name="Rectangle 34">
              <a:extLst>
                <a:ext uri="{FF2B5EF4-FFF2-40B4-BE49-F238E27FC236}">
                  <a16:creationId xmlns:a16="http://schemas.microsoft.com/office/drawing/2014/main" id="{41C1B7AF-342D-4A57-9C89-BAC51E22FB1C}"/>
                </a:ext>
              </a:extLst>
            </p:cNvPr>
            <p:cNvSpPr>
              <a:spLocks noChangeArrowheads="1"/>
            </p:cNvSpPr>
            <p:nvPr/>
          </p:nvSpPr>
          <p:spPr bwMode="auto">
            <a:xfrm>
              <a:off x="3288" y="305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43" name="Rectangle 35">
              <a:extLst>
                <a:ext uri="{FF2B5EF4-FFF2-40B4-BE49-F238E27FC236}">
                  <a16:creationId xmlns:a16="http://schemas.microsoft.com/office/drawing/2014/main" id="{4FB2640D-8257-4634-BDC9-B7421504CFA2}"/>
                </a:ext>
              </a:extLst>
            </p:cNvPr>
            <p:cNvSpPr>
              <a:spLocks noChangeArrowheads="1"/>
            </p:cNvSpPr>
            <p:nvPr/>
          </p:nvSpPr>
          <p:spPr bwMode="auto">
            <a:xfrm>
              <a:off x="3288" y="309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44" name="Rectangle 36">
              <a:extLst>
                <a:ext uri="{FF2B5EF4-FFF2-40B4-BE49-F238E27FC236}">
                  <a16:creationId xmlns:a16="http://schemas.microsoft.com/office/drawing/2014/main" id="{8154C41B-1D64-4A08-B585-15529F9ABD8E}"/>
                </a:ext>
              </a:extLst>
            </p:cNvPr>
            <p:cNvSpPr>
              <a:spLocks noChangeArrowheads="1"/>
            </p:cNvSpPr>
            <p:nvPr/>
          </p:nvSpPr>
          <p:spPr bwMode="auto">
            <a:xfrm>
              <a:off x="3288" y="312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45" name="Rectangle 37">
              <a:extLst>
                <a:ext uri="{FF2B5EF4-FFF2-40B4-BE49-F238E27FC236}">
                  <a16:creationId xmlns:a16="http://schemas.microsoft.com/office/drawing/2014/main" id="{8015ED5D-6A1F-48A2-9642-59B007A6875A}"/>
                </a:ext>
              </a:extLst>
            </p:cNvPr>
            <p:cNvSpPr>
              <a:spLocks noChangeArrowheads="1"/>
            </p:cNvSpPr>
            <p:nvPr/>
          </p:nvSpPr>
          <p:spPr bwMode="auto">
            <a:xfrm>
              <a:off x="3288" y="316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46" name="Rectangle 38">
              <a:extLst>
                <a:ext uri="{FF2B5EF4-FFF2-40B4-BE49-F238E27FC236}">
                  <a16:creationId xmlns:a16="http://schemas.microsoft.com/office/drawing/2014/main" id="{7C2BE580-5FA1-4DF8-98EF-4BD76B2FBF09}"/>
                </a:ext>
              </a:extLst>
            </p:cNvPr>
            <p:cNvSpPr>
              <a:spLocks noChangeArrowheads="1"/>
            </p:cNvSpPr>
            <p:nvPr/>
          </p:nvSpPr>
          <p:spPr bwMode="auto">
            <a:xfrm>
              <a:off x="3288" y="320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47" name="Rectangle 39">
              <a:extLst>
                <a:ext uri="{FF2B5EF4-FFF2-40B4-BE49-F238E27FC236}">
                  <a16:creationId xmlns:a16="http://schemas.microsoft.com/office/drawing/2014/main" id="{FD6023A0-3E24-43B4-A5AA-D11A14518243}"/>
                </a:ext>
              </a:extLst>
            </p:cNvPr>
            <p:cNvSpPr>
              <a:spLocks noChangeArrowheads="1"/>
            </p:cNvSpPr>
            <p:nvPr/>
          </p:nvSpPr>
          <p:spPr bwMode="auto">
            <a:xfrm>
              <a:off x="3261"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48" name="Rectangle 40">
              <a:extLst>
                <a:ext uri="{FF2B5EF4-FFF2-40B4-BE49-F238E27FC236}">
                  <a16:creationId xmlns:a16="http://schemas.microsoft.com/office/drawing/2014/main" id="{2340EAA4-1E75-44BE-B43F-1CB1AB0598D1}"/>
                </a:ext>
              </a:extLst>
            </p:cNvPr>
            <p:cNvSpPr>
              <a:spLocks noChangeArrowheads="1"/>
            </p:cNvSpPr>
            <p:nvPr/>
          </p:nvSpPr>
          <p:spPr bwMode="auto">
            <a:xfrm>
              <a:off x="3224"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49" name="Rectangle 41">
              <a:extLst>
                <a:ext uri="{FF2B5EF4-FFF2-40B4-BE49-F238E27FC236}">
                  <a16:creationId xmlns:a16="http://schemas.microsoft.com/office/drawing/2014/main" id="{1D3EDE9C-7FDD-48E2-B776-D07F400B5E4C}"/>
                </a:ext>
              </a:extLst>
            </p:cNvPr>
            <p:cNvSpPr>
              <a:spLocks noChangeArrowheads="1"/>
            </p:cNvSpPr>
            <p:nvPr/>
          </p:nvSpPr>
          <p:spPr bwMode="auto">
            <a:xfrm>
              <a:off x="3187"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50" name="Rectangle 42">
              <a:extLst>
                <a:ext uri="{FF2B5EF4-FFF2-40B4-BE49-F238E27FC236}">
                  <a16:creationId xmlns:a16="http://schemas.microsoft.com/office/drawing/2014/main" id="{3FFBEC39-D583-4053-A5BE-770AC03B7364}"/>
                </a:ext>
              </a:extLst>
            </p:cNvPr>
            <p:cNvSpPr>
              <a:spLocks noChangeArrowheads="1"/>
            </p:cNvSpPr>
            <p:nvPr/>
          </p:nvSpPr>
          <p:spPr bwMode="auto">
            <a:xfrm>
              <a:off x="3150"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51" name="Rectangle 43">
              <a:extLst>
                <a:ext uri="{FF2B5EF4-FFF2-40B4-BE49-F238E27FC236}">
                  <a16:creationId xmlns:a16="http://schemas.microsoft.com/office/drawing/2014/main" id="{312BE4BD-E343-49E0-BC29-64B0B507DD38}"/>
                </a:ext>
              </a:extLst>
            </p:cNvPr>
            <p:cNvSpPr>
              <a:spLocks noChangeArrowheads="1"/>
            </p:cNvSpPr>
            <p:nvPr/>
          </p:nvSpPr>
          <p:spPr bwMode="auto">
            <a:xfrm>
              <a:off x="3113"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52" name="Rectangle 44">
              <a:extLst>
                <a:ext uri="{FF2B5EF4-FFF2-40B4-BE49-F238E27FC236}">
                  <a16:creationId xmlns:a16="http://schemas.microsoft.com/office/drawing/2014/main" id="{74FFFBFE-0966-4230-B58E-9769AC75F25F}"/>
                </a:ext>
              </a:extLst>
            </p:cNvPr>
            <p:cNvSpPr>
              <a:spLocks noChangeArrowheads="1"/>
            </p:cNvSpPr>
            <p:nvPr/>
          </p:nvSpPr>
          <p:spPr bwMode="auto">
            <a:xfrm>
              <a:off x="3076"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53" name="Rectangle 45">
              <a:extLst>
                <a:ext uri="{FF2B5EF4-FFF2-40B4-BE49-F238E27FC236}">
                  <a16:creationId xmlns:a16="http://schemas.microsoft.com/office/drawing/2014/main" id="{6884DA97-948E-46A4-BC36-0C79F6A218FF}"/>
                </a:ext>
              </a:extLst>
            </p:cNvPr>
            <p:cNvSpPr>
              <a:spLocks noChangeArrowheads="1"/>
            </p:cNvSpPr>
            <p:nvPr/>
          </p:nvSpPr>
          <p:spPr bwMode="auto">
            <a:xfrm>
              <a:off x="3039"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54" name="Rectangle 46">
              <a:extLst>
                <a:ext uri="{FF2B5EF4-FFF2-40B4-BE49-F238E27FC236}">
                  <a16:creationId xmlns:a16="http://schemas.microsoft.com/office/drawing/2014/main" id="{0DEE7EE9-245C-464C-BD92-CFD732AD6731}"/>
                </a:ext>
              </a:extLst>
            </p:cNvPr>
            <p:cNvSpPr>
              <a:spLocks noChangeArrowheads="1"/>
            </p:cNvSpPr>
            <p:nvPr/>
          </p:nvSpPr>
          <p:spPr bwMode="auto">
            <a:xfrm>
              <a:off x="3002"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55" name="Rectangle 47">
              <a:extLst>
                <a:ext uri="{FF2B5EF4-FFF2-40B4-BE49-F238E27FC236}">
                  <a16:creationId xmlns:a16="http://schemas.microsoft.com/office/drawing/2014/main" id="{89DA6E39-BD54-44A1-9C3B-8D5C10468F3C}"/>
                </a:ext>
              </a:extLst>
            </p:cNvPr>
            <p:cNvSpPr>
              <a:spLocks noChangeArrowheads="1"/>
            </p:cNvSpPr>
            <p:nvPr/>
          </p:nvSpPr>
          <p:spPr bwMode="auto">
            <a:xfrm>
              <a:off x="2965"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56" name="Rectangle 48">
              <a:extLst>
                <a:ext uri="{FF2B5EF4-FFF2-40B4-BE49-F238E27FC236}">
                  <a16:creationId xmlns:a16="http://schemas.microsoft.com/office/drawing/2014/main" id="{F49D6068-04DD-43F3-A972-1ADE4FFE9B75}"/>
                </a:ext>
              </a:extLst>
            </p:cNvPr>
            <p:cNvSpPr>
              <a:spLocks noChangeArrowheads="1"/>
            </p:cNvSpPr>
            <p:nvPr/>
          </p:nvSpPr>
          <p:spPr bwMode="auto">
            <a:xfrm>
              <a:off x="2928"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57" name="Rectangle 49">
              <a:extLst>
                <a:ext uri="{FF2B5EF4-FFF2-40B4-BE49-F238E27FC236}">
                  <a16:creationId xmlns:a16="http://schemas.microsoft.com/office/drawing/2014/main" id="{B2424AD4-E71A-4E68-9E78-38F8C56CCEA0}"/>
                </a:ext>
              </a:extLst>
            </p:cNvPr>
            <p:cNvSpPr>
              <a:spLocks noChangeArrowheads="1"/>
            </p:cNvSpPr>
            <p:nvPr/>
          </p:nvSpPr>
          <p:spPr bwMode="auto">
            <a:xfrm>
              <a:off x="2890"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58" name="Rectangle 50">
              <a:extLst>
                <a:ext uri="{FF2B5EF4-FFF2-40B4-BE49-F238E27FC236}">
                  <a16:creationId xmlns:a16="http://schemas.microsoft.com/office/drawing/2014/main" id="{3F226130-CF65-43DD-A741-F94075A009D8}"/>
                </a:ext>
              </a:extLst>
            </p:cNvPr>
            <p:cNvSpPr>
              <a:spLocks noChangeArrowheads="1"/>
            </p:cNvSpPr>
            <p:nvPr/>
          </p:nvSpPr>
          <p:spPr bwMode="auto">
            <a:xfrm>
              <a:off x="2853"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59" name="Rectangle 51">
              <a:extLst>
                <a:ext uri="{FF2B5EF4-FFF2-40B4-BE49-F238E27FC236}">
                  <a16:creationId xmlns:a16="http://schemas.microsoft.com/office/drawing/2014/main" id="{E9785E26-FC97-4617-B458-AFD0A5FCE9F9}"/>
                </a:ext>
              </a:extLst>
            </p:cNvPr>
            <p:cNvSpPr>
              <a:spLocks noChangeArrowheads="1"/>
            </p:cNvSpPr>
            <p:nvPr/>
          </p:nvSpPr>
          <p:spPr bwMode="auto">
            <a:xfrm>
              <a:off x="2816"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60" name="Rectangle 52">
              <a:extLst>
                <a:ext uri="{FF2B5EF4-FFF2-40B4-BE49-F238E27FC236}">
                  <a16:creationId xmlns:a16="http://schemas.microsoft.com/office/drawing/2014/main" id="{93BBFCC2-460F-4402-83FA-FDD8FC0D7222}"/>
                </a:ext>
              </a:extLst>
            </p:cNvPr>
            <p:cNvSpPr>
              <a:spLocks noChangeArrowheads="1"/>
            </p:cNvSpPr>
            <p:nvPr/>
          </p:nvSpPr>
          <p:spPr bwMode="auto">
            <a:xfrm>
              <a:off x="2813" y="319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61" name="Rectangle 53">
              <a:extLst>
                <a:ext uri="{FF2B5EF4-FFF2-40B4-BE49-F238E27FC236}">
                  <a16:creationId xmlns:a16="http://schemas.microsoft.com/office/drawing/2014/main" id="{CDCD58BD-2256-43EE-8281-6F773236D3E7}"/>
                </a:ext>
              </a:extLst>
            </p:cNvPr>
            <p:cNvSpPr>
              <a:spLocks noChangeArrowheads="1"/>
            </p:cNvSpPr>
            <p:nvPr/>
          </p:nvSpPr>
          <p:spPr bwMode="auto">
            <a:xfrm>
              <a:off x="2813" y="315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62" name="Rectangle 54">
              <a:extLst>
                <a:ext uri="{FF2B5EF4-FFF2-40B4-BE49-F238E27FC236}">
                  <a16:creationId xmlns:a16="http://schemas.microsoft.com/office/drawing/2014/main" id="{033FF7BF-E7D9-4A2F-9709-0908FDE13BAB}"/>
                </a:ext>
              </a:extLst>
            </p:cNvPr>
            <p:cNvSpPr>
              <a:spLocks noChangeArrowheads="1"/>
            </p:cNvSpPr>
            <p:nvPr/>
          </p:nvSpPr>
          <p:spPr bwMode="auto">
            <a:xfrm>
              <a:off x="2813" y="311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63" name="Rectangle 55">
              <a:extLst>
                <a:ext uri="{FF2B5EF4-FFF2-40B4-BE49-F238E27FC236}">
                  <a16:creationId xmlns:a16="http://schemas.microsoft.com/office/drawing/2014/main" id="{9EC72344-13AA-45C4-881B-3A1D7D9E5081}"/>
                </a:ext>
              </a:extLst>
            </p:cNvPr>
            <p:cNvSpPr>
              <a:spLocks noChangeArrowheads="1"/>
            </p:cNvSpPr>
            <p:nvPr/>
          </p:nvSpPr>
          <p:spPr bwMode="auto">
            <a:xfrm>
              <a:off x="2813" y="308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64" name="Rectangle 56">
              <a:extLst>
                <a:ext uri="{FF2B5EF4-FFF2-40B4-BE49-F238E27FC236}">
                  <a16:creationId xmlns:a16="http://schemas.microsoft.com/office/drawing/2014/main" id="{AAC0877A-C6CA-4969-871E-B39A0B1AFF23}"/>
                </a:ext>
              </a:extLst>
            </p:cNvPr>
            <p:cNvSpPr>
              <a:spLocks noChangeArrowheads="1"/>
            </p:cNvSpPr>
            <p:nvPr/>
          </p:nvSpPr>
          <p:spPr bwMode="auto">
            <a:xfrm>
              <a:off x="2813" y="304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65" name="Rectangle 57">
              <a:extLst>
                <a:ext uri="{FF2B5EF4-FFF2-40B4-BE49-F238E27FC236}">
                  <a16:creationId xmlns:a16="http://schemas.microsoft.com/office/drawing/2014/main" id="{6CFB7BA7-336E-4D9A-AFC1-7BDC0C365A84}"/>
                </a:ext>
              </a:extLst>
            </p:cNvPr>
            <p:cNvSpPr>
              <a:spLocks noChangeArrowheads="1"/>
            </p:cNvSpPr>
            <p:nvPr/>
          </p:nvSpPr>
          <p:spPr bwMode="auto">
            <a:xfrm>
              <a:off x="2813" y="300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66" name="Rectangle 58">
              <a:extLst>
                <a:ext uri="{FF2B5EF4-FFF2-40B4-BE49-F238E27FC236}">
                  <a16:creationId xmlns:a16="http://schemas.microsoft.com/office/drawing/2014/main" id="{E748450C-87C5-4FEF-A757-E12844BBE8F2}"/>
                </a:ext>
              </a:extLst>
            </p:cNvPr>
            <p:cNvSpPr>
              <a:spLocks noChangeArrowheads="1"/>
            </p:cNvSpPr>
            <p:nvPr/>
          </p:nvSpPr>
          <p:spPr bwMode="auto">
            <a:xfrm>
              <a:off x="2813" y="296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67" name="Rectangle 59">
              <a:extLst>
                <a:ext uri="{FF2B5EF4-FFF2-40B4-BE49-F238E27FC236}">
                  <a16:creationId xmlns:a16="http://schemas.microsoft.com/office/drawing/2014/main" id="{C2C556D0-B8A1-4A8F-AD6C-F4F3263604EE}"/>
                </a:ext>
              </a:extLst>
            </p:cNvPr>
            <p:cNvSpPr>
              <a:spLocks noChangeArrowheads="1"/>
            </p:cNvSpPr>
            <p:nvPr/>
          </p:nvSpPr>
          <p:spPr bwMode="auto">
            <a:xfrm>
              <a:off x="2813" y="293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68" name="Rectangle 60">
              <a:extLst>
                <a:ext uri="{FF2B5EF4-FFF2-40B4-BE49-F238E27FC236}">
                  <a16:creationId xmlns:a16="http://schemas.microsoft.com/office/drawing/2014/main" id="{0871BE5F-55D5-4802-A5A3-7BD3E133F433}"/>
                </a:ext>
              </a:extLst>
            </p:cNvPr>
            <p:cNvSpPr>
              <a:spLocks noChangeArrowheads="1"/>
            </p:cNvSpPr>
            <p:nvPr/>
          </p:nvSpPr>
          <p:spPr bwMode="auto">
            <a:xfrm>
              <a:off x="2813" y="289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69" name="Rectangle 61">
              <a:extLst>
                <a:ext uri="{FF2B5EF4-FFF2-40B4-BE49-F238E27FC236}">
                  <a16:creationId xmlns:a16="http://schemas.microsoft.com/office/drawing/2014/main" id="{0978C06C-7B41-4C2B-9D2A-4886E31B469B}"/>
                </a:ext>
              </a:extLst>
            </p:cNvPr>
            <p:cNvSpPr>
              <a:spLocks noChangeArrowheads="1"/>
            </p:cNvSpPr>
            <p:nvPr/>
          </p:nvSpPr>
          <p:spPr bwMode="auto">
            <a:xfrm>
              <a:off x="2813" y="285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70" name="Rectangle 62">
              <a:extLst>
                <a:ext uri="{FF2B5EF4-FFF2-40B4-BE49-F238E27FC236}">
                  <a16:creationId xmlns:a16="http://schemas.microsoft.com/office/drawing/2014/main" id="{8F1158EB-3670-4D8E-BDDD-E908F0771029}"/>
                </a:ext>
              </a:extLst>
            </p:cNvPr>
            <p:cNvSpPr>
              <a:spLocks noChangeArrowheads="1"/>
            </p:cNvSpPr>
            <p:nvPr/>
          </p:nvSpPr>
          <p:spPr bwMode="auto">
            <a:xfrm>
              <a:off x="2813" y="281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71" name="Rectangle 63">
              <a:extLst>
                <a:ext uri="{FF2B5EF4-FFF2-40B4-BE49-F238E27FC236}">
                  <a16:creationId xmlns:a16="http://schemas.microsoft.com/office/drawing/2014/main" id="{E455836C-24D5-4FBF-8744-F22858DF1D2D}"/>
                </a:ext>
              </a:extLst>
            </p:cNvPr>
            <p:cNvSpPr>
              <a:spLocks noChangeArrowheads="1"/>
            </p:cNvSpPr>
            <p:nvPr/>
          </p:nvSpPr>
          <p:spPr bwMode="auto">
            <a:xfrm>
              <a:off x="2813" y="278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72" name="Freeform 64">
              <a:extLst>
                <a:ext uri="{FF2B5EF4-FFF2-40B4-BE49-F238E27FC236}">
                  <a16:creationId xmlns:a16="http://schemas.microsoft.com/office/drawing/2014/main" id="{AAAC13E9-4D2D-48DF-AC5C-1DE79BB6CC51}"/>
                </a:ext>
              </a:extLst>
            </p:cNvPr>
            <p:cNvSpPr>
              <a:spLocks/>
            </p:cNvSpPr>
            <p:nvPr/>
          </p:nvSpPr>
          <p:spPr bwMode="auto">
            <a:xfrm>
              <a:off x="2813" y="2750"/>
              <a:ext cx="10" cy="16"/>
            </a:xfrm>
            <a:custGeom>
              <a:avLst/>
              <a:gdLst>
                <a:gd name="T0" fmla="*/ 0 w 21"/>
                <a:gd name="T1" fmla="*/ 32 h 32"/>
                <a:gd name="T2" fmla="*/ 10 w 21"/>
                <a:gd name="T3" fmla="*/ 32 h 32"/>
                <a:gd name="T4" fmla="*/ 10 w 21"/>
                <a:gd name="T5" fmla="*/ 6 h 32"/>
                <a:gd name="T6" fmla="*/ 5 w 21"/>
                <a:gd name="T7" fmla="*/ 6 h 32"/>
                <a:gd name="T8" fmla="*/ 5 w 21"/>
                <a:gd name="T9" fmla="*/ 11 h 32"/>
                <a:gd name="T10" fmla="*/ 21 w 21"/>
                <a:gd name="T11" fmla="*/ 11 h 32"/>
                <a:gd name="T12" fmla="*/ 21 w 21"/>
                <a:gd name="T13" fmla="*/ 0 h 32"/>
                <a:gd name="T14" fmla="*/ 5 w 21"/>
                <a:gd name="T15" fmla="*/ 0 h 32"/>
                <a:gd name="T16" fmla="*/ 0 w 21"/>
                <a:gd name="T17" fmla="*/ 0 h 32"/>
                <a:gd name="T18" fmla="*/ 0 w 21"/>
                <a:gd name="T19" fmla="*/ 6 h 32"/>
                <a:gd name="T20" fmla="*/ 0 w 21"/>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2">
                  <a:moveTo>
                    <a:pt x="0" y="32"/>
                  </a:moveTo>
                  <a:lnTo>
                    <a:pt x="10" y="32"/>
                  </a:lnTo>
                  <a:lnTo>
                    <a:pt x="10" y="6"/>
                  </a:lnTo>
                  <a:lnTo>
                    <a:pt x="5" y="6"/>
                  </a:lnTo>
                  <a:lnTo>
                    <a:pt x="5" y="11"/>
                  </a:lnTo>
                  <a:lnTo>
                    <a:pt x="21" y="11"/>
                  </a:lnTo>
                  <a:lnTo>
                    <a:pt x="21" y="0"/>
                  </a:lnTo>
                  <a:lnTo>
                    <a:pt x="5" y="0"/>
                  </a:lnTo>
                  <a:lnTo>
                    <a:pt x="0" y="0"/>
                  </a:lnTo>
                  <a:lnTo>
                    <a:pt x="0" y="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473" name="Rectangle 65">
              <a:extLst>
                <a:ext uri="{FF2B5EF4-FFF2-40B4-BE49-F238E27FC236}">
                  <a16:creationId xmlns:a16="http://schemas.microsoft.com/office/drawing/2014/main" id="{3655D3A6-7667-4F0E-9F2F-1CF3917E8C2D}"/>
                </a:ext>
              </a:extLst>
            </p:cNvPr>
            <p:cNvSpPr>
              <a:spLocks noChangeArrowheads="1"/>
            </p:cNvSpPr>
            <p:nvPr/>
          </p:nvSpPr>
          <p:spPr bwMode="auto">
            <a:xfrm>
              <a:off x="2839"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74" name="Rectangle 66">
              <a:extLst>
                <a:ext uri="{FF2B5EF4-FFF2-40B4-BE49-F238E27FC236}">
                  <a16:creationId xmlns:a16="http://schemas.microsoft.com/office/drawing/2014/main" id="{3F0784E7-C004-48E5-88BF-7839B08DC088}"/>
                </a:ext>
              </a:extLst>
            </p:cNvPr>
            <p:cNvSpPr>
              <a:spLocks noChangeArrowheads="1"/>
            </p:cNvSpPr>
            <p:nvPr/>
          </p:nvSpPr>
          <p:spPr bwMode="auto">
            <a:xfrm>
              <a:off x="2876"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75" name="Rectangle 67">
              <a:extLst>
                <a:ext uri="{FF2B5EF4-FFF2-40B4-BE49-F238E27FC236}">
                  <a16:creationId xmlns:a16="http://schemas.microsoft.com/office/drawing/2014/main" id="{676CF40A-140C-4188-8525-ECC66604AF91}"/>
                </a:ext>
              </a:extLst>
            </p:cNvPr>
            <p:cNvSpPr>
              <a:spLocks noChangeArrowheads="1"/>
            </p:cNvSpPr>
            <p:nvPr/>
          </p:nvSpPr>
          <p:spPr bwMode="auto">
            <a:xfrm>
              <a:off x="2913"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76" name="Rectangle 68">
              <a:extLst>
                <a:ext uri="{FF2B5EF4-FFF2-40B4-BE49-F238E27FC236}">
                  <a16:creationId xmlns:a16="http://schemas.microsoft.com/office/drawing/2014/main" id="{94CB1BCD-6EA9-438D-8184-9C7B0CD0C505}"/>
                </a:ext>
              </a:extLst>
            </p:cNvPr>
            <p:cNvSpPr>
              <a:spLocks noChangeArrowheads="1"/>
            </p:cNvSpPr>
            <p:nvPr/>
          </p:nvSpPr>
          <p:spPr bwMode="auto">
            <a:xfrm>
              <a:off x="2950"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77" name="Rectangle 69">
              <a:extLst>
                <a:ext uri="{FF2B5EF4-FFF2-40B4-BE49-F238E27FC236}">
                  <a16:creationId xmlns:a16="http://schemas.microsoft.com/office/drawing/2014/main" id="{136DFAF5-C86A-4655-BAE0-D7BF40D6DC13}"/>
                </a:ext>
              </a:extLst>
            </p:cNvPr>
            <p:cNvSpPr>
              <a:spLocks noChangeArrowheads="1"/>
            </p:cNvSpPr>
            <p:nvPr/>
          </p:nvSpPr>
          <p:spPr bwMode="auto">
            <a:xfrm>
              <a:off x="2987"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78" name="Rectangle 70">
              <a:extLst>
                <a:ext uri="{FF2B5EF4-FFF2-40B4-BE49-F238E27FC236}">
                  <a16:creationId xmlns:a16="http://schemas.microsoft.com/office/drawing/2014/main" id="{E7EEE47C-1062-48B8-9140-A85A907DE2DA}"/>
                </a:ext>
              </a:extLst>
            </p:cNvPr>
            <p:cNvSpPr>
              <a:spLocks noChangeArrowheads="1"/>
            </p:cNvSpPr>
            <p:nvPr/>
          </p:nvSpPr>
          <p:spPr bwMode="auto">
            <a:xfrm>
              <a:off x="3025"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79" name="Rectangle 71">
              <a:extLst>
                <a:ext uri="{FF2B5EF4-FFF2-40B4-BE49-F238E27FC236}">
                  <a16:creationId xmlns:a16="http://schemas.microsoft.com/office/drawing/2014/main" id="{C7ACEA73-FA3B-43EE-B3D3-91525F41A42B}"/>
                </a:ext>
              </a:extLst>
            </p:cNvPr>
            <p:cNvSpPr>
              <a:spLocks noChangeArrowheads="1"/>
            </p:cNvSpPr>
            <p:nvPr/>
          </p:nvSpPr>
          <p:spPr bwMode="auto">
            <a:xfrm>
              <a:off x="3062"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80" name="Rectangle 72">
              <a:extLst>
                <a:ext uri="{FF2B5EF4-FFF2-40B4-BE49-F238E27FC236}">
                  <a16:creationId xmlns:a16="http://schemas.microsoft.com/office/drawing/2014/main" id="{5B7E6C07-6258-45DF-99AE-B05F7EDF28D3}"/>
                </a:ext>
              </a:extLst>
            </p:cNvPr>
            <p:cNvSpPr>
              <a:spLocks noChangeArrowheads="1"/>
            </p:cNvSpPr>
            <p:nvPr/>
          </p:nvSpPr>
          <p:spPr bwMode="auto">
            <a:xfrm>
              <a:off x="3099"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81" name="Rectangle 73">
              <a:extLst>
                <a:ext uri="{FF2B5EF4-FFF2-40B4-BE49-F238E27FC236}">
                  <a16:creationId xmlns:a16="http://schemas.microsoft.com/office/drawing/2014/main" id="{3B56A15B-2AD0-4B34-A467-196598A90CC7}"/>
                </a:ext>
              </a:extLst>
            </p:cNvPr>
            <p:cNvSpPr>
              <a:spLocks noChangeArrowheads="1"/>
            </p:cNvSpPr>
            <p:nvPr/>
          </p:nvSpPr>
          <p:spPr bwMode="auto">
            <a:xfrm>
              <a:off x="3136"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82" name="Rectangle 74">
              <a:extLst>
                <a:ext uri="{FF2B5EF4-FFF2-40B4-BE49-F238E27FC236}">
                  <a16:creationId xmlns:a16="http://schemas.microsoft.com/office/drawing/2014/main" id="{0E5474D9-2D5C-4AE9-8FF5-A92E79A90CD3}"/>
                </a:ext>
              </a:extLst>
            </p:cNvPr>
            <p:cNvSpPr>
              <a:spLocks noChangeArrowheads="1"/>
            </p:cNvSpPr>
            <p:nvPr/>
          </p:nvSpPr>
          <p:spPr bwMode="auto">
            <a:xfrm>
              <a:off x="3173"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83" name="Rectangle 75">
              <a:extLst>
                <a:ext uri="{FF2B5EF4-FFF2-40B4-BE49-F238E27FC236}">
                  <a16:creationId xmlns:a16="http://schemas.microsoft.com/office/drawing/2014/main" id="{F91945C4-B4BE-4AB7-9F68-3B5CC21AA8BF}"/>
                </a:ext>
              </a:extLst>
            </p:cNvPr>
            <p:cNvSpPr>
              <a:spLocks noChangeArrowheads="1"/>
            </p:cNvSpPr>
            <p:nvPr/>
          </p:nvSpPr>
          <p:spPr bwMode="auto">
            <a:xfrm>
              <a:off x="3210"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84" name="Rectangle 76">
              <a:extLst>
                <a:ext uri="{FF2B5EF4-FFF2-40B4-BE49-F238E27FC236}">
                  <a16:creationId xmlns:a16="http://schemas.microsoft.com/office/drawing/2014/main" id="{3C32CCB5-5F4D-42BA-AC2C-FC870B4A2C0B}"/>
                </a:ext>
              </a:extLst>
            </p:cNvPr>
            <p:cNvSpPr>
              <a:spLocks noChangeArrowheads="1"/>
            </p:cNvSpPr>
            <p:nvPr/>
          </p:nvSpPr>
          <p:spPr bwMode="auto">
            <a:xfrm>
              <a:off x="3247"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401485" name="Oval 77">
            <a:extLst>
              <a:ext uri="{FF2B5EF4-FFF2-40B4-BE49-F238E27FC236}">
                <a16:creationId xmlns:a16="http://schemas.microsoft.com/office/drawing/2014/main" id="{3990C021-7837-45CA-8384-F0062E1D5286}"/>
              </a:ext>
            </a:extLst>
          </p:cNvPr>
          <p:cNvSpPr>
            <a:spLocks noChangeArrowheads="1"/>
          </p:cNvSpPr>
          <p:nvPr/>
        </p:nvSpPr>
        <p:spPr bwMode="auto">
          <a:xfrm>
            <a:off x="7613650" y="3052763"/>
            <a:ext cx="95250" cy="76200"/>
          </a:xfrm>
          <a:prstGeom prst="ellipse">
            <a:avLst/>
          </a:prstGeom>
          <a:solidFill>
            <a:srgbClr val="000000"/>
          </a:solidFill>
          <a:ln w="11113">
            <a:solidFill>
              <a:srgbClr val="000000"/>
            </a:solidFill>
            <a:round/>
            <a:headEnd/>
            <a:tailEnd/>
          </a:ln>
        </p:spPr>
        <p:txBody>
          <a:bodyPr/>
          <a:lstStyle/>
          <a:p>
            <a:endParaRPr lang="zh-CN" altLang="en-US"/>
          </a:p>
        </p:txBody>
      </p:sp>
      <p:sp>
        <p:nvSpPr>
          <p:cNvPr id="401486" name="Line 78">
            <a:extLst>
              <a:ext uri="{FF2B5EF4-FFF2-40B4-BE49-F238E27FC236}">
                <a16:creationId xmlns:a16="http://schemas.microsoft.com/office/drawing/2014/main" id="{E8D1F671-89A8-489D-A25C-4289899E3CD8}"/>
              </a:ext>
            </a:extLst>
          </p:cNvPr>
          <p:cNvSpPr>
            <a:spLocks noChangeShapeType="1"/>
          </p:cNvSpPr>
          <p:nvPr/>
        </p:nvSpPr>
        <p:spPr bwMode="auto">
          <a:xfrm>
            <a:off x="7653338" y="3084513"/>
            <a:ext cx="4762" cy="3651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87" name="Line 79">
            <a:extLst>
              <a:ext uri="{FF2B5EF4-FFF2-40B4-BE49-F238E27FC236}">
                <a16:creationId xmlns:a16="http://schemas.microsoft.com/office/drawing/2014/main" id="{D975E4A6-1A4F-489E-A4CB-DCE614A08CE5}"/>
              </a:ext>
            </a:extLst>
          </p:cNvPr>
          <p:cNvSpPr>
            <a:spLocks noChangeShapeType="1"/>
          </p:cNvSpPr>
          <p:nvPr/>
        </p:nvSpPr>
        <p:spPr bwMode="auto">
          <a:xfrm>
            <a:off x="7812088" y="3770313"/>
            <a:ext cx="58102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88" name="Line 80">
            <a:extLst>
              <a:ext uri="{FF2B5EF4-FFF2-40B4-BE49-F238E27FC236}">
                <a16:creationId xmlns:a16="http://schemas.microsoft.com/office/drawing/2014/main" id="{03740CBE-2388-4AB7-B7E5-92FDFE0FEE7D}"/>
              </a:ext>
            </a:extLst>
          </p:cNvPr>
          <p:cNvSpPr>
            <a:spLocks noChangeShapeType="1"/>
          </p:cNvSpPr>
          <p:nvPr/>
        </p:nvSpPr>
        <p:spPr bwMode="auto">
          <a:xfrm>
            <a:off x="8393113" y="3770313"/>
            <a:ext cx="3175" cy="3397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89" name="Line 81">
            <a:extLst>
              <a:ext uri="{FF2B5EF4-FFF2-40B4-BE49-F238E27FC236}">
                <a16:creationId xmlns:a16="http://schemas.microsoft.com/office/drawing/2014/main" id="{EF079E75-D309-40F2-8AA2-DD4EAEAC0DA2}"/>
              </a:ext>
            </a:extLst>
          </p:cNvPr>
          <p:cNvSpPr>
            <a:spLocks noChangeShapeType="1"/>
          </p:cNvSpPr>
          <p:nvPr/>
        </p:nvSpPr>
        <p:spPr bwMode="auto">
          <a:xfrm>
            <a:off x="7008813" y="3770313"/>
            <a:ext cx="51593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90" name="Line 82">
            <a:extLst>
              <a:ext uri="{FF2B5EF4-FFF2-40B4-BE49-F238E27FC236}">
                <a16:creationId xmlns:a16="http://schemas.microsoft.com/office/drawing/2014/main" id="{2A87A823-CA02-4C02-BB96-388171F6B25B}"/>
              </a:ext>
            </a:extLst>
          </p:cNvPr>
          <p:cNvSpPr>
            <a:spLocks noChangeShapeType="1"/>
          </p:cNvSpPr>
          <p:nvPr/>
        </p:nvSpPr>
        <p:spPr bwMode="auto">
          <a:xfrm>
            <a:off x="8393113" y="4202113"/>
            <a:ext cx="3175" cy="3524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91" name="Rectangle 83">
            <a:extLst>
              <a:ext uri="{FF2B5EF4-FFF2-40B4-BE49-F238E27FC236}">
                <a16:creationId xmlns:a16="http://schemas.microsoft.com/office/drawing/2014/main" id="{877188DE-5A43-4DED-8A26-E690FBE3EBD3}"/>
              </a:ext>
            </a:extLst>
          </p:cNvPr>
          <p:cNvSpPr>
            <a:spLocks noChangeArrowheads="1"/>
          </p:cNvSpPr>
          <p:nvPr/>
        </p:nvSpPr>
        <p:spPr bwMode="auto">
          <a:xfrm>
            <a:off x="8231188" y="4537075"/>
            <a:ext cx="333375"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493" name="Oval 85">
            <a:extLst>
              <a:ext uri="{FF2B5EF4-FFF2-40B4-BE49-F238E27FC236}">
                <a16:creationId xmlns:a16="http://schemas.microsoft.com/office/drawing/2014/main" id="{11713F5E-C1FB-4D65-AB88-22022B7B2056}"/>
              </a:ext>
            </a:extLst>
          </p:cNvPr>
          <p:cNvSpPr>
            <a:spLocks noChangeArrowheads="1"/>
          </p:cNvSpPr>
          <p:nvPr/>
        </p:nvSpPr>
        <p:spPr bwMode="auto">
          <a:xfrm>
            <a:off x="6961188" y="3738563"/>
            <a:ext cx="90487" cy="76200"/>
          </a:xfrm>
          <a:prstGeom prst="ellipse">
            <a:avLst/>
          </a:prstGeom>
          <a:solidFill>
            <a:srgbClr val="000000"/>
          </a:solidFill>
          <a:ln w="11113">
            <a:solidFill>
              <a:srgbClr val="000000"/>
            </a:solidFill>
            <a:round/>
            <a:headEnd/>
            <a:tailEnd/>
          </a:ln>
        </p:spPr>
        <p:txBody>
          <a:bodyPr/>
          <a:lstStyle/>
          <a:p>
            <a:endParaRPr lang="zh-CN" altLang="en-US"/>
          </a:p>
        </p:txBody>
      </p:sp>
      <p:sp>
        <p:nvSpPr>
          <p:cNvPr id="401495" name="Line 87">
            <a:extLst>
              <a:ext uri="{FF2B5EF4-FFF2-40B4-BE49-F238E27FC236}">
                <a16:creationId xmlns:a16="http://schemas.microsoft.com/office/drawing/2014/main" id="{2D0E34C0-F1E6-4FF5-BF53-882BE7780055}"/>
              </a:ext>
            </a:extLst>
          </p:cNvPr>
          <p:cNvSpPr>
            <a:spLocks noChangeShapeType="1"/>
          </p:cNvSpPr>
          <p:nvPr/>
        </p:nvSpPr>
        <p:spPr bwMode="auto">
          <a:xfrm>
            <a:off x="7524750" y="3449638"/>
            <a:ext cx="287338"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96" name="Line 88">
            <a:extLst>
              <a:ext uri="{FF2B5EF4-FFF2-40B4-BE49-F238E27FC236}">
                <a16:creationId xmlns:a16="http://schemas.microsoft.com/office/drawing/2014/main" id="{F43DB5FB-9441-42CE-B330-646A4BAF957C}"/>
              </a:ext>
            </a:extLst>
          </p:cNvPr>
          <p:cNvSpPr>
            <a:spLocks noChangeShapeType="1"/>
          </p:cNvSpPr>
          <p:nvPr/>
        </p:nvSpPr>
        <p:spPr bwMode="auto">
          <a:xfrm flipV="1">
            <a:off x="7521575" y="3544888"/>
            <a:ext cx="3175" cy="2206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97" name="Rectangle 89">
            <a:extLst>
              <a:ext uri="{FF2B5EF4-FFF2-40B4-BE49-F238E27FC236}">
                <a16:creationId xmlns:a16="http://schemas.microsoft.com/office/drawing/2014/main" id="{78B549F2-7A73-4B7A-882F-6C10A3018166}"/>
              </a:ext>
            </a:extLst>
          </p:cNvPr>
          <p:cNvSpPr>
            <a:spLocks noChangeArrowheads="1"/>
          </p:cNvSpPr>
          <p:nvPr/>
        </p:nvSpPr>
        <p:spPr bwMode="auto">
          <a:xfrm>
            <a:off x="7524750" y="3524250"/>
            <a:ext cx="287338"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501" name="Line 93">
            <a:extLst>
              <a:ext uri="{FF2B5EF4-FFF2-40B4-BE49-F238E27FC236}">
                <a16:creationId xmlns:a16="http://schemas.microsoft.com/office/drawing/2014/main" id="{5EB2D6FB-E939-4558-9C6F-379E21CDE691}"/>
              </a:ext>
            </a:extLst>
          </p:cNvPr>
          <p:cNvSpPr>
            <a:spLocks noChangeShapeType="1"/>
          </p:cNvSpPr>
          <p:nvPr/>
        </p:nvSpPr>
        <p:spPr bwMode="auto">
          <a:xfrm flipV="1">
            <a:off x="7812088" y="3536950"/>
            <a:ext cx="3175" cy="2254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504" name="Rectangle 96">
            <a:extLst>
              <a:ext uri="{FF2B5EF4-FFF2-40B4-BE49-F238E27FC236}">
                <a16:creationId xmlns:a16="http://schemas.microsoft.com/office/drawing/2014/main" id="{C7E7659D-79F3-43B2-8B13-C27F97F257C9}"/>
              </a:ext>
            </a:extLst>
          </p:cNvPr>
          <p:cNvSpPr>
            <a:spLocks noChangeArrowheads="1"/>
          </p:cNvSpPr>
          <p:nvPr/>
        </p:nvSpPr>
        <p:spPr bwMode="auto">
          <a:xfrm>
            <a:off x="7878763" y="3797300"/>
            <a:ext cx="5476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505" name="Rectangle 97">
            <a:extLst>
              <a:ext uri="{FF2B5EF4-FFF2-40B4-BE49-F238E27FC236}">
                <a16:creationId xmlns:a16="http://schemas.microsoft.com/office/drawing/2014/main" id="{228F01BB-7E42-4C24-A2E2-BB8F6D8438DB}"/>
              </a:ext>
            </a:extLst>
          </p:cNvPr>
          <p:cNvSpPr>
            <a:spLocks noChangeArrowheads="1"/>
          </p:cNvSpPr>
          <p:nvPr/>
        </p:nvSpPr>
        <p:spPr bwMode="auto">
          <a:xfrm>
            <a:off x="8220075" y="3862388"/>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1506" name="Line 98">
            <a:extLst>
              <a:ext uri="{FF2B5EF4-FFF2-40B4-BE49-F238E27FC236}">
                <a16:creationId xmlns:a16="http://schemas.microsoft.com/office/drawing/2014/main" id="{967F2496-0821-4A46-8B99-ADB6C0B4F23B}"/>
              </a:ext>
            </a:extLst>
          </p:cNvPr>
          <p:cNvSpPr>
            <a:spLocks noChangeShapeType="1"/>
          </p:cNvSpPr>
          <p:nvPr/>
        </p:nvSpPr>
        <p:spPr bwMode="auto">
          <a:xfrm>
            <a:off x="5765800" y="2320925"/>
            <a:ext cx="4763" cy="3095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1507" name="Group 99">
            <a:extLst>
              <a:ext uri="{FF2B5EF4-FFF2-40B4-BE49-F238E27FC236}">
                <a16:creationId xmlns:a16="http://schemas.microsoft.com/office/drawing/2014/main" id="{DF36C490-FAE7-4FF0-81BC-11F013EAA70E}"/>
              </a:ext>
            </a:extLst>
          </p:cNvPr>
          <p:cNvGrpSpPr>
            <a:grpSpLocks/>
          </p:cNvGrpSpPr>
          <p:nvPr/>
        </p:nvGrpSpPr>
        <p:grpSpPr bwMode="auto">
          <a:xfrm>
            <a:off x="5556250" y="2386013"/>
            <a:ext cx="442913" cy="419100"/>
            <a:chOff x="2360" y="2443"/>
            <a:chExt cx="120" cy="141"/>
          </a:xfrm>
        </p:grpSpPr>
        <p:sp>
          <p:nvSpPr>
            <p:cNvPr id="401508" name="Freeform 100">
              <a:extLst>
                <a:ext uri="{FF2B5EF4-FFF2-40B4-BE49-F238E27FC236}">
                  <a16:creationId xmlns:a16="http://schemas.microsoft.com/office/drawing/2014/main" id="{82895E53-C4E2-4164-9030-DF52D62B36D8}"/>
                </a:ext>
              </a:extLst>
            </p:cNvPr>
            <p:cNvSpPr>
              <a:spLocks/>
            </p:cNvSpPr>
            <p:nvPr/>
          </p:nvSpPr>
          <p:spPr bwMode="auto">
            <a:xfrm>
              <a:off x="2365" y="2452"/>
              <a:ext cx="105" cy="123"/>
            </a:xfrm>
            <a:custGeom>
              <a:avLst/>
              <a:gdLst>
                <a:gd name="T0" fmla="*/ 210 w 210"/>
                <a:gd name="T1" fmla="*/ 121 h 244"/>
                <a:gd name="T2" fmla="*/ 0 w 210"/>
                <a:gd name="T3" fmla="*/ 244 h 244"/>
                <a:gd name="T4" fmla="*/ 0 w 210"/>
                <a:gd name="T5" fmla="*/ 0 h 244"/>
                <a:gd name="T6" fmla="*/ 210 w 210"/>
                <a:gd name="T7" fmla="*/ 121 h 244"/>
              </a:gdLst>
              <a:ahLst/>
              <a:cxnLst>
                <a:cxn ang="0">
                  <a:pos x="T0" y="T1"/>
                </a:cxn>
                <a:cxn ang="0">
                  <a:pos x="T2" y="T3"/>
                </a:cxn>
                <a:cxn ang="0">
                  <a:pos x="T4" y="T5"/>
                </a:cxn>
                <a:cxn ang="0">
                  <a:pos x="T6" y="T7"/>
                </a:cxn>
              </a:cxnLst>
              <a:rect l="0" t="0" r="r" b="b"/>
              <a:pathLst>
                <a:path w="210" h="244">
                  <a:moveTo>
                    <a:pt x="210" y="121"/>
                  </a:moveTo>
                  <a:lnTo>
                    <a:pt x="0" y="244"/>
                  </a:lnTo>
                  <a:lnTo>
                    <a:pt x="0" y="0"/>
                  </a:lnTo>
                  <a:lnTo>
                    <a:pt x="210"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509" name="Freeform 101">
              <a:extLst>
                <a:ext uri="{FF2B5EF4-FFF2-40B4-BE49-F238E27FC236}">
                  <a16:creationId xmlns:a16="http://schemas.microsoft.com/office/drawing/2014/main" id="{1058121B-2EAF-49F3-9E38-0EBCD1863422}"/>
                </a:ext>
              </a:extLst>
            </p:cNvPr>
            <p:cNvSpPr>
              <a:spLocks noEditPoints="1"/>
            </p:cNvSpPr>
            <p:nvPr/>
          </p:nvSpPr>
          <p:spPr bwMode="auto">
            <a:xfrm>
              <a:off x="2360" y="2443"/>
              <a:ext cx="120" cy="141"/>
            </a:xfrm>
            <a:custGeom>
              <a:avLst/>
              <a:gdLst>
                <a:gd name="T0" fmla="*/ 6 w 242"/>
                <a:gd name="T1" fmla="*/ 253 h 280"/>
                <a:gd name="T2" fmla="*/ 11 w 242"/>
                <a:gd name="T3" fmla="*/ 262 h 280"/>
                <a:gd name="T4" fmla="*/ 21 w 242"/>
                <a:gd name="T5" fmla="*/ 262 h 280"/>
                <a:gd name="T6" fmla="*/ 21 w 242"/>
                <a:gd name="T7" fmla="*/ 18 h 280"/>
                <a:gd name="T8" fmla="*/ 11 w 242"/>
                <a:gd name="T9" fmla="*/ 18 h 280"/>
                <a:gd name="T10" fmla="*/ 6 w 242"/>
                <a:gd name="T11" fmla="*/ 27 h 280"/>
                <a:gd name="T12" fmla="*/ 215 w 242"/>
                <a:gd name="T13" fmla="*/ 148 h 280"/>
                <a:gd name="T14" fmla="*/ 221 w 242"/>
                <a:gd name="T15" fmla="*/ 139 h 280"/>
                <a:gd name="T16" fmla="*/ 215 w 242"/>
                <a:gd name="T17" fmla="*/ 130 h 280"/>
                <a:gd name="T18" fmla="*/ 6 w 242"/>
                <a:gd name="T19" fmla="*/ 253 h 280"/>
                <a:gd name="T20" fmla="*/ 226 w 242"/>
                <a:gd name="T21" fmla="*/ 148 h 280"/>
                <a:gd name="T22" fmla="*/ 242 w 242"/>
                <a:gd name="T23" fmla="*/ 139 h 280"/>
                <a:gd name="T24" fmla="*/ 226 w 242"/>
                <a:gd name="T25" fmla="*/ 130 h 280"/>
                <a:gd name="T26" fmla="*/ 16 w 242"/>
                <a:gd name="T27" fmla="*/ 9 h 280"/>
                <a:gd name="T28" fmla="*/ 0 w 242"/>
                <a:gd name="T29" fmla="*/ 0 h 280"/>
                <a:gd name="T30" fmla="*/ 0 w 242"/>
                <a:gd name="T31" fmla="*/ 18 h 280"/>
                <a:gd name="T32" fmla="*/ 0 w 242"/>
                <a:gd name="T33" fmla="*/ 262 h 280"/>
                <a:gd name="T34" fmla="*/ 0 w 242"/>
                <a:gd name="T35" fmla="*/ 280 h 280"/>
                <a:gd name="T36" fmla="*/ 16 w 242"/>
                <a:gd name="T37" fmla="*/ 271 h 280"/>
                <a:gd name="T38" fmla="*/ 226 w 242"/>
                <a:gd name="T39" fmla="*/ 14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2" h="280">
                  <a:moveTo>
                    <a:pt x="6" y="253"/>
                  </a:moveTo>
                  <a:lnTo>
                    <a:pt x="11" y="262"/>
                  </a:lnTo>
                  <a:lnTo>
                    <a:pt x="21" y="262"/>
                  </a:lnTo>
                  <a:lnTo>
                    <a:pt x="21" y="18"/>
                  </a:lnTo>
                  <a:lnTo>
                    <a:pt x="11" y="18"/>
                  </a:lnTo>
                  <a:lnTo>
                    <a:pt x="6" y="27"/>
                  </a:lnTo>
                  <a:lnTo>
                    <a:pt x="215" y="148"/>
                  </a:lnTo>
                  <a:lnTo>
                    <a:pt x="221" y="139"/>
                  </a:lnTo>
                  <a:lnTo>
                    <a:pt x="215" y="130"/>
                  </a:lnTo>
                  <a:lnTo>
                    <a:pt x="6" y="253"/>
                  </a:lnTo>
                  <a:close/>
                  <a:moveTo>
                    <a:pt x="226" y="148"/>
                  </a:moveTo>
                  <a:lnTo>
                    <a:pt x="242" y="139"/>
                  </a:lnTo>
                  <a:lnTo>
                    <a:pt x="226" y="130"/>
                  </a:lnTo>
                  <a:lnTo>
                    <a:pt x="16" y="9"/>
                  </a:lnTo>
                  <a:lnTo>
                    <a:pt x="0" y="0"/>
                  </a:lnTo>
                  <a:lnTo>
                    <a:pt x="0" y="18"/>
                  </a:lnTo>
                  <a:lnTo>
                    <a:pt x="0" y="262"/>
                  </a:lnTo>
                  <a:lnTo>
                    <a:pt x="0" y="280"/>
                  </a:lnTo>
                  <a:lnTo>
                    <a:pt x="16" y="271"/>
                  </a:lnTo>
                  <a:lnTo>
                    <a:pt x="226"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1510" name="Line 102">
            <a:extLst>
              <a:ext uri="{FF2B5EF4-FFF2-40B4-BE49-F238E27FC236}">
                <a16:creationId xmlns:a16="http://schemas.microsoft.com/office/drawing/2014/main" id="{38146870-EABA-49C5-823B-3D10B85243AF}"/>
              </a:ext>
            </a:extLst>
          </p:cNvPr>
          <p:cNvSpPr>
            <a:spLocks noChangeShapeType="1"/>
          </p:cNvSpPr>
          <p:nvPr/>
        </p:nvSpPr>
        <p:spPr bwMode="auto">
          <a:xfrm flipV="1">
            <a:off x="6243638" y="4540250"/>
            <a:ext cx="4762" cy="6921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511" name="Oval 103">
            <a:extLst>
              <a:ext uri="{FF2B5EF4-FFF2-40B4-BE49-F238E27FC236}">
                <a16:creationId xmlns:a16="http://schemas.microsoft.com/office/drawing/2014/main" id="{04844410-DB16-4891-84EB-55586586AFE1}"/>
              </a:ext>
            </a:extLst>
          </p:cNvPr>
          <p:cNvSpPr>
            <a:spLocks noChangeArrowheads="1"/>
          </p:cNvSpPr>
          <p:nvPr/>
        </p:nvSpPr>
        <p:spPr bwMode="auto">
          <a:xfrm>
            <a:off x="6191250" y="4854575"/>
            <a:ext cx="96838" cy="77788"/>
          </a:xfrm>
          <a:prstGeom prst="ellipse">
            <a:avLst/>
          </a:prstGeom>
          <a:solidFill>
            <a:srgbClr val="000000"/>
          </a:solidFill>
          <a:ln w="7938">
            <a:solidFill>
              <a:srgbClr val="000000"/>
            </a:solidFill>
            <a:round/>
            <a:headEnd/>
            <a:tailEnd/>
          </a:ln>
        </p:spPr>
        <p:txBody>
          <a:bodyPr/>
          <a:lstStyle/>
          <a:p>
            <a:endParaRPr lang="zh-CN" altLang="en-US"/>
          </a:p>
        </p:txBody>
      </p:sp>
      <p:grpSp>
        <p:nvGrpSpPr>
          <p:cNvPr id="401512" name="Group 104">
            <a:extLst>
              <a:ext uri="{FF2B5EF4-FFF2-40B4-BE49-F238E27FC236}">
                <a16:creationId xmlns:a16="http://schemas.microsoft.com/office/drawing/2014/main" id="{AF29EBB4-076E-481D-8C7F-753C22BE11F6}"/>
              </a:ext>
            </a:extLst>
          </p:cNvPr>
          <p:cNvGrpSpPr>
            <a:grpSpLocks/>
          </p:cNvGrpSpPr>
          <p:nvPr/>
        </p:nvGrpSpPr>
        <p:grpSpPr bwMode="auto">
          <a:xfrm>
            <a:off x="5530850" y="4338638"/>
            <a:ext cx="446088" cy="415925"/>
            <a:chOff x="2353" y="3100"/>
            <a:chExt cx="121" cy="140"/>
          </a:xfrm>
        </p:grpSpPr>
        <p:sp>
          <p:nvSpPr>
            <p:cNvPr id="401513" name="Freeform 105">
              <a:extLst>
                <a:ext uri="{FF2B5EF4-FFF2-40B4-BE49-F238E27FC236}">
                  <a16:creationId xmlns:a16="http://schemas.microsoft.com/office/drawing/2014/main" id="{60572F43-9378-40D2-A5B0-CF5F390E6A53}"/>
                </a:ext>
              </a:extLst>
            </p:cNvPr>
            <p:cNvSpPr>
              <a:spLocks/>
            </p:cNvSpPr>
            <p:nvPr/>
          </p:nvSpPr>
          <p:spPr bwMode="auto">
            <a:xfrm>
              <a:off x="2364" y="3109"/>
              <a:ext cx="105" cy="122"/>
            </a:xfrm>
            <a:custGeom>
              <a:avLst/>
              <a:gdLst>
                <a:gd name="T0" fmla="*/ 0 w 210"/>
                <a:gd name="T1" fmla="*/ 122 h 245"/>
                <a:gd name="T2" fmla="*/ 210 w 210"/>
                <a:gd name="T3" fmla="*/ 0 h 245"/>
                <a:gd name="T4" fmla="*/ 210 w 210"/>
                <a:gd name="T5" fmla="*/ 245 h 245"/>
                <a:gd name="T6" fmla="*/ 0 w 210"/>
                <a:gd name="T7" fmla="*/ 122 h 245"/>
              </a:gdLst>
              <a:ahLst/>
              <a:cxnLst>
                <a:cxn ang="0">
                  <a:pos x="T0" y="T1"/>
                </a:cxn>
                <a:cxn ang="0">
                  <a:pos x="T2" y="T3"/>
                </a:cxn>
                <a:cxn ang="0">
                  <a:pos x="T4" y="T5"/>
                </a:cxn>
                <a:cxn ang="0">
                  <a:pos x="T6" y="T7"/>
                </a:cxn>
              </a:cxnLst>
              <a:rect l="0" t="0" r="r" b="b"/>
              <a:pathLst>
                <a:path w="210" h="245">
                  <a:moveTo>
                    <a:pt x="0" y="122"/>
                  </a:moveTo>
                  <a:lnTo>
                    <a:pt x="210" y="0"/>
                  </a:lnTo>
                  <a:lnTo>
                    <a:pt x="210" y="245"/>
                  </a:lnTo>
                  <a:lnTo>
                    <a:pt x="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514" name="Freeform 106">
              <a:extLst>
                <a:ext uri="{FF2B5EF4-FFF2-40B4-BE49-F238E27FC236}">
                  <a16:creationId xmlns:a16="http://schemas.microsoft.com/office/drawing/2014/main" id="{AE60525D-376C-4F91-BF4C-5D38F88C3846}"/>
                </a:ext>
              </a:extLst>
            </p:cNvPr>
            <p:cNvSpPr>
              <a:spLocks noEditPoints="1"/>
            </p:cNvSpPr>
            <p:nvPr/>
          </p:nvSpPr>
          <p:spPr bwMode="auto">
            <a:xfrm>
              <a:off x="2353" y="3100"/>
              <a:ext cx="121" cy="140"/>
            </a:xfrm>
            <a:custGeom>
              <a:avLst/>
              <a:gdLst>
                <a:gd name="T0" fmla="*/ 236 w 242"/>
                <a:gd name="T1" fmla="*/ 27 h 281"/>
                <a:gd name="T2" fmla="*/ 231 w 242"/>
                <a:gd name="T3" fmla="*/ 18 h 281"/>
                <a:gd name="T4" fmla="*/ 220 w 242"/>
                <a:gd name="T5" fmla="*/ 18 h 281"/>
                <a:gd name="T6" fmla="*/ 220 w 242"/>
                <a:gd name="T7" fmla="*/ 263 h 281"/>
                <a:gd name="T8" fmla="*/ 231 w 242"/>
                <a:gd name="T9" fmla="*/ 263 h 281"/>
                <a:gd name="T10" fmla="*/ 236 w 242"/>
                <a:gd name="T11" fmla="*/ 254 h 281"/>
                <a:gd name="T12" fmla="*/ 26 w 242"/>
                <a:gd name="T13" fmla="*/ 131 h 281"/>
                <a:gd name="T14" fmla="*/ 21 w 242"/>
                <a:gd name="T15" fmla="*/ 140 h 281"/>
                <a:gd name="T16" fmla="*/ 26 w 242"/>
                <a:gd name="T17" fmla="*/ 148 h 281"/>
                <a:gd name="T18" fmla="*/ 236 w 242"/>
                <a:gd name="T19" fmla="*/ 27 h 281"/>
                <a:gd name="T20" fmla="*/ 16 w 242"/>
                <a:gd name="T21" fmla="*/ 131 h 281"/>
                <a:gd name="T22" fmla="*/ 0 w 242"/>
                <a:gd name="T23" fmla="*/ 140 h 281"/>
                <a:gd name="T24" fmla="*/ 16 w 242"/>
                <a:gd name="T25" fmla="*/ 148 h 281"/>
                <a:gd name="T26" fmla="*/ 226 w 242"/>
                <a:gd name="T27" fmla="*/ 272 h 281"/>
                <a:gd name="T28" fmla="*/ 242 w 242"/>
                <a:gd name="T29" fmla="*/ 281 h 281"/>
                <a:gd name="T30" fmla="*/ 242 w 242"/>
                <a:gd name="T31" fmla="*/ 263 h 281"/>
                <a:gd name="T32" fmla="*/ 242 w 242"/>
                <a:gd name="T33" fmla="*/ 18 h 281"/>
                <a:gd name="T34" fmla="*/ 242 w 242"/>
                <a:gd name="T35" fmla="*/ 0 h 281"/>
                <a:gd name="T36" fmla="*/ 226 w 242"/>
                <a:gd name="T37" fmla="*/ 9 h 281"/>
                <a:gd name="T38" fmla="*/ 16 w 242"/>
                <a:gd name="T39" fmla="*/ 13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2" h="281">
                  <a:moveTo>
                    <a:pt x="236" y="27"/>
                  </a:moveTo>
                  <a:lnTo>
                    <a:pt x="231" y="18"/>
                  </a:lnTo>
                  <a:lnTo>
                    <a:pt x="220" y="18"/>
                  </a:lnTo>
                  <a:lnTo>
                    <a:pt x="220" y="263"/>
                  </a:lnTo>
                  <a:lnTo>
                    <a:pt x="231" y="263"/>
                  </a:lnTo>
                  <a:lnTo>
                    <a:pt x="236" y="254"/>
                  </a:lnTo>
                  <a:lnTo>
                    <a:pt x="26" y="131"/>
                  </a:lnTo>
                  <a:lnTo>
                    <a:pt x="21" y="140"/>
                  </a:lnTo>
                  <a:lnTo>
                    <a:pt x="26" y="148"/>
                  </a:lnTo>
                  <a:lnTo>
                    <a:pt x="236" y="27"/>
                  </a:lnTo>
                  <a:close/>
                  <a:moveTo>
                    <a:pt x="16" y="131"/>
                  </a:moveTo>
                  <a:lnTo>
                    <a:pt x="0" y="140"/>
                  </a:lnTo>
                  <a:lnTo>
                    <a:pt x="16" y="148"/>
                  </a:lnTo>
                  <a:lnTo>
                    <a:pt x="226" y="272"/>
                  </a:lnTo>
                  <a:lnTo>
                    <a:pt x="242" y="281"/>
                  </a:lnTo>
                  <a:lnTo>
                    <a:pt x="242" y="263"/>
                  </a:lnTo>
                  <a:lnTo>
                    <a:pt x="242" y="18"/>
                  </a:lnTo>
                  <a:lnTo>
                    <a:pt x="242" y="0"/>
                  </a:lnTo>
                  <a:lnTo>
                    <a:pt x="226" y="9"/>
                  </a:lnTo>
                  <a:lnTo>
                    <a:pt x="16"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1515" name="Oval 107">
            <a:extLst>
              <a:ext uri="{FF2B5EF4-FFF2-40B4-BE49-F238E27FC236}">
                <a16:creationId xmlns:a16="http://schemas.microsoft.com/office/drawing/2014/main" id="{EAFF01C5-0CD0-4871-A658-D3FCE97D450B}"/>
              </a:ext>
            </a:extLst>
          </p:cNvPr>
          <p:cNvSpPr>
            <a:spLocks noChangeArrowheads="1"/>
          </p:cNvSpPr>
          <p:nvPr/>
        </p:nvSpPr>
        <p:spPr bwMode="auto">
          <a:xfrm>
            <a:off x="6953250" y="4857750"/>
            <a:ext cx="95250" cy="77788"/>
          </a:xfrm>
          <a:prstGeom prst="ellipse">
            <a:avLst/>
          </a:prstGeom>
          <a:solidFill>
            <a:srgbClr val="000000"/>
          </a:solidFill>
          <a:ln w="7938">
            <a:solidFill>
              <a:srgbClr val="000000"/>
            </a:solidFill>
            <a:round/>
            <a:headEnd/>
            <a:tailEnd/>
          </a:ln>
        </p:spPr>
        <p:txBody>
          <a:bodyPr/>
          <a:lstStyle/>
          <a:p>
            <a:endParaRPr lang="zh-CN" altLang="en-US"/>
          </a:p>
        </p:txBody>
      </p:sp>
      <p:sp>
        <p:nvSpPr>
          <p:cNvPr id="401516" name="Rectangle 108">
            <a:extLst>
              <a:ext uri="{FF2B5EF4-FFF2-40B4-BE49-F238E27FC236}">
                <a16:creationId xmlns:a16="http://schemas.microsoft.com/office/drawing/2014/main" id="{4016F380-A976-4CD7-A8FD-7A9BC9059770}"/>
              </a:ext>
            </a:extLst>
          </p:cNvPr>
          <p:cNvSpPr>
            <a:spLocks noChangeArrowheads="1"/>
          </p:cNvSpPr>
          <p:nvPr/>
        </p:nvSpPr>
        <p:spPr bwMode="auto">
          <a:xfrm>
            <a:off x="8208963" y="4189413"/>
            <a:ext cx="36830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517" name="Rectangle 109">
            <a:extLst>
              <a:ext uri="{FF2B5EF4-FFF2-40B4-BE49-F238E27FC236}">
                <a16:creationId xmlns:a16="http://schemas.microsoft.com/office/drawing/2014/main" id="{5D9A1204-A718-41F1-9D67-A01F51F01E72}"/>
              </a:ext>
            </a:extLst>
          </p:cNvPr>
          <p:cNvSpPr>
            <a:spLocks noChangeArrowheads="1"/>
          </p:cNvSpPr>
          <p:nvPr/>
        </p:nvSpPr>
        <p:spPr bwMode="auto">
          <a:xfrm>
            <a:off x="8208963" y="4094163"/>
            <a:ext cx="368300"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518" name="Rectangle 110">
            <a:extLst>
              <a:ext uri="{FF2B5EF4-FFF2-40B4-BE49-F238E27FC236}">
                <a16:creationId xmlns:a16="http://schemas.microsoft.com/office/drawing/2014/main" id="{1915033B-5717-4FC9-A1AE-64C89EC0EB29}"/>
              </a:ext>
            </a:extLst>
          </p:cNvPr>
          <p:cNvSpPr>
            <a:spLocks noChangeArrowheads="1"/>
          </p:cNvSpPr>
          <p:nvPr/>
        </p:nvSpPr>
        <p:spPr bwMode="auto">
          <a:xfrm>
            <a:off x="7075488" y="4979988"/>
            <a:ext cx="379412" cy="927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519" name="Line 111">
            <a:extLst>
              <a:ext uri="{FF2B5EF4-FFF2-40B4-BE49-F238E27FC236}">
                <a16:creationId xmlns:a16="http://schemas.microsoft.com/office/drawing/2014/main" id="{34548543-ED48-4CF6-B827-368BB94B42C0}"/>
              </a:ext>
            </a:extLst>
          </p:cNvPr>
          <p:cNvSpPr>
            <a:spLocks noChangeShapeType="1"/>
          </p:cNvSpPr>
          <p:nvPr/>
        </p:nvSpPr>
        <p:spPr bwMode="auto">
          <a:xfrm>
            <a:off x="4200525" y="4875213"/>
            <a:ext cx="15779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1520" name="Group 112">
            <a:extLst>
              <a:ext uri="{FF2B5EF4-FFF2-40B4-BE49-F238E27FC236}">
                <a16:creationId xmlns:a16="http://schemas.microsoft.com/office/drawing/2014/main" id="{7F35E71D-8EF9-4E8E-B80D-901CB3060818}"/>
              </a:ext>
            </a:extLst>
          </p:cNvPr>
          <p:cNvGrpSpPr>
            <a:grpSpLocks/>
          </p:cNvGrpSpPr>
          <p:nvPr/>
        </p:nvGrpSpPr>
        <p:grpSpPr bwMode="auto">
          <a:xfrm>
            <a:off x="5561013" y="5027613"/>
            <a:ext cx="446087" cy="415925"/>
            <a:chOff x="2361" y="3332"/>
            <a:chExt cx="121" cy="140"/>
          </a:xfrm>
        </p:grpSpPr>
        <p:sp>
          <p:nvSpPr>
            <p:cNvPr id="401521" name="Freeform 113">
              <a:extLst>
                <a:ext uri="{FF2B5EF4-FFF2-40B4-BE49-F238E27FC236}">
                  <a16:creationId xmlns:a16="http://schemas.microsoft.com/office/drawing/2014/main" id="{86A2219F-2D00-4873-9901-DB1D65F23A63}"/>
                </a:ext>
              </a:extLst>
            </p:cNvPr>
            <p:cNvSpPr>
              <a:spLocks/>
            </p:cNvSpPr>
            <p:nvPr/>
          </p:nvSpPr>
          <p:spPr bwMode="auto">
            <a:xfrm>
              <a:off x="2367" y="3341"/>
              <a:ext cx="105" cy="122"/>
            </a:xfrm>
            <a:custGeom>
              <a:avLst/>
              <a:gdLst>
                <a:gd name="T0" fmla="*/ 210 w 210"/>
                <a:gd name="T1" fmla="*/ 122 h 245"/>
                <a:gd name="T2" fmla="*/ 0 w 210"/>
                <a:gd name="T3" fmla="*/ 0 h 245"/>
                <a:gd name="T4" fmla="*/ 0 w 210"/>
                <a:gd name="T5" fmla="*/ 245 h 245"/>
                <a:gd name="T6" fmla="*/ 210 w 210"/>
                <a:gd name="T7" fmla="*/ 122 h 245"/>
              </a:gdLst>
              <a:ahLst/>
              <a:cxnLst>
                <a:cxn ang="0">
                  <a:pos x="T0" y="T1"/>
                </a:cxn>
                <a:cxn ang="0">
                  <a:pos x="T2" y="T3"/>
                </a:cxn>
                <a:cxn ang="0">
                  <a:pos x="T4" y="T5"/>
                </a:cxn>
                <a:cxn ang="0">
                  <a:pos x="T6" y="T7"/>
                </a:cxn>
              </a:cxnLst>
              <a:rect l="0" t="0" r="r" b="b"/>
              <a:pathLst>
                <a:path w="210" h="245">
                  <a:moveTo>
                    <a:pt x="210" y="122"/>
                  </a:moveTo>
                  <a:lnTo>
                    <a:pt x="0" y="0"/>
                  </a:lnTo>
                  <a:lnTo>
                    <a:pt x="0" y="245"/>
                  </a:lnTo>
                  <a:lnTo>
                    <a:pt x="21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522" name="Freeform 114">
              <a:extLst>
                <a:ext uri="{FF2B5EF4-FFF2-40B4-BE49-F238E27FC236}">
                  <a16:creationId xmlns:a16="http://schemas.microsoft.com/office/drawing/2014/main" id="{FAC85B1D-9510-41BF-B04A-A7396B0EB238}"/>
                </a:ext>
              </a:extLst>
            </p:cNvPr>
            <p:cNvSpPr>
              <a:spLocks noEditPoints="1"/>
            </p:cNvSpPr>
            <p:nvPr/>
          </p:nvSpPr>
          <p:spPr bwMode="auto">
            <a:xfrm>
              <a:off x="2361" y="3332"/>
              <a:ext cx="121" cy="140"/>
            </a:xfrm>
            <a:custGeom>
              <a:avLst/>
              <a:gdLst>
                <a:gd name="T0" fmla="*/ 16 w 241"/>
                <a:gd name="T1" fmla="*/ 9 h 281"/>
                <a:gd name="T2" fmla="*/ 0 w 241"/>
                <a:gd name="T3" fmla="*/ 0 h 281"/>
                <a:gd name="T4" fmla="*/ 0 w 241"/>
                <a:gd name="T5" fmla="*/ 18 h 281"/>
                <a:gd name="T6" fmla="*/ 0 w 241"/>
                <a:gd name="T7" fmla="*/ 263 h 281"/>
                <a:gd name="T8" fmla="*/ 0 w 241"/>
                <a:gd name="T9" fmla="*/ 281 h 281"/>
                <a:gd name="T10" fmla="*/ 16 w 241"/>
                <a:gd name="T11" fmla="*/ 272 h 281"/>
                <a:gd name="T12" fmla="*/ 226 w 241"/>
                <a:gd name="T13" fmla="*/ 149 h 281"/>
                <a:gd name="T14" fmla="*/ 241 w 241"/>
                <a:gd name="T15" fmla="*/ 140 h 281"/>
                <a:gd name="T16" fmla="*/ 226 w 241"/>
                <a:gd name="T17" fmla="*/ 131 h 281"/>
                <a:gd name="T18" fmla="*/ 16 w 241"/>
                <a:gd name="T19" fmla="*/ 9 h 281"/>
                <a:gd name="T20" fmla="*/ 215 w 241"/>
                <a:gd name="T21" fmla="*/ 149 h 281"/>
                <a:gd name="T22" fmla="*/ 220 w 241"/>
                <a:gd name="T23" fmla="*/ 140 h 281"/>
                <a:gd name="T24" fmla="*/ 215 w 241"/>
                <a:gd name="T25" fmla="*/ 131 h 281"/>
                <a:gd name="T26" fmla="*/ 5 w 241"/>
                <a:gd name="T27" fmla="*/ 254 h 281"/>
                <a:gd name="T28" fmla="*/ 10 w 241"/>
                <a:gd name="T29" fmla="*/ 263 h 281"/>
                <a:gd name="T30" fmla="*/ 21 w 241"/>
                <a:gd name="T31" fmla="*/ 263 h 281"/>
                <a:gd name="T32" fmla="*/ 21 w 241"/>
                <a:gd name="T33" fmla="*/ 18 h 281"/>
                <a:gd name="T34" fmla="*/ 10 w 241"/>
                <a:gd name="T35" fmla="*/ 18 h 281"/>
                <a:gd name="T36" fmla="*/ 5 w 241"/>
                <a:gd name="T37" fmla="*/ 27 h 281"/>
                <a:gd name="T38" fmla="*/ 215 w 241"/>
                <a:gd name="T39" fmla="*/ 14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1" h="281">
                  <a:moveTo>
                    <a:pt x="16" y="9"/>
                  </a:moveTo>
                  <a:lnTo>
                    <a:pt x="0" y="0"/>
                  </a:lnTo>
                  <a:lnTo>
                    <a:pt x="0" y="18"/>
                  </a:lnTo>
                  <a:lnTo>
                    <a:pt x="0" y="263"/>
                  </a:lnTo>
                  <a:lnTo>
                    <a:pt x="0" y="281"/>
                  </a:lnTo>
                  <a:lnTo>
                    <a:pt x="16" y="272"/>
                  </a:lnTo>
                  <a:lnTo>
                    <a:pt x="226" y="149"/>
                  </a:lnTo>
                  <a:lnTo>
                    <a:pt x="241" y="140"/>
                  </a:lnTo>
                  <a:lnTo>
                    <a:pt x="226" y="131"/>
                  </a:lnTo>
                  <a:lnTo>
                    <a:pt x="16" y="9"/>
                  </a:lnTo>
                  <a:close/>
                  <a:moveTo>
                    <a:pt x="215" y="149"/>
                  </a:moveTo>
                  <a:lnTo>
                    <a:pt x="220" y="140"/>
                  </a:lnTo>
                  <a:lnTo>
                    <a:pt x="215" y="131"/>
                  </a:lnTo>
                  <a:lnTo>
                    <a:pt x="5" y="254"/>
                  </a:lnTo>
                  <a:lnTo>
                    <a:pt x="10" y="263"/>
                  </a:lnTo>
                  <a:lnTo>
                    <a:pt x="21" y="263"/>
                  </a:lnTo>
                  <a:lnTo>
                    <a:pt x="21" y="18"/>
                  </a:lnTo>
                  <a:lnTo>
                    <a:pt x="10" y="18"/>
                  </a:lnTo>
                  <a:lnTo>
                    <a:pt x="5" y="27"/>
                  </a:lnTo>
                  <a:lnTo>
                    <a:pt x="215" y="1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1523" name="Oval 115">
            <a:extLst>
              <a:ext uri="{FF2B5EF4-FFF2-40B4-BE49-F238E27FC236}">
                <a16:creationId xmlns:a16="http://schemas.microsoft.com/office/drawing/2014/main" id="{0DBD66C4-3D37-4DEB-B2C6-B2483BC8EE0F}"/>
              </a:ext>
            </a:extLst>
          </p:cNvPr>
          <p:cNvSpPr>
            <a:spLocks noChangeArrowheads="1"/>
          </p:cNvSpPr>
          <p:nvPr/>
        </p:nvSpPr>
        <p:spPr bwMode="auto">
          <a:xfrm>
            <a:off x="5707063" y="5033963"/>
            <a:ext cx="134937" cy="106362"/>
          </a:xfrm>
          <a:prstGeom prst="ellipse">
            <a:avLst/>
          </a:prstGeom>
          <a:solidFill>
            <a:srgbClr val="FFFFFF"/>
          </a:solidFill>
          <a:ln w="11113">
            <a:solidFill>
              <a:srgbClr val="000000"/>
            </a:solidFill>
            <a:round/>
            <a:headEnd/>
            <a:tailEnd/>
          </a:ln>
        </p:spPr>
        <p:txBody>
          <a:bodyPr/>
          <a:lstStyle/>
          <a:p>
            <a:endParaRPr lang="zh-CN" altLang="en-US"/>
          </a:p>
        </p:txBody>
      </p:sp>
      <p:sp>
        <p:nvSpPr>
          <p:cNvPr id="401524" name="Rectangle 116">
            <a:extLst>
              <a:ext uri="{FF2B5EF4-FFF2-40B4-BE49-F238E27FC236}">
                <a16:creationId xmlns:a16="http://schemas.microsoft.com/office/drawing/2014/main" id="{16618027-CB87-4FB0-B7BB-302239220805}"/>
              </a:ext>
            </a:extLst>
          </p:cNvPr>
          <p:cNvSpPr>
            <a:spLocks noChangeArrowheads="1"/>
          </p:cNvSpPr>
          <p:nvPr/>
        </p:nvSpPr>
        <p:spPr bwMode="auto">
          <a:xfrm>
            <a:off x="5108575" y="3806825"/>
            <a:ext cx="1408113" cy="552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525" name="Rectangle 117">
            <a:extLst>
              <a:ext uri="{FF2B5EF4-FFF2-40B4-BE49-F238E27FC236}">
                <a16:creationId xmlns:a16="http://schemas.microsoft.com/office/drawing/2014/main" id="{6B5C1B4F-39A5-46AA-B867-B1002058A709}"/>
              </a:ext>
            </a:extLst>
          </p:cNvPr>
          <p:cNvSpPr>
            <a:spLocks noChangeArrowheads="1"/>
          </p:cNvSpPr>
          <p:nvPr/>
        </p:nvSpPr>
        <p:spPr bwMode="auto">
          <a:xfrm>
            <a:off x="6388100" y="3827463"/>
            <a:ext cx="6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a:t>
            </a:r>
            <a:endParaRPr lang="en-US" altLang="zh-CN" sz="2000" b="0">
              <a:latin typeface="Times New Roman" panose="02020603050405020304" pitchFamily="18" charset="0"/>
              <a:ea typeface="楷体_GB2312" pitchFamily="49" charset="-122"/>
            </a:endParaRPr>
          </a:p>
        </p:txBody>
      </p:sp>
      <p:sp>
        <p:nvSpPr>
          <p:cNvPr id="401526" name="Line 118">
            <a:extLst>
              <a:ext uri="{FF2B5EF4-FFF2-40B4-BE49-F238E27FC236}">
                <a16:creationId xmlns:a16="http://schemas.microsoft.com/office/drawing/2014/main" id="{44888D21-6CE5-4758-BF63-51769F1DD72F}"/>
              </a:ext>
            </a:extLst>
          </p:cNvPr>
          <p:cNvSpPr>
            <a:spLocks noChangeShapeType="1"/>
          </p:cNvSpPr>
          <p:nvPr/>
        </p:nvSpPr>
        <p:spPr bwMode="auto">
          <a:xfrm>
            <a:off x="6232525" y="4894263"/>
            <a:ext cx="768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527" name="Oval 119">
            <a:extLst>
              <a:ext uri="{FF2B5EF4-FFF2-40B4-BE49-F238E27FC236}">
                <a16:creationId xmlns:a16="http://schemas.microsoft.com/office/drawing/2014/main" id="{1F99E885-437E-479E-8D7A-6DE8DB2F75E6}"/>
              </a:ext>
            </a:extLst>
          </p:cNvPr>
          <p:cNvSpPr>
            <a:spLocks noChangeArrowheads="1"/>
          </p:cNvSpPr>
          <p:nvPr/>
        </p:nvSpPr>
        <p:spPr bwMode="auto">
          <a:xfrm>
            <a:off x="5722938" y="4840288"/>
            <a:ext cx="96837" cy="77787"/>
          </a:xfrm>
          <a:prstGeom prst="ellipse">
            <a:avLst/>
          </a:prstGeom>
          <a:solidFill>
            <a:srgbClr val="000000"/>
          </a:solidFill>
          <a:ln w="7938">
            <a:solidFill>
              <a:srgbClr val="000000"/>
            </a:solidFill>
            <a:round/>
            <a:headEnd/>
            <a:tailEnd/>
          </a:ln>
        </p:spPr>
        <p:txBody>
          <a:bodyPr/>
          <a:lstStyle/>
          <a:p>
            <a:endParaRPr lang="zh-CN" altLang="en-US"/>
          </a:p>
        </p:txBody>
      </p:sp>
      <p:sp>
        <p:nvSpPr>
          <p:cNvPr id="401528" name="Rectangle 120">
            <a:extLst>
              <a:ext uri="{FF2B5EF4-FFF2-40B4-BE49-F238E27FC236}">
                <a16:creationId xmlns:a16="http://schemas.microsoft.com/office/drawing/2014/main" id="{686E921D-1FD7-494C-A7BE-A3EA7770BF3A}"/>
              </a:ext>
            </a:extLst>
          </p:cNvPr>
          <p:cNvSpPr>
            <a:spLocks noChangeArrowheads="1"/>
          </p:cNvSpPr>
          <p:nvPr/>
        </p:nvSpPr>
        <p:spPr bwMode="auto">
          <a:xfrm>
            <a:off x="3994150" y="5030788"/>
            <a:ext cx="450850"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529" name="Rectangle 121">
            <a:extLst>
              <a:ext uri="{FF2B5EF4-FFF2-40B4-BE49-F238E27FC236}">
                <a16:creationId xmlns:a16="http://schemas.microsoft.com/office/drawing/2014/main" id="{1BE941E8-DE6B-4352-9AEF-C111AF236FD1}"/>
              </a:ext>
            </a:extLst>
          </p:cNvPr>
          <p:cNvSpPr>
            <a:spLocks noChangeArrowheads="1"/>
          </p:cNvSpPr>
          <p:nvPr/>
        </p:nvSpPr>
        <p:spPr bwMode="auto">
          <a:xfrm>
            <a:off x="3994150" y="4297363"/>
            <a:ext cx="450850"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530" name="Rectangle 122">
            <a:extLst>
              <a:ext uri="{FF2B5EF4-FFF2-40B4-BE49-F238E27FC236}">
                <a16:creationId xmlns:a16="http://schemas.microsoft.com/office/drawing/2014/main" id="{5CFE53BA-4131-41E6-B211-C7343FF40215}"/>
              </a:ext>
            </a:extLst>
          </p:cNvPr>
          <p:cNvSpPr>
            <a:spLocks noChangeArrowheads="1"/>
          </p:cNvSpPr>
          <p:nvPr/>
        </p:nvSpPr>
        <p:spPr bwMode="auto">
          <a:xfrm>
            <a:off x="5108575" y="2811463"/>
            <a:ext cx="14112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GB" altLang="zh-CN" sz="2400" b="0">
              <a:latin typeface="Times New Roman" panose="02020603050405020304" pitchFamily="18" charset="0"/>
              <a:ea typeface="楷体_GB2312" pitchFamily="49" charset="-122"/>
            </a:endParaRPr>
          </a:p>
        </p:txBody>
      </p:sp>
      <p:sp>
        <p:nvSpPr>
          <p:cNvPr id="401531" name="Rectangle 123">
            <a:extLst>
              <a:ext uri="{FF2B5EF4-FFF2-40B4-BE49-F238E27FC236}">
                <a16:creationId xmlns:a16="http://schemas.microsoft.com/office/drawing/2014/main" id="{174CEF55-28C5-47BE-A866-C20645476F75}"/>
              </a:ext>
            </a:extLst>
          </p:cNvPr>
          <p:cNvSpPr>
            <a:spLocks noChangeArrowheads="1"/>
          </p:cNvSpPr>
          <p:nvPr/>
        </p:nvSpPr>
        <p:spPr bwMode="auto">
          <a:xfrm>
            <a:off x="6419850" y="2832100"/>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1532" name="Rectangle 124">
            <a:extLst>
              <a:ext uri="{FF2B5EF4-FFF2-40B4-BE49-F238E27FC236}">
                <a16:creationId xmlns:a16="http://schemas.microsoft.com/office/drawing/2014/main" id="{20648409-86C6-47CC-A0D9-67B549C678DF}"/>
              </a:ext>
            </a:extLst>
          </p:cNvPr>
          <p:cNvSpPr>
            <a:spLocks noChangeArrowheads="1"/>
          </p:cNvSpPr>
          <p:nvPr/>
        </p:nvSpPr>
        <p:spPr bwMode="auto">
          <a:xfrm>
            <a:off x="5073650" y="5443538"/>
            <a:ext cx="14049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1533" name="Rectangle 125">
            <a:extLst>
              <a:ext uri="{FF2B5EF4-FFF2-40B4-BE49-F238E27FC236}">
                <a16:creationId xmlns:a16="http://schemas.microsoft.com/office/drawing/2014/main" id="{85EB3A24-D6A9-43B1-AB7D-B25AB5F0CDDF}"/>
              </a:ext>
            </a:extLst>
          </p:cNvPr>
          <p:cNvSpPr>
            <a:spLocks noChangeArrowheads="1"/>
          </p:cNvSpPr>
          <p:nvPr/>
        </p:nvSpPr>
        <p:spPr bwMode="auto">
          <a:xfrm>
            <a:off x="6384925" y="5461000"/>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1534" name="Rectangle 126">
            <a:extLst>
              <a:ext uri="{FF2B5EF4-FFF2-40B4-BE49-F238E27FC236}">
                <a16:creationId xmlns:a16="http://schemas.microsoft.com/office/drawing/2014/main" id="{2C1635B0-B16C-4B79-BCB7-22DC24534C77}"/>
              </a:ext>
            </a:extLst>
          </p:cNvPr>
          <p:cNvSpPr>
            <a:spLocks noChangeArrowheads="1"/>
          </p:cNvSpPr>
          <p:nvPr/>
        </p:nvSpPr>
        <p:spPr bwMode="auto">
          <a:xfrm>
            <a:off x="3763963" y="6102350"/>
            <a:ext cx="4629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zh-CN" sz="2400" b="0">
              <a:latin typeface="Times New Roman" panose="02020603050405020304" pitchFamily="18" charset="0"/>
              <a:ea typeface="楷体_GB2312" pitchFamily="49" charset="-122"/>
            </a:endParaRPr>
          </a:p>
          <a:p>
            <a:pPr algn="l"/>
            <a:endParaRPr lang="en-US" altLang="zh-CN" sz="2400" b="0">
              <a:latin typeface="Times New Roman" panose="02020603050405020304" pitchFamily="18" charset="0"/>
              <a:ea typeface="楷体_GB2312" pitchFamily="49" charset="-122"/>
            </a:endParaRPr>
          </a:p>
        </p:txBody>
      </p:sp>
      <p:sp>
        <p:nvSpPr>
          <p:cNvPr id="401535" name="Rectangle 127">
            <a:extLst>
              <a:ext uri="{FF2B5EF4-FFF2-40B4-BE49-F238E27FC236}">
                <a16:creationId xmlns:a16="http://schemas.microsoft.com/office/drawing/2014/main" id="{126B45DF-4A1B-47BD-BE20-71C5407A0D94}"/>
              </a:ext>
            </a:extLst>
          </p:cNvPr>
          <p:cNvSpPr>
            <a:spLocks noChangeArrowheads="1"/>
          </p:cNvSpPr>
          <p:nvPr/>
        </p:nvSpPr>
        <p:spPr bwMode="auto">
          <a:xfrm>
            <a:off x="4824413" y="61198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1536" name="Rectangle 128">
            <a:extLst>
              <a:ext uri="{FF2B5EF4-FFF2-40B4-BE49-F238E27FC236}">
                <a16:creationId xmlns:a16="http://schemas.microsoft.com/office/drawing/2014/main" id="{FCAD5F90-E091-419F-AC7B-21DB42BE545E}"/>
              </a:ext>
            </a:extLst>
          </p:cNvPr>
          <p:cNvSpPr>
            <a:spLocks noChangeArrowheads="1"/>
          </p:cNvSpPr>
          <p:nvPr/>
        </p:nvSpPr>
        <p:spPr bwMode="auto">
          <a:xfrm>
            <a:off x="8123238" y="61198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1537" name="Rectangle 129">
            <a:extLst>
              <a:ext uri="{FF2B5EF4-FFF2-40B4-BE49-F238E27FC236}">
                <a16:creationId xmlns:a16="http://schemas.microsoft.com/office/drawing/2014/main" id="{8DB16801-7776-42AA-B0DE-BC06C717D5CF}"/>
              </a:ext>
            </a:extLst>
          </p:cNvPr>
          <p:cNvSpPr>
            <a:spLocks noChangeArrowheads="1"/>
          </p:cNvSpPr>
          <p:nvPr/>
        </p:nvSpPr>
        <p:spPr bwMode="auto">
          <a:xfrm>
            <a:off x="3725863" y="34909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000">
                <a:solidFill>
                  <a:srgbClr val="000066"/>
                </a:solidFill>
                <a:latin typeface="Times New Roman" panose="02020603050405020304" pitchFamily="18" charset="0"/>
                <a:ea typeface="楷体_GB2312" pitchFamily="49" charset="-122"/>
              </a:rPr>
              <a:t> </a:t>
            </a:r>
          </a:p>
        </p:txBody>
      </p:sp>
      <p:sp>
        <p:nvSpPr>
          <p:cNvPr id="401538" name="AutoShape 130">
            <a:extLst>
              <a:ext uri="{FF2B5EF4-FFF2-40B4-BE49-F238E27FC236}">
                <a16:creationId xmlns:a16="http://schemas.microsoft.com/office/drawing/2014/main" id="{1BB4F462-5012-4C87-902F-6A971C0404BA}"/>
              </a:ext>
            </a:extLst>
          </p:cNvPr>
          <p:cNvSpPr>
            <a:spLocks noChangeArrowheads="1"/>
          </p:cNvSpPr>
          <p:nvPr/>
        </p:nvSpPr>
        <p:spPr bwMode="auto">
          <a:xfrm>
            <a:off x="5999163" y="1763713"/>
            <a:ext cx="0" cy="393700"/>
          </a:xfrm>
          <a:prstGeom prst="wedgeRoundRectCallout">
            <a:avLst>
              <a:gd name="adj1" fmla="val -50000"/>
              <a:gd name="adj2" fmla="val 144356"/>
              <a:gd name="adj3" fmla="val 16667"/>
            </a:avLst>
          </a:prstGeom>
          <a:solidFill>
            <a:srgbClr val="70B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n-GB" altLang="zh-CN" sz="2400">
              <a:solidFill>
                <a:srgbClr val="000066"/>
              </a:solidFill>
              <a:latin typeface="Times New Roman" panose="02020603050405020304" pitchFamily="18" charset="0"/>
              <a:ea typeface="楷体_GB2312" pitchFamily="49" charset="-122"/>
            </a:endParaRPr>
          </a:p>
        </p:txBody>
      </p:sp>
      <p:sp>
        <p:nvSpPr>
          <p:cNvPr id="401539" name="Rectangle 131">
            <a:extLst>
              <a:ext uri="{FF2B5EF4-FFF2-40B4-BE49-F238E27FC236}">
                <a16:creationId xmlns:a16="http://schemas.microsoft.com/office/drawing/2014/main" id="{C67874DA-724C-40FD-BB61-AE89942F64C0}"/>
              </a:ext>
            </a:extLst>
          </p:cNvPr>
          <p:cNvSpPr>
            <a:spLocks noChangeArrowheads="1"/>
          </p:cNvSpPr>
          <p:nvPr/>
        </p:nvSpPr>
        <p:spPr bwMode="auto">
          <a:xfrm>
            <a:off x="3886200" y="1881188"/>
            <a:ext cx="990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lang="zh-CN" altLang="en-US" sz="2000">
                <a:solidFill>
                  <a:srgbClr val="000066"/>
                </a:solidFill>
                <a:latin typeface="Times New Roman" panose="02020603050405020304" pitchFamily="18" charset="0"/>
                <a:ea typeface="楷体_GB2312" pitchFamily="49" charset="-122"/>
              </a:rPr>
              <a:t>刷新</a:t>
            </a:r>
            <a:r>
              <a:rPr lang="en-US" altLang="zh-CN" sz="2400">
                <a:solidFill>
                  <a:srgbClr val="000066"/>
                </a:solidFill>
                <a:latin typeface="Times New Roman" panose="02020603050405020304" pitchFamily="18" charset="0"/>
                <a:ea typeface="楷体_GB2312" pitchFamily="49" charset="-122"/>
              </a:rPr>
              <a:t>R</a:t>
            </a:r>
          </a:p>
        </p:txBody>
      </p:sp>
      <p:sp>
        <p:nvSpPr>
          <p:cNvPr id="401540" name="Rectangle 132">
            <a:extLst>
              <a:ext uri="{FF2B5EF4-FFF2-40B4-BE49-F238E27FC236}">
                <a16:creationId xmlns:a16="http://schemas.microsoft.com/office/drawing/2014/main" id="{27DEEF2F-930E-485C-8397-E281C2D98EF7}"/>
              </a:ext>
            </a:extLst>
          </p:cNvPr>
          <p:cNvSpPr>
            <a:spLocks noChangeArrowheads="1"/>
          </p:cNvSpPr>
          <p:nvPr/>
        </p:nvSpPr>
        <p:spPr bwMode="auto">
          <a:xfrm>
            <a:off x="3851275" y="2673350"/>
            <a:ext cx="982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000">
                <a:solidFill>
                  <a:srgbClr val="000066"/>
                </a:solidFill>
                <a:latin typeface="Times New Roman" panose="02020603050405020304" pitchFamily="18" charset="0"/>
                <a:ea typeface="楷体_GB2312" pitchFamily="49" charset="-122"/>
              </a:rPr>
              <a:t>行选线</a:t>
            </a:r>
            <a:r>
              <a:rPr lang="en-US" altLang="zh-CN" sz="2400">
                <a:solidFill>
                  <a:srgbClr val="000066"/>
                </a:solidFill>
                <a:latin typeface="Times New Roman" panose="02020603050405020304" pitchFamily="18" charset="0"/>
                <a:ea typeface="楷体_GB2312" pitchFamily="49" charset="-122"/>
              </a:rPr>
              <a:t>X</a:t>
            </a:r>
          </a:p>
        </p:txBody>
      </p:sp>
      <p:graphicFrame>
        <p:nvGraphicFramePr>
          <p:cNvPr id="401541" name="Object 133">
            <a:extLst>
              <a:ext uri="{FF2B5EF4-FFF2-40B4-BE49-F238E27FC236}">
                <a16:creationId xmlns:a16="http://schemas.microsoft.com/office/drawing/2014/main" id="{DF731D0A-F29B-4725-99CC-82C1719C7E09}"/>
              </a:ext>
            </a:extLst>
          </p:cNvPr>
          <p:cNvGraphicFramePr>
            <a:graphicFrameLocks noChangeAspect="1"/>
          </p:cNvGraphicFramePr>
          <p:nvPr/>
        </p:nvGraphicFramePr>
        <p:xfrm>
          <a:off x="3981450" y="4217988"/>
          <a:ext cx="425450" cy="468312"/>
        </p:xfrm>
        <a:graphic>
          <a:graphicData uri="http://schemas.openxmlformats.org/presentationml/2006/ole">
            <mc:AlternateContent xmlns:mc="http://schemas.openxmlformats.org/markup-compatibility/2006">
              <mc:Choice xmlns:v="urn:schemas-microsoft-com:vml" Requires="v">
                <p:oleObj spid="_x0000_s401552" name="公式" r:id="rId5" imgW="266400" imgH="279360" progId="Equation.3">
                  <p:embed/>
                </p:oleObj>
              </mc:Choice>
              <mc:Fallback>
                <p:oleObj name="公式" r:id="rId5" imgW="266400" imgH="279360" progId="Equation.3">
                  <p:embed/>
                  <p:pic>
                    <p:nvPicPr>
                      <p:cNvPr id="0" name="Object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450" y="4217988"/>
                        <a:ext cx="42545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1542" name="Object 134">
            <a:extLst>
              <a:ext uri="{FF2B5EF4-FFF2-40B4-BE49-F238E27FC236}">
                <a16:creationId xmlns:a16="http://schemas.microsoft.com/office/drawing/2014/main" id="{E4E0D0BD-44FC-4165-BC9C-798744289CC1}"/>
              </a:ext>
            </a:extLst>
          </p:cNvPr>
          <p:cNvGraphicFramePr>
            <a:graphicFrameLocks noChangeAspect="1"/>
          </p:cNvGraphicFramePr>
          <p:nvPr/>
        </p:nvGraphicFramePr>
        <p:xfrm>
          <a:off x="3919538" y="4751388"/>
          <a:ext cx="409575" cy="292100"/>
        </p:xfrm>
        <a:graphic>
          <a:graphicData uri="http://schemas.openxmlformats.org/presentationml/2006/ole">
            <mc:AlternateContent xmlns:mc="http://schemas.openxmlformats.org/markup-compatibility/2006">
              <mc:Choice xmlns:v="urn:schemas-microsoft-com:vml" Requires="v">
                <p:oleObj spid="_x0000_s401553" name="公式" r:id="rId7" imgW="431640" imgH="291960" progId="Equation.3">
                  <p:embed/>
                </p:oleObj>
              </mc:Choice>
              <mc:Fallback>
                <p:oleObj name="公式" r:id="rId7" imgW="431640" imgH="291960" progId="Equation.3">
                  <p:embed/>
                  <p:pic>
                    <p:nvPicPr>
                      <p:cNvPr id="0" name="Object 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538" y="4751388"/>
                        <a:ext cx="40957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1543" name="Object 135">
            <a:extLst>
              <a:ext uri="{FF2B5EF4-FFF2-40B4-BE49-F238E27FC236}">
                <a16:creationId xmlns:a16="http://schemas.microsoft.com/office/drawing/2014/main" id="{845A4E53-DFC7-49B7-AC8D-179D2403E9F8}"/>
              </a:ext>
            </a:extLst>
          </p:cNvPr>
          <p:cNvGraphicFramePr>
            <a:graphicFrameLocks noChangeAspect="1"/>
          </p:cNvGraphicFramePr>
          <p:nvPr/>
        </p:nvGraphicFramePr>
        <p:xfrm>
          <a:off x="4106863" y="5108575"/>
          <a:ext cx="287337" cy="354013"/>
        </p:xfrm>
        <a:graphic>
          <a:graphicData uri="http://schemas.openxmlformats.org/presentationml/2006/ole">
            <mc:AlternateContent xmlns:mc="http://schemas.openxmlformats.org/markup-compatibility/2006">
              <mc:Choice xmlns:v="urn:schemas-microsoft-com:vml" Requires="v">
                <p:oleObj spid="_x0000_s401554" name="公式" r:id="rId8" imgW="228600" imgH="266400" progId="Equation.3">
                  <p:embed/>
                </p:oleObj>
              </mc:Choice>
              <mc:Fallback>
                <p:oleObj name="公式" r:id="rId8" imgW="228600" imgH="266400" progId="Equation.3">
                  <p:embed/>
                  <p:pic>
                    <p:nvPicPr>
                      <p:cNvPr id="0" name="Object 1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6863" y="5108575"/>
                        <a:ext cx="28733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1544" name="AutoShape 136">
            <a:extLst>
              <a:ext uri="{FF2B5EF4-FFF2-40B4-BE49-F238E27FC236}">
                <a16:creationId xmlns:a16="http://schemas.microsoft.com/office/drawing/2014/main" id="{5412E664-3C60-4885-8144-9928E756225C}"/>
              </a:ext>
            </a:extLst>
          </p:cNvPr>
          <p:cNvSpPr>
            <a:spLocks noChangeArrowheads="1"/>
          </p:cNvSpPr>
          <p:nvPr/>
        </p:nvSpPr>
        <p:spPr bwMode="auto">
          <a:xfrm>
            <a:off x="4395788" y="5759450"/>
            <a:ext cx="0" cy="393700"/>
          </a:xfrm>
          <a:prstGeom prst="wedgeRoundRectCallout">
            <a:avLst>
              <a:gd name="adj1" fmla="val -50000"/>
              <a:gd name="adj2" fmla="val -143546"/>
              <a:gd name="adj3" fmla="val 16667"/>
            </a:avLst>
          </a:prstGeom>
          <a:solidFill>
            <a:srgbClr val="70B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n-GB" altLang="zh-CN" sz="2400">
              <a:solidFill>
                <a:srgbClr val="000066"/>
              </a:solidFill>
              <a:latin typeface="Times New Roman" panose="02020603050405020304" pitchFamily="18" charset="0"/>
              <a:ea typeface="楷体_GB2312" pitchFamily="49" charset="-122"/>
            </a:endParaRPr>
          </a:p>
        </p:txBody>
      </p:sp>
      <p:sp>
        <p:nvSpPr>
          <p:cNvPr id="401545" name="Rectangle 137">
            <a:extLst>
              <a:ext uri="{FF2B5EF4-FFF2-40B4-BE49-F238E27FC236}">
                <a16:creationId xmlns:a16="http://schemas.microsoft.com/office/drawing/2014/main" id="{ED0E5357-EB04-4523-AEF3-D9DC48F868D8}"/>
              </a:ext>
            </a:extLst>
          </p:cNvPr>
          <p:cNvSpPr>
            <a:spLocks noChangeArrowheads="1"/>
          </p:cNvSpPr>
          <p:nvPr/>
        </p:nvSpPr>
        <p:spPr bwMode="auto">
          <a:xfrm>
            <a:off x="5183188" y="2997200"/>
            <a:ext cx="1774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a:solidFill>
                  <a:srgbClr val="000066"/>
                </a:solidFill>
                <a:latin typeface="Times New Roman" panose="02020603050405020304" pitchFamily="18" charset="0"/>
                <a:ea typeface="楷体_GB2312" pitchFamily="49" charset="-122"/>
              </a:rPr>
              <a:t>输出缓冲器</a:t>
            </a:r>
            <a:r>
              <a:rPr lang="en-US" altLang="zh-CN" sz="2000">
                <a:solidFill>
                  <a:srgbClr val="000066"/>
                </a:solidFill>
                <a:latin typeface="Times New Roman" panose="02020603050405020304" pitchFamily="18" charset="0"/>
                <a:ea typeface="楷体_GB2312" pitchFamily="49" charset="-122"/>
              </a:rPr>
              <a:t>/</a:t>
            </a:r>
            <a:r>
              <a:rPr lang="zh-CN" altLang="en-US" sz="2000">
                <a:solidFill>
                  <a:srgbClr val="000066"/>
                </a:solidFill>
                <a:latin typeface="Times New Roman" panose="02020603050405020304" pitchFamily="18" charset="0"/>
                <a:ea typeface="楷体_GB2312" pitchFamily="49" charset="-122"/>
              </a:rPr>
              <a:t>灵敏放大器</a:t>
            </a:r>
          </a:p>
        </p:txBody>
      </p:sp>
      <p:sp>
        <p:nvSpPr>
          <p:cNvPr id="401546" name="Rectangle 138">
            <a:extLst>
              <a:ext uri="{FF2B5EF4-FFF2-40B4-BE49-F238E27FC236}">
                <a16:creationId xmlns:a16="http://schemas.microsoft.com/office/drawing/2014/main" id="{A4E3A3DB-012D-4CC4-BC4C-A7801D88DECD}"/>
              </a:ext>
            </a:extLst>
          </p:cNvPr>
          <p:cNvSpPr>
            <a:spLocks noChangeArrowheads="1"/>
          </p:cNvSpPr>
          <p:nvPr/>
        </p:nvSpPr>
        <p:spPr bwMode="auto">
          <a:xfrm>
            <a:off x="5249863" y="1816100"/>
            <a:ext cx="1454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rgbClr val="000066"/>
                </a:solidFill>
                <a:latin typeface="Times New Roman" panose="02020603050405020304" pitchFamily="18" charset="0"/>
                <a:ea typeface="楷体_GB2312" pitchFamily="49" charset="-122"/>
              </a:rPr>
              <a:t>刷新缓冲器</a:t>
            </a:r>
          </a:p>
        </p:txBody>
      </p:sp>
      <p:sp>
        <p:nvSpPr>
          <p:cNvPr id="401547" name="Rectangle 139">
            <a:extLst>
              <a:ext uri="{FF2B5EF4-FFF2-40B4-BE49-F238E27FC236}">
                <a16:creationId xmlns:a16="http://schemas.microsoft.com/office/drawing/2014/main" id="{46E052F6-9243-4285-A612-D2394C8CF516}"/>
              </a:ext>
            </a:extLst>
          </p:cNvPr>
          <p:cNvSpPr>
            <a:spLocks noChangeArrowheads="1"/>
          </p:cNvSpPr>
          <p:nvPr/>
        </p:nvSpPr>
        <p:spPr bwMode="auto">
          <a:xfrm>
            <a:off x="4978400" y="5487988"/>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rgbClr val="000066"/>
                </a:solidFill>
                <a:latin typeface="Times New Roman" panose="02020603050405020304" pitchFamily="18" charset="0"/>
                <a:ea typeface="楷体_GB2312" pitchFamily="49" charset="-122"/>
              </a:rPr>
              <a:t>输入缓冲器</a:t>
            </a:r>
          </a:p>
        </p:txBody>
      </p:sp>
      <p:sp>
        <p:nvSpPr>
          <p:cNvPr id="401548" name="Rectangle 140">
            <a:extLst>
              <a:ext uri="{FF2B5EF4-FFF2-40B4-BE49-F238E27FC236}">
                <a16:creationId xmlns:a16="http://schemas.microsoft.com/office/drawing/2014/main" id="{94DDBEB8-E8C2-498D-A1D8-6360F47F18CF}"/>
              </a:ext>
            </a:extLst>
          </p:cNvPr>
          <p:cNvSpPr>
            <a:spLocks noChangeArrowheads="1"/>
          </p:cNvSpPr>
          <p:nvPr/>
        </p:nvSpPr>
        <p:spPr bwMode="auto">
          <a:xfrm>
            <a:off x="7058025" y="5238750"/>
            <a:ext cx="550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a:solidFill>
                  <a:srgbClr val="000066"/>
                </a:solidFill>
                <a:latin typeface="Times New Roman" panose="02020603050405020304" pitchFamily="18" charset="0"/>
                <a:ea typeface="楷体_GB2312" pitchFamily="49" charset="-122"/>
              </a:rPr>
              <a:t>位</a:t>
            </a:r>
          </a:p>
          <a:p>
            <a:pPr algn="l"/>
            <a:r>
              <a:rPr lang="zh-CN" altLang="en-US" sz="2000">
                <a:solidFill>
                  <a:srgbClr val="000066"/>
                </a:solidFill>
                <a:latin typeface="Times New Roman" panose="02020603050405020304" pitchFamily="18" charset="0"/>
                <a:ea typeface="楷体_GB2312" pitchFamily="49" charset="-122"/>
              </a:rPr>
              <a:t>线</a:t>
            </a:r>
          </a:p>
          <a:p>
            <a:pPr algn="l"/>
            <a:r>
              <a:rPr lang="en-US" altLang="zh-CN" sz="2400">
                <a:solidFill>
                  <a:srgbClr val="000066"/>
                </a:solidFill>
                <a:latin typeface="Times New Roman" panose="02020603050405020304" pitchFamily="18" charset="0"/>
                <a:ea typeface="楷体_GB2312" pitchFamily="49" charset="-122"/>
              </a:rPr>
              <a:t>B</a:t>
            </a:r>
          </a:p>
        </p:txBody>
      </p:sp>
      <p:sp>
        <p:nvSpPr>
          <p:cNvPr id="401549" name="Rectangle 141">
            <a:extLst>
              <a:ext uri="{FF2B5EF4-FFF2-40B4-BE49-F238E27FC236}">
                <a16:creationId xmlns:a16="http://schemas.microsoft.com/office/drawing/2014/main" id="{9536BC22-D2D2-4864-AC33-4E90C68E4375}"/>
              </a:ext>
            </a:extLst>
          </p:cNvPr>
          <p:cNvSpPr>
            <a:spLocks noChangeArrowheads="1"/>
          </p:cNvSpPr>
          <p:nvPr/>
        </p:nvSpPr>
        <p:spPr bwMode="auto">
          <a:xfrm>
            <a:off x="4330700" y="1701800"/>
            <a:ext cx="4535488" cy="4221163"/>
          </a:xfrm>
          <a:prstGeom prst="rect">
            <a:avLst/>
          </a:prstGeom>
          <a:noFill/>
          <a:ln w="19050">
            <a:solidFill>
              <a:srgbClr val="70B8D2"/>
            </a:solidFill>
            <a:miter lim="800000"/>
            <a:headEnd/>
            <a:tailEnd/>
          </a:ln>
          <a:effectLst/>
          <a:extLst>
            <a:ext uri="{909E8E84-426E-40DD-AFC4-6F175D3DCCD1}">
              <a14:hiddenFill xmlns:a14="http://schemas.microsoft.com/office/drawing/2010/main">
                <a:solidFill>
                  <a:schemeClr val="accent1">
                    <a:alpha val="48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1550" name="Rectangle 142">
            <a:extLst>
              <a:ext uri="{FF2B5EF4-FFF2-40B4-BE49-F238E27FC236}">
                <a16:creationId xmlns:a16="http://schemas.microsoft.com/office/drawing/2014/main" id="{1A0A13A4-DBDC-472D-894E-99AF4B026B33}"/>
              </a:ext>
            </a:extLst>
          </p:cNvPr>
          <p:cNvSpPr>
            <a:spLocks noChangeArrowheads="1"/>
          </p:cNvSpPr>
          <p:nvPr/>
        </p:nvSpPr>
        <p:spPr bwMode="auto">
          <a:xfrm>
            <a:off x="107950" y="3392488"/>
            <a:ext cx="34559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solidFill>
                  <a:srgbClr val="000066"/>
                </a:solidFill>
                <a:latin typeface="Times New Roman" panose="02020603050405020304" pitchFamily="18" charset="0"/>
                <a:ea typeface="楷体_GB2312" pitchFamily="49" charset="-122"/>
              </a:rPr>
              <a:t>每次读出后，必须及时对读出单元刷新，即此时刷新控制</a:t>
            </a:r>
            <a:r>
              <a:rPr lang="en-US" altLang="zh-CN" sz="2400" i="1">
                <a:solidFill>
                  <a:srgbClr val="000066"/>
                </a:solidFill>
                <a:latin typeface="Times New Roman" panose="02020603050405020304" pitchFamily="18" charset="0"/>
                <a:ea typeface="楷体_GB2312" pitchFamily="49" charset="-122"/>
              </a:rPr>
              <a:t>R</a:t>
            </a:r>
            <a:r>
              <a:rPr lang="zh-CN" altLang="en-US" sz="2400">
                <a:solidFill>
                  <a:srgbClr val="000066"/>
                </a:solidFill>
                <a:latin typeface="Times New Roman" panose="02020603050405020304" pitchFamily="18" charset="0"/>
                <a:ea typeface="楷体_GB2312" pitchFamily="49" charset="-122"/>
              </a:rPr>
              <a:t>也为高电平，则读出的数据又经刷新缓冲器和位线对电容器</a:t>
            </a:r>
            <a:r>
              <a:rPr lang="en-US" altLang="zh-CN" sz="2400" i="1">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进行刷新。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01412"/>
                                        </p:tgtEl>
                                        <p:attrNameLst>
                                          <p:attrName>style.visibility</p:attrName>
                                        </p:attrNameLst>
                                      </p:cBhvr>
                                      <p:to>
                                        <p:strVal val="visible"/>
                                      </p:to>
                                    </p:set>
                                    <p:animEffect transition="in" filter="strips(downRight)">
                                      <p:cBhvr>
                                        <p:cTn id="7" dur="500"/>
                                        <p:tgtEl>
                                          <p:spTgt spid="401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1415"/>
                                        </p:tgtEl>
                                        <p:attrNameLst>
                                          <p:attrName>style.visibility</p:attrName>
                                        </p:attrNameLst>
                                      </p:cBhvr>
                                      <p:to>
                                        <p:strVal val="visible"/>
                                      </p:to>
                                    </p:set>
                                    <p:animEffect transition="in" filter="strips(downRight)">
                                      <p:cBhvr>
                                        <p:cTn id="12" dur="500"/>
                                        <p:tgtEl>
                                          <p:spTgt spid="401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1416"/>
                                        </p:tgtEl>
                                        <p:attrNameLst>
                                          <p:attrName>style.visibility</p:attrName>
                                        </p:attrNameLst>
                                      </p:cBhvr>
                                      <p:to>
                                        <p:strVal val="visible"/>
                                      </p:to>
                                    </p:set>
                                    <p:animEffect transition="in" filter="wipe(up)">
                                      <p:cBhvr>
                                        <p:cTn id="17" dur="500"/>
                                        <p:tgtEl>
                                          <p:spTgt spid="4014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1550"/>
                                        </p:tgtEl>
                                        <p:attrNameLst>
                                          <p:attrName>style.visibility</p:attrName>
                                        </p:attrNameLst>
                                      </p:cBhvr>
                                      <p:to>
                                        <p:strVal val="visible"/>
                                      </p:to>
                                    </p:set>
                                    <p:animEffect transition="in" filter="wipe(up)">
                                      <p:cBhvr>
                                        <p:cTn id="22" dur="500"/>
                                        <p:tgtEl>
                                          <p:spTgt spid="401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5" grpId="0"/>
      <p:bldP spid="401416" grpId="0"/>
      <p:bldP spid="4015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a:extLst>
              <a:ext uri="{FF2B5EF4-FFF2-40B4-BE49-F238E27FC236}">
                <a16:creationId xmlns:a16="http://schemas.microsoft.com/office/drawing/2014/main" id="{54A8C274-27FD-49AE-A095-CB8A5EBA1E1D}"/>
              </a:ext>
            </a:extLst>
          </p:cNvPr>
          <p:cNvSpPr>
            <a:spLocks noChangeArrowheads="1"/>
          </p:cNvSpPr>
          <p:nvPr/>
        </p:nvSpPr>
        <p:spPr bwMode="auto">
          <a:xfrm>
            <a:off x="1439863" y="476250"/>
            <a:ext cx="67564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r>
              <a:rPr lang="en-US" altLang="zh-CN" sz="2800">
                <a:solidFill>
                  <a:schemeClr val="accent2"/>
                </a:solidFill>
                <a:latin typeface="Times New Roman" panose="02020603050405020304" pitchFamily="18" charset="0"/>
                <a:sym typeface="Symbol" panose="05050102010706020507" pitchFamily="18" charset="2"/>
              </a:rPr>
              <a:t>7.2.4 </a:t>
            </a:r>
            <a:r>
              <a:rPr lang="zh-CN" altLang="en-US" sz="2800">
                <a:solidFill>
                  <a:schemeClr val="accent2"/>
                </a:solidFill>
                <a:latin typeface="Times New Roman" panose="02020603050405020304" pitchFamily="18" charset="0"/>
              </a:rPr>
              <a:t>存储器容量的扩展</a:t>
            </a:r>
            <a:endParaRPr lang="zh-CN" altLang="en-US" sz="2400">
              <a:solidFill>
                <a:srgbClr val="000066"/>
              </a:solidFill>
              <a:latin typeface="Times New Roman" panose="02020603050405020304" pitchFamily="18" charset="0"/>
            </a:endParaRPr>
          </a:p>
        </p:txBody>
      </p:sp>
      <p:sp>
        <p:nvSpPr>
          <p:cNvPr id="402437" name="Text Box 5">
            <a:extLst>
              <a:ext uri="{FF2B5EF4-FFF2-40B4-BE49-F238E27FC236}">
                <a16:creationId xmlns:a16="http://schemas.microsoft.com/office/drawing/2014/main" id="{F0CE4882-3DD3-469B-A7F4-3FE32177A123}"/>
              </a:ext>
            </a:extLst>
          </p:cNvPr>
          <p:cNvSpPr txBox="1">
            <a:spLocks noChangeArrowheads="1"/>
          </p:cNvSpPr>
          <p:nvPr/>
        </p:nvSpPr>
        <p:spPr bwMode="auto">
          <a:xfrm>
            <a:off x="971550" y="5445125"/>
            <a:ext cx="664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Times New Roman" panose="02020603050405020304" pitchFamily="18" charset="0"/>
                <a:ea typeface="楷体_GB2312" pitchFamily="49" charset="-122"/>
              </a:rPr>
              <a:t>位扩展可以利用芯片的并联方式实现。</a:t>
            </a:r>
          </a:p>
        </p:txBody>
      </p:sp>
      <p:sp>
        <p:nvSpPr>
          <p:cNvPr id="402468" name="Text Box 36">
            <a:extLst>
              <a:ext uri="{FF2B5EF4-FFF2-40B4-BE49-F238E27FC236}">
                <a16:creationId xmlns:a16="http://schemas.microsoft.com/office/drawing/2014/main" id="{14D12F27-F8A6-405D-8A29-087C4A18E9FF}"/>
              </a:ext>
            </a:extLst>
          </p:cNvPr>
          <p:cNvSpPr txBox="1">
            <a:spLocks noChangeArrowheads="1"/>
          </p:cNvSpPr>
          <p:nvPr/>
        </p:nvSpPr>
        <p:spPr bwMode="auto">
          <a:xfrm>
            <a:off x="4133850" y="5876925"/>
            <a:ext cx="1001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en-GB" altLang="zh-CN" sz="2000">
              <a:solidFill>
                <a:srgbClr val="000066"/>
              </a:solidFill>
              <a:latin typeface="Times New Roman" panose="02020603050405020304" pitchFamily="18" charset="0"/>
              <a:ea typeface="楷体_GB2312" pitchFamily="49" charset="-122"/>
            </a:endParaRPr>
          </a:p>
        </p:txBody>
      </p:sp>
      <p:grpSp>
        <p:nvGrpSpPr>
          <p:cNvPr id="402505" name="Group 73">
            <a:extLst>
              <a:ext uri="{FF2B5EF4-FFF2-40B4-BE49-F238E27FC236}">
                <a16:creationId xmlns:a16="http://schemas.microsoft.com/office/drawing/2014/main" id="{39086D95-7272-4A19-BC31-D1E0BA72626D}"/>
              </a:ext>
            </a:extLst>
          </p:cNvPr>
          <p:cNvGrpSpPr>
            <a:grpSpLocks/>
          </p:cNvGrpSpPr>
          <p:nvPr/>
        </p:nvGrpSpPr>
        <p:grpSpPr bwMode="auto">
          <a:xfrm>
            <a:off x="1427163" y="2060575"/>
            <a:ext cx="6864350" cy="3267075"/>
            <a:chOff x="899" y="1298"/>
            <a:chExt cx="4324" cy="2058"/>
          </a:xfrm>
        </p:grpSpPr>
        <p:grpSp>
          <p:nvGrpSpPr>
            <p:cNvPr id="402438" name="Group 6">
              <a:extLst>
                <a:ext uri="{FF2B5EF4-FFF2-40B4-BE49-F238E27FC236}">
                  <a16:creationId xmlns:a16="http://schemas.microsoft.com/office/drawing/2014/main" id="{CB503418-E4D9-4F21-AFEF-11E8A72962EC}"/>
                </a:ext>
              </a:extLst>
            </p:cNvPr>
            <p:cNvGrpSpPr>
              <a:grpSpLocks/>
            </p:cNvGrpSpPr>
            <p:nvPr/>
          </p:nvGrpSpPr>
          <p:grpSpPr bwMode="auto">
            <a:xfrm>
              <a:off x="960" y="2001"/>
              <a:ext cx="3440" cy="524"/>
              <a:chOff x="907" y="2546"/>
              <a:chExt cx="3485" cy="524"/>
            </a:xfrm>
          </p:grpSpPr>
          <p:sp>
            <p:nvSpPr>
              <p:cNvPr id="402439" name="Text Box 7">
                <a:extLst>
                  <a:ext uri="{FF2B5EF4-FFF2-40B4-BE49-F238E27FC236}">
                    <a16:creationId xmlns:a16="http://schemas.microsoft.com/office/drawing/2014/main" id="{68F0D644-5A4A-484E-9EAA-54B6586D8F17}"/>
                  </a:ext>
                </a:extLst>
              </p:cNvPr>
              <p:cNvSpPr txBox="1">
                <a:spLocks noChangeArrowheads="1"/>
              </p:cNvSpPr>
              <p:nvPr/>
            </p:nvSpPr>
            <p:spPr bwMode="auto">
              <a:xfrm>
                <a:off x="4100" y="2660"/>
                <a:ext cx="292" cy="1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solidFill>
                      <a:srgbClr val="000066"/>
                    </a:solidFill>
                    <a:latin typeface="Times New Roman" panose="02020603050405020304" pitchFamily="18" charset="0"/>
                    <a:ea typeface="楷体_GB2312" pitchFamily="49" charset="-122"/>
                  </a:rPr>
                  <a:t>···</a:t>
                </a:r>
              </a:p>
            </p:txBody>
          </p:sp>
          <p:sp>
            <p:nvSpPr>
              <p:cNvPr id="402440" name="Line 8">
                <a:extLst>
                  <a:ext uri="{FF2B5EF4-FFF2-40B4-BE49-F238E27FC236}">
                    <a16:creationId xmlns:a16="http://schemas.microsoft.com/office/drawing/2014/main" id="{504E9034-9E14-4E56-BBE0-E8397410DF65}"/>
                  </a:ext>
                </a:extLst>
              </p:cNvPr>
              <p:cNvSpPr>
                <a:spLocks noChangeShapeType="1"/>
              </p:cNvSpPr>
              <p:nvPr/>
            </p:nvSpPr>
            <p:spPr bwMode="auto">
              <a:xfrm flipV="1">
                <a:off x="3731" y="2703"/>
                <a:ext cx="0" cy="36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41" name="Text Box 9">
                <a:extLst>
                  <a:ext uri="{FF2B5EF4-FFF2-40B4-BE49-F238E27FC236}">
                    <a16:creationId xmlns:a16="http://schemas.microsoft.com/office/drawing/2014/main" id="{A3776367-A24B-4C67-906C-C18DC8398BCE}"/>
                  </a:ext>
                </a:extLst>
              </p:cNvPr>
              <p:cNvSpPr txBox="1">
                <a:spLocks noChangeArrowheads="1"/>
              </p:cNvSpPr>
              <p:nvPr/>
            </p:nvSpPr>
            <p:spPr bwMode="auto">
              <a:xfrm>
                <a:off x="907" y="2546"/>
                <a:ext cx="3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solidFill>
                      <a:srgbClr val="000066"/>
                    </a:solidFill>
                    <a:latin typeface="Times New Roman" panose="02020603050405020304" pitchFamily="18" charset="0"/>
                    <a:ea typeface="楷体_GB2312" pitchFamily="49" charset="-122"/>
                  </a:rPr>
                  <a:t>CE</a:t>
                </a:r>
              </a:p>
            </p:txBody>
          </p:sp>
          <p:sp>
            <p:nvSpPr>
              <p:cNvPr id="402442" name="Line 10">
                <a:extLst>
                  <a:ext uri="{FF2B5EF4-FFF2-40B4-BE49-F238E27FC236}">
                    <a16:creationId xmlns:a16="http://schemas.microsoft.com/office/drawing/2014/main" id="{590155DC-57F1-40F7-98C6-F19261655E2C}"/>
                  </a:ext>
                </a:extLst>
              </p:cNvPr>
              <p:cNvSpPr>
                <a:spLocks noChangeShapeType="1"/>
              </p:cNvSpPr>
              <p:nvPr/>
            </p:nvSpPr>
            <p:spPr bwMode="auto">
              <a:xfrm>
                <a:off x="1282" y="2694"/>
                <a:ext cx="24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43" name="Line 11">
                <a:extLst>
                  <a:ext uri="{FF2B5EF4-FFF2-40B4-BE49-F238E27FC236}">
                    <a16:creationId xmlns:a16="http://schemas.microsoft.com/office/drawing/2014/main" id="{27FAC040-1FBD-490B-B509-9A3CC2F52A60}"/>
                  </a:ext>
                </a:extLst>
              </p:cNvPr>
              <p:cNvSpPr>
                <a:spLocks noChangeShapeType="1"/>
              </p:cNvSpPr>
              <p:nvPr/>
            </p:nvSpPr>
            <p:spPr bwMode="auto">
              <a:xfrm flipV="1">
                <a:off x="1815" y="2707"/>
                <a:ext cx="0" cy="3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44" name="Oval 12">
                <a:extLst>
                  <a:ext uri="{FF2B5EF4-FFF2-40B4-BE49-F238E27FC236}">
                    <a16:creationId xmlns:a16="http://schemas.microsoft.com/office/drawing/2014/main" id="{5D856189-AA8C-48F0-ACEC-0C96684728E5}"/>
                  </a:ext>
                </a:extLst>
              </p:cNvPr>
              <p:cNvSpPr>
                <a:spLocks noChangeArrowheads="1"/>
              </p:cNvSpPr>
              <p:nvPr/>
            </p:nvSpPr>
            <p:spPr bwMode="auto">
              <a:xfrm>
                <a:off x="1797" y="2680"/>
                <a:ext cx="32" cy="27"/>
              </a:xfrm>
              <a:prstGeom prst="ellipse">
                <a:avLst/>
              </a:prstGeom>
              <a:solidFill>
                <a:srgbClr val="000000"/>
              </a:solidFill>
              <a:ln w="12700">
                <a:solidFill>
                  <a:srgbClr val="000000"/>
                </a:solidFill>
                <a:round/>
                <a:headEnd/>
                <a:tailEnd/>
              </a:ln>
            </p:spPr>
            <p:txBody>
              <a:bodyPr/>
              <a:lstStyle/>
              <a:p>
                <a:endParaRPr lang="zh-CN" altLang="en-US"/>
              </a:p>
            </p:txBody>
          </p:sp>
        </p:grpSp>
        <p:grpSp>
          <p:nvGrpSpPr>
            <p:cNvPr id="402445" name="Group 13">
              <a:extLst>
                <a:ext uri="{FF2B5EF4-FFF2-40B4-BE49-F238E27FC236}">
                  <a16:creationId xmlns:a16="http://schemas.microsoft.com/office/drawing/2014/main" id="{5FEE7FFD-FFEE-45F6-8C4E-A33131318DB2}"/>
                </a:ext>
              </a:extLst>
            </p:cNvPr>
            <p:cNvGrpSpPr>
              <a:grpSpLocks/>
            </p:cNvGrpSpPr>
            <p:nvPr/>
          </p:nvGrpSpPr>
          <p:grpSpPr bwMode="auto">
            <a:xfrm>
              <a:off x="996" y="1298"/>
              <a:ext cx="3517" cy="1162"/>
              <a:chOff x="952" y="1298"/>
              <a:chExt cx="3517" cy="1162"/>
            </a:xfrm>
          </p:grpSpPr>
          <p:sp>
            <p:nvSpPr>
              <p:cNvPr id="402446" name="Oval 14">
                <a:extLst>
                  <a:ext uri="{FF2B5EF4-FFF2-40B4-BE49-F238E27FC236}">
                    <a16:creationId xmlns:a16="http://schemas.microsoft.com/office/drawing/2014/main" id="{91BA0D21-2686-42ED-9177-1718C1307A74}"/>
                  </a:ext>
                </a:extLst>
              </p:cNvPr>
              <p:cNvSpPr>
                <a:spLocks noChangeArrowheads="1"/>
              </p:cNvSpPr>
              <p:nvPr/>
            </p:nvSpPr>
            <p:spPr bwMode="auto">
              <a:xfrm>
                <a:off x="2553" y="1480"/>
                <a:ext cx="52" cy="45"/>
              </a:xfrm>
              <a:prstGeom prst="ellipse">
                <a:avLst/>
              </a:prstGeom>
              <a:solidFill>
                <a:srgbClr val="000000"/>
              </a:solidFill>
              <a:ln w="12700">
                <a:solidFill>
                  <a:srgbClr val="000000"/>
                </a:solidFill>
                <a:round/>
                <a:headEnd/>
                <a:tailEnd/>
              </a:ln>
            </p:spPr>
            <p:txBody>
              <a:bodyPr/>
              <a:lstStyle/>
              <a:p>
                <a:endParaRPr lang="zh-CN" altLang="en-US"/>
              </a:p>
            </p:txBody>
          </p:sp>
          <p:sp>
            <p:nvSpPr>
              <p:cNvPr id="402447" name="Oval 15">
                <a:extLst>
                  <a:ext uri="{FF2B5EF4-FFF2-40B4-BE49-F238E27FC236}">
                    <a16:creationId xmlns:a16="http://schemas.microsoft.com/office/drawing/2014/main" id="{8E582A73-C2E5-4990-A0C0-346DF7A85733}"/>
                  </a:ext>
                </a:extLst>
              </p:cNvPr>
              <p:cNvSpPr>
                <a:spLocks noChangeArrowheads="1"/>
              </p:cNvSpPr>
              <p:nvPr/>
            </p:nvSpPr>
            <p:spPr bwMode="auto">
              <a:xfrm>
                <a:off x="2064" y="1888"/>
                <a:ext cx="63" cy="54"/>
              </a:xfrm>
              <a:prstGeom prst="ellipse">
                <a:avLst/>
              </a:prstGeom>
              <a:solidFill>
                <a:srgbClr val="000000"/>
              </a:solidFill>
              <a:ln w="12700">
                <a:solidFill>
                  <a:srgbClr val="000000"/>
                </a:solidFill>
                <a:round/>
                <a:headEnd/>
                <a:tailEnd/>
              </a:ln>
            </p:spPr>
            <p:txBody>
              <a:bodyPr/>
              <a:lstStyle/>
              <a:p>
                <a:endParaRPr lang="zh-CN" altLang="en-US"/>
              </a:p>
            </p:txBody>
          </p:sp>
          <p:sp>
            <p:nvSpPr>
              <p:cNvPr id="402448" name="Text Box 16">
                <a:extLst>
                  <a:ext uri="{FF2B5EF4-FFF2-40B4-BE49-F238E27FC236}">
                    <a16:creationId xmlns:a16="http://schemas.microsoft.com/office/drawing/2014/main" id="{0CC2BD02-84BD-4715-BC6B-57BE6FF59C4E}"/>
                  </a:ext>
                </a:extLst>
              </p:cNvPr>
              <p:cNvSpPr txBox="1">
                <a:spLocks noChangeArrowheads="1"/>
              </p:cNvSpPr>
              <p:nvPr/>
            </p:nvSpPr>
            <p:spPr bwMode="auto">
              <a:xfrm>
                <a:off x="1211" y="1701"/>
                <a:ext cx="25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solidFill>
                      <a:srgbClr val="000066"/>
                    </a:solidFill>
                    <a:latin typeface="Times New Roman" panose="02020603050405020304" pitchFamily="18" charset="0"/>
                    <a:ea typeface="楷体_GB2312" pitchFamily="49" charset="-122"/>
                  </a:rPr>
                  <a:t>┇</a:t>
                </a:r>
              </a:p>
            </p:txBody>
          </p:sp>
          <p:grpSp>
            <p:nvGrpSpPr>
              <p:cNvPr id="402449" name="Group 17">
                <a:extLst>
                  <a:ext uri="{FF2B5EF4-FFF2-40B4-BE49-F238E27FC236}">
                    <a16:creationId xmlns:a16="http://schemas.microsoft.com/office/drawing/2014/main" id="{81259D6D-0F11-433E-962B-867C79163343}"/>
                  </a:ext>
                </a:extLst>
              </p:cNvPr>
              <p:cNvGrpSpPr>
                <a:grpSpLocks/>
              </p:cNvGrpSpPr>
              <p:nvPr/>
            </p:nvGrpSpPr>
            <p:grpSpPr bwMode="auto">
              <a:xfrm>
                <a:off x="952" y="1298"/>
                <a:ext cx="3517" cy="1162"/>
                <a:chOff x="960" y="1613"/>
                <a:chExt cx="3517" cy="1162"/>
              </a:xfrm>
            </p:grpSpPr>
            <p:sp>
              <p:nvSpPr>
                <p:cNvPr id="402450" name="Line 18">
                  <a:extLst>
                    <a:ext uri="{FF2B5EF4-FFF2-40B4-BE49-F238E27FC236}">
                      <a16:creationId xmlns:a16="http://schemas.microsoft.com/office/drawing/2014/main" id="{24F72BE9-C70F-4283-B684-CE2C2B2F9435}"/>
                    </a:ext>
                  </a:extLst>
                </p:cNvPr>
                <p:cNvSpPr>
                  <a:spLocks noChangeShapeType="1"/>
                </p:cNvSpPr>
                <p:nvPr/>
              </p:nvSpPr>
              <p:spPr bwMode="auto">
                <a:xfrm flipV="1">
                  <a:off x="2581" y="1819"/>
                  <a:ext cx="0" cy="9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2451" name="Group 19">
                  <a:extLst>
                    <a:ext uri="{FF2B5EF4-FFF2-40B4-BE49-F238E27FC236}">
                      <a16:creationId xmlns:a16="http://schemas.microsoft.com/office/drawing/2014/main" id="{B2A1B7BB-F83B-410A-9760-C5A565A6CF7A}"/>
                    </a:ext>
                  </a:extLst>
                </p:cNvPr>
                <p:cNvGrpSpPr>
                  <a:grpSpLocks/>
                </p:cNvGrpSpPr>
                <p:nvPr/>
              </p:nvGrpSpPr>
              <p:grpSpPr bwMode="auto">
                <a:xfrm>
                  <a:off x="1282" y="1813"/>
                  <a:ext cx="3195" cy="962"/>
                  <a:chOff x="1282" y="1813"/>
                  <a:chExt cx="3195" cy="962"/>
                </a:xfrm>
              </p:grpSpPr>
              <p:sp>
                <p:nvSpPr>
                  <p:cNvPr id="402452" name="Line 20">
                    <a:extLst>
                      <a:ext uri="{FF2B5EF4-FFF2-40B4-BE49-F238E27FC236}">
                        <a16:creationId xmlns:a16="http://schemas.microsoft.com/office/drawing/2014/main" id="{AF93F558-9E75-413E-9EA6-C7EF803E4CA2}"/>
                      </a:ext>
                    </a:extLst>
                  </p:cNvPr>
                  <p:cNvSpPr>
                    <a:spLocks noChangeShapeType="1"/>
                  </p:cNvSpPr>
                  <p:nvPr/>
                </p:nvSpPr>
                <p:spPr bwMode="auto">
                  <a:xfrm>
                    <a:off x="1282" y="1816"/>
                    <a:ext cx="31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53" name="Line 21">
                    <a:extLst>
                      <a:ext uri="{FF2B5EF4-FFF2-40B4-BE49-F238E27FC236}">
                        <a16:creationId xmlns:a16="http://schemas.microsoft.com/office/drawing/2014/main" id="{4A44440B-29C4-41F0-A0EF-A52B9BBF50E7}"/>
                      </a:ext>
                    </a:extLst>
                  </p:cNvPr>
                  <p:cNvSpPr>
                    <a:spLocks noChangeShapeType="1"/>
                  </p:cNvSpPr>
                  <p:nvPr/>
                </p:nvSpPr>
                <p:spPr bwMode="auto">
                  <a:xfrm>
                    <a:off x="1282" y="2226"/>
                    <a:ext cx="28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54" name="Line 22">
                    <a:extLst>
                      <a:ext uri="{FF2B5EF4-FFF2-40B4-BE49-F238E27FC236}">
                        <a16:creationId xmlns:a16="http://schemas.microsoft.com/office/drawing/2014/main" id="{423D6438-ED3F-4DF5-BA02-8644F70D9A76}"/>
                      </a:ext>
                    </a:extLst>
                  </p:cNvPr>
                  <p:cNvSpPr>
                    <a:spLocks noChangeShapeType="1"/>
                  </p:cNvSpPr>
                  <p:nvPr/>
                </p:nvSpPr>
                <p:spPr bwMode="auto">
                  <a:xfrm flipV="1">
                    <a:off x="2105" y="2227"/>
                    <a:ext cx="0" cy="5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55" name="Line 23">
                    <a:extLst>
                      <a:ext uri="{FF2B5EF4-FFF2-40B4-BE49-F238E27FC236}">
                        <a16:creationId xmlns:a16="http://schemas.microsoft.com/office/drawing/2014/main" id="{30B1676C-D448-45F8-A1B6-A2DE9A8A41F0}"/>
                      </a:ext>
                    </a:extLst>
                  </p:cNvPr>
                  <p:cNvSpPr>
                    <a:spLocks noChangeShapeType="1"/>
                  </p:cNvSpPr>
                  <p:nvPr/>
                </p:nvSpPr>
                <p:spPr bwMode="auto">
                  <a:xfrm flipV="1">
                    <a:off x="4094" y="2217"/>
                    <a:ext cx="0" cy="5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56" name="Line 24">
                    <a:extLst>
                      <a:ext uri="{FF2B5EF4-FFF2-40B4-BE49-F238E27FC236}">
                        <a16:creationId xmlns:a16="http://schemas.microsoft.com/office/drawing/2014/main" id="{6581EA3C-F3B3-4A5B-BCE6-7D3FA0E82812}"/>
                      </a:ext>
                    </a:extLst>
                  </p:cNvPr>
                  <p:cNvSpPr>
                    <a:spLocks noChangeShapeType="1"/>
                  </p:cNvSpPr>
                  <p:nvPr/>
                </p:nvSpPr>
                <p:spPr bwMode="auto">
                  <a:xfrm flipV="1">
                    <a:off x="4470" y="1813"/>
                    <a:ext cx="0" cy="9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2457" name="Text Box 25">
                  <a:extLst>
                    <a:ext uri="{FF2B5EF4-FFF2-40B4-BE49-F238E27FC236}">
                      <a16:creationId xmlns:a16="http://schemas.microsoft.com/office/drawing/2014/main" id="{FDF3C0EA-30E7-4282-85A3-F620DA2BE9BE}"/>
                    </a:ext>
                  </a:extLst>
                </p:cNvPr>
                <p:cNvSpPr txBox="1">
                  <a:spLocks noChangeArrowheads="1"/>
                </p:cNvSpPr>
                <p:nvPr/>
              </p:nvSpPr>
              <p:spPr bwMode="auto">
                <a:xfrm>
                  <a:off x="960" y="1613"/>
                  <a:ext cx="3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11</a:t>
                  </a:r>
                  <a:endParaRPr lang="en-US" altLang="zh-CN">
                    <a:solidFill>
                      <a:srgbClr val="000066"/>
                    </a:solidFill>
                    <a:latin typeface="Times New Roman" panose="02020603050405020304" pitchFamily="18" charset="0"/>
                    <a:ea typeface="楷体_GB2312" pitchFamily="49" charset="-122"/>
                  </a:endParaRPr>
                </a:p>
              </p:txBody>
            </p:sp>
          </p:grpSp>
          <p:sp>
            <p:nvSpPr>
              <p:cNvPr id="402458" name="Text Box 26">
                <a:extLst>
                  <a:ext uri="{FF2B5EF4-FFF2-40B4-BE49-F238E27FC236}">
                    <a16:creationId xmlns:a16="http://schemas.microsoft.com/office/drawing/2014/main" id="{EF51E1EC-BF53-40EA-8D48-A582D37DD7FF}"/>
                  </a:ext>
                </a:extLst>
              </p:cNvPr>
              <p:cNvSpPr txBox="1">
                <a:spLocks noChangeArrowheads="1"/>
              </p:cNvSpPr>
              <p:nvPr/>
            </p:nvSpPr>
            <p:spPr bwMode="auto">
              <a:xfrm>
                <a:off x="973" y="1825"/>
                <a:ext cx="37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0</a:t>
                </a:r>
                <a:endParaRPr lang="en-US" altLang="zh-CN">
                  <a:solidFill>
                    <a:srgbClr val="000066"/>
                  </a:solidFill>
                  <a:latin typeface="Times New Roman" panose="02020603050405020304" pitchFamily="18" charset="0"/>
                  <a:ea typeface="楷体_GB2312" pitchFamily="49" charset="-122"/>
                </a:endParaRPr>
              </a:p>
            </p:txBody>
          </p:sp>
        </p:grpSp>
        <p:grpSp>
          <p:nvGrpSpPr>
            <p:cNvPr id="402459" name="Group 27">
              <a:extLst>
                <a:ext uri="{FF2B5EF4-FFF2-40B4-BE49-F238E27FC236}">
                  <a16:creationId xmlns:a16="http://schemas.microsoft.com/office/drawing/2014/main" id="{14FA4D5A-66E7-406B-899D-13341E0A6AF3}"/>
                </a:ext>
              </a:extLst>
            </p:cNvPr>
            <p:cNvGrpSpPr>
              <a:grpSpLocks/>
            </p:cNvGrpSpPr>
            <p:nvPr/>
          </p:nvGrpSpPr>
          <p:grpSpPr bwMode="auto">
            <a:xfrm>
              <a:off x="899" y="2274"/>
              <a:ext cx="2571" cy="250"/>
              <a:chOff x="844" y="3126"/>
              <a:chExt cx="2639" cy="388"/>
            </a:xfrm>
          </p:grpSpPr>
          <p:sp>
            <p:nvSpPr>
              <p:cNvPr id="402460" name="Oval 28">
                <a:extLst>
                  <a:ext uri="{FF2B5EF4-FFF2-40B4-BE49-F238E27FC236}">
                    <a16:creationId xmlns:a16="http://schemas.microsoft.com/office/drawing/2014/main" id="{F04275EE-9CE3-4E21-B2B8-0201B56CF128}"/>
                  </a:ext>
                </a:extLst>
              </p:cNvPr>
              <p:cNvSpPr>
                <a:spLocks noChangeArrowheads="1"/>
              </p:cNvSpPr>
              <p:nvPr/>
            </p:nvSpPr>
            <p:spPr bwMode="auto">
              <a:xfrm>
                <a:off x="1492" y="3165"/>
                <a:ext cx="32" cy="27"/>
              </a:xfrm>
              <a:prstGeom prst="ellipse">
                <a:avLst/>
              </a:prstGeom>
              <a:solidFill>
                <a:srgbClr val="000000"/>
              </a:solidFill>
              <a:ln w="12700">
                <a:solidFill>
                  <a:srgbClr val="000000"/>
                </a:solidFill>
                <a:round/>
                <a:headEnd/>
                <a:tailEnd/>
              </a:ln>
            </p:spPr>
            <p:txBody>
              <a:bodyPr/>
              <a:lstStyle/>
              <a:p>
                <a:endParaRPr lang="zh-CN" altLang="en-US"/>
              </a:p>
            </p:txBody>
          </p:sp>
          <p:sp>
            <p:nvSpPr>
              <p:cNvPr id="402461" name="Text Box 29">
                <a:extLst>
                  <a:ext uri="{FF2B5EF4-FFF2-40B4-BE49-F238E27FC236}">
                    <a16:creationId xmlns:a16="http://schemas.microsoft.com/office/drawing/2014/main" id="{E1FC26AB-459C-4040-A92C-6087173FB2A9}"/>
                  </a:ext>
                </a:extLst>
              </p:cNvPr>
              <p:cNvSpPr txBox="1">
                <a:spLocks noChangeArrowheads="1"/>
              </p:cNvSpPr>
              <p:nvPr/>
            </p:nvSpPr>
            <p:spPr bwMode="auto">
              <a:xfrm>
                <a:off x="2209" y="3148"/>
                <a:ext cx="29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solidFill>
                      <a:srgbClr val="000066"/>
                    </a:solidFill>
                    <a:latin typeface="Times New Roman" panose="02020603050405020304" pitchFamily="18" charset="0"/>
                    <a:ea typeface="楷体_GB2312" pitchFamily="49" charset="-122"/>
                  </a:rPr>
                  <a:t>···</a:t>
                </a:r>
              </a:p>
            </p:txBody>
          </p:sp>
          <p:sp>
            <p:nvSpPr>
              <p:cNvPr id="402462" name="Line 30">
                <a:extLst>
                  <a:ext uri="{FF2B5EF4-FFF2-40B4-BE49-F238E27FC236}">
                    <a16:creationId xmlns:a16="http://schemas.microsoft.com/office/drawing/2014/main" id="{CA670D27-1BD6-4959-8BE4-ACB3714FC92F}"/>
                  </a:ext>
                </a:extLst>
              </p:cNvPr>
              <p:cNvSpPr>
                <a:spLocks noChangeShapeType="1"/>
              </p:cNvSpPr>
              <p:nvPr/>
            </p:nvSpPr>
            <p:spPr bwMode="auto">
              <a:xfrm flipV="1">
                <a:off x="1503" y="3192"/>
                <a:ext cx="0" cy="2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63" name="Line 31">
                <a:extLst>
                  <a:ext uri="{FF2B5EF4-FFF2-40B4-BE49-F238E27FC236}">
                    <a16:creationId xmlns:a16="http://schemas.microsoft.com/office/drawing/2014/main" id="{0CD67E4C-56BC-4D55-BBE9-7D4067060F08}"/>
                  </a:ext>
                </a:extLst>
              </p:cNvPr>
              <p:cNvSpPr>
                <a:spLocks noChangeShapeType="1"/>
              </p:cNvSpPr>
              <p:nvPr/>
            </p:nvSpPr>
            <p:spPr bwMode="auto">
              <a:xfrm>
                <a:off x="1282" y="3179"/>
                <a:ext cx="219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64" name="Line 32">
                <a:extLst>
                  <a:ext uri="{FF2B5EF4-FFF2-40B4-BE49-F238E27FC236}">
                    <a16:creationId xmlns:a16="http://schemas.microsoft.com/office/drawing/2014/main" id="{18CE29EB-6568-4C9C-837A-B878F2AF0D22}"/>
                  </a:ext>
                </a:extLst>
              </p:cNvPr>
              <p:cNvSpPr>
                <a:spLocks noChangeShapeType="1"/>
              </p:cNvSpPr>
              <p:nvPr/>
            </p:nvSpPr>
            <p:spPr bwMode="auto">
              <a:xfrm flipH="1" flipV="1">
                <a:off x="3483" y="3189"/>
                <a:ext cx="0" cy="2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2465" name="Group 33">
                <a:extLst>
                  <a:ext uri="{FF2B5EF4-FFF2-40B4-BE49-F238E27FC236}">
                    <a16:creationId xmlns:a16="http://schemas.microsoft.com/office/drawing/2014/main" id="{B62F9819-CB4E-4C93-BEF7-FA3E6AAA083B}"/>
                  </a:ext>
                </a:extLst>
              </p:cNvPr>
              <p:cNvGrpSpPr>
                <a:grpSpLocks/>
              </p:cNvGrpSpPr>
              <p:nvPr/>
            </p:nvGrpSpPr>
            <p:grpSpPr bwMode="auto">
              <a:xfrm>
                <a:off x="844" y="3126"/>
                <a:ext cx="429" cy="388"/>
                <a:chOff x="499" y="2568"/>
                <a:chExt cx="456" cy="480"/>
              </a:xfrm>
            </p:grpSpPr>
            <p:sp>
              <p:nvSpPr>
                <p:cNvPr id="402466" name="Text Box 34">
                  <a:extLst>
                    <a:ext uri="{FF2B5EF4-FFF2-40B4-BE49-F238E27FC236}">
                      <a16:creationId xmlns:a16="http://schemas.microsoft.com/office/drawing/2014/main" id="{25F08C82-DF33-41F0-B444-9F983C19CD58}"/>
                    </a:ext>
                  </a:extLst>
                </p:cNvPr>
                <p:cNvSpPr txBox="1">
                  <a:spLocks noChangeArrowheads="1"/>
                </p:cNvSpPr>
                <p:nvPr/>
              </p:nvSpPr>
              <p:spPr bwMode="auto">
                <a:xfrm>
                  <a:off x="499" y="2568"/>
                  <a:ext cx="45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i="1">
                      <a:solidFill>
                        <a:srgbClr val="000066"/>
                      </a:solidFill>
                      <a:latin typeface="Times New Roman" panose="02020603050405020304" pitchFamily="18" charset="0"/>
                      <a:ea typeface="楷体_GB2312" pitchFamily="49" charset="-122"/>
                    </a:rPr>
                    <a:t>WE</a:t>
                  </a:r>
                  <a:endParaRPr kumimoji="1" lang="en-US" altLang="zh-CN" sz="2000">
                    <a:solidFill>
                      <a:srgbClr val="000066"/>
                    </a:solidFill>
                    <a:latin typeface="Times New Roman" panose="02020603050405020304" pitchFamily="18" charset="0"/>
                    <a:ea typeface="楷体_GB2312" pitchFamily="49" charset="-122"/>
                  </a:endParaRPr>
                </a:p>
              </p:txBody>
            </p:sp>
            <p:sp>
              <p:nvSpPr>
                <p:cNvPr id="402467" name="Line 35">
                  <a:extLst>
                    <a:ext uri="{FF2B5EF4-FFF2-40B4-BE49-F238E27FC236}">
                      <a16:creationId xmlns:a16="http://schemas.microsoft.com/office/drawing/2014/main" id="{91199E2A-A71A-4685-BAF2-E7EFB6A047B6}"/>
                    </a:ext>
                  </a:extLst>
                </p:cNvPr>
                <p:cNvSpPr>
                  <a:spLocks noChangeShapeType="1"/>
                </p:cNvSpPr>
                <p:nvPr/>
              </p:nvSpPr>
              <p:spPr bwMode="auto">
                <a:xfrm>
                  <a:off x="589" y="2591"/>
                  <a:ext cx="204"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402469" name="Group 37">
              <a:extLst>
                <a:ext uri="{FF2B5EF4-FFF2-40B4-BE49-F238E27FC236}">
                  <a16:creationId xmlns:a16="http://schemas.microsoft.com/office/drawing/2014/main" id="{FED892E1-CF03-495D-8DFF-D1C17F9F3BBD}"/>
                </a:ext>
              </a:extLst>
            </p:cNvPr>
            <p:cNvGrpSpPr>
              <a:grpSpLocks/>
            </p:cNvGrpSpPr>
            <p:nvPr/>
          </p:nvGrpSpPr>
          <p:grpSpPr bwMode="auto">
            <a:xfrm>
              <a:off x="1338" y="2432"/>
              <a:ext cx="1673" cy="924"/>
              <a:chOff x="1282" y="2710"/>
              <a:chExt cx="1673" cy="924"/>
            </a:xfrm>
          </p:grpSpPr>
          <p:sp>
            <p:nvSpPr>
              <p:cNvPr id="402470" name="Text Box 38">
                <a:extLst>
                  <a:ext uri="{FF2B5EF4-FFF2-40B4-BE49-F238E27FC236}">
                    <a16:creationId xmlns:a16="http://schemas.microsoft.com/office/drawing/2014/main" id="{0759A217-AF27-4840-B082-D8211E06A9FD}"/>
                  </a:ext>
                </a:extLst>
              </p:cNvPr>
              <p:cNvSpPr txBox="1">
                <a:spLocks noChangeArrowheads="1"/>
              </p:cNvSpPr>
              <p:nvPr/>
            </p:nvSpPr>
            <p:spPr bwMode="auto">
              <a:xfrm>
                <a:off x="1388" y="3416"/>
                <a:ext cx="1350" cy="2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0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1 </a:t>
                </a:r>
                <a:r>
                  <a:rPr lang="en-US" altLang="zh-CN">
                    <a:solidFill>
                      <a:srgbClr val="000066"/>
                    </a:solidFill>
                    <a:latin typeface="Times New Roman" panose="02020603050405020304" pitchFamily="18" charset="0"/>
                    <a:ea typeface="楷体_GB2312" pitchFamily="49" charset="-122"/>
                  </a:rPr>
                  <a:t>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2   </a:t>
                </a:r>
                <a:r>
                  <a:rPr lang="en-US" altLang="zh-CN">
                    <a:solidFill>
                      <a:srgbClr val="000066"/>
                    </a:solidFill>
                    <a:latin typeface="Times New Roman" panose="02020603050405020304" pitchFamily="18" charset="0"/>
                    <a:ea typeface="楷体_GB2312" pitchFamily="49" charset="-122"/>
                  </a:rPr>
                  <a:t>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3</a:t>
                </a:r>
                <a:endParaRPr lang="en-US" altLang="zh-CN">
                  <a:solidFill>
                    <a:srgbClr val="000066"/>
                  </a:solidFill>
                  <a:latin typeface="Times New Roman" panose="02020603050405020304" pitchFamily="18" charset="0"/>
                  <a:ea typeface="楷体_GB2312" pitchFamily="49" charset="-122"/>
                </a:endParaRPr>
              </a:p>
            </p:txBody>
          </p:sp>
          <p:grpSp>
            <p:nvGrpSpPr>
              <p:cNvPr id="402471" name="Group 39">
                <a:extLst>
                  <a:ext uri="{FF2B5EF4-FFF2-40B4-BE49-F238E27FC236}">
                    <a16:creationId xmlns:a16="http://schemas.microsoft.com/office/drawing/2014/main" id="{917EB599-889B-47ED-9887-902836CE596C}"/>
                  </a:ext>
                </a:extLst>
              </p:cNvPr>
              <p:cNvGrpSpPr>
                <a:grpSpLocks/>
              </p:cNvGrpSpPr>
              <p:nvPr/>
            </p:nvGrpSpPr>
            <p:grpSpPr bwMode="auto">
              <a:xfrm>
                <a:off x="1282" y="2710"/>
                <a:ext cx="1673" cy="738"/>
                <a:chOff x="1282" y="2710"/>
                <a:chExt cx="1673" cy="738"/>
              </a:xfrm>
            </p:grpSpPr>
            <p:sp>
              <p:nvSpPr>
                <p:cNvPr id="402472" name="Rectangle 40">
                  <a:extLst>
                    <a:ext uri="{FF2B5EF4-FFF2-40B4-BE49-F238E27FC236}">
                      <a16:creationId xmlns:a16="http://schemas.microsoft.com/office/drawing/2014/main" id="{FCF00BF1-8C82-4195-B722-881100846B1D}"/>
                    </a:ext>
                  </a:extLst>
                </p:cNvPr>
                <p:cNvSpPr>
                  <a:spLocks noChangeArrowheads="1"/>
                </p:cNvSpPr>
                <p:nvPr/>
              </p:nvSpPr>
              <p:spPr bwMode="auto">
                <a:xfrm>
                  <a:off x="1316" y="2771"/>
                  <a:ext cx="1392" cy="551"/>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2473" name="Oval 41">
                  <a:extLst>
                    <a:ext uri="{FF2B5EF4-FFF2-40B4-BE49-F238E27FC236}">
                      <a16:creationId xmlns:a16="http://schemas.microsoft.com/office/drawing/2014/main" id="{30DB432D-2C12-4D9E-BD9B-1B8AAE5F4033}"/>
                    </a:ext>
                  </a:extLst>
                </p:cNvPr>
                <p:cNvSpPr>
                  <a:spLocks noChangeArrowheads="1"/>
                </p:cNvSpPr>
                <p:nvPr/>
              </p:nvSpPr>
              <p:spPr bwMode="auto">
                <a:xfrm>
                  <a:off x="1775" y="2710"/>
                  <a:ext cx="62" cy="55"/>
                </a:xfrm>
                <a:prstGeom prst="ellipse">
                  <a:avLst/>
                </a:prstGeom>
                <a:solidFill>
                  <a:srgbClr val="FFFFFF"/>
                </a:solidFill>
                <a:ln w="28575">
                  <a:solidFill>
                    <a:srgbClr val="0000FF"/>
                  </a:solidFill>
                  <a:round/>
                  <a:headEnd/>
                  <a:tailEnd/>
                </a:ln>
              </p:spPr>
              <p:txBody>
                <a:bodyPr/>
                <a:lstStyle/>
                <a:p>
                  <a:endParaRPr lang="zh-CN" altLang="en-US"/>
                </a:p>
              </p:txBody>
            </p:sp>
            <p:sp>
              <p:nvSpPr>
                <p:cNvPr id="402474" name="Line 42">
                  <a:extLst>
                    <a:ext uri="{FF2B5EF4-FFF2-40B4-BE49-F238E27FC236}">
                      <a16:creationId xmlns:a16="http://schemas.microsoft.com/office/drawing/2014/main" id="{77BB2E83-48AD-47BF-A6EE-6C843C851A27}"/>
                    </a:ext>
                  </a:extLst>
                </p:cNvPr>
                <p:cNvSpPr>
                  <a:spLocks noChangeShapeType="1"/>
                </p:cNvSpPr>
                <p:nvPr/>
              </p:nvSpPr>
              <p:spPr bwMode="auto">
                <a:xfrm>
                  <a:off x="1502" y="3327"/>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75" name="Line 43">
                  <a:extLst>
                    <a:ext uri="{FF2B5EF4-FFF2-40B4-BE49-F238E27FC236}">
                      <a16:creationId xmlns:a16="http://schemas.microsoft.com/office/drawing/2014/main" id="{807D6B24-B9BE-4BB1-A262-F9ECC7078A51}"/>
                    </a:ext>
                  </a:extLst>
                </p:cNvPr>
                <p:cNvSpPr>
                  <a:spLocks noChangeShapeType="1"/>
                </p:cNvSpPr>
                <p:nvPr/>
              </p:nvSpPr>
              <p:spPr bwMode="auto">
                <a:xfrm>
                  <a:off x="1822" y="3327"/>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76" name="Line 44">
                  <a:extLst>
                    <a:ext uri="{FF2B5EF4-FFF2-40B4-BE49-F238E27FC236}">
                      <a16:creationId xmlns:a16="http://schemas.microsoft.com/office/drawing/2014/main" id="{B3950812-B193-4823-8EA7-B4D1421D6A74}"/>
                    </a:ext>
                  </a:extLst>
                </p:cNvPr>
                <p:cNvSpPr>
                  <a:spLocks noChangeShapeType="1"/>
                </p:cNvSpPr>
                <p:nvPr/>
              </p:nvSpPr>
              <p:spPr bwMode="auto">
                <a:xfrm>
                  <a:off x="2163" y="3327"/>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77" name="Line 45">
                  <a:extLst>
                    <a:ext uri="{FF2B5EF4-FFF2-40B4-BE49-F238E27FC236}">
                      <a16:creationId xmlns:a16="http://schemas.microsoft.com/office/drawing/2014/main" id="{5D9AF04B-D80A-4997-885E-78D9806FA13D}"/>
                    </a:ext>
                  </a:extLst>
                </p:cNvPr>
                <p:cNvSpPr>
                  <a:spLocks noChangeShapeType="1"/>
                </p:cNvSpPr>
                <p:nvPr/>
              </p:nvSpPr>
              <p:spPr bwMode="auto">
                <a:xfrm>
                  <a:off x="2496" y="3327"/>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78" name="Oval 46">
                  <a:extLst>
                    <a:ext uri="{FF2B5EF4-FFF2-40B4-BE49-F238E27FC236}">
                      <a16:creationId xmlns:a16="http://schemas.microsoft.com/office/drawing/2014/main" id="{3A4F79B5-AE9A-4D0E-B0F1-C02784A18B05}"/>
                    </a:ext>
                  </a:extLst>
                </p:cNvPr>
                <p:cNvSpPr>
                  <a:spLocks noChangeArrowheads="1"/>
                </p:cNvSpPr>
                <p:nvPr/>
              </p:nvSpPr>
              <p:spPr bwMode="auto">
                <a:xfrm>
                  <a:off x="2797" y="2980"/>
                  <a:ext cx="19" cy="16"/>
                </a:xfrm>
                <a:prstGeom prst="ellipse">
                  <a:avLst/>
                </a:prstGeom>
                <a:solidFill>
                  <a:srgbClr val="000000"/>
                </a:solidFill>
                <a:ln w="28575">
                  <a:solidFill>
                    <a:srgbClr val="000000"/>
                  </a:solidFill>
                  <a:round/>
                  <a:headEnd/>
                  <a:tailEnd/>
                </a:ln>
              </p:spPr>
              <p:txBody>
                <a:bodyPr/>
                <a:lstStyle/>
                <a:p>
                  <a:endParaRPr lang="zh-CN" altLang="en-US"/>
                </a:p>
              </p:txBody>
            </p:sp>
            <p:sp>
              <p:nvSpPr>
                <p:cNvPr id="402479" name="Oval 47">
                  <a:extLst>
                    <a:ext uri="{FF2B5EF4-FFF2-40B4-BE49-F238E27FC236}">
                      <a16:creationId xmlns:a16="http://schemas.microsoft.com/office/drawing/2014/main" id="{203EC93C-8737-480B-8033-1DCA191E11AA}"/>
                    </a:ext>
                  </a:extLst>
                </p:cNvPr>
                <p:cNvSpPr>
                  <a:spLocks noChangeArrowheads="1"/>
                </p:cNvSpPr>
                <p:nvPr/>
              </p:nvSpPr>
              <p:spPr bwMode="auto">
                <a:xfrm>
                  <a:off x="2936" y="2980"/>
                  <a:ext cx="19" cy="16"/>
                </a:xfrm>
                <a:prstGeom prst="ellipse">
                  <a:avLst/>
                </a:prstGeom>
                <a:solidFill>
                  <a:srgbClr val="000000"/>
                </a:solidFill>
                <a:ln w="28575">
                  <a:solidFill>
                    <a:srgbClr val="000000"/>
                  </a:solidFill>
                  <a:round/>
                  <a:headEnd/>
                  <a:tailEnd/>
                </a:ln>
              </p:spPr>
              <p:txBody>
                <a:bodyPr/>
                <a:lstStyle/>
                <a:p>
                  <a:endParaRPr lang="zh-CN" altLang="en-US"/>
                </a:p>
              </p:txBody>
            </p:sp>
            <p:sp>
              <p:nvSpPr>
                <p:cNvPr id="402480" name="Text Box 48">
                  <a:extLst>
                    <a:ext uri="{FF2B5EF4-FFF2-40B4-BE49-F238E27FC236}">
                      <a16:creationId xmlns:a16="http://schemas.microsoft.com/office/drawing/2014/main" id="{D147CC7D-6F16-44CC-9A47-62967E408649}"/>
                    </a:ext>
                  </a:extLst>
                </p:cNvPr>
                <p:cNvSpPr txBox="1">
                  <a:spLocks noChangeArrowheads="1"/>
                </p:cNvSpPr>
                <p:nvPr/>
              </p:nvSpPr>
              <p:spPr bwMode="auto">
                <a:xfrm>
                  <a:off x="1282" y="2767"/>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1600" i="1">
                      <a:solidFill>
                        <a:srgbClr val="000066"/>
                      </a:solidFill>
                      <a:latin typeface="Times New Roman" panose="02020603050405020304" pitchFamily="18" charset="0"/>
                      <a:ea typeface="楷体_GB2312" pitchFamily="49" charset="-122"/>
                    </a:rPr>
                    <a:t>WE</a:t>
                  </a:r>
                  <a:endParaRPr kumimoji="1" lang="en-US" altLang="zh-CN" sz="1600">
                    <a:solidFill>
                      <a:srgbClr val="000066"/>
                    </a:solidFill>
                    <a:latin typeface="Times New Roman" panose="02020603050405020304" pitchFamily="18" charset="0"/>
                    <a:ea typeface="楷体_GB2312" pitchFamily="49" charset="-122"/>
                  </a:endParaRPr>
                </a:p>
              </p:txBody>
            </p:sp>
            <p:sp>
              <p:nvSpPr>
                <p:cNvPr id="402481" name="Text Box 49">
                  <a:extLst>
                    <a:ext uri="{FF2B5EF4-FFF2-40B4-BE49-F238E27FC236}">
                      <a16:creationId xmlns:a16="http://schemas.microsoft.com/office/drawing/2014/main" id="{DE139F12-F65A-48A3-AC41-E8838B974B6E}"/>
                    </a:ext>
                  </a:extLst>
                </p:cNvPr>
                <p:cNvSpPr txBox="1">
                  <a:spLocks noChangeArrowheads="1"/>
                </p:cNvSpPr>
                <p:nvPr/>
              </p:nvSpPr>
              <p:spPr bwMode="auto">
                <a:xfrm>
                  <a:off x="1629" y="2755"/>
                  <a:ext cx="38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a:solidFill>
                        <a:srgbClr val="000066"/>
                      </a:solidFill>
                      <a:latin typeface="Times New Roman" panose="02020603050405020304" pitchFamily="18" charset="0"/>
                      <a:ea typeface="楷体_GB2312" pitchFamily="49" charset="-122"/>
                    </a:rPr>
                    <a:t>CE</a:t>
                  </a:r>
                </a:p>
              </p:txBody>
            </p:sp>
            <p:sp>
              <p:nvSpPr>
                <p:cNvPr id="402482" name="Text Box 50">
                  <a:extLst>
                    <a:ext uri="{FF2B5EF4-FFF2-40B4-BE49-F238E27FC236}">
                      <a16:creationId xmlns:a16="http://schemas.microsoft.com/office/drawing/2014/main" id="{2800DABD-6812-463E-B9B7-C89013FFF4A6}"/>
                    </a:ext>
                  </a:extLst>
                </p:cNvPr>
                <p:cNvSpPr txBox="1">
                  <a:spLocks noChangeArrowheads="1"/>
                </p:cNvSpPr>
                <p:nvPr/>
              </p:nvSpPr>
              <p:spPr bwMode="auto">
                <a:xfrm>
                  <a:off x="1953" y="2745"/>
                  <a:ext cx="37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0</a:t>
                  </a:r>
                  <a:endParaRPr lang="en-US" altLang="zh-CN">
                    <a:solidFill>
                      <a:srgbClr val="000066"/>
                    </a:solidFill>
                    <a:latin typeface="Times New Roman" panose="02020603050405020304" pitchFamily="18" charset="0"/>
                    <a:ea typeface="楷体_GB2312" pitchFamily="49" charset="-122"/>
                  </a:endParaRPr>
                </a:p>
              </p:txBody>
            </p:sp>
            <p:sp>
              <p:nvSpPr>
                <p:cNvPr id="402483" name="Text Box 51">
                  <a:extLst>
                    <a:ext uri="{FF2B5EF4-FFF2-40B4-BE49-F238E27FC236}">
                      <a16:creationId xmlns:a16="http://schemas.microsoft.com/office/drawing/2014/main" id="{C413C5B6-EBD3-4D40-A851-1EDF6C489FAE}"/>
                    </a:ext>
                  </a:extLst>
                </p:cNvPr>
                <p:cNvSpPr txBox="1">
                  <a:spLocks noChangeArrowheads="1"/>
                </p:cNvSpPr>
                <p:nvPr/>
              </p:nvSpPr>
              <p:spPr bwMode="auto">
                <a:xfrm>
                  <a:off x="2387" y="2736"/>
                  <a:ext cx="37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11</a:t>
                  </a:r>
                  <a:endParaRPr lang="en-US" altLang="zh-CN">
                    <a:solidFill>
                      <a:srgbClr val="000066"/>
                    </a:solidFill>
                    <a:latin typeface="Times New Roman" panose="02020603050405020304" pitchFamily="18" charset="0"/>
                    <a:ea typeface="楷体_GB2312" pitchFamily="49" charset="-122"/>
                  </a:endParaRPr>
                </a:p>
              </p:txBody>
            </p:sp>
            <p:sp>
              <p:nvSpPr>
                <p:cNvPr id="402484" name="Text Box 52">
                  <a:extLst>
                    <a:ext uri="{FF2B5EF4-FFF2-40B4-BE49-F238E27FC236}">
                      <a16:creationId xmlns:a16="http://schemas.microsoft.com/office/drawing/2014/main" id="{61A7B01C-61C2-4CC1-85DE-DB8F9ADB558F}"/>
                    </a:ext>
                  </a:extLst>
                </p:cNvPr>
                <p:cNvSpPr txBox="1">
                  <a:spLocks noChangeArrowheads="1"/>
                </p:cNvSpPr>
                <p:nvPr/>
              </p:nvSpPr>
              <p:spPr bwMode="auto">
                <a:xfrm>
                  <a:off x="1557" y="2936"/>
                  <a:ext cx="89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solidFill>
                        <a:srgbClr val="000066"/>
                      </a:solidFill>
                      <a:latin typeface="Times New Roman" panose="02020603050405020304" pitchFamily="18" charset="0"/>
                      <a:ea typeface="楷体_GB2312" pitchFamily="49" charset="-122"/>
                    </a:rPr>
                    <a:t>4K×4</a:t>
                  </a:r>
                  <a:r>
                    <a:rPr lang="zh-CN" altLang="en-US">
                      <a:solidFill>
                        <a:srgbClr val="000066"/>
                      </a:solidFill>
                      <a:latin typeface="Times New Roman" panose="02020603050405020304" pitchFamily="18" charset="0"/>
                      <a:ea typeface="楷体_GB2312" pitchFamily="49" charset="-122"/>
                    </a:rPr>
                    <a:t>位</a:t>
                  </a:r>
                </a:p>
              </p:txBody>
            </p:sp>
            <p:sp>
              <p:nvSpPr>
                <p:cNvPr id="402485" name="Text Box 53">
                  <a:extLst>
                    <a:ext uri="{FF2B5EF4-FFF2-40B4-BE49-F238E27FC236}">
                      <a16:creationId xmlns:a16="http://schemas.microsoft.com/office/drawing/2014/main" id="{FFD04419-0B28-4BFD-87E2-607F7C4DB218}"/>
                    </a:ext>
                  </a:extLst>
                </p:cNvPr>
                <p:cNvSpPr txBox="1">
                  <a:spLocks noChangeArrowheads="1"/>
                </p:cNvSpPr>
                <p:nvPr/>
              </p:nvSpPr>
              <p:spPr bwMode="auto">
                <a:xfrm>
                  <a:off x="1365" y="3120"/>
                  <a:ext cx="132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en-US" altLang="zh-CN" sz="1400">
                      <a:solidFill>
                        <a:srgbClr val="000066"/>
                      </a:solidFill>
                      <a:latin typeface="Times New Roman" panose="02020603050405020304" pitchFamily="18" charset="0"/>
                      <a:ea typeface="楷体_GB2312" pitchFamily="49" charset="-122"/>
                    </a:rPr>
                    <a:t>I/O</a:t>
                  </a:r>
                  <a:r>
                    <a:rPr lang="en-US" altLang="zh-CN" sz="1400" baseline="-25000">
                      <a:solidFill>
                        <a:srgbClr val="000066"/>
                      </a:solidFill>
                      <a:latin typeface="Times New Roman" panose="02020603050405020304" pitchFamily="18" charset="0"/>
                      <a:ea typeface="楷体_GB2312" pitchFamily="49" charset="-122"/>
                    </a:rPr>
                    <a:t>0   </a:t>
                  </a:r>
                  <a:r>
                    <a:rPr lang="en-US" altLang="zh-CN" sz="1400">
                      <a:solidFill>
                        <a:srgbClr val="000066"/>
                      </a:solidFill>
                      <a:latin typeface="Times New Roman" panose="02020603050405020304" pitchFamily="18" charset="0"/>
                      <a:ea typeface="楷体_GB2312" pitchFamily="49" charset="-122"/>
                    </a:rPr>
                    <a:t>I/O</a:t>
                  </a:r>
                  <a:r>
                    <a:rPr lang="en-US" altLang="zh-CN" sz="1400" baseline="-25000">
                      <a:solidFill>
                        <a:srgbClr val="000066"/>
                      </a:solidFill>
                      <a:latin typeface="Times New Roman" panose="02020603050405020304" pitchFamily="18" charset="0"/>
                      <a:ea typeface="楷体_GB2312" pitchFamily="49" charset="-122"/>
                    </a:rPr>
                    <a:t>1   </a:t>
                  </a:r>
                  <a:r>
                    <a:rPr lang="en-US" altLang="zh-CN" sz="1400">
                      <a:solidFill>
                        <a:srgbClr val="000066"/>
                      </a:solidFill>
                      <a:latin typeface="Times New Roman" panose="02020603050405020304" pitchFamily="18" charset="0"/>
                      <a:ea typeface="楷体_GB2312" pitchFamily="49" charset="-122"/>
                    </a:rPr>
                    <a:t> I/O</a:t>
                  </a:r>
                  <a:r>
                    <a:rPr lang="en-US" altLang="zh-CN" sz="1400" baseline="-25000">
                      <a:solidFill>
                        <a:srgbClr val="000066"/>
                      </a:solidFill>
                      <a:latin typeface="Times New Roman" panose="02020603050405020304" pitchFamily="18" charset="0"/>
                      <a:ea typeface="楷体_GB2312" pitchFamily="49" charset="-122"/>
                    </a:rPr>
                    <a:t>2 </a:t>
                  </a:r>
                  <a:r>
                    <a:rPr lang="en-US" altLang="zh-CN" sz="1400">
                      <a:solidFill>
                        <a:srgbClr val="000066"/>
                      </a:solidFill>
                      <a:latin typeface="Times New Roman" panose="02020603050405020304" pitchFamily="18" charset="0"/>
                      <a:ea typeface="楷体_GB2312" pitchFamily="49" charset="-122"/>
                    </a:rPr>
                    <a:t>  I/O</a:t>
                  </a:r>
                  <a:r>
                    <a:rPr lang="en-US" altLang="zh-CN" sz="1400" baseline="-25000">
                      <a:solidFill>
                        <a:srgbClr val="000066"/>
                      </a:solidFill>
                      <a:latin typeface="Times New Roman" panose="02020603050405020304" pitchFamily="18" charset="0"/>
                      <a:ea typeface="楷体_GB2312" pitchFamily="49" charset="-122"/>
                    </a:rPr>
                    <a:t>3</a:t>
                  </a:r>
                  <a:endParaRPr lang="en-US" altLang="zh-CN" sz="1400">
                    <a:solidFill>
                      <a:srgbClr val="000066"/>
                    </a:solidFill>
                    <a:latin typeface="Times New Roman" panose="02020603050405020304" pitchFamily="18" charset="0"/>
                    <a:ea typeface="楷体_GB2312" pitchFamily="49" charset="-122"/>
                  </a:endParaRPr>
                </a:p>
              </p:txBody>
            </p:sp>
            <p:sp>
              <p:nvSpPr>
                <p:cNvPr id="402486" name="Oval 54">
                  <a:extLst>
                    <a:ext uri="{FF2B5EF4-FFF2-40B4-BE49-F238E27FC236}">
                      <a16:creationId xmlns:a16="http://schemas.microsoft.com/office/drawing/2014/main" id="{1D4EB288-A9D5-4AC7-98A6-24D04E74CC3D}"/>
                    </a:ext>
                  </a:extLst>
                </p:cNvPr>
                <p:cNvSpPr>
                  <a:spLocks noChangeArrowheads="1"/>
                </p:cNvSpPr>
                <p:nvPr/>
              </p:nvSpPr>
              <p:spPr bwMode="auto">
                <a:xfrm>
                  <a:off x="1462" y="2713"/>
                  <a:ext cx="62" cy="54"/>
                </a:xfrm>
                <a:prstGeom prst="ellipse">
                  <a:avLst/>
                </a:prstGeom>
                <a:solidFill>
                  <a:srgbClr val="FFFFFF"/>
                </a:solidFill>
                <a:ln w="28575">
                  <a:solidFill>
                    <a:srgbClr val="0000FF"/>
                  </a:solidFill>
                  <a:round/>
                  <a:headEnd/>
                  <a:tailEnd/>
                </a:ln>
              </p:spPr>
              <p:txBody>
                <a:bodyPr/>
                <a:lstStyle/>
                <a:p>
                  <a:endParaRPr lang="zh-CN" altLang="en-US"/>
                </a:p>
              </p:txBody>
            </p:sp>
          </p:grpSp>
        </p:grpSp>
        <p:grpSp>
          <p:nvGrpSpPr>
            <p:cNvPr id="402487" name="Group 55">
              <a:extLst>
                <a:ext uri="{FF2B5EF4-FFF2-40B4-BE49-F238E27FC236}">
                  <a16:creationId xmlns:a16="http://schemas.microsoft.com/office/drawing/2014/main" id="{F448E170-CFDE-4AD5-9596-0C9F17B96DB0}"/>
                </a:ext>
              </a:extLst>
            </p:cNvPr>
            <p:cNvGrpSpPr>
              <a:grpSpLocks/>
            </p:cNvGrpSpPr>
            <p:nvPr/>
          </p:nvGrpSpPr>
          <p:grpSpPr bwMode="auto">
            <a:xfrm>
              <a:off x="3084" y="2386"/>
              <a:ext cx="2139" cy="926"/>
              <a:chOff x="3077" y="2713"/>
              <a:chExt cx="2139" cy="926"/>
            </a:xfrm>
          </p:grpSpPr>
          <p:sp>
            <p:nvSpPr>
              <p:cNvPr id="402488" name="Text Box 56">
                <a:extLst>
                  <a:ext uri="{FF2B5EF4-FFF2-40B4-BE49-F238E27FC236}">
                    <a16:creationId xmlns:a16="http://schemas.microsoft.com/office/drawing/2014/main" id="{59A70520-6A81-44F6-9F94-C058DD71171F}"/>
                  </a:ext>
                </a:extLst>
              </p:cNvPr>
              <p:cNvSpPr txBox="1">
                <a:spLocks noChangeArrowheads="1"/>
              </p:cNvSpPr>
              <p:nvPr/>
            </p:nvSpPr>
            <p:spPr bwMode="auto">
              <a:xfrm>
                <a:off x="3300" y="3421"/>
                <a:ext cx="1916" cy="2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12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13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14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15</a:t>
                </a:r>
                <a:endParaRPr lang="en-US" altLang="zh-CN">
                  <a:solidFill>
                    <a:srgbClr val="000066"/>
                  </a:solidFill>
                  <a:latin typeface="Times New Roman" panose="02020603050405020304" pitchFamily="18" charset="0"/>
                  <a:ea typeface="楷体_GB2312" pitchFamily="49" charset="-122"/>
                </a:endParaRPr>
              </a:p>
            </p:txBody>
          </p:sp>
          <p:grpSp>
            <p:nvGrpSpPr>
              <p:cNvPr id="402489" name="Group 57">
                <a:extLst>
                  <a:ext uri="{FF2B5EF4-FFF2-40B4-BE49-F238E27FC236}">
                    <a16:creationId xmlns:a16="http://schemas.microsoft.com/office/drawing/2014/main" id="{C7AF5C8C-ED1C-40A5-8E75-2866F33A4DF2}"/>
                  </a:ext>
                </a:extLst>
              </p:cNvPr>
              <p:cNvGrpSpPr>
                <a:grpSpLocks/>
              </p:cNvGrpSpPr>
              <p:nvPr/>
            </p:nvGrpSpPr>
            <p:grpSpPr bwMode="auto">
              <a:xfrm>
                <a:off x="3077" y="2713"/>
                <a:ext cx="1592" cy="753"/>
                <a:chOff x="3077" y="2713"/>
                <a:chExt cx="1592" cy="753"/>
              </a:xfrm>
            </p:grpSpPr>
            <p:sp>
              <p:nvSpPr>
                <p:cNvPr id="402490" name="Oval 58">
                  <a:extLst>
                    <a:ext uri="{FF2B5EF4-FFF2-40B4-BE49-F238E27FC236}">
                      <a16:creationId xmlns:a16="http://schemas.microsoft.com/office/drawing/2014/main" id="{84E8E5B5-5C48-4743-B59B-D95FB6F7DAC2}"/>
                    </a:ext>
                  </a:extLst>
                </p:cNvPr>
                <p:cNvSpPr>
                  <a:spLocks noChangeArrowheads="1"/>
                </p:cNvSpPr>
                <p:nvPr/>
              </p:nvSpPr>
              <p:spPr bwMode="auto">
                <a:xfrm>
                  <a:off x="3694" y="2714"/>
                  <a:ext cx="60" cy="51"/>
                </a:xfrm>
                <a:prstGeom prst="ellipse">
                  <a:avLst/>
                </a:prstGeom>
                <a:solidFill>
                  <a:srgbClr val="FFFFFF"/>
                </a:solidFill>
                <a:ln w="28575">
                  <a:solidFill>
                    <a:srgbClr val="0000FF"/>
                  </a:solidFill>
                  <a:round/>
                  <a:headEnd/>
                  <a:tailEnd/>
                </a:ln>
              </p:spPr>
              <p:txBody>
                <a:bodyPr/>
                <a:lstStyle/>
                <a:p>
                  <a:endParaRPr lang="zh-CN" altLang="en-US"/>
                </a:p>
              </p:txBody>
            </p:sp>
            <p:sp>
              <p:nvSpPr>
                <p:cNvPr id="402491" name="Oval 59">
                  <a:extLst>
                    <a:ext uri="{FF2B5EF4-FFF2-40B4-BE49-F238E27FC236}">
                      <a16:creationId xmlns:a16="http://schemas.microsoft.com/office/drawing/2014/main" id="{B5A4EC96-5677-40DF-A9A6-2817AD904007}"/>
                    </a:ext>
                  </a:extLst>
                </p:cNvPr>
                <p:cNvSpPr>
                  <a:spLocks noChangeArrowheads="1"/>
                </p:cNvSpPr>
                <p:nvPr/>
              </p:nvSpPr>
              <p:spPr bwMode="auto">
                <a:xfrm>
                  <a:off x="3077" y="2980"/>
                  <a:ext cx="19" cy="16"/>
                </a:xfrm>
                <a:prstGeom prst="ellipse">
                  <a:avLst/>
                </a:prstGeom>
                <a:solidFill>
                  <a:srgbClr val="000000"/>
                </a:solidFill>
                <a:ln w="28575">
                  <a:solidFill>
                    <a:srgbClr val="000000"/>
                  </a:solidFill>
                  <a:round/>
                  <a:headEnd/>
                  <a:tailEnd/>
                </a:ln>
              </p:spPr>
              <p:txBody>
                <a:bodyPr/>
                <a:lstStyle/>
                <a:p>
                  <a:endParaRPr lang="zh-CN" altLang="en-US"/>
                </a:p>
              </p:txBody>
            </p:sp>
            <p:sp>
              <p:nvSpPr>
                <p:cNvPr id="402492" name="Rectangle 60">
                  <a:extLst>
                    <a:ext uri="{FF2B5EF4-FFF2-40B4-BE49-F238E27FC236}">
                      <a16:creationId xmlns:a16="http://schemas.microsoft.com/office/drawing/2014/main" id="{5333DD8B-1461-4EC4-A6EB-75FAABF39A33}"/>
                    </a:ext>
                  </a:extLst>
                </p:cNvPr>
                <p:cNvSpPr>
                  <a:spLocks noChangeArrowheads="1"/>
                </p:cNvSpPr>
                <p:nvPr/>
              </p:nvSpPr>
              <p:spPr bwMode="auto">
                <a:xfrm>
                  <a:off x="3219" y="2771"/>
                  <a:ext cx="1392" cy="551"/>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2493" name="Line 61">
                  <a:extLst>
                    <a:ext uri="{FF2B5EF4-FFF2-40B4-BE49-F238E27FC236}">
                      <a16:creationId xmlns:a16="http://schemas.microsoft.com/office/drawing/2014/main" id="{0042568C-6EBB-4311-BD29-89AE266AF597}"/>
                    </a:ext>
                  </a:extLst>
                </p:cNvPr>
                <p:cNvSpPr>
                  <a:spLocks noChangeShapeType="1"/>
                </p:cNvSpPr>
                <p:nvPr/>
              </p:nvSpPr>
              <p:spPr bwMode="auto">
                <a:xfrm>
                  <a:off x="3405" y="3345"/>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94" name="Line 62">
                  <a:extLst>
                    <a:ext uri="{FF2B5EF4-FFF2-40B4-BE49-F238E27FC236}">
                      <a16:creationId xmlns:a16="http://schemas.microsoft.com/office/drawing/2014/main" id="{38BC02D2-C8EC-411B-A74E-F96725E1067E}"/>
                    </a:ext>
                  </a:extLst>
                </p:cNvPr>
                <p:cNvSpPr>
                  <a:spLocks noChangeShapeType="1"/>
                </p:cNvSpPr>
                <p:nvPr/>
              </p:nvSpPr>
              <p:spPr bwMode="auto">
                <a:xfrm>
                  <a:off x="3724" y="3345"/>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95" name="Line 63">
                  <a:extLst>
                    <a:ext uri="{FF2B5EF4-FFF2-40B4-BE49-F238E27FC236}">
                      <a16:creationId xmlns:a16="http://schemas.microsoft.com/office/drawing/2014/main" id="{8D069DFF-DC86-425D-AC65-2E62A73AA51B}"/>
                    </a:ext>
                  </a:extLst>
                </p:cNvPr>
                <p:cNvSpPr>
                  <a:spLocks noChangeShapeType="1"/>
                </p:cNvSpPr>
                <p:nvPr/>
              </p:nvSpPr>
              <p:spPr bwMode="auto">
                <a:xfrm>
                  <a:off x="4065" y="3345"/>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96" name="Line 64">
                  <a:extLst>
                    <a:ext uri="{FF2B5EF4-FFF2-40B4-BE49-F238E27FC236}">
                      <a16:creationId xmlns:a16="http://schemas.microsoft.com/office/drawing/2014/main" id="{67CD5CCE-C8E0-4CF7-98E5-ACD624BD7969}"/>
                    </a:ext>
                  </a:extLst>
                </p:cNvPr>
                <p:cNvSpPr>
                  <a:spLocks noChangeShapeType="1"/>
                </p:cNvSpPr>
                <p:nvPr/>
              </p:nvSpPr>
              <p:spPr bwMode="auto">
                <a:xfrm>
                  <a:off x="4398" y="3345"/>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497" name="Text Box 65">
                  <a:extLst>
                    <a:ext uri="{FF2B5EF4-FFF2-40B4-BE49-F238E27FC236}">
                      <a16:creationId xmlns:a16="http://schemas.microsoft.com/office/drawing/2014/main" id="{FFCC996D-0661-4E8F-A0EC-D5B67ACADCD9}"/>
                    </a:ext>
                  </a:extLst>
                </p:cNvPr>
                <p:cNvSpPr txBox="1">
                  <a:spLocks noChangeArrowheads="1"/>
                </p:cNvSpPr>
                <p:nvPr/>
              </p:nvSpPr>
              <p:spPr bwMode="auto">
                <a:xfrm>
                  <a:off x="3532" y="2755"/>
                  <a:ext cx="38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a:solidFill>
                        <a:srgbClr val="000066"/>
                      </a:solidFill>
                      <a:latin typeface="Times New Roman" panose="02020603050405020304" pitchFamily="18" charset="0"/>
                      <a:ea typeface="楷体_GB2312" pitchFamily="49" charset="-122"/>
                    </a:rPr>
                    <a:t>CE</a:t>
                  </a:r>
                </a:p>
              </p:txBody>
            </p:sp>
            <p:sp>
              <p:nvSpPr>
                <p:cNvPr id="402498" name="Text Box 66">
                  <a:extLst>
                    <a:ext uri="{FF2B5EF4-FFF2-40B4-BE49-F238E27FC236}">
                      <a16:creationId xmlns:a16="http://schemas.microsoft.com/office/drawing/2014/main" id="{A132B779-3703-4B85-BEFC-0607B7059A18}"/>
                    </a:ext>
                  </a:extLst>
                </p:cNvPr>
                <p:cNvSpPr txBox="1">
                  <a:spLocks noChangeArrowheads="1"/>
                </p:cNvSpPr>
                <p:nvPr/>
              </p:nvSpPr>
              <p:spPr bwMode="auto">
                <a:xfrm>
                  <a:off x="3920" y="2733"/>
                  <a:ext cx="37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0</a:t>
                  </a:r>
                  <a:endParaRPr lang="en-US" altLang="zh-CN">
                    <a:solidFill>
                      <a:srgbClr val="000066"/>
                    </a:solidFill>
                    <a:latin typeface="Times New Roman" panose="02020603050405020304" pitchFamily="18" charset="0"/>
                    <a:ea typeface="楷体_GB2312" pitchFamily="49" charset="-122"/>
                  </a:endParaRPr>
                </a:p>
              </p:txBody>
            </p:sp>
            <p:sp>
              <p:nvSpPr>
                <p:cNvPr id="402499" name="Text Box 67">
                  <a:extLst>
                    <a:ext uri="{FF2B5EF4-FFF2-40B4-BE49-F238E27FC236}">
                      <a16:creationId xmlns:a16="http://schemas.microsoft.com/office/drawing/2014/main" id="{A75DBCE8-8FCB-4CF1-85D6-DDBE1996ACDA}"/>
                    </a:ext>
                  </a:extLst>
                </p:cNvPr>
                <p:cNvSpPr txBox="1">
                  <a:spLocks noChangeArrowheads="1"/>
                </p:cNvSpPr>
                <p:nvPr/>
              </p:nvSpPr>
              <p:spPr bwMode="auto">
                <a:xfrm>
                  <a:off x="4290" y="2736"/>
                  <a:ext cx="37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11</a:t>
                  </a:r>
                  <a:endParaRPr lang="en-US" altLang="zh-CN">
                    <a:solidFill>
                      <a:srgbClr val="000066"/>
                    </a:solidFill>
                    <a:latin typeface="Times New Roman" panose="02020603050405020304" pitchFamily="18" charset="0"/>
                    <a:ea typeface="楷体_GB2312" pitchFamily="49" charset="-122"/>
                  </a:endParaRPr>
                </a:p>
              </p:txBody>
            </p:sp>
            <p:sp>
              <p:nvSpPr>
                <p:cNvPr id="402500" name="Text Box 68">
                  <a:extLst>
                    <a:ext uri="{FF2B5EF4-FFF2-40B4-BE49-F238E27FC236}">
                      <a16:creationId xmlns:a16="http://schemas.microsoft.com/office/drawing/2014/main" id="{9BC3BF10-0592-4052-A156-E264F7AD01EB}"/>
                    </a:ext>
                  </a:extLst>
                </p:cNvPr>
                <p:cNvSpPr txBox="1">
                  <a:spLocks noChangeArrowheads="1"/>
                </p:cNvSpPr>
                <p:nvPr/>
              </p:nvSpPr>
              <p:spPr bwMode="auto">
                <a:xfrm>
                  <a:off x="3459" y="2954"/>
                  <a:ext cx="89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solidFill>
                        <a:srgbClr val="000066"/>
                      </a:solidFill>
                      <a:latin typeface="Times New Roman" panose="02020603050405020304" pitchFamily="18" charset="0"/>
                      <a:ea typeface="楷体_GB2312" pitchFamily="49" charset="-122"/>
                    </a:rPr>
                    <a:t>4K×4</a:t>
                  </a:r>
                  <a:r>
                    <a:rPr lang="zh-CN" altLang="en-US">
                      <a:solidFill>
                        <a:srgbClr val="000066"/>
                      </a:solidFill>
                      <a:latin typeface="Times New Roman" panose="02020603050405020304" pitchFamily="18" charset="0"/>
                      <a:ea typeface="楷体_GB2312" pitchFamily="49" charset="-122"/>
                    </a:rPr>
                    <a:t>位</a:t>
                  </a:r>
                </a:p>
              </p:txBody>
            </p:sp>
            <p:sp>
              <p:nvSpPr>
                <p:cNvPr id="402501" name="Text Box 69">
                  <a:extLst>
                    <a:ext uri="{FF2B5EF4-FFF2-40B4-BE49-F238E27FC236}">
                      <a16:creationId xmlns:a16="http://schemas.microsoft.com/office/drawing/2014/main" id="{05949CD6-7B37-4E17-BF71-3B42172E0668}"/>
                    </a:ext>
                  </a:extLst>
                </p:cNvPr>
                <p:cNvSpPr txBox="1">
                  <a:spLocks noChangeArrowheads="1"/>
                </p:cNvSpPr>
                <p:nvPr/>
              </p:nvSpPr>
              <p:spPr bwMode="auto">
                <a:xfrm>
                  <a:off x="3268" y="3139"/>
                  <a:ext cx="132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en-US" altLang="zh-CN" sz="1400">
                      <a:solidFill>
                        <a:srgbClr val="000066"/>
                      </a:solidFill>
                      <a:latin typeface="Times New Roman" panose="02020603050405020304" pitchFamily="18" charset="0"/>
                      <a:ea typeface="楷体_GB2312" pitchFamily="49" charset="-122"/>
                    </a:rPr>
                    <a:t>I/O</a:t>
                  </a:r>
                  <a:r>
                    <a:rPr lang="en-US" altLang="zh-CN" sz="1400" baseline="-25000">
                      <a:solidFill>
                        <a:srgbClr val="000066"/>
                      </a:solidFill>
                      <a:latin typeface="Times New Roman" panose="02020603050405020304" pitchFamily="18" charset="0"/>
                      <a:ea typeface="楷体_GB2312" pitchFamily="49" charset="-122"/>
                    </a:rPr>
                    <a:t>0   </a:t>
                  </a:r>
                  <a:r>
                    <a:rPr lang="en-US" altLang="zh-CN" sz="1400">
                      <a:solidFill>
                        <a:srgbClr val="000066"/>
                      </a:solidFill>
                      <a:latin typeface="Times New Roman" panose="02020603050405020304" pitchFamily="18" charset="0"/>
                      <a:ea typeface="楷体_GB2312" pitchFamily="49" charset="-122"/>
                    </a:rPr>
                    <a:t>I/O</a:t>
                  </a:r>
                  <a:r>
                    <a:rPr lang="en-US" altLang="zh-CN" sz="1400" baseline="-25000">
                      <a:solidFill>
                        <a:srgbClr val="000066"/>
                      </a:solidFill>
                      <a:latin typeface="Times New Roman" panose="02020603050405020304" pitchFamily="18" charset="0"/>
                      <a:ea typeface="楷体_GB2312" pitchFamily="49" charset="-122"/>
                    </a:rPr>
                    <a:t>1   </a:t>
                  </a:r>
                  <a:r>
                    <a:rPr lang="en-US" altLang="zh-CN" sz="1400">
                      <a:solidFill>
                        <a:srgbClr val="000066"/>
                      </a:solidFill>
                      <a:latin typeface="Times New Roman" panose="02020603050405020304" pitchFamily="18" charset="0"/>
                      <a:ea typeface="楷体_GB2312" pitchFamily="49" charset="-122"/>
                    </a:rPr>
                    <a:t> I/O</a:t>
                  </a:r>
                  <a:r>
                    <a:rPr lang="en-US" altLang="zh-CN" sz="1400" baseline="-25000">
                      <a:solidFill>
                        <a:srgbClr val="000066"/>
                      </a:solidFill>
                      <a:latin typeface="Times New Roman" panose="02020603050405020304" pitchFamily="18" charset="0"/>
                      <a:ea typeface="楷体_GB2312" pitchFamily="49" charset="-122"/>
                    </a:rPr>
                    <a:t>2 </a:t>
                  </a:r>
                  <a:r>
                    <a:rPr lang="en-US" altLang="zh-CN" sz="1400">
                      <a:solidFill>
                        <a:srgbClr val="000066"/>
                      </a:solidFill>
                      <a:latin typeface="Times New Roman" panose="02020603050405020304" pitchFamily="18" charset="0"/>
                      <a:ea typeface="楷体_GB2312" pitchFamily="49" charset="-122"/>
                    </a:rPr>
                    <a:t>  I/O</a:t>
                  </a:r>
                  <a:r>
                    <a:rPr lang="en-US" altLang="zh-CN" sz="1400" baseline="-25000">
                      <a:solidFill>
                        <a:srgbClr val="000066"/>
                      </a:solidFill>
                      <a:latin typeface="Times New Roman" panose="02020603050405020304" pitchFamily="18" charset="0"/>
                      <a:ea typeface="楷体_GB2312" pitchFamily="49" charset="-122"/>
                    </a:rPr>
                    <a:t>3</a:t>
                  </a:r>
                  <a:endParaRPr lang="en-US" altLang="zh-CN" sz="1400">
                    <a:solidFill>
                      <a:srgbClr val="000066"/>
                    </a:solidFill>
                    <a:latin typeface="Times New Roman" panose="02020603050405020304" pitchFamily="18" charset="0"/>
                    <a:ea typeface="楷体_GB2312" pitchFamily="49" charset="-122"/>
                  </a:endParaRPr>
                </a:p>
              </p:txBody>
            </p:sp>
            <p:sp>
              <p:nvSpPr>
                <p:cNvPr id="402502" name="Text Box 70">
                  <a:extLst>
                    <a:ext uri="{FF2B5EF4-FFF2-40B4-BE49-F238E27FC236}">
                      <a16:creationId xmlns:a16="http://schemas.microsoft.com/office/drawing/2014/main" id="{D5654A20-31D9-49BA-97C5-584417A5BE2B}"/>
                    </a:ext>
                  </a:extLst>
                </p:cNvPr>
                <p:cNvSpPr txBox="1">
                  <a:spLocks noChangeArrowheads="1"/>
                </p:cNvSpPr>
                <p:nvPr/>
              </p:nvSpPr>
              <p:spPr bwMode="auto">
                <a:xfrm>
                  <a:off x="3253" y="2749"/>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1600" i="1">
                      <a:solidFill>
                        <a:srgbClr val="000066"/>
                      </a:solidFill>
                      <a:latin typeface="Times New Roman" panose="02020603050405020304" pitchFamily="18" charset="0"/>
                      <a:ea typeface="楷体_GB2312" pitchFamily="49" charset="-122"/>
                    </a:rPr>
                    <a:t>WE</a:t>
                  </a:r>
                  <a:endParaRPr kumimoji="1" lang="en-US" altLang="zh-CN" sz="1600">
                    <a:solidFill>
                      <a:srgbClr val="000066"/>
                    </a:solidFill>
                    <a:latin typeface="Times New Roman" panose="02020603050405020304" pitchFamily="18" charset="0"/>
                    <a:ea typeface="楷体_GB2312" pitchFamily="49" charset="-122"/>
                  </a:endParaRPr>
                </a:p>
              </p:txBody>
            </p:sp>
            <p:sp>
              <p:nvSpPr>
                <p:cNvPr id="402503" name="Oval 71">
                  <a:extLst>
                    <a:ext uri="{FF2B5EF4-FFF2-40B4-BE49-F238E27FC236}">
                      <a16:creationId xmlns:a16="http://schemas.microsoft.com/office/drawing/2014/main" id="{FA9697C7-BC12-4291-8398-D0D7E81C9EEE}"/>
                    </a:ext>
                  </a:extLst>
                </p:cNvPr>
                <p:cNvSpPr>
                  <a:spLocks noChangeArrowheads="1"/>
                </p:cNvSpPr>
                <p:nvPr/>
              </p:nvSpPr>
              <p:spPr bwMode="auto">
                <a:xfrm>
                  <a:off x="3444" y="2713"/>
                  <a:ext cx="62" cy="54"/>
                </a:xfrm>
                <a:prstGeom prst="ellipse">
                  <a:avLst/>
                </a:prstGeom>
                <a:solidFill>
                  <a:srgbClr val="FFFFFF"/>
                </a:solidFill>
                <a:ln w="28575">
                  <a:solidFill>
                    <a:srgbClr val="0000FF"/>
                  </a:solidFill>
                  <a:round/>
                  <a:headEnd/>
                  <a:tailEnd/>
                </a:ln>
              </p:spPr>
              <p:txBody>
                <a:bodyPr/>
                <a:lstStyle/>
                <a:p>
                  <a:endParaRPr lang="zh-CN" altLang="en-US"/>
                </a:p>
              </p:txBody>
            </p:sp>
          </p:grpSp>
        </p:grpSp>
      </p:grpSp>
      <p:sp>
        <p:nvSpPr>
          <p:cNvPr id="402504" name="Text Box 72">
            <a:extLst>
              <a:ext uri="{FF2B5EF4-FFF2-40B4-BE49-F238E27FC236}">
                <a16:creationId xmlns:a16="http://schemas.microsoft.com/office/drawing/2014/main" id="{F96F7A6C-0E6D-43A3-AA01-4CE3E9BAB80A}"/>
              </a:ext>
            </a:extLst>
          </p:cNvPr>
          <p:cNvSpPr txBox="1">
            <a:spLocks noChangeArrowheads="1"/>
          </p:cNvSpPr>
          <p:nvPr/>
        </p:nvSpPr>
        <p:spPr bwMode="auto">
          <a:xfrm>
            <a:off x="900113" y="1412875"/>
            <a:ext cx="7772400" cy="82232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000066"/>
                </a:solidFill>
                <a:latin typeface="Times New Roman" panose="02020603050405020304" pitchFamily="18" charset="0"/>
                <a:ea typeface="楷体_GB2312" pitchFamily="49" charset="-122"/>
              </a:rPr>
              <a:t>1. </a:t>
            </a:r>
            <a:r>
              <a:rPr lang="zh-CN" altLang="en-US" sz="2400">
                <a:solidFill>
                  <a:srgbClr val="000066"/>
                </a:solidFill>
                <a:latin typeface="Times New Roman" panose="02020603050405020304" pitchFamily="18" charset="0"/>
                <a:ea typeface="楷体_GB2312" pitchFamily="49" charset="-122"/>
              </a:rPr>
              <a:t>字长（位数）的扩展</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用</a:t>
            </a:r>
            <a:r>
              <a:rPr lang="en-US" altLang="zh-CN" sz="2400">
                <a:solidFill>
                  <a:srgbClr val="000066"/>
                </a:solidFill>
                <a:latin typeface="Times New Roman" panose="02020603050405020304" pitchFamily="18" charset="0"/>
                <a:ea typeface="楷体_GB2312" pitchFamily="49" charset="-122"/>
              </a:rPr>
              <a:t>4KX4</a:t>
            </a:r>
            <a:r>
              <a:rPr lang="zh-CN" altLang="en-US" sz="2400">
                <a:solidFill>
                  <a:srgbClr val="000066"/>
                </a:solidFill>
                <a:latin typeface="Times New Roman" panose="02020603050405020304" pitchFamily="18" charset="0"/>
                <a:ea typeface="楷体_GB2312" pitchFamily="49" charset="-122"/>
              </a:rPr>
              <a:t>位的芯片组成</a:t>
            </a:r>
            <a:r>
              <a:rPr lang="en-US" altLang="zh-CN" sz="2400">
                <a:solidFill>
                  <a:srgbClr val="000066"/>
                </a:solidFill>
                <a:latin typeface="Times New Roman" panose="02020603050405020304" pitchFamily="18" charset="0"/>
                <a:ea typeface="楷体_GB2312" pitchFamily="49" charset="-122"/>
              </a:rPr>
              <a:t>4KX16</a:t>
            </a:r>
            <a:r>
              <a:rPr lang="zh-CN" altLang="en-US" sz="2400">
                <a:solidFill>
                  <a:srgbClr val="000066"/>
                </a:solidFill>
                <a:latin typeface="Times New Roman" panose="02020603050405020304" pitchFamily="18" charset="0"/>
                <a:ea typeface="楷体_GB2312" pitchFamily="49" charset="-122"/>
              </a:rPr>
              <a:t>位的存储系统。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2504"/>
                                        </p:tgtEl>
                                        <p:attrNameLst>
                                          <p:attrName>style.visibility</p:attrName>
                                        </p:attrNameLst>
                                      </p:cBhvr>
                                      <p:to>
                                        <p:strVal val="visible"/>
                                      </p:to>
                                    </p:set>
                                    <p:animEffect transition="in" filter="strips(downRight)">
                                      <p:cBhvr>
                                        <p:cTn id="7" dur="500"/>
                                        <p:tgtEl>
                                          <p:spTgt spid="4025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02505"/>
                                        </p:tgtEl>
                                        <p:attrNameLst>
                                          <p:attrName>style.visibility</p:attrName>
                                        </p:attrNameLst>
                                      </p:cBhvr>
                                      <p:to>
                                        <p:strVal val="visible"/>
                                      </p:to>
                                    </p:set>
                                    <p:animEffect transition="in" filter="wipe(up)">
                                      <p:cBhvr>
                                        <p:cTn id="12" dur="500"/>
                                        <p:tgtEl>
                                          <p:spTgt spid="4025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2437"/>
                                        </p:tgtEl>
                                        <p:attrNameLst>
                                          <p:attrName>style.visibility</p:attrName>
                                        </p:attrNameLst>
                                      </p:cBhvr>
                                      <p:to>
                                        <p:strVal val="visible"/>
                                      </p:to>
                                    </p:set>
                                    <p:animEffect transition="in" filter="wipe(left)">
                                      <p:cBhvr>
                                        <p:cTn id="17" dur="500"/>
                                        <p:tgtEl>
                                          <p:spTgt spid="402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7" grpId="0"/>
      <p:bldP spid="40250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Oval 4">
            <a:extLst>
              <a:ext uri="{FF2B5EF4-FFF2-40B4-BE49-F238E27FC236}">
                <a16:creationId xmlns:a16="http://schemas.microsoft.com/office/drawing/2014/main" id="{6B600CEC-37E6-423B-9C42-6486127BFF51}"/>
              </a:ext>
            </a:extLst>
          </p:cNvPr>
          <p:cNvSpPr>
            <a:spLocks noChangeArrowheads="1"/>
          </p:cNvSpPr>
          <p:nvPr/>
        </p:nvSpPr>
        <p:spPr bwMode="auto">
          <a:xfrm>
            <a:off x="4427538" y="5121275"/>
            <a:ext cx="504825" cy="431800"/>
          </a:xfrm>
          <a:prstGeom prst="ellipse">
            <a:avLst/>
          </a:prstGeom>
          <a:solidFill>
            <a:srgbClr val="FFFFFF"/>
          </a:solidFill>
          <a:ln w="28575">
            <a:solidFill>
              <a:srgbClr val="CC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1" name="Oval 5">
            <a:extLst>
              <a:ext uri="{FF2B5EF4-FFF2-40B4-BE49-F238E27FC236}">
                <a16:creationId xmlns:a16="http://schemas.microsoft.com/office/drawing/2014/main" id="{2C2405EE-BDF7-40A2-B0C2-93ADCC910FDD}"/>
              </a:ext>
            </a:extLst>
          </p:cNvPr>
          <p:cNvSpPr>
            <a:spLocks noChangeArrowheads="1"/>
          </p:cNvSpPr>
          <p:nvPr/>
        </p:nvSpPr>
        <p:spPr bwMode="auto">
          <a:xfrm>
            <a:off x="4500563" y="3932238"/>
            <a:ext cx="504825" cy="431800"/>
          </a:xfrm>
          <a:prstGeom prst="ellipse">
            <a:avLst/>
          </a:prstGeom>
          <a:solidFill>
            <a:srgbClr val="FFFFFF"/>
          </a:solidFill>
          <a:ln w="28575">
            <a:solidFill>
              <a:srgbClr val="CC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2" name="Oval 6">
            <a:extLst>
              <a:ext uri="{FF2B5EF4-FFF2-40B4-BE49-F238E27FC236}">
                <a16:creationId xmlns:a16="http://schemas.microsoft.com/office/drawing/2014/main" id="{B4DEC181-81F5-4DF3-8EC7-E45DB1C3F239}"/>
              </a:ext>
            </a:extLst>
          </p:cNvPr>
          <p:cNvSpPr>
            <a:spLocks noChangeArrowheads="1"/>
          </p:cNvSpPr>
          <p:nvPr/>
        </p:nvSpPr>
        <p:spPr bwMode="auto">
          <a:xfrm>
            <a:off x="4500563" y="2779713"/>
            <a:ext cx="504825" cy="431800"/>
          </a:xfrm>
          <a:prstGeom prst="ellipse">
            <a:avLst/>
          </a:prstGeom>
          <a:solidFill>
            <a:srgbClr val="FFFFFF"/>
          </a:solidFill>
          <a:ln w="28575">
            <a:solidFill>
              <a:srgbClr val="CC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3" name="Oval 7">
            <a:extLst>
              <a:ext uri="{FF2B5EF4-FFF2-40B4-BE49-F238E27FC236}">
                <a16:creationId xmlns:a16="http://schemas.microsoft.com/office/drawing/2014/main" id="{06400655-E83F-4898-A053-38093A200EE8}"/>
              </a:ext>
            </a:extLst>
          </p:cNvPr>
          <p:cNvSpPr>
            <a:spLocks noChangeArrowheads="1"/>
          </p:cNvSpPr>
          <p:nvPr/>
        </p:nvSpPr>
        <p:spPr bwMode="auto">
          <a:xfrm>
            <a:off x="4500563" y="1555750"/>
            <a:ext cx="504825" cy="431800"/>
          </a:xfrm>
          <a:prstGeom prst="ellipse">
            <a:avLst/>
          </a:prstGeom>
          <a:solidFill>
            <a:srgbClr val="FFFFFF"/>
          </a:solidFill>
          <a:ln w="28575">
            <a:solidFill>
              <a:srgbClr val="CC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4" name="Rectangle 8">
            <a:extLst>
              <a:ext uri="{FF2B5EF4-FFF2-40B4-BE49-F238E27FC236}">
                <a16:creationId xmlns:a16="http://schemas.microsoft.com/office/drawing/2014/main" id="{76093C25-454E-4F3C-9F3C-F1C8E080AEA7}"/>
              </a:ext>
            </a:extLst>
          </p:cNvPr>
          <p:cNvSpPr>
            <a:spLocks noChangeArrowheads="1"/>
          </p:cNvSpPr>
          <p:nvPr/>
        </p:nvSpPr>
        <p:spPr bwMode="auto">
          <a:xfrm>
            <a:off x="611188" y="476250"/>
            <a:ext cx="58324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r>
              <a:rPr lang="en-US" altLang="zh-CN" sz="3200">
                <a:solidFill>
                  <a:schemeClr val="accent2"/>
                </a:solidFill>
                <a:latin typeface="Times New Roman" panose="02020603050405020304" pitchFamily="18" charset="0"/>
                <a:sym typeface="Symbol" panose="05050102010706020507" pitchFamily="18" charset="2"/>
              </a:rPr>
              <a:t>7.2.4</a:t>
            </a:r>
            <a:r>
              <a:rPr lang="en-US" altLang="zh-CN" sz="3200">
                <a:solidFill>
                  <a:schemeClr val="accent2"/>
                </a:solidFill>
                <a:latin typeface="Times New Roman" panose="02020603050405020304" pitchFamily="18" charset="0"/>
              </a:rPr>
              <a:t>  RAM</a:t>
            </a:r>
            <a:r>
              <a:rPr lang="zh-CN" altLang="en-US" sz="3200">
                <a:solidFill>
                  <a:schemeClr val="accent2"/>
                </a:solidFill>
                <a:latin typeface="Times New Roman" panose="02020603050405020304" pitchFamily="18" charset="0"/>
              </a:rPr>
              <a:t>存储容量的扩展</a:t>
            </a:r>
          </a:p>
        </p:txBody>
      </p:sp>
      <p:sp>
        <p:nvSpPr>
          <p:cNvPr id="403465" name="Text Box 9">
            <a:extLst>
              <a:ext uri="{FF2B5EF4-FFF2-40B4-BE49-F238E27FC236}">
                <a16:creationId xmlns:a16="http://schemas.microsoft.com/office/drawing/2014/main" id="{A4AEEC3D-5B09-463B-8CFB-27052DD69F09}"/>
              </a:ext>
            </a:extLst>
          </p:cNvPr>
          <p:cNvSpPr txBox="1">
            <a:spLocks noChangeArrowheads="1"/>
          </p:cNvSpPr>
          <p:nvPr/>
        </p:nvSpPr>
        <p:spPr bwMode="auto">
          <a:xfrm>
            <a:off x="358775" y="1268413"/>
            <a:ext cx="9037638" cy="38417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50000"/>
              </a:spcBef>
            </a:pPr>
            <a:r>
              <a:rPr lang="en-US" altLang="zh-CN" sz="2400">
                <a:solidFill>
                  <a:srgbClr val="000066"/>
                </a:solidFill>
                <a:latin typeface="楷体_GB2312" pitchFamily="49" charset="-122"/>
                <a:ea typeface="楷体_GB2312" pitchFamily="49" charset="-122"/>
              </a:rPr>
              <a:t>2. </a:t>
            </a:r>
            <a:r>
              <a:rPr lang="zh-CN" altLang="en-US" sz="2400">
                <a:solidFill>
                  <a:srgbClr val="000066"/>
                </a:solidFill>
                <a:latin typeface="Times New Roman" panose="02020603050405020304" pitchFamily="18" charset="0"/>
                <a:ea typeface="楷体_GB2312" pitchFamily="49" charset="-122"/>
              </a:rPr>
              <a:t>字数的扩展</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用</a:t>
            </a:r>
            <a:r>
              <a:rPr lang="en-US" altLang="zh-CN" sz="2400">
                <a:solidFill>
                  <a:srgbClr val="000066"/>
                </a:solidFill>
                <a:latin typeface="Times New Roman" panose="02020603050405020304" pitchFamily="18" charset="0"/>
                <a:ea typeface="楷体_GB2312" pitchFamily="49" charset="-122"/>
              </a:rPr>
              <a:t>8K</a:t>
            </a:r>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lang="en-US" altLang="zh-CN" sz="2400">
                <a:solidFill>
                  <a:srgbClr val="000066"/>
                </a:solidFill>
                <a:latin typeface="Times New Roman" panose="02020603050405020304" pitchFamily="18" charset="0"/>
                <a:ea typeface="楷体_GB2312" pitchFamily="49" charset="-122"/>
              </a:rPr>
              <a:t>8</a:t>
            </a:r>
            <a:r>
              <a:rPr lang="zh-CN" altLang="en-US" sz="2400">
                <a:solidFill>
                  <a:srgbClr val="000066"/>
                </a:solidFill>
                <a:latin typeface="Times New Roman" panose="02020603050405020304" pitchFamily="18" charset="0"/>
                <a:ea typeface="楷体_GB2312" pitchFamily="49" charset="-122"/>
              </a:rPr>
              <a:t>位的芯片组成</a:t>
            </a:r>
            <a:r>
              <a:rPr lang="en-US" altLang="zh-CN" sz="2400">
                <a:solidFill>
                  <a:srgbClr val="000066"/>
                </a:solidFill>
                <a:latin typeface="Times New Roman" panose="02020603050405020304" pitchFamily="18" charset="0"/>
                <a:ea typeface="楷体_GB2312" pitchFamily="49" charset="-122"/>
              </a:rPr>
              <a:t>32K </a:t>
            </a:r>
            <a:r>
              <a:rPr lang="en-US" altLang="zh-CN">
                <a:solidFill>
                  <a:srgbClr val="000066"/>
                </a:solidFill>
                <a:sym typeface="Symbol" panose="05050102010706020507" pitchFamily="18" charset="2"/>
              </a:rPr>
              <a:t></a:t>
            </a:r>
            <a:r>
              <a:rPr lang="en-US" altLang="zh-CN"/>
              <a:t> </a:t>
            </a:r>
            <a:r>
              <a:rPr lang="en-US" altLang="zh-CN" sz="2400">
                <a:solidFill>
                  <a:srgbClr val="000066"/>
                </a:solidFill>
                <a:latin typeface="Times New Roman" panose="02020603050405020304" pitchFamily="18" charset="0"/>
                <a:ea typeface="楷体_GB2312" pitchFamily="49" charset="-122"/>
              </a:rPr>
              <a:t>8</a:t>
            </a:r>
            <a:r>
              <a:rPr lang="zh-CN" altLang="en-US" sz="2400">
                <a:solidFill>
                  <a:srgbClr val="000066"/>
                </a:solidFill>
                <a:latin typeface="Times New Roman" panose="02020603050405020304" pitchFamily="18" charset="0"/>
                <a:ea typeface="楷体_GB2312" pitchFamily="49" charset="-122"/>
              </a:rPr>
              <a:t>位的存储系统。</a:t>
            </a:r>
          </a:p>
        </p:txBody>
      </p:sp>
      <p:grpSp>
        <p:nvGrpSpPr>
          <p:cNvPr id="403466" name="Group 10">
            <a:extLst>
              <a:ext uri="{FF2B5EF4-FFF2-40B4-BE49-F238E27FC236}">
                <a16:creationId xmlns:a16="http://schemas.microsoft.com/office/drawing/2014/main" id="{206DEA0D-0F55-4F1D-986C-6E92EA5314D0}"/>
              </a:ext>
            </a:extLst>
          </p:cNvPr>
          <p:cNvGrpSpPr>
            <a:grpSpLocks/>
          </p:cNvGrpSpPr>
          <p:nvPr/>
        </p:nvGrpSpPr>
        <p:grpSpPr bwMode="auto">
          <a:xfrm>
            <a:off x="3779838" y="1701800"/>
            <a:ext cx="2232025" cy="969963"/>
            <a:chOff x="703" y="1480"/>
            <a:chExt cx="1479" cy="658"/>
          </a:xfrm>
        </p:grpSpPr>
        <p:sp>
          <p:nvSpPr>
            <p:cNvPr id="403467" name="Rectangle 11">
              <a:extLst>
                <a:ext uri="{FF2B5EF4-FFF2-40B4-BE49-F238E27FC236}">
                  <a16:creationId xmlns:a16="http://schemas.microsoft.com/office/drawing/2014/main" id="{FDED6480-ED48-4DB4-9032-F20A792D09A6}"/>
                </a:ext>
              </a:extLst>
            </p:cNvPr>
            <p:cNvSpPr>
              <a:spLocks noChangeArrowheads="1"/>
            </p:cNvSpPr>
            <p:nvPr/>
          </p:nvSpPr>
          <p:spPr bwMode="auto">
            <a:xfrm>
              <a:off x="952" y="1548"/>
              <a:ext cx="991" cy="59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3468" name="Rectangle 12">
              <a:extLst>
                <a:ext uri="{FF2B5EF4-FFF2-40B4-BE49-F238E27FC236}">
                  <a16:creationId xmlns:a16="http://schemas.microsoft.com/office/drawing/2014/main" id="{26B8E6D9-0DDF-4C99-89AC-A68E6062D7BC}"/>
                </a:ext>
              </a:extLst>
            </p:cNvPr>
            <p:cNvSpPr>
              <a:spLocks noChangeArrowheads="1"/>
            </p:cNvSpPr>
            <p:nvPr/>
          </p:nvSpPr>
          <p:spPr bwMode="auto">
            <a:xfrm>
              <a:off x="1224" y="1820"/>
              <a:ext cx="58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1600">
                  <a:solidFill>
                    <a:srgbClr val="000066"/>
                  </a:solidFill>
                  <a:latin typeface="Times New Roman" panose="02020603050405020304" pitchFamily="18" charset="0"/>
                  <a:ea typeface="楷体_GB2312" pitchFamily="49" charset="-122"/>
                </a:rPr>
                <a:t>RAM1</a:t>
              </a:r>
            </a:p>
          </p:txBody>
        </p:sp>
        <p:grpSp>
          <p:nvGrpSpPr>
            <p:cNvPr id="403469" name="Group 13">
              <a:extLst>
                <a:ext uri="{FF2B5EF4-FFF2-40B4-BE49-F238E27FC236}">
                  <a16:creationId xmlns:a16="http://schemas.microsoft.com/office/drawing/2014/main" id="{1B83BA5F-7B49-44FB-ADE8-DF569172424A}"/>
                </a:ext>
              </a:extLst>
            </p:cNvPr>
            <p:cNvGrpSpPr>
              <a:grpSpLocks/>
            </p:cNvGrpSpPr>
            <p:nvPr/>
          </p:nvGrpSpPr>
          <p:grpSpPr bwMode="auto">
            <a:xfrm>
              <a:off x="1725" y="1570"/>
              <a:ext cx="293" cy="530"/>
              <a:chOff x="2702" y="1110"/>
              <a:chExt cx="293" cy="530"/>
            </a:xfrm>
          </p:grpSpPr>
          <p:sp>
            <p:nvSpPr>
              <p:cNvPr id="403470" name="Rectangle 14">
                <a:extLst>
                  <a:ext uri="{FF2B5EF4-FFF2-40B4-BE49-F238E27FC236}">
                    <a16:creationId xmlns:a16="http://schemas.microsoft.com/office/drawing/2014/main" id="{58B2975B-1952-4F25-A546-B3B61C5763A8}"/>
                  </a:ext>
                </a:extLst>
              </p:cNvPr>
              <p:cNvSpPr>
                <a:spLocks noChangeArrowheads="1"/>
              </p:cNvSpPr>
              <p:nvPr/>
            </p:nvSpPr>
            <p:spPr bwMode="auto">
              <a:xfrm>
                <a:off x="2702" y="1110"/>
                <a:ext cx="293" cy="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0</a:t>
                </a:r>
              </a:p>
              <a:p>
                <a:pPr algn="l">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7</a:t>
                </a:r>
              </a:p>
            </p:txBody>
          </p:sp>
          <p:sp>
            <p:nvSpPr>
              <p:cNvPr id="403471" name="Line 15">
                <a:extLst>
                  <a:ext uri="{FF2B5EF4-FFF2-40B4-BE49-F238E27FC236}">
                    <a16:creationId xmlns:a16="http://schemas.microsoft.com/office/drawing/2014/main" id="{87B8A248-4C3A-4CD7-B57F-B37F6C1D638A}"/>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03472" name="Group 16">
              <a:extLst>
                <a:ext uri="{FF2B5EF4-FFF2-40B4-BE49-F238E27FC236}">
                  <a16:creationId xmlns:a16="http://schemas.microsoft.com/office/drawing/2014/main" id="{4F9E9134-7ADA-4910-AEBA-F351A2D6827E}"/>
                </a:ext>
              </a:extLst>
            </p:cNvPr>
            <p:cNvGrpSpPr>
              <a:grpSpLocks/>
            </p:cNvGrpSpPr>
            <p:nvPr/>
          </p:nvGrpSpPr>
          <p:grpSpPr bwMode="auto">
            <a:xfrm>
              <a:off x="952" y="1571"/>
              <a:ext cx="293" cy="498"/>
              <a:chOff x="2702" y="1110"/>
              <a:chExt cx="293" cy="498"/>
            </a:xfrm>
          </p:grpSpPr>
          <p:sp>
            <p:nvSpPr>
              <p:cNvPr id="403473" name="Rectangle 17">
                <a:extLst>
                  <a:ext uri="{FF2B5EF4-FFF2-40B4-BE49-F238E27FC236}">
                    <a16:creationId xmlns:a16="http://schemas.microsoft.com/office/drawing/2014/main" id="{25F24848-CBD2-41BC-B247-5EE7F1CF0427}"/>
                  </a:ext>
                </a:extLst>
              </p:cNvPr>
              <p:cNvSpPr>
                <a:spLocks noChangeArrowheads="1"/>
              </p:cNvSpPr>
              <p:nvPr/>
            </p:nvSpPr>
            <p:spPr bwMode="auto">
              <a:xfrm>
                <a:off x="2702" y="1110"/>
                <a:ext cx="293"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66"/>
                    </a:solidFill>
                    <a:latin typeface="楷体_GB2312" pitchFamily="49" charset="-122"/>
                    <a:ea typeface="楷体_GB2312" pitchFamily="49" charset="-122"/>
                  </a:rPr>
                  <a:t>A</a:t>
                </a:r>
                <a:r>
                  <a:rPr kumimoji="1" lang="en-US" altLang="zh-CN" baseline="-25000">
                    <a:solidFill>
                      <a:srgbClr val="000066"/>
                    </a:solidFill>
                    <a:latin typeface="楷体_GB2312" pitchFamily="49" charset="-122"/>
                    <a:ea typeface="楷体_GB2312" pitchFamily="49" charset="-122"/>
                  </a:rPr>
                  <a:t>0</a:t>
                </a:r>
              </a:p>
              <a:p>
                <a:pPr algn="l">
                  <a:spcBef>
                    <a:spcPct val="50000"/>
                  </a:spcBef>
                </a:pPr>
                <a:r>
                  <a:rPr kumimoji="1" lang="en-US" altLang="zh-CN" sz="1600">
                    <a:solidFill>
                      <a:srgbClr val="000066"/>
                    </a:solidFill>
                    <a:latin typeface="楷体_GB2312" pitchFamily="49" charset="-122"/>
                    <a:ea typeface="楷体_GB2312" pitchFamily="49" charset="-122"/>
                  </a:rPr>
                  <a:t>A</a:t>
                </a:r>
                <a:r>
                  <a:rPr kumimoji="1" lang="en-US" altLang="zh-CN" sz="1600" baseline="-25000">
                    <a:solidFill>
                      <a:srgbClr val="000066"/>
                    </a:solidFill>
                    <a:latin typeface="楷体_GB2312" pitchFamily="49" charset="-122"/>
                    <a:ea typeface="楷体_GB2312" pitchFamily="49" charset="-122"/>
                  </a:rPr>
                  <a:t>12</a:t>
                </a:r>
              </a:p>
            </p:txBody>
          </p:sp>
          <p:sp>
            <p:nvSpPr>
              <p:cNvPr id="403474" name="Line 18">
                <a:extLst>
                  <a:ext uri="{FF2B5EF4-FFF2-40B4-BE49-F238E27FC236}">
                    <a16:creationId xmlns:a16="http://schemas.microsoft.com/office/drawing/2014/main" id="{1975BF78-EBB5-4E4B-9045-89DC8186366D}"/>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3475" name="Line 19">
              <a:extLst>
                <a:ext uri="{FF2B5EF4-FFF2-40B4-BE49-F238E27FC236}">
                  <a16:creationId xmlns:a16="http://schemas.microsoft.com/office/drawing/2014/main" id="{F199516D-ADB9-48F9-BA37-07CDEE904E62}"/>
                </a:ext>
              </a:extLst>
            </p:cNvPr>
            <p:cNvSpPr>
              <a:spLocks noChangeShapeType="1"/>
            </p:cNvSpPr>
            <p:nvPr/>
          </p:nvSpPr>
          <p:spPr bwMode="auto">
            <a:xfrm>
              <a:off x="1928" y="1798"/>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476" name="Line 20">
              <a:extLst>
                <a:ext uri="{FF2B5EF4-FFF2-40B4-BE49-F238E27FC236}">
                  <a16:creationId xmlns:a16="http://schemas.microsoft.com/office/drawing/2014/main" id="{8C9AB71B-6D65-4886-A2CB-5E63D20D44B9}"/>
                </a:ext>
              </a:extLst>
            </p:cNvPr>
            <p:cNvSpPr>
              <a:spLocks noChangeShapeType="1"/>
            </p:cNvSpPr>
            <p:nvPr/>
          </p:nvSpPr>
          <p:spPr bwMode="auto">
            <a:xfrm>
              <a:off x="703" y="1866"/>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477" name="Line 21">
              <a:extLst>
                <a:ext uri="{FF2B5EF4-FFF2-40B4-BE49-F238E27FC236}">
                  <a16:creationId xmlns:a16="http://schemas.microsoft.com/office/drawing/2014/main" id="{98340C91-95AD-42CD-8CBF-5EB8C2260BDE}"/>
                </a:ext>
              </a:extLst>
            </p:cNvPr>
            <p:cNvSpPr>
              <a:spLocks noChangeShapeType="1"/>
            </p:cNvSpPr>
            <p:nvPr/>
          </p:nvSpPr>
          <p:spPr bwMode="auto">
            <a:xfrm>
              <a:off x="2041" y="1730"/>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478" name="Line 22">
              <a:extLst>
                <a:ext uri="{FF2B5EF4-FFF2-40B4-BE49-F238E27FC236}">
                  <a16:creationId xmlns:a16="http://schemas.microsoft.com/office/drawing/2014/main" id="{C9992B9C-9501-4257-9D44-D4A0C503D833}"/>
                </a:ext>
              </a:extLst>
            </p:cNvPr>
            <p:cNvSpPr>
              <a:spLocks noChangeShapeType="1"/>
            </p:cNvSpPr>
            <p:nvPr/>
          </p:nvSpPr>
          <p:spPr bwMode="auto">
            <a:xfrm>
              <a:off x="794" y="1798"/>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479" name="Rectangle 23">
              <a:extLst>
                <a:ext uri="{FF2B5EF4-FFF2-40B4-BE49-F238E27FC236}">
                  <a16:creationId xmlns:a16="http://schemas.microsoft.com/office/drawing/2014/main" id="{508B5BDA-FE4F-4516-91A4-D24DA30A8F68}"/>
                </a:ext>
              </a:extLst>
            </p:cNvPr>
            <p:cNvSpPr>
              <a:spLocks noChangeArrowheads="1"/>
            </p:cNvSpPr>
            <p:nvPr/>
          </p:nvSpPr>
          <p:spPr bwMode="auto">
            <a:xfrm>
              <a:off x="1180" y="1548"/>
              <a:ext cx="354"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a:solidFill>
                    <a:srgbClr val="000066"/>
                  </a:solidFill>
                  <a:latin typeface="Times New Roman" panose="02020603050405020304" pitchFamily="18" charset="0"/>
                  <a:ea typeface="楷体_GB2312" pitchFamily="49" charset="-122"/>
                </a:rPr>
                <a:t>CE</a:t>
              </a:r>
              <a:r>
                <a:rPr kumimoji="1" lang="en-US" altLang="zh-CN" sz="1600" baseline="-25000">
                  <a:solidFill>
                    <a:srgbClr val="000066"/>
                  </a:solidFill>
                  <a:latin typeface="Times New Roman" panose="02020603050405020304" pitchFamily="18" charset="0"/>
                  <a:ea typeface="楷体_GB2312" pitchFamily="49" charset="-122"/>
                </a:rPr>
                <a:t>1</a:t>
              </a:r>
            </a:p>
          </p:txBody>
        </p:sp>
        <p:sp>
          <p:nvSpPr>
            <p:cNvPr id="403480" name="Line 24">
              <a:extLst>
                <a:ext uri="{FF2B5EF4-FFF2-40B4-BE49-F238E27FC236}">
                  <a16:creationId xmlns:a16="http://schemas.microsoft.com/office/drawing/2014/main" id="{B61028E1-CB0E-43EF-B3D4-6F03B866809D}"/>
                </a:ext>
              </a:extLst>
            </p:cNvPr>
            <p:cNvSpPr>
              <a:spLocks noChangeShapeType="1"/>
            </p:cNvSpPr>
            <p:nvPr/>
          </p:nvSpPr>
          <p:spPr bwMode="auto">
            <a:xfrm>
              <a:off x="1246" y="1587"/>
              <a:ext cx="16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3481" name="Oval 25">
              <a:extLst>
                <a:ext uri="{FF2B5EF4-FFF2-40B4-BE49-F238E27FC236}">
                  <a16:creationId xmlns:a16="http://schemas.microsoft.com/office/drawing/2014/main" id="{27009164-9438-4D74-B3B6-507E6D6FD35C}"/>
                </a:ext>
              </a:extLst>
            </p:cNvPr>
            <p:cNvSpPr>
              <a:spLocks noChangeArrowheads="1"/>
            </p:cNvSpPr>
            <p:nvPr/>
          </p:nvSpPr>
          <p:spPr bwMode="auto">
            <a:xfrm>
              <a:off x="1247" y="1480"/>
              <a:ext cx="91" cy="68"/>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3482" name="Rectangle 26">
            <a:extLst>
              <a:ext uri="{FF2B5EF4-FFF2-40B4-BE49-F238E27FC236}">
                <a16:creationId xmlns:a16="http://schemas.microsoft.com/office/drawing/2014/main" id="{E1A696CB-AEBA-40AC-A894-C0E552B7F02E}"/>
              </a:ext>
            </a:extLst>
          </p:cNvPr>
          <p:cNvSpPr>
            <a:spLocks noChangeArrowheads="1"/>
          </p:cNvSpPr>
          <p:nvPr/>
        </p:nvSpPr>
        <p:spPr bwMode="auto">
          <a:xfrm>
            <a:off x="1116013" y="2719388"/>
            <a:ext cx="1411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楷体_GB2312" pitchFamily="49" charset="-122"/>
                <a:ea typeface="楷体_GB2312" pitchFamily="49" charset="-122"/>
              </a:rPr>
              <a:t>芯片数</a:t>
            </a:r>
            <a:r>
              <a:rPr lang="en-US" altLang="zh-CN" sz="2400">
                <a:solidFill>
                  <a:srgbClr val="000066"/>
                </a:solidFill>
                <a:latin typeface="楷体_GB2312" pitchFamily="49" charset="-122"/>
                <a:ea typeface="楷体_GB2312" pitchFamily="49" charset="-122"/>
              </a:rPr>
              <a:t>=4</a:t>
            </a:r>
          </a:p>
        </p:txBody>
      </p:sp>
      <p:sp>
        <p:nvSpPr>
          <p:cNvPr id="403483" name="Line 27">
            <a:extLst>
              <a:ext uri="{FF2B5EF4-FFF2-40B4-BE49-F238E27FC236}">
                <a16:creationId xmlns:a16="http://schemas.microsoft.com/office/drawing/2014/main" id="{80F552C9-3582-4100-869D-090E7C6C472F}"/>
              </a:ext>
            </a:extLst>
          </p:cNvPr>
          <p:cNvSpPr>
            <a:spLocks noChangeShapeType="1"/>
          </p:cNvSpPr>
          <p:nvPr/>
        </p:nvSpPr>
        <p:spPr bwMode="auto">
          <a:xfrm>
            <a:off x="5867400" y="1773238"/>
            <a:ext cx="0" cy="453548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3484" name="Group 28">
            <a:extLst>
              <a:ext uri="{FF2B5EF4-FFF2-40B4-BE49-F238E27FC236}">
                <a16:creationId xmlns:a16="http://schemas.microsoft.com/office/drawing/2014/main" id="{5AF9CFED-E669-47AD-B9E2-12CED685D392}"/>
              </a:ext>
            </a:extLst>
          </p:cNvPr>
          <p:cNvGrpSpPr>
            <a:grpSpLocks/>
          </p:cNvGrpSpPr>
          <p:nvPr/>
        </p:nvGrpSpPr>
        <p:grpSpPr bwMode="auto">
          <a:xfrm>
            <a:off x="3779838" y="2925763"/>
            <a:ext cx="2197100" cy="936625"/>
            <a:chOff x="703" y="1480"/>
            <a:chExt cx="1479" cy="658"/>
          </a:xfrm>
        </p:grpSpPr>
        <p:sp>
          <p:nvSpPr>
            <p:cNvPr id="403485" name="Rectangle 29">
              <a:extLst>
                <a:ext uri="{FF2B5EF4-FFF2-40B4-BE49-F238E27FC236}">
                  <a16:creationId xmlns:a16="http://schemas.microsoft.com/office/drawing/2014/main" id="{880C9999-8CD8-4726-8CB9-1B988380C73E}"/>
                </a:ext>
              </a:extLst>
            </p:cNvPr>
            <p:cNvSpPr>
              <a:spLocks noChangeArrowheads="1"/>
            </p:cNvSpPr>
            <p:nvPr/>
          </p:nvSpPr>
          <p:spPr bwMode="auto">
            <a:xfrm>
              <a:off x="952" y="1548"/>
              <a:ext cx="991" cy="59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3486" name="Rectangle 30">
              <a:extLst>
                <a:ext uri="{FF2B5EF4-FFF2-40B4-BE49-F238E27FC236}">
                  <a16:creationId xmlns:a16="http://schemas.microsoft.com/office/drawing/2014/main" id="{FB23BD3D-20CB-467E-B59A-9951D95036F0}"/>
                </a:ext>
              </a:extLst>
            </p:cNvPr>
            <p:cNvSpPr>
              <a:spLocks noChangeArrowheads="1"/>
            </p:cNvSpPr>
            <p:nvPr/>
          </p:nvSpPr>
          <p:spPr bwMode="auto">
            <a:xfrm>
              <a:off x="1223" y="1820"/>
              <a:ext cx="590"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1600">
                  <a:solidFill>
                    <a:srgbClr val="000066"/>
                  </a:solidFill>
                  <a:latin typeface="Times New Roman" panose="02020603050405020304" pitchFamily="18" charset="0"/>
                  <a:ea typeface="楷体_GB2312" pitchFamily="49" charset="-122"/>
                </a:rPr>
                <a:t>RAM1</a:t>
              </a:r>
            </a:p>
          </p:txBody>
        </p:sp>
        <p:grpSp>
          <p:nvGrpSpPr>
            <p:cNvPr id="403487" name="Group 31">
              <a:extLst>
                <a:ext uri="{FF2B5EF4-FFF2-40B4-BE49-F238E27FC236}">
                  <a16:creationId xmlns:a16="http://schemas.microsoft.com/office/drawing/2014/main" id="{80E5E6A2-7E54-48E3-B7A4-DB5196AE649E}"/>
                </a:ext>
              </a:extLst>
            </p:cNvPr>
            <p:cNvGrpSpPr>
              <a:grpSpLocks/>
            </p:cNvGrpSpPr>
            <p:nvPr/>
          </p:nvGrpSpPr>
          <p:grpSpPr bwMode="auto">
            <a:xfrm>
              <a:off x="1725" y="1570"/>
              <a:ext cx="293" cy="548"/>
              <a:chOff x="2702" y="1110"/>
              <a:chExt cx="293" cy="548"/>
            </a:xfrm>
          </p:grpSpPr>
          <p:sp>
            <p:nvSpPr>
              <p:cNvPr id="403488" name="Rectangle 32">
                <a:extLst>
                  <a:ext uri="{FF2B5EF4-FFF2-40B4-BE49-F238E27FC236}">
                    <a16:creationId xmlns:a16="http://schemas.microsoft.com/office/drawing/2014/main" id="{291E9CE1-1D9F-472A-BE9D-4EFA4C070BE8}"/>
                  </a:ext>
                </a:extLst>
              </p:cNvPr>
              <p:cNvSpPr>
                <a:spLocks noChangeArrowheads="1"/>
              </p:cNvSpPr>
              <p:nvPr/>
            </p:nvSpPr>
            <p:spPr bwMode="auto">
              <a:xfrm>
                <a:off x="2702" y="1110"/>
                <a:ext cx="293"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0</a:t>
                </a:r>
              </a:p>
              <a:p>
                <a:pPr algn="l">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7</a:t>
                </a:r>
              </a:p>
            </p:txBody>
          </p:sp>
          <p:sp>
            <p:nvSpPr>
              <p:cNvPr id="403489" name="Line 33">
                <a:extLst>
                  <a:ext uri="{FF2B5EF4-FFF2-40B4-BE49-F238E27FC236}">
                    <a16:creationId xmlns:a16="http://schemas.microsoft.com/office/drawing/2014/main" id="{74A89E33-F9E8-4128-9EC6-BA8F611B9A51}"/>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03490" name="Group 34">
              <a:extLst>
                <a:ext uri="{FF2B5EF4-FFF2-40B4-BE49-F238E27FC236}">
                  <a16:creationId xmlns:a16="http://schemas.microsoft.com/office/drawing/2014/main" id="{6F65F700-51F4-44CA-99BE-1AF270661E4F}"/>
                </a:ext>
              </a:extLst>
            </p:cNvPr>
            <p:cNvGrpSpPr>
              <a:grpSpLocks/>
            </p:cNvGrpSpPr>
            <p:nvPr/>
          </p:nvGrpSpPr>
          <p:grpSpPr bwMode="auto">
            <a:xfrm>
              <a:off x="952" y="1571"/>
              <a:ext cx="293" cy="516"/>
              <a:chOff x="2702" y="1110"/>
              <a:chExt cx="293" cy="516"/>
            </a:xfrm>
          </p:grpSpPr>
          <p:sp>
            <p:nvSpPr>
              <p:cNvPr id="403491" name="Rectangle 35">
                <a:extLst>
                  <a:ext uri="{FF2B5EF4-FFF2-40B4-BE49-F238E27FC236}">
                    <a16:creationId xmlns:a16="http://schemas.microsoft.com/office/drawing/2014/main" id="{818DDC3B-0144-4E29-BF9F-7D22108CB366}"/>
                  </a:ext>
                </a:extLst>
              </p:cNvPr>
              <p:cNvSpPr>
                <a:spLocks noChangeArrowheads="1"/>
              </p:cNvSpPr>
              <p:nvPr/>
            </p:nvSpPr>
            <p:spPr bwMode="auto">
              <a:xfrm>
                <a:off x="2702" y="1110"/>
                <a:ext cx="293"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66"/>
                    </a:solidFill>
                    <a:latin typeface="楷体_GB2312" pitchFamily="49" charset="-122"/>
                    <a:ea typeface="楷体_GB2312" pitchFamily="49" charset="-122"/>
                  </a:rPr>
                  <a:t>A</a:t>
                </a:r>
                <a:r>
                  <a:rPr kumimoji="1" lang="en-US" altLang="zh-CN" baseline="-25000">
                    <a:solidFill>
                      <a:srgbClr val="000066"/>
                    </a:solidFill>
                    <a:latin typeface="楷体_GB2312" pitchFamily="49" charset="-122"/>
                    <a:ea typeface="楷体_GB2312" pitchFamily="49" charset="-122"/>
                  </a:rPr>
                  <a:t>0</a:t>
                </a:r>
              </a:p>
              <a:p>
                <a:pPr algn="l">
                  <a:spcBef>
                    <a:spcPct val="50000"/>
                  </a:spcBef>
                </a:pPr>
                <a:r>
                  <a:rPr kumimoji="1" lang="en-US" altLang="zh-CN" sz="1600">
                    <a:solidFill>
                      <a:srgbClr val="000066"/>
                    </a:solidFill>
                    <a:latin typeface="楷体_GB2312" pitchFamily="49" charset="-122"/>
                    <a:ea typeface="楷体_GB2312" pitchFamily="49" charset="-122"/>
                  </a:rPr>
                  <a:t>A</a:t>
                </a:r>
                <a:r>
                  <a:rPr kumimoji="1" lang="en-US" altLang="zh-CN" sz="1600" baseline="-25000">
                    <a:solidFill>
                      <a:srgbClr val="000066"/>
                    </a:solidFill>
                    <a:latin typeface="楷体_GB2312" pitchFamily="49" charset="-122"/>
                    <a:ea typeface="楷体_GB2312" pitchFamily="49" charset="-122"/>
                  </a:rPr>
                  <a:t>12</a:t>
                </a:r>
              </a:p>
            </p:txBody>
          </p:sp>
          <p:sp>
            <p:nvSpPr>
              <p:cNvPr id="403492" name="Line 36">
                <a:extLst>
                  <a:ext uri="{FF2B5EF4-FFF2-40B4-BE49-F238E27FC236}">
                    <a16:creationId xmlns:a16="http://schemas.microsoft.com/office/drawing/2014/main" id="{89F3CF87-A1A2-4D9D-8369-90EAED60374A}"/>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3493" name="Line 37">
              <a:extLst>
                <a:ext uri="{FF2B5EF4-FFF2-40B4-BE49-F238E27FC236}">
                  <a16:creationId xmlns:a16="http://schemas.microsoft.com/office/drawing/2014/main" id="{4DE7814B-CFAF-4466-8510-51DE4F7F5AFF}"/>
                </a:ext>
              </a:extLst>
            </p:cNvPr>
            <p:cNvSpPr>
              <a:spLocks noChangeShapeType="1"/>
            </p:cNvSpPr>
            <p:nvPr/>
          </p:nvSpPr>
          <p:spPr bwMode="auto">
            <a:xfrm>
              <a:off x="1928" y="1798"/>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494" name="Line 38">
              <a:extLst>
                <a:ext uri="{FF2B5EF4-FFF2-40B4-BE49-F238E27FC236}">
                  <a16:creationId xmlns:a16="http://schemas.microsoft.com/office/drawing/2014/main" id="{8A4D5146-A399-4DDE-80C3-5FC2F93FFA7F}"/>
                </a:ext>
              </a:extLst>
            </p:cNvPr>
            <p:cNvSpPr>
              <a:spLocks noChangeShapeType="1"/>
            </p:cNvSpPr>
            <p:nvPr/>
          </p:nvSpPr>
          <p:spPr bwMode="auto">
            <a:xfrm>
              <a:off x="703" y="1866"/>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495" name="Line 39">
              <a:extLst>
                <a:ext uri="{FF2B5EF4-FFF2-40B4-BE49-F238E27FC236}">
                  <a16:creationId xmlns:a16="http://schemas.microsoft.com/office/drawing/2014/main" id="{E4C620E5-5ACD-4B31-85F1-A722269F2283}"/>
                </a:ext>
              </a:extLst>
            </p:cNvPr>
            <p:cNvSpPr>
              <a:spLocks noChangeShapeType="1"/>
            </p:cNvSpPr>
            <p:nvPr/>
          </p:nvSpPr>
          <p:spPr bwMode="auto">
            <a:xfrm>
              <a:off x="2041" y="1730"/>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496" name="Line 40">
              <a:extLst>
                <a:ext uri="{FF2B5EF4-FFF2-40B4-BE49-F238E27FC236}">
                  <a16:creationId xmlns:a16="http://schemas.microsoft.com/office/drawing/2014/main" id="{A0F817B8-394F-44DA-892A-E1BA4F2FFC4D}"/>
                </a:ext>
              </a:extLst>
            </p:cNvPr>
            <p:cNvSpPr>
              <a:spLocks noChangeShapeType="1"/>
            </p:cNvSpPr>
            <p:nvPr/>
          </p:nvSpPr>
          <p:spPr bwMode="auto">
            <a:xfrm>
              <a:off x="794" y="1798"/>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497" name="Rectangle 41">
              <a:extLst>
                <a:ext uri="{FF2B5EF4-FFF2-40B4-BE49-F238E27FC236}">
                  <a16:creationId xmlns:a16="http://schemas.microsoft.com/office/drawing/2014/main" id="{CA6EF238-3327-47C1-B49B-E57716F36CB0}"/>
                </a:ext>
              </a:extLst>
            </p:cNvPr>
            <p:cNvSpPr>
              <a:spLocks noChangeArrowheads="1"/>
            </p:cNvSpPr>
            <p:nvPr/>
          </p:nvSpPr>
          <p:spPr bwMode="auto">
            <a:xfrm>
              <a:off x="1180" y="1548"/>
              <a:ext cx="360"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a:solidFill>
                    <a:srgbClr val="000066"/>
                  </a:solidFill>
                  <a:latin typeface="Times New Roman" panose="02020603050405020304" pitchFamily="18" charset="0"/>
                  <a:ea typeface="楷体_GB2312" pitchFamily="49" charset="-122"/>
                </a:rPr>
                <a:t>CE</a:t>
              </a:r>
              <a:r>
                <a:rPr kumimoji="1" lang="en-US" altLang="zh-CN" sz="1600" baseline="-25000">
                  <a:solidFill>
                    <a:srgbClr val="000066"/>
                  </a:solidFill>
                  <a:latin typeface="Times New Roman" panose="02020603050405020304" pitchFamily="18" charset="0"/>
                  <a:ea typeface="楷体_GB2312" pitchFamily="49" charset="-122"/>
                </a:rPr>
                <a:t>1</a:t>
              </a:r>
            </a:p>
          </p:txBody>
        </p:sp>
        <p:sp>
          <p:nvSpPr>
            <p:cNvPr id="403498" name="Line 42">
              <a:extLst>
                <a:ext uri="{FF2B5EF4-FFF2-40B4-BE49-F238E27FC236}">
                  <a16:creationId xmlns:a16="http://schemas.microsoft.com/office/drawing/2014/main" id="{C0FB5BF6-51C3-489E-B931-CDC9868D7E68}"/>
                </a:ext>
              </a:extLst>
            </p:cNvPr>
            <p:cNvSpPr>
              <a:spLocks noChangeShapeType="1"/>
            </p:cNvSpPr>
            <p:nvPr/>
          </p:nvSpPr>
          <p:spPr bwMode="auto">
            <a:xfrm>
              <a:off x="1246" y="1587"/>
              <a:ext cx="16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3499" name="Oval 43">
              <a:extLst>
                <a:ext uri="{FF2B5EF4-FFF2-40B4-BE49-F238E27FC236}">
                  <a16:creationId xmlns:a16="http://schemas.microsoft.com/office/drawing/2014/main" id="{096C23BD-63B4-4B66-8E7B-2199714C815E}"/>
                </a:ext>
              </a:extLst>
            </p:cNvPr>
            <p:cNvSpPr>
              <a:spLocks noChangeArrowheads="1"/>
            </p:cNvSpPr>
            <p:nvPr/>
          </p:nvSpPr>
          <p:spPr bwMode="auto">
            <a:xfrm>
              <a:off x="1247" y="1480"/>
              <a:ext cx="91" cy="68"/>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3500" name="Group 44">
            <a:extLst>
              <a:ext uri="{FF2B5EF4-FFF2-40B4-BE49-F238E27FC236}">
                <a16:creationId xmlns:a16="http://schemas.microsoft.com/office/drawing/2014/main" id="{CF5CD9E4-DEF5-4E4A-9427-B9D1B65A7EBE}"/>
              </a:ext>
            </a:extLst>
          </p:cNvPr>
          <p:cNvGrpSpPr>
            <a:grpSpLocks/>
          </p:cNvGrpSpPr>
          <p:nvPr/>
        </p:nvGrpSpPr>
        <p:grpSpPr bwMode="auto">
          <a:xfrm>
            <a:off x="3708400" y="4149725"/>
            <a:ext cx="2303463" cy="936625"/>
            <a:chOff x="703" y="1480"/>
            <a:chExt cx="1479" cy="658"/>
          </a:xfrm>
        </p:grpSpPr>
        <p:sp>
          <p:nvSpPr>
            <p:cNvPr id="403501" name="Rectangle 45">
              <a:extLst>
                <a:ext uri="{FF2B5EF4-FFF2-40B4-BE49-F238E27FC236}">
                  <a16:creationId xmlns:a16="http://schemas.microsoft.com/office/drawing/2014/main" id="{C1943775-EB23-493F-A1F6-B06C86E2E11F}"/>
                </a:ext>
              </a:extLst>
            </p:cNvPr>
            <p:cNvSpPr>
              <a:spLocks noChangeArrowheads="1"/>
            </p:cNvSpPr>
            <p:nvPr/>
          </p:nvSpPr>
          <p:spPr bwMode="auto">
            <a:xfrm>
              <a:off x="952" y="1548"/>
              <a:ext cx="991" cy="59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3502" name="Rectangle 46">
              <a:extLst>
                <a:ext uri="{FF2B5EF4-FFF2-40B4-BE49-F238E27FC236}">
                  <a16:creationId xmlns:a16="http://schemas.microsoft.com/office/drawing/2014/main" id="{C8871C62-7B6B-4A66-AC7E-280D35213741}"/>
                </a:ext>
              </a:extLst>
            </p:cNvPr>
            <p:cNvSpPr>
              <a:spLocks noChangeArrowheads="1"/>
            </p:cNvSpPr>
            <p:nvPr/>
          </p:nvSpPr>
          <p:spPr bwMode="auto">
            <a:xfrm>
              <a:off x="1224" y="1820"/>
              <a:ext cx="5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1600">
                  <a:solidFill>
                    <a:srgbClr val="000066"/>
                  </a:solidFill>
                  <a:latin typeface="Times New Roman" panose="02020603050405020304" pitchFamily="18" charset="0"/>
                  <a:ea typeface="楷体_GB2312" pitchFamily="49" charset="-122"/>
                </a:rPr>
                <a:t>RAM1</a:t>
              </a:r>
            </a:p>
          </p:txBody>
        </p:sp>
        <p:grpSp>
          <p:nvGrpSpPr>
            <p:cNvPr id="403503" name="Group 47">
              <a:extLst>
                <a:ext uri="{FF2B5EF4-FFF2-40B4-BE49-F238E27FC236}">
                  <a16:creationId xmlns:a16="http://schemas.microsoft.com/office/drawing/2014/main" id="{3BC91310-48C1-4CF9-AC0D-C54B37DDCE62}"/>
                </a:ext>
              </a:extLst>
            </p:cNvPr>
            <p:cNvGrpSpPr>
              <a:grpSpLocks/>
            </p:cNvGrpSpPr>
            <p:nvPr/>
          </p:nvGrpSpPr>
          <p:grpSpPr bwMode="auto">
            <a:xfrm>
              <a:off x="1725" y="1570"/>
              <a:ext cx="293" cy="548"/>
              <a:chOff x="2702" y="1110"/>
              <a:chExt cx="293" cy="548"/>
            </a:xfrm>
          </p:grpSpPr>
          <p:sp>
            <p:nvSpPr>
              <p:cNvPr id="403504" name="Rectangle 48">
                <a:extLst>
                  <a:ext uri="{FF2B5EF4-FFF2-40B4-BE49-F238E27FC236}">
                    <a16:creationId xmlns:a16="http://schemas.microsoft.com/office/drawing/2014/main" id="{551F95BB-98BC-4F93-86E2-B7CE78AA88E0}"/>
                  </a:ext>
                </a:extLst>
              </p:cNvPr>
              <p:cNvSpPr>
                <a:spLocks noChangeArrowheads="1"/>
              </p:cNvSpPr>
              <p:nvPr/>
            </p:nvSpPr>
            <p:spPr bwMode="auto">
              <a:xfrm>
                <a:off x="2702" y="1110"/>
                <a:ext cx="293"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0</a:t>
                </a:r>
              </a:p>
              <a:p>
                <a:pPr algn="l">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7</a:t>
                </a:r>
              </a:p>
            </p:txBody>
          </p:sp>
          <p:sp>
            <p:nvSpPr>
              <p:cNvPr id="403505" name="Line 49">
                <a:extLst>
                  <a:ext uri="{FF2B5EF4-FFF2-40B4-BE49-F238E27FC236}">
                    <a16:creationId xmlns:a16="http://schemas.microsoft.com/office/drawing/2014/main" id="{10D17D5F-10E4-4B58-B3CB-7DEA298073C4}"/>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03506" name="Group 50">
              <a:extLst>
                <a:ext uri="{FF2B5EF4-FFF2-40B4-BE49-F238E27FC236}">
                  <a16:creationId xmlns:a16="http://schemas.microsoft.com/office/drawing/2014/main" id="{9CB0E13F-A400-4FA6-A9BF-1429B4326320}"/>
                </a:ext>
              </a:extLst>
            </p:cNvPr>
            <p:cNvGrpSpPr>
              <a:grpSpLocks/>
            </p:cNvGrpSpPr>
            <p:nvPr/>
          </p:nvGrpSpPr>
          <p:grpSpPr bwMode="auto">
            <a:xfrm>
              <a:off x="952" y="1571"/>
              <a:ext cx="293" cy="516"/>
              <a:chOff x="2702" y="1110"/>
              <a:chExt cx="293" cy="516"/>
            </a:xfrm>
          </p:grpSpPr>
          <p:sp>
            <p:nvSpPr>
              <p:cNvPr id="403507" name="Rectangle 51">
                <a:extLst>
                  <a:ext uri="{FF2B5EF4-FFF2-40B4-BE49-F238E27FC236}">
                    <a16:creationId xmlns:a16="http://schemas.microsoft.com/office/drawing/2014/main" id="{FDEDDAFA-711E-46AA-BC57-1AA1D9A767E8}"/>
                  </a:ext>
                </a:extLst>
              </p:cNvPr>
              <p:cNvSpPr>
                <a:spLocks noChangeArrowheads="1"/>
              </p:cNvSpPr>
              <p:nvPr/>
            </p:nvSpPr>
            <p:spPr bwMode="auto">
              <a:xfrm>
                <a:off x="2702" y="1110"/>
                <a:ext cx="293"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66"/>
                    </a:solidFill>
                    <a:latin typeface="楷体_GB2312" pitchFamily="49" charset="-122"/>
                    <a:ea typeface="楷体_GB2312" pitchFamily="49" charset="-122"/>
                  </a:rPr>
                  <a:t>A</a:t>
                </a:r>
                <a:r>
                  <a:rPr kumimoji="1" lang="en-US" altLang="zh-CN" baseline="-25000">
                    <a:solidFill>
                      <a:srgbClr val="000066"/>
                    </a:solidFill>
                    <a:latin typeface="楷体_GB2312" pitchFamily="49" charset="-122"/>
                    <a:ea typeface="楷体_GB2312" pitchFamily="49" charset="-122"/>
                  </a:rPr>
                  <a:t>0</a:t>
                </a:r>
              </a:p>
              <a:p>
                <a:pPr algn="l">
                  <a:spcBef>
                    <a:spcPct val="50000"/>
                  </a:spcBef>
                </a:pPr>
                <a:r>
                  <a:rPr kumimoji="1" lang="en-US" altLang="zh-CN" sz="1600">
                    <a:solidFill>
                      <a:srgbClr val="000066"/>
                    </a:solidFill>
                    <a:latin typeface="楷体_GB2312" pitchFamily="49" charset="-122"/>
                    <a:ea typeface="楷体_GB2312" pitchFamily="49" charset="-122"/>
                  </a:rPr>
                  <a:t>A</a:t>
                </a:r>
                <a:r>
                  <a:rPr kumimoji="1" lang="en-US" altLang="zh-CN" sz="1600" baseline="-25000">
                    <a:solidFill>
                      <a:srgbClr val="000066"/>
                    </a:solidFill>
                    <a:latin typeface="楷体_GB2312" pitchFamily="49" charset="-122"/>
                    <a:ea typeface="楷体_GB2312" pitchFamily="49" charset="-122"/>
                  </a:rPr>
                  <a:t>12</a:t>
                </a:r>
              </a:p>
            </p:txBody>
          </p:sp>
          <p:sp>
            <p:nvSpPr>
              <p:cNvPr id="403508" name="Line 52">
                <a:extLst>
                  <a:ext uri="{FF2B5EF4-FFF2-40B4-BE49-F238E27FC236}">
                    <a16:creationId xmlns:a16="http://schemas.microsoft.com/office/drawing/2014/main" id="{71670233-8E73-46ED-B0E8-A2C8FCE72088}"/>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3509" name="Line 53">
              <a:extLst>
                <a:ext uri="{FF2B5EF4-FFF2-40B4-BE49-F238E27FC236}">
                  <a16:creationId xmlns:a16="http://schemas.microsoft.com/office/drawing/2014/main" id="{F45FB960-28B6-473B-AFB6-022A0DA7CC24}"/>
                </a:ext>
              </a:extLst>
            </p:cNvPr>
            <p:cNvSpPr>
              <a:spLocks noChangeShapeType="1"/>
            </p:cNvSpPr>
            <p:nvPr/>
          </p:nvSpPr>
          <p:spPr bwMode="auto">
            <a:xfrm>
              <a:off x="1928" y="1798"/>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510" name="Line 54">
              <a:extLst>
                <a:ext uri="{FF2B5EF4-FFF2-40B4-BE49-F238E27FC236}">
                  <a16:creationId xmlns:a16="http://schemas.microsoft.com/office/drawing/2014/main" id="{C116ADCF-742B-4178-974D-C71D751A9D6C}"/>
                </a:ext>
              </a:extLst>
            </p:cNvPr>
            <p:cNvSpPr>
              <a:spLocks noChangeShapeType="1"/>
            </p:cNvSpPr>
            <p:nvPr/>
          </p:nvSpPr>
          <p:spPr bwMode="auto">
            <a:xfrm>
              <a:off x="703" y="1866"/>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511" name="Line 55">
              <a:extLst>
                <a:ext uri="{FF2B5EF4-FFF2-40B4-BE49-F238E27FC236}">
                  <a16:creationId xmlns:a16="http://schemas.microsoft.com/office/drawing/2014/main" id="{926CF8E2-4888-4047-B8AB-5A6486CEE6A8}"/>
                </a:ext>
              </a:extLst>
            </p:cNvPr>
            <p:cNvSpPr>
              <a:spLocks noChangeShapeType="1"/>
            </p:cNvSpPr>
            <p:nvPr/>
          </p:nvSpPr>
          <p:spPr bwMode="auto">
            <a:xfrm>
              <a:off x="2041" y="1730"/>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512" name="Line 56">
              <a:extLst>
                <a:ext uri="{FF2B5EF4-FFF2-40B4-BE49-F238E27FC236}">
                  <a16:creationId xmlns:a16="http://schemas.microsoft.com/office/drawing/2014/main" id="{0C7783AC-34FF-450C-930A-BC614CAABE97}"/>
                </a:ext>
              </a:extLst>
            </p:cNvPr>
            <p:cNvSpPr>
              <a:spLocks noChangeShapeType="1"/>
            </p:cNvSpPr>
            <p:nvPr/>
          </p:nvSpPr>
          <p:spPr bwMode="auto">
            <a:xfrm>
              <a:off x="794" y="1798"/>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513" name="Rectangle 57">
              <a:extLst>
                <a:ext uri="{FF2B5EF4-FFF2-40B4-BE49-F238E27FC236}">
                  <a16:creationId xmlns:a16="http://schemas.microsoft.com/office/drawing/2014/main" id="{0A5B96B2-7D05-444E-9393-0247B345D916}"/>
                </a:ext>
              </a:extLst>
            </p:cNvPr>
            <p:cNvSpPr>
              <a:spLocks noChangeArrowheads="1"/>
            </p:cNvSpPr>
            <p:nvPr/>
          </p:nvSpPr>
          <p:spPr bwMode="auto">
            <a:xfrm>
              <a:off x="1180" y="1548"/>
              <a:ext cx="379"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1600">
                  <a:solidFill>
                    <a:srgbClr val="000066"/>
                  </a:solidFill>
                  <a:latin typeface="Times New Roman" panose="02020603050405020304" pitchFamily="18" charset="0"/>
                  <a:ea typeface="楷体_GB2312" pitchFamily="49" charset="-122"/>
                </a:rPr>
                <a:t>CE</a:t>
              </a:r>
              <a:r>
                <a:rPr kumimoji="1" lang="en-US" altLang="zh-CN" sz="1600" baseline="-25000">
                  <a:solidFill>
                    <a:srgbClr val="000066"/>
                  </a:solidFill>
                  <a:latin typeface="Times New Roman" panose="02020603050405020304" pitchFamily="18" charset="0"/>
                  <a:ea typeface="楷体_GB2312" pitchFamily="49" charset="-122"/>
                </a:rPr>
                <a:t>1</a:t>
              </a:r>
            </a:p>
          </p:txBody>
        </p:sp>
        <p:sp>
          <p:nvSpPr>
            <p:cNvPr id="403514" name="Line 58">
              <a:extLst>
                <a:ext uri="{FF2B5EF4-FFF2-40B4-BE49-F238E27FC236}">
                  <a16:creationId xmlns:a16="http://schemas.microsoft.com/office/drawing/2014/main" id="{F87040D7-5601-484C-80FD-3018FC3C6BED}"/>
                </a:ext>
              </a:extLst>
            </p:cNvPr>
            <p:cNvSpPr>
              <a:spLocks noChangeShapeType="1"/>
            </p:cNvSpPr>
            <p:nvPr/>
          </p:nvSpPr>
          <p:spPr bwMode="auto">
            <a:xfrm>
              <a:off x="1246" y="1587"/>
              <a:ext cx="16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3515" name="Oval 59">
              <a:extLst>
                <a:ext uri="{FF2B5EF4-FFF2-40B4-BE49-F238E27FC236}">
                  <a16:creationId xmlns:a16="http://schemas.microsoft.com/office/drawing/2014/main" id="{97CC82D3-98C2-468E-9A55-A74F6A120C2E}"/>
                </a:ext>
              </a:extLst>
            </p:cNvPr>
            <p:cNvSpPr>
              <a:spLocks noChangeArrowheads="1"/>
            </p:cNvSpPr>
            <p:nvPr/>
          </p:nvSpPr>
          <p:spPr bwMode="auto">
            <a:xfrm>
              <a:off x="1247" y="1480"/>
              <a:ext cx="91" cy="68"/>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3516" name="Group 60">
            <a:extLst>
              <a:ext uri="{FF2B5EF4-FFF2-40B4-BE49-F238E27FC236}">
                <a16:creationId xmlns:a16="http://schemas.microsoft.com/office/drawing/2014/main" id="{8558C295-271F-42EB-887D-9A62D604FAEF}"/>
              </a:ext>
            </a:extLst>
          </p:cNvPr>
          <p:cNvGrpSpPr>
            <a:grpSpLocks/>
          </p:cNvGrpSpPr>
          <p:nvPr/>
        </p:nvGrpSpPr>
        <p:grpSpPr bwMode="auto">
          <a:xfrm>
            <a:off x="3708400" y="5300663"/>
            <a:ext cx="2305050" cy="936625"/>
            <a:chOff x="703" y="1480"/>
            <a:chExt cx="1479" cy="658"/>
          </a:xfrm>
        </p:grpSpPr>
        <p:sp>
          <p:nvSpPr>
            <p:cNvPr id="403517" name="Rectangle 61">
              <a:extLst>
                <a:ext uri="{FF2B5EF4-FFF2-40B4-BE49-F238E27FC236}">
                  <a16:creationId xmlns:a16="http://schemas.microsoft.com/office/drawing/2014/main" id="{2E6A5DA0-B340-45AB-9EFC-657313C97B99}"/>
                </a:ext>
              </a:extLst>
            </p:cNvPr>
            <p:cNvSpPr>
              <a:spLocks noChangeArrowheads="1"/>
            </p:cNvSpPr>
            <p:nvPr/>
          </p:nvSpPr>
          <p:spPr bwMode="auto">
            <a:xfrm>
              <a:off x="952" y="1548"/>
              <a:ext cx="991" cy="59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3518" name="Rectangle 62">
              <a:extLst>
                <a:ext uri="{FF2B5EF4-FFF2-40B4-BE49-F238E27FC236}">
                  <a16:creationId xmlns:a16="http://schemas.microsoft.com/office/drawing/2014/main" id="{66E8EB42-E642-41B2-ABC2-3958CB8758CD}"/>
                </a:ext>
              </a:extLst>
            </p:cNvPr>
            <p:cNvSpPr>
              <a:spLocks noChangeArrowheads="1"/>
            </p:cNvSpPr>
            <p:nvPr/>
          </p:nvSpPr>
          <p:spPr bwMode="auto">
            <a:xfrm>
              <a:off x="1224" y="1820"/>
              <a:ext cx="5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1600">
                  <a:solidFill>
                    <a:srgbClr val="000066"/>
                  </a:solidFill>
                  <a:latin typeface="Times New Roman" panose="02020603050405020304" pitchFamily="18" charset="0"/>
                  <a:ea typeface="楷体_GB2312" pitchFamily="49" charset="-122"/>
                </a:rPr>
                <a:t>RAM1</a:t>
              </a:r>
            </a:p>
          </p:txBody>
        </p:sp>
        <p:grpSp>
          <p:nvGrpSpPr>
            <p:cNvPr id="403519" name="Group 63">
              <a:extLst>
                <a:ext uri="{FF2B5EF4-FFF2-40B4-BE49-F238E27FC236}">
                  <a16:creationId xmlns:a16="http://schemas.microsoft.com/office/drawing/2014/main" id="{B0F9F9B8-11DC-4985-8A72-45B824E9E113}"/>
                </a:ext>
              </a:extLst>
            </p:cNvPr>
            <p:cNvGrpSpPr>
              <a:grpSpLocks/>
            </p:cNvGrpSpPr>
            <p:nvPr/>
          </p:nvGrpSpPr>
          <p:grpSpPr bwMode="auto">
            <a:xfrm>
              <a:off x="1725" y="1570"/>
              <a:ext cx="293" cy="548"/>
              <a:chOff x="2702" y="1110"/>
              <a:chExt cx="293" cy="548"/>
            </a:xfrm>
          </p:grpSpPr>
          <p:sp>
            <p:nvSpPr>
              <p:cNvPr id="403520" name="Rectangle 64">
                <a:extLst>
                  <a:ext uri="{FF2B5EF4-FFF2-40B4-BE49-F238E27FC236}">
                    <a16:creationId xmlns:a16="http://schemas.microsoft.com/office/drawing/2014/main" id="{932EAD84-FD72-4C0F-AFF4-180FF7801F44}"/>
                  </a:ext>
                </a:extLst>
              </p:cNvPr>
              <p:cNvSpPr>
                <a:spLocks noChangeArrowheads="1"/>
              </p:cNvSpPr>
              <p:nvPr/>
            </p:nvSpPr>
            <p:spPr bwMode="auto">
              <a:xfrm>
                <a:off x="2702" y="1110"/>
                <a:ext cx="293"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0</a:t>
                </a:r>
              </a:p>
              <a:p>
                <a:pPr algn="l">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7</a:t>
                </a:r>
              </a:p>
            </p:txBody>
          </p:sp>
          <p:sp>
            <p:nvSpPr>
              <p:cNvPr id="403521" name="Line 65">
                <a:extLst>
                  <a:ext uri="{FF2B5EF4-FFF2-40B4-BE49-F238E27FC236}">
                    <a16:creationId xmlns:a16="http://schemas.microsoft.com/office/drawing/2014/main" id="{AF8CAF34-1736-4186-B119-179A131880BC}"/>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03522" name="Group 66">
              <a:extLst>
                <a:ext uri="{FF2B5EF4-FFF2-40B4-BE49-F238E27FC236}">
                  <a16:creationId xmlns:a16="http://schemas.microsoft.com/office/drawing/2014/main" id="{0DCB3A1E-61F2-4677-BB68-D8C01C227922}"/>
                </a:ext>
              </a:extLst>
            </p:cNvPr>
            <p:cNvGrpSpPr>
              <a:grpSpLocks/>
            </p:cNvGrpSpPr>
            <p:nvPr/>
          </p:nvGrpSpPr>
          <p:grpSpPr bwMode="auto">
            <a:xfrm>
              <a:off x="952" y="1571"/>
              <a:ext cx="293" cy="516"/>
              <a:chOff x="2702" y="1110"/>
              <a:chExt cx="293" cy="516"/>
            </a:xfrm>
          </p:grpSpPr>
          <p:sp>
            <p:nvSpPr>
              <p:cNvPr id="403523" name="Rectangle 67">
                <a:extLst>
                  <a:ext uri="{FF2B5EF4-FFF2-40B4-BE49-F238E27FC236}">
                    <a16:creationId xmlns:a16="http://schemas.microsoft.com/office/drawing/2014/main" id="{A69749BC-94DD-468A-9669-FB12FDCBBA58}"/>
                  </a:ext>
                </a:extLst>
              </p:cNvPr>
              <p:cNvSpPr>
                <a:spLocks noChangeArrowheads="1"/>
              </p:cNvSpPr>
              <p:nvPr/>
            </p:nvSpPr>
            <p:spPr bwMode="auto">
              <a:xfrm>
                <a:off x="2702" y="1110"/>
                <a:ext cx="293"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66"/>
                    </a:solidFill>
                    <a:latin typeface="楷体_GB2312" pitchFamily="49" charset="-122"/>
                    <a:ea typeface="楷体_GB2312" pitchFamily="49" charset="-122"/>
                  </a:rPr>
                  <a:t>A</a:t>
                </a:r>
                <a:r>
                  <a:rPr kumimoji="1" lang="en-US" altLang="zh-CN" baseline="-25000">
                    <a:solidFill>
                      <a:srgbClr val="000066"/>
                    </a:solidFill>
                    <a:latin typeface="楷体_GB2312" pitchFamily="49" charset="-122"/>
                    <a:ea typeface="楷体_GB2312" pitchFamily="49" charset="-122"/>
                  </a:rPr>
                  <a:t>0</a:t>
                </a:r>
              </a:p>
              <a:p>
                <a:pPr algn="l">
                  <a:spcBef>
                    <a:spcPct val="50000"/>
                  </a:spcBef>
                </a:pPr>
                <a:r>
                  <a:rPr kumimoji="1" lang="en-US" altLang="zh-CN" sz="1600">
                    <a:solidFill>
                      <a:srgbClr val="000066"/>
                    </a:solidFill>
                    <a:latin typeface="楷体_GB2312" pitchFamily="49" charset="-122"/>
                    <a:ea typeface="楷体_GB2312" pitchFamily="49" charset="-122"/>
                  </a:rPr>
                  <a:t>A</a:t>
                </a:r>
                <a:r>
                  <a:rPr kumimoji="1" lang="en-US" altLang="zh-CN" sz="1600" baseline="-25000">
                    <a:solidFill>
                      <a:srgbClr val="000066"/>
                    </a:solidFill>
                    <a:latin typeface="楷体_GB2312" pitchFamily="49" charset="-122"/>
                    <a:ea typeface="楷体_GB2312" pitchFamily="49" charset="-122"/>
                  </a:rPr>
                  <a:t>12</a:t>
                </a:r>
              </a:p>
            </p:txBody>
          </p:sp>
          <p:sp>
            <p:nvSpPr>
              <p:cNvPr id="403524" name="Line 68">
                <a:extLst>
                  <a:ext uri="{FF2B5EF4-FFF2-40B4-BE49-F238E27FC236}">
                    <a16:creationId xmlns:a16="http://schemas.microsoft.com/office/drawing/2014/main" id="{DE04C9CB-0187-4384-9336-AC4B768ACC69}"/>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3525" name="Line 69">
              <a:extLst>
                <a:ext uri="{FF2B5EF4-FFF2-40B4-BE49-F238E27FC236}">
                  <a16:creationId xmlns:a16="http://schemas.microsoft.com/office/drawing/2014/main" id="{1591ED6D-541D-481C-8FA0-E9E427776753}"/>
                </a:ext>
              </a:extLst>
            </p:cNvPr>
            <p:cNvSpPr>
              <a:spLocks noChangeShapeType="1"/>
            </p:cNvSpPr>
            <p:nvPr/>
          </p:nvSpPr>
          <p:spPr bwMode="auto">
            <a:xfrm>
              <a:off x="1928" y="1798"/>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526" name="Line 70">
              <a:extLst>
                <a:ext uri="{FF2B5EF4-FFF2-40B4-BE49-F238E27FC236}">
                  <a16:creationId xmlns:a16="http://schemas.microsoft.com/office/drawing/2014/main" id="{62C8F7D3-0D27-4E3D-B2AD-41F46FC6A6A5}"/>
                </a:ext>
              </a:extLst>
            </p:cNvPr>
            <p:cNvSpPr>
              <a:spLocks noChangeShapeType="1"/>
            </p:cNvSpPr>
            <p:nvPr/>
          </p:nvSpPr>
          <p:spPr bwMode="auto">
            <a:xfrm>
              <a:off x="703" y="1866"/>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527" name="Line 71">
              <a:extLst>
                <a:ext uri="{FF2B5EF4-FFF2-40B4-BE49-F238E27FC236}">
                  <a16:creationId xmlns:a16="http://schemas.microsoft.com/office/drawing/2014/main" id="{1C4FCFDD-FD1B-4E6F-98D5-C23329DABCB1}"/>
                </a:ext>
              </a:extLst>
            </p:cNvPr>
            <p:cNvSpPr>
              <a:spLocks noChangeShapeType="1"/>
            </p:cNvSpPr>
            <p:nvPr/>
          </p:nvSpPr>
          <p:spPr bwMode="auto">
            <a:xfrm>
              <a:off x="2041" y="1730"/>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528" name="Line 72">
              <a:extLst>
                <a:ext uri="{FF2B5EF4-FFF2-40B4-BE49-F238E27FC236}">
                  <a16:creationId xmlns:a16="http://schemas.microsoft.com/office/drawing/2014/main" id="{B7A547D5-4D16-4A45-A423-7CAA76A93E18}"/>
                </a:ext>
              </a:extLst>
            </p:cNvPr>
            <p:cNvSpPr>
              <a:spLocks noChangeShapeType="1"/>
            </p:cNvSpPr>
            <p:nvPr/>
          </p:nvSpPr>
          <p:spPr bwMode="auto">
            <a:xfrm>
              <a:off x="794" y="1798"/>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3529" name="Rectangle 73">
              <a:extLst>
                <a:ext uri="{FF2B5EF4-FFF2-40B4-BE49-F238E27FC236}">
                  <a16:creationId xmlns:a16="http://schemas.microsoft.com/office/drawing/2014/main" id="{DE62B359-A496-4981-B6F8-F66414405A27}"/>
                </a:ext>
              </a:extLst>
            </p:cNvPr>
            <p:cNvSpPr>
              <a:spLocks noChangeArrowheads="1"/>
            </p:cNvSpPr>
            <p:nvPr/>
          </p:nvSpPr>
          <p:spPr bwMode="auto">
            <a:xfrm>
              <a:off x="1180" y="1548"/>
              <a:ext cx="343"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a:solidFill>
                    <a:srgbClr val="000066"/>
                  </a:solidFill>
                  <a:latin typeface="Times New Roman" panose="02020603050405020304" pitchFamily="18" charset="0"/>
                  <a:ea typeface="楷体_GB2312" pitchFamily="49" charset="-122"/>
                </a:rPr>
                <a:t>CE</a:t>
              </a:r>
              <a:r>
                <a:rPr kumimoji="1" lang="en-US" altLang="zh-CN" sz="1600" baseline="-25000">
                  <a:solidFill>
                    <a:srgbClr val="000066"/>
                  </a:solidFill>
                  <a:latin typeface="Times New Roman" panose="02020603050405020304" pitchFamily="18" charset="0"/>
                  <a:ea typeface="楷体_GB2312" pitchFamily="49" charset="-122"/>
                </a:rPr>
                <a:t>1</a:t>
              </a:r>
            </a:p>
          </p:txBody>
        </p:sp>
        <p:sp>
          <p:nvSpPr>
            <p:cNvPr id="403530" name="Line 74">
              <a:extLst>
                <a:ext uri="{FF2B5EF4-FFF2-40B4-BE49-F238E27FC236}">
                  <a16:creationId xmlns:a16="http://schemas.microsoft.com/office/drawing/2014/main" id="{6590F5D1-CC7F-4177-BC52-1065DDF06157}"/>
                </a:ext>
              </a:extLst>
            </p:cNvPr>
            <p:cNvSpPr>
              <a:spLocks noChangeShapeType="1"/>
            </p:cNvSpPr>
            <p:nvPr/>
          </p:nvSpPr>
          <p:spPr bwMode="auto">
            <a:xfrm>
              <a:off x="1246" y="1587"/>
              <a:ext cx="16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3531" name="Oval 75">
              <a:extLst>
                <a:ext uri="{FF2B5EF4-FFF2-40B4-BE49-F238E27FC236}">
                  <a16:creationId xmlns:a16="http://schemas.microsoft.com/office/drawing/2014/main" id="{235FF85A-9AF3-4953-83E5-C332B4C172F2}"/>
                </a:ext>
              </a:extLst>
            </p:cNvPr>
            <p:cNvSpPr>
              <a:spLocks noChangeArrowheads="1"/>
            </p:cNvSpPr>
            <p:nvPr/>
          </p:nvSpPr>
          <p:spPr bwMode="auto">
            <a:xfrm>
              <a:off x="1247" y="1480"/>
              <a:ext cx="91" cy="68"/>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3532" name="Rectangle 76">
            <a:extLst>
              <a:ext uri="{FF2B5EF4-FFF2-40B4-BE49-F238E27FC236}">
                <a16:creationId xmlns:a16="http://schemas.microsoft.com/office/drawing/2014/main" id="{A44C9B36-5E53-4FF6-B779-FEE5E0748D30}"/>
              </a:ext>
            </a:extLst>
          </p:cNvPr>
          <p:cNvSpPr>
            <a:spLocks noChangeArrowheads="1"/>
          </p:cNvSpPr>
          <p:nvPr/>
        </p:nvSpPr>
        <p:spPr bwMode="auto">
          <a:xfrm>
            <a:off x="1008063" y="3378200"/>
            <a:ext cx="2484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楷体_GB2312" pitchFamily="49" charset="-122"/>
                <a:ea typeface="楷体_GB2312" pitchFamily="49" charset="-122"/>
              </a:rPr>
              <a:t>系统地址线数</a:t>
            </a:r>
            <a:r>
              <a:rPr lang="en-US" altLang="zh-CN" sz="2400">
                <a:solidFill>
                  <a:srgbClr val="000066"/>
                </a:solidFill>
                <a:latin typeface="楷体_GB2312" pitchFamily="49" charset="-122"/>
                <a:ea typeface="楷体_GB2312" pitchFamily="49" charset="-122"/>
              </a:rPr>
              <a:t>=15</a:t>
            </a:r>
          </a:p>
        </p:txBody>
      </p:sp>
      <p:sp>
        <p:nvSpPr>
          <p:cNvPr id="403533" name="Rectangle 77">
            <a:extLst>
              <a:ext uri="{FF2B5EF4-FFF2-40B4-BE49-F238E27FC236}">
                <a16:creationId xmlns:a16="http://schemas.microsoft.com/office/drawing/2014/main" id="{E881F755-2D4E-4619-A61D-A234C3C1ADEC}"/>
              </a:ext>
            </a:extLst>
          </p:cNvPr>
          <p:cNvSpPr>
            <a:spLocks noChangeArrowheads="1"/>
          </p:cNvSpPr>
          <p:nvPr/>
        </p:nvSpPr>
        <p:spPr bwMode="auto">
          <a:xfrm>
            <a:off x="1042988" y="4159250"/>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imes New Roman" panose="02020603050405020304" pitchFamily="18" charset="0"/>
                <a:ea typeface="楷体_GB2312" pitchFamily="49" charset="-122"/>
              </a:rPr>
              <a:t>系统</a:t>
            </a:r>
            <a:r>
              <a:rPr lang="en-US" altLang="zh-CN" sz="2400">
                <a:solidFill>
                  <a:srgbClr val="000066"/>
                </a:solidFill>
                <a:latin typeface="Times New Roman" panose="02020603050405020304" pitchFamily="18" charset="0"/>
                <a:ea typeface="楷体_GB2312" pitchFamily="49" charset="-122"/>
              </a:rPr>
              <a:t>:A</a:t>
            </a:r>
            <a:r>
              <a:rPr lang="en-US" altLang="zh-CN" sz="2400" baseline="-25000">
                <a:solidFill>
                  <a:srgbClr val="000066"/>
                </a:solidFill>
                <a:latin typeface="Times New Roman" panose="02020603050405020304" pitchFamily="18" charset="0"/>
                <a:ea typeface="楷体_GB2312" pitchFamily="49" charset="-122"/>
              </a:rPr>
              <a:t>0</a:t>
            </a:r>
            <a:r>
              <a:rPr lang="en-US" altLang="zh-CN" sz="2400">
                <a:solidFill>
                  <a:srgbClr val="000066"/>
                </a:solidFill>
                <a:latin typeface="Times New Roman" panose="02020603050405020304" pitchFamily="18" charset="0"/>
                <a:ea typeface="楷体_GB2312" pitchFamily="49" charset="-122"/>
              </a:rPr>
              <a:t> ~ A</a:t>
            </a:r>
            <a:r>
              <a:rPr lang="en-US" altLang="zh-CN" sz="2400" baseline="-25000">
                <a:solidFill>
                  <a:srgbClr val="000066"/>
                </a:solidFill>
                <a:latin typeface="Times New Roman" panose="02020603050405020304" pitchFamily="18" charset="0"/>
                <a:ea typeface="楷体_GB2312" pitchFamily="49" charset="-122"/>
              </a:rPr>
              <a:t>14</a:t>
            </a:r>
            <a:r>
              <a:rPr lang="en-US" altLang="zh-CN" sz="2400">
                <a:solidFill>
                  <a:srgbClr val="000066"/>
                </a:solidFill>
                <a:latin typeface="Times New Roman" panose="02020603050405020304" pitchFamily="18" charset="0"/>
                <a:ea typeface="楷体_GB2312" pitchFamily="49" charset="-122"/>
              </a:rPr>
              <a:t> </a:t>
            </a:r>
          </a:p>
        </p:txBody>
      </p:sp>
      <p:sp>
        <p:nvSpPr>
          <p:cNvPr id="403534" name="Rectangle 78">
            <a:extLst>
              <a:ext uri="{FF2B5EF4-FFF2-40B4-BE49-F238E27FC236}">
                <a16:creationId xmlns:a16="http://schemas.microsoft.com/office/drawing/2014/main" id="{8B1F4F1A-51B0-4928-8719-54D71D6F410B}"/>
              </a:ext>
            </a:extLst>
          </p:cNvPr>
          <p:cNvSpPr>
            <a:spLocks noChangeArrowheads="1"/>
          </p:cNvSpPr>
          <p:nvPr/>
        </p:nvSpPr>
        <p:spPr bwMode="auto">
          <a:xfrm>
            <a:off x="1187450" y="4843463"/>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CC0000"/>
                </a:solidFill>
                <a:latin typeface="Times New Roman" panose="02020603050405020304" pitchFamily="18" charset="0"/>
                <a:ea typeface="楷体_GB2312" pitchFamily="49" charset="-122"/>
              </a:rPr>
              <a:t>A</a:t>
            </a:r>
            <a:r>
              <a:rPr lang="en-US" altLang="zh-CN" sz="2400" baseline="-25000">
                <a:solidFill>
                  <a:srgbClr val="CC0000"/>
                </a:solidFill>
                <a:latin typeface="Times New Roman" panose="02020603050405020304" pitchFamily="18" charset="0"/>
                <a:ea typeface="楷体_GB2312" pitchFamily="49" charset="-122"/>
              </a:rPr>
              <a:t>13</a:t>
            </a:r>
            <a:r>
              <a:rPr lang="en-US" altLang="zh-CN" sz="2400">
                <a:solidFill>
                  <a:srgbClr val="CC0000"/>
                </a:solidFill>
                <a:latin typeface="Times New Roman" panose="02020603050405020304" pitchFamily="18" charset="0"/>
                <a:ea typeface="楷体_GB2312" pitchFamily="49" charset="-122"/>
              </a:rPr>
              <a:t> ~ A</a:t>
            </a:r>
            <a:r>
              <a:rPr lang="en-US" altLang="zh-CN" sz="2400" baseline="-25000">
                <a:solidFill>
                  <a:srgbClr val="CC0000"/>
                </a:solidFill>
                <a:latin typeface="Times New Roman" panose="02020603050405020304" pitchFamily="18" charset="0"/>
                <a:ea typeface="楷体_GB2312" pitchFamily="49" charset="-122"/>
              </a:rPr>
              <a:t>14</a:t>
            </a:r>
            <a:r>
              <a:rPr lang="en-US" altLang="zh-CN" sz="2400">
                <a:solidFill>
                  <a:srgbClr val="CC0000"/>
                </a:solidFill>
                <a:latin typeface="Times New Roman" panose="02020603050405020304" pitchFamily="18" charset="0"/>
                <a:ea typeface="楷体_GB2312" pitchFamily="49" charset="-122"/>
              </a:rPr>
              <a:t>?</a:t>
            </a:r>
          </a:p>
        </p:txBody>
      </p:sp>
      <p:grpSp>
        <p:nvGrpSpPr>
          <p:cNvPr id="403550" name="Group 94">
            <a:extLst>
              <a:ext uri="{FF2B5EF4-FFF2-40B4-BE49-F238E27FC236}">
                <a16:creationId xmlns:a16="http://schemas.microsoft.com/office/drawing/2014/main" id="{22344DD3-8A98-4743-A48E-355062EF3A20}"/>
              </a:ext>
            </a:extLst>
          </p:cNvPr>
          <p:cNvGrpSpPr>
            <a:grpSpLocks/>
          </p:cNvGrpSpPr>
          <p:nvPr/>
        </p:nvGrpSpPr>
        <p:grpSpPr bwMode="auto">
          <a:xfrm>
            <a:off x="7200900" y="1700213"/>
            <a:ext cx="1344613" cy="4749800"/>
            <a:chOff x="4536" y="1071"/>
            <a:chExt cx="847" cy="2992"/>
          </a:xfrm>
        </p:grpSpPr>
        <p:grpSp>
          <p:nvGrpSpPr>
            <p:cNvPr id="403535" name="Group 79">
              <a:extLst>
                <a:ext uri="{FF2B5EF4-FFF2-40B4-BE49-F238E27FC236}">
                  <a16:creationId xmlns:a16="http://schemas.microsoft.com/office/drawing/2014/main" id="{C0AA7805-6798-4079-8712-F301395568FA}"/>
                </a:ext>
              </a:extLst>
            </p:cNvPr>
            <p:cNvGrpSpPr>
              <a:grpSpLocks/>
            </p:cNvGrpSpPr>
            <p:nvPr/>
          </p:nvGrpSpPr>
          <p:grpSpPr bwMode="auto">
            <a:xfrm>
              <a:off x="4544" y="1823"/>
              <a:ext cx="839" cy="747"/>
              <a:chOff x="3219" y="1728"/>
              <a:chExt cx="619" cy="768"/>
            </a:xfrm>
          </p:grpSpPr>
          <p:sp>
            <p:nvSpPr>
              <p:cNvPr id="403536" name="Rectangle 80">
                <a:extLst>
                  <a:ext uri="{FF2B5EF4-FFF2-40B4-BE49-F238E27FC236}">
                    <a16:creationId xmlns:a16="http://schemas.microsoft.com/office/drawing/2014/main" id="{A0625C83-E7D6-4BD0-833D-1541A6C478F3}"/>
                  </a:ext>
                </a:extLst>
              </p:cNvPr>
              <p:cNvSpPr>
                <a:spLocks noChangeArrowheads="1"/>
              </p:cNvSpPr>
              <p:nvPr/>
            </p:nvSpPr>
            <p:spPr bwMode="auto">
              <a:xfrm>
                <a:off x="3262" y="1728"/>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2000H</a:t>
                </a:r>
              </a:p>
              <a:p>
                <a:pPr eaLnBrk="0" hangingPunct="0"/>
                <a:r>
                  <a:rPr kumimoji="1" lang="en-US" altLang="zh-CN" sz="1200">
                    <a:latin typeface="Times New Roman" panose="02020603050405020304" pitchFamily="18" charset="0"/>
                    <a:ea typeface="楷体_GB2312" pitchFamily="49" charset="-122"/>
                  </a:rPr>
                  <a:t>2001H</a:t>
                </a:r>
              </a:p>
              <a:p>
                <a:pPr eaLnBrk="0" hangingPunct="0"/>
                <a:r>
                  <a:rPr kumimoji="1" lang="en-US" altLang="zh-CN" sz="1200">
                    <a:latin typeface="Times New Roman" panose="02020603050405020304" pitchFamily="18" charset="0"/>
                    <a:ea typeface="楷体_GB2312" pitchFamily="49" charset="-122"/>
                  </a:rPr>
                  <a:t>2002H</a:t>
                </a:r>
              </a:p>
              <a:p>
                <a:pPr eaLnBrk="0" hangingPunct="0"/>
                <a:r>
                  <a:rPr kumimoji="1" lang="en-US" altLang="zh-CN" sz="1200">
                    <a:latin typeface="Times New Roman" panose="02020603050405020304" pitchFamily="18" charset="0"/>
                    <a:ea typeface="楷体_GB2312" pitchFamily="49" charset="-122"/>
                  </a:rPr>
                  <a:t>┇</a:t>
                </a:r>
              </a:p>
              <a:p>
                <a:pPr eaLnBrk="0" hangingPunct="0"/>
                <a:r>
                  <a:rPr kumimoji="1" lang="en-US" altLang="zh-CN" sz="1200">
                    <a:latin typeface="Times New Roman" panose="02020603050405020304" pitchFamily="18" charset="0"/>
                    <a:ea typeface="楷体_GB2312" pitchFamily="49" charset="-122"/>
                  </a:rPr>
                  <a:t>3FFFH </a:t>
                </a:r>
              </a:p>
              <a:p>
                <a:pPr eaLnBrk="0" hangingPunct="0"/>
                <a:endParaRPr kumimoji="1" lang="en-US" altLang="zh-CN" sz="1200">
                  <a:latin typeface="Times New Roman" panose="02020603050405020304" pitchFamily="18" charset="0"/>
                  <a:ea typeface="楷体_GB2312" pitchFamily="49" charset="-122"/>
                </a:endParaRPr>
              </a:p>
            </p:txBody>
          </p:sp>
          <p:sp>
            <p:nvSpPr>
              <p:cNvPr id="403537" name="Rectangle 81">
                <a:extLst>
                  <a:ext uri="{FF2B5EF4-FFF2-40B4-BE49-F238E27FC236}">
                    <a16:creationId xmlns:a16="http://schemas.microsoft.com/office/drawing/2014/main" id="{6D028EE4-EA67-4CDF-8387-3E52A2EC8FCD}"/>
                  </a:ext>
                </a:extLst>
              </p:cNvPr>
              <p:cNvSpPr>
                <a:spLocks noChangeArrowheads="1"/>
              </p:cNvSpPr>
              <p:nvPr/>
            </p:nvSpPr>
            <p:spPr bwMode="auto">
              <a:xfrm>
                <a:off x="3219" y="1728"/>
                <a:ext cx="619" cy="768"/>
              </a:xfrm>
              <a:prstGeom prst="rect">
                <a:avLst/>
              </a:prstGeom>
              <a:noFill/>
              <a:ln w="19050">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03538" name="Group 82">
              <a:extLst>
                <a:ext uri="{FF2B5EF4-FFF2-40B4-BE49-F238E27FC236}">
                  <a16:creationId xmlns:a16="http://schemas.microsoft.com/office/drawing/2014/main" id="{3CBE582F-BBE8-4059-8D63-AF629B0C7077}"/>
                </a:ext>
              </a:extLst>
            </p:cNvPr>
            <p:cNvGrpSpPr>
              <a:grpSpLocks/>
            </p:cNvGrpSpPr>
            <p:nvPr/>
          </p:nvGrpSpPr>
          <p:grpSpPr bwMode="auto">
            <a:xfrm>
              <a:off x="4544" y="2570"/>
              <a:ext cx="839" cy="747"/>
              <a:chOff x="3219" y="2496"/>
              <a:chExt cx="619" cy="768"/>
            </a:xfrm>
          </p:grpSpPr>
          <p:sp>
            <p:nvSpPr>
              <p:cNvPr id="403539" name="Rectangle 83">
                <a:extLst>
                  <a:ext uri="{FF2B5EF4-FFF2-40B4-BE49-F238E27FC236}">
                    <a16:creationId xmlns:a16="http://schemas.microsoft.com/office/drawing/2014/main" id="{71B14B78-44E8-4C3B-9705-6FAE386D9C21}"/>
                  </a:ext>
                </a:extLst>
              </p:cNvPr>
              <p:cNvSpPr>
                <a:spLocks noChangeArrowheads="1"/>
              </p:cNvSpPr>
              <p:nvPr/>
            </p:nvSpPr>
            <p:spPr bwMode="auto">
              <a:xfrm>
                <a:off x="3262" y="2496"/>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4000H</a:t>
                </a:r>
              </a:p>
              <a:p>
                <a:pPr eaLnBrk="0" hangingPunct="0"/>
                <a:r>
                  <a:rPr kumimoji="1" lang="en-US" altLang="zh-CN" sz="1200">
                    <a:latin typeface="Times New Roman" panose="02020603050405020304" pitchFamily="18" charset="0"/>
                    <a:ea typeface="楷体_GB2312" pitchFamily="49" charset="-122"/>
                  </a:rPr>
                  <a:t>400H</a:t>
                </a:r>
              </a:p>
              <a:p>
                <a:pPr eaLnBrk="0" hangingPunct="0"/>
                <a:r>
                  <a:rPr kumimoji="1" lang="en-US" altLang="zh-CN" sz="1200">
                    <a:latin typeface="Times New Roman" panose="02020603050405020304" pitchFamily="18" charset="0"/>
                    <a:ea typeface="楷体_GB2312" pitchFamily="49" charset="-122"/>
                  </a:rPr>
                  <a:t>4002H</a:t>
                </a:r>
              </a:p>
              <a:p>
                <a:pPr eaLnBrk="0" hangingPunct="0"/>
                <a:r>
                  <a:rPr kumimoji="1" lang="en-US" altLang="zh-CN" sz="1200">
                    <a:latin typeface="Times New Roman" panose="02020603050405020304" pitchFamily="18" charset="0"/>
                    <a:ea typeface="楷体_GB2312" pitchFamily="49" charset="-122"/>
                  </a:rPr>
                  <a:t>┇</a:t>
                </a:r>
              </a:p>
              <a:p>
                <a:pPr eaLnBrk="0" hangingPunct="0"/>
                <a:r>
                  <a:rPr kumimoji="1" lang="en-US" altLang="zh-CN" sz="1200">
                    <a:latin typeface="Times New Roman" panose="02020603050405020304" pitchFamily="18" charset="0"/>
                    <a:ea typeface="楷体_GB2312" pitchFamily="49" charset="-122"/>
                  </a:rPr>
                  <a:t>5FFFH </a:t>
                </a:r>
              </a:p>
              <a:p>
                <a:pPr eaLnBrk="0" hangingPunct="0"/>
                <a:endParaRPr kumimoji="1" lang="en-US" altLang="zh-CN" sz="1200">
                  <a:latin typeface="Times New Roman" panose="02020603050405020304" pitchFamily="18" charset="0"/>
                  <a:ea typeface="楷体_GB2312" pitchFamily="49" charset="-122"/>
                </a:endParaRPr>
              </a:p>
            </p:txBody>
          </p:sp>
          <p:sp>
            <p:nvSpPr>
              <p:cNvPr id="403540" name="Rectangle 84">
                <a:extLst>
                  <a:ext uri="{FF2B5EF4-FFF2-40B4-BE49-F238E27FC236}">
                    <a16:creationId xmlns:a16="http://schemas.microsoft.com/office/drawing/2014/main" id="{7FB67EA3-E837-474F-8264-9F0A6E9796C7}"/>
                  </a:ext>
                </a:extLst>
              </p:cNvPr>
              <p:cNvSpPr>
                <a:spLocks noChangeArrowheads="1"/>
              </p:cNvSpPr>
              <p:nvPr/>
            </p:nvSpPr>
            <p:spPr bwMode="auto">
              <a:xfrm>
                <a:off x="3219" y="2496"/>
                <a:ext cx="619" cy="768"/>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03541" name="Group 85">
              <a:extLst>
                <a:ext uri="{FF2B5EF4-FFF2-40B4-BE49-F238E27FC236}">
                  <a16:creationId xmlns:a16="http://schemas.microsoft.com/office/drawing/2014/main" id="{28B2E75C-C33B-490B-84DC-7C60F5C652FE}"/>
                </a:ext>
              </a:extLst>
            </p:cNvPr>
            <p:cNvGrpSpPr>
              <a:grpSpLocks/>
            </p:cNvGrpSpPr>
            <p:nvPr/>
          </p:nvGrpSpPr>
          <p:grpSpPr bwMode="auto">
            <a:xfrm>
              <a:off x="4544" y="3317"/>
              <a:ext cx="839" cy="746"/>
              <a:chOff x="3219" y="3264"/>
              <a:chExt cx="619" cy="768"/>
            </a:xfrm>
          </p:grpSpPr>
          <p:sp>
            <p:nvSpPr>
              <p:cNvPr id="403542" name="Rectangle 86">
                <a:extLst>
                  <a:ext uri="{FF2B5EF4-FFF2-40B4-BE49-F238E27FC236}">
                    <a16:creationId xmlns:a16="http://schemas.microsoft.com/office/drawing/2014/main" id="{976DC267-3D40-4A94-82AC-4C0330482A7B}"/>
                  </a:ext>
                </a:extLst>
              </p:cNvPr>
              <p:cNvSpPr>
                <a:spLocks noChangeArrowheads="1"/>
              </p:cNvSpPr>
              <p:nvPr/>
            </p:nvSpPr>
            <p:spPr bwMode="auto">
              <a:xfrm>
                <a:off x="3262" y="3264"/>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6000H</a:t>
                </a:r>
              </a:p>
              <a:p>
                <a:pPr eaLnBrk="0" hangingPunct="0"/>
                <a:r>
                  <a:rPr kumimoji="1" lang="en-US" altLang="zh-CN" sz="1200">
                    <a:latin typeface="Times New Roman" panose="02020603050405020304" pitchFamily="18" charset="0"/>
                    <a:ea typeface="楷体_GB2312" pitchFamily="49" charset="-122"/>
                  </a:rPr>
                  <a:t>6001H</a:t>
                </a:r>
              </a:p>
              <a:p>
                <a:pPr eaLnBrk="0" hangingPunct="0"/>
                <a:r>
                  <a:rPr kumimoji="1" lang="en-US" altLang="zh-CN" sz="1200">
                    <a:latin typeface="Times New Roman" panose="02020603050405020304" pitchFamily="18" charset="0"/>
                    <a:ea typeface="楷体_GB2312" pitchFamily="49" charset="-122"/>
                  </a:rPr>
                  <a:t>6002H</a:t>
                </a:r>
              </a:p>
              <a:p>
                <a:pPr eaLnBrk="0" hangingPunct="0"/>
                <a:r>
                  <a:rPr kumimoji="1" lang="en-US" altLang="zh-CN" sz="1200">
                    <a:latin typeface="Times New Roman" panose="02020603050405020304" pitchFamily="18" charset="0"/>
                    <a:ea typeface="楷体_GB2312" pitchFamily="49" charset="-122"/>
                  </a:rPr>
                  <a:t>┇</a:t>
                </a:r>
              </a:p>
              <a:p>
                <a:pPr eaLnBrk="0" hangingPunct="0"/>
                <a:r>
                  <a:rPr kumimoji="1" lang="en-US" altLang="zh-CN" sz="1200">
                    <a:latin typeface="Times New Roman" panose="02020603050405020304" pitchFamily="18" charset="0"/>
                    <a:ea typeface="楷体_GB2312" pitchFamily="49" charset="-122"/>
                  </a:rPr>
                  <a:t>7FFFH </a:t>
                </a:r>
              </a:p>
              <a:p>
                <a:pPr eaLnBrk="0" hangingPunct="0"/>
                <a:endParaRPr kumimoji="1" lang="en-US" altLang="zh-CN" sz="1200">
                  <a:latin typeface="Times New Roman" panose="02020603050405020304" pitchFamily="18" charset="0"/>
                  <a:ea typeface="楷体_GB2312" pitchFamily="49" charset="-122"/>
                </a:endParaRPr>
              </a:p>
            </p:txBody>
          </p:sp>
          <p:sp>
            <p:nvSpPr>
              <p:cNvPr id="403543" name="Rectangle 87">
                <a:extLst>
                  <a:ext uri="{FF2B5EF4-FFF2-40B4-BE49-F238E27FC236}">
                    <a16:creationId xmlns:a16="http://schemas.microsoft.com/office/drawing/2014/main" id="{754DDE76-E971-4E7D-B030-EBD46EE1B284}"/>
                  </a:ext>
                </a:extLst>
              </p:cNvPr>
              <p:cNvSpPr>
                <a:spLocks noChangeArrowheads="1"/>
              </p:cNvSpPr>
              <p:nvPr/>
            </p:nvSpPr>
            <p:spPr bwMode="auto">
              <a:xfrm>
                <a:off x="3219" y="3264"/>
                <a:ext cx="619" cy="768"/>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03544" name="Group 88">
              <a:extLst>
                <a:ext uri="{FF2B5EF4-FFF2-40B4-BE49-F238E27FC236}">
                  <a16:creationId xmlns:a16="http://schemas.microsoft.com/office/drawing/2014/main" id="{9F1B1D45-E79E-4E4D-9C32-626C81CC117A}"/>
                </a:ext>
              </a:extLst>
            </p:cNvPr>
            <p:cNvGrpSpPr>
              <a:grpSpLocks/>
            </p:cNvGrpSpPr>
            <p:nvPr/>
          </p:nvGrpSpPr>
          <p:grpSpPr bwMode="auto">
            <a:xfrm>
              <a:off x="4536" y="1071"/>
              <a:ext cx="839" cy="748"/>
              <a:chOff x="4536" y="1321"/>
              <a:chExt cx="839" cy="748"/>
            </a:xfrm>
          </p:grpSpPr>
          <p:grpSp>
            <p:nvGrpSpPr>
              <p:cNvPr id="403545" name="Group 89">
                <a:extLst>
                  <a:ext uri="{FF2B5EF4-FFF2-40B4-BE49-F238E27FC236}">
                    <a16:creationId xmlns:a16="http://schemas.microsoft.com/office/drawing/2014/main" id="{2BA92FA0-B54F-4AF7-901A-F57384A5432C}"/>
                  </a:ext>
                </a:extLst>
              </p:cNvPr>
              <p:cNvGrpSpPr>
                <a:grpSpLocks/>
              </p:cNvGrpSpPr>
              <p:nvPr/>
            </p:nvGrpSpPr>
            <p:grpSpPr bwMode="auto">
              <a:xfrm>
                <a:off x="4536" y="1321"/>
                <a:ext cx="839" cy="746"/>
                <a:chOff x="3219" y="960"/>
                <a:chExt cx="619" cy="768"/>
              </a:xfrm>
            </p:grpSpPr>
            <p:sp>
              <p:nvSpPr>
                <p:cNvPr id="403546" name="Rectangle 90">
                  <a:extLst>
                    <a:ext uri="{FF2B5EF4-FFF2-40B4-BE49-F238E27FC236}">
                      <a16:creationId xmlns:a16="http://schemas.microsoft.com/office/drawing/2014/main" id="{D6B0FB43-3DB8-4084-980D-FF6D4BF9ABCF}"/>
                    </a:ext>
                  </a:extLst>
                </p:cNvPr>
                <p:cNvSpPr>
                  <a:spLocks noChangeArrowheads="1"/>
                </p:cNvSpPr>
                <p:nvPr/>
              </p:nvSpPr>
              <p:spPr bwMode="auto">
                <a:xfrm>
                  <a:off x="3262" y="960"/>
                  <a:ext cx="533" cy="768"/>
                </a:xfrm>
                <a:prstGeom prst="rect">
                  <a:avLst/>
                </a:prstGeom>
                <a:noFill/>
                <a:ln w="12700">
                  <a:solidFill>
                    <a:srgbClr val="000000">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0000H</a:t>
                  </a:r>
                </a:p>
                <a:p>
                  <a:pPr eaLnBrk="0" hangingPunct="0"/>
                  <a:r>
                    <a:rPr kumimoji="1" lang="en-US" altLang="zh-CN" sz="1200">
                      <a:latin typeface="Times New Roman" panose="02020603050405020304" pitchFamily="18" charset="0"/>
                      <a:ea typeface="楷体_GB2312" pitchFamily="49" charset="-122"/>
                    </a:rPr>
                    <a:t>0001H</a:t>
                  </a:r>
                </a:p>
                <a:p>
                  <a:pPr eaLnBrk="0" hangingPunct="0"/>
                  <a:r>
                    <a:rPr kumimoji="1" lang="en-US" altLang="zh-CN" sz="1200">
                      <a:latin typeface="Times New Roman" panose="02020603050405020304" pitchFamily="18" charset="0"/>
                      <a:ea typeface="楷体_GB2312" pitchFamily="49" charset="-122"/>
                    </a:rPr>
                    <a:t>0002H</a:t>
                  </a:r>
                </a:p>
                <a:p>
                  <a:pPr eaLnBrk="0" hangingPunct="0"/>
                  <a:r>
                    <a:rPr kumimoji="1" lang="en-US" altLang="zh-CN" sz="1200">
                      <a:latin typeface="Times New Roman" panose="02020603050405020304" pitchFamily="18" charset="0"/>
                      <a:ea typeface="楷体_GB2312" pitchFamily="49" charset="-122"/>
                    </a:rPr>
                    <a:t>┇</a:t>
                  </a:r>
                </a:p>
                <a:p>
                  <a:pPr eaLnBrk="0" hangingPunct="0"/>
                  <a:r>
                    <a:rPr kumimoji="1" lang="en-US" altLang="zh-CN" sz="1200">
                      <a:latin typeface="Times New Roman" panose="02020603050405020304" pitchFamily="18" charset="0"/>
                      <a:ea typeface="楷体_GB2312" pitchFamily="49" charset="-122"/>
                    </a:rPr>
                    <a:t>1FFFH</a:t>
                  </a:r>
                </a:p>
                <a:p>
                  <a:pPr eaLnBrk="0" hangingPunct="0"/>
                  <a:endParaRPr kumimoji="1" lang="en-US" altLang="zh-CN" sz="1200">
                    <a:latin typeface="Times New Roman" panose="02020603050405020304" pitchFamily="18" charset="0"/>
                    <a:ea typeface="楷体_GB2312" pitchFamily="49" charset="-122"/>
                  </a:endParaRPr>
                </a:p>
              </p:txBody>
            </p:sp>
            <p:sp>
              <p:nvSpPr>
                <p:cNvPr id="403547" name="Rectangle 91">
                  <a:extLst>
                    <a:ext uri="{FF2B5EF4-FFF2-40B4-BE49-F238E27FC236}">
                      <a16:creationId xmlns:a16="http://schemas.microsoft.com/office/drawing/2014/main" id="{52BCFC6F-B6F1-4580-A7F2-75A8203AA6AD}"/>
                    </a:ext>
                  </a:extLst>
                </p:cNvPr>
                <p:cNvSpPr>
                  <a:spLocks noChangeArrowheads="1"/>
                </p:cNvSpPr>
                <p:nvPr/>
              </p:nvSpPr>
              <p:spPr bwMode="auto">
                <a:xfrm>
                  <a:off x="3219" y="960"/>
                  <a:ext cx="619" cy="768"/>
                </a:xfrm>
                <a:prstGeom prst="rect">
                  <a:avLst/>
                </a:prstGeom>
                <a:noFill/>
                <a:ln w="127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3548" name="Line 92">
                <a:extLst>
                  <a:ext uri="{FF2B5EF4-FFF2-40B4-BE49-F238E27FC236}">
                    <a16:creationId xmlns:a16="http://schemas.microsoft.com/office/drawing/2014/main" id="{1CA68162-3701-427C-B7B7-CAECA9DFE9B1}"/>
                  </a:ext>
                </a:extLst>
              </p:cNvPr>
              <p:cNvSpPr>
                <a:spLocks noChangeShapeType="1"/>
              </p:cNvSpPr>
              <p:nvPr/>
            </p:nvSpPr>
            <p:spPr bwMode="auto">
              <a:xfrm flipH="1">
                <a:off x="4536" y="1321"/>
                <a:ext cx="4" cy="748"/>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3549" name="Rectangle 93">
            <a:extLst>
              <a:ext uri="{FF2B5EF4-FFF2-40B4-BE49-F238E27FC236}">
                <a16:creationId xmlns:a16="http://schemas.microsoft.com/office/drawing/2014/main" id="{285496EB-EDB7-4EBC-9E89-DFDC69B1CAAA}"/>
              </a:ext>
            </a:extLst>
          </p:cNvPr>
          <p:cNvSpPr>
            <a:spLocks noChangeArrowheads="1"/>
          </p:cNvSpPr>
          <p:nvPr/>
        </p:nvSpPr>
        <p:spPr bwMode="auto">
          <a:xfrm>
            <a:off x="1116013" y="2106613"/>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imes New Roman" panose="02020603050405020304" pitchFamily="18" charset="0"/>
                <a:ea typeface="楷体_GB2312" pitchFamily="49" charset="-122"/>
              </a:rPr>
              <a:t>芯片</a:t>
            </a:r>
            <a:r>
              <a:rPr lang="en-US" altLang="zh-CN" sz="2400">
                <a:solidFill>
                  <a:srgbClr val="000066"/>
                </a:solidFill>
                <a:latin typeface="Times New Roman" panose="02020603050405020304" pitchFamily="18" charset="0"/>
                <a:ea typeface="楷体_GB2312" pitchFamily="49" charset="-122"/>
              </a:rPr>
              <a:t>:A</a:t>
            </a:r>
            <a:r>
              <a:rPr lang="en-US" altLang="zh-CN" sz="2400" baseline="-25000">
                <a:solidFill>
                  <a:srgbClr val="000066"/>
                </a:solidFill>
                <a:latin typeface="Times New Roman" panose="02020603050405020304" pitchFamily="18" charset="0"/>
                <a:ea typeface="楷体_GB2312" pitchFamily="49" charset="-122"/>
              </a:rPr>
              <a:t>0</a:t>
            </a:r>
            <a:r>
              <a:rPr lang="en-US" altLang="zh-CN" sz="2400">
                <a:solidFill>
                  <a:srgbClr val="000066"/>
                </a:solidFill>
                <a:latin typeface="Times New Roman" panose="02020603050405020304" pitchFamily="18" charset="0"/>
                <a:ea typeface="楷体_GB2312" pitchFamily="49" charset="-122"/>
              </a:rPr>
              <a:t> ~ A</a:t>
            </a:r>
            <a:r>
              <a:rPr lang="en-US" altLang="zh-CN" sz="2400" baseline="-25000">
                <a:solidFill>
                  <a:srgbClr val="000066"/>
                </a:solidFill>
                <a:latin typeface="Times New Roman" panose="02020603050405020304" pitchFamily="18" charset="0"/>
                <a:ea typeface="楷体_GB2312" pitchFamily="49" charset="-122"/>
              </a:rPr>
              <a:t>12</a:t>
            </a:r>
            <a:r>
              <a:rPr lang="en-US" altLang="zh-CN" sz="2400">
                <a:solidFill>
                  <a:srgbClr val="000066"/>
                </a:solidFill>
                <a:latin typeface="Times New Roman" panose="02020603050405020304" pitchFamily="18" charset="0"/>
                <a:ea typeface="楷体_GB2312"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3465"/>
                                        </p:tgtEl>
                                        <p:attrNameLst>
                                          <p:attrName>style.visibility</p:attrName>
                                        </p:attrNameLst>
                                      </p:cBhvr>
                                      <p:to>
                                        <p:strVal val="visible"/>
                                      </p:to>
                                    </p:set>
                                    <p:animEffect transition="in" filter="strips(downRight)">
                                      <p:cBhvr>
                                        <p:cTn id="7" dur="500"/>
                                        <p:tgtEl>
                                          <p:spTgt spid="4034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3466"/>
                                        </p:tgtEl>
                                        <p:attrNameLst>
                                          <p:attrName>style.visibility</p:attrName>
                                        </p:attrNameLst>
                                      </p:cBhvr>
                                      <p:to>
                                        <p:strVal val="visible"/>
                                      </p:to>
                                    </p:set>
                                    <p:animEffect transition="in" filter="box(in)">
                                      <p:cBhvr>
                                        <p:cTn id="12" dur="500"/>
                                        <p:tgtEl>
                                          <p:spTgt spid="4034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3549"/>
                                        </p:tgtEl>
                                        <p:attrNameLst>
                                          <p:attrName>style.visibility</p:attrName>
                                        </p:attrNameLst>
                                      </p:cBhvr>
                                      <p:to>
                                        <p:strVal val="visible"/>
                                      </p:to>
                                    </p:set>
                                    <p:animEffect transition="in" filter="strips(downRight)">
                                      <p:cBhvr>
                                        <p:cTn id="17" dur="500"/>
                                        <p:tgtEl>
                                          <p:spTgt spid="4035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03482"/>
                                        </p:tgtEl>
                                        <p:attrNameLst>
                                          <p:attrName>style.visibility</p:attrName>
                                        </p:attrNameLst>
                                      </p:cBhvr>
                                      <p:to>
                                        <p:strVal val="visible"/>
                                      </p:to>
                                    </p:set>
                                    <p:animEffect transition="in" filter="strips(downRight)">
                                      <p:cBhvr>
                                        <p:cTn id="22" dur="500"/>
                                        <p:tgtEl>
                                          <p:spTgt spid="4034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03532"/>
                                        </p:tgtEl>
                                        <p:attrNameLst>
                                          <p:attrName>style.visibility</p:attrName>
                                        </p:attrNameLst>
                                      </p:cBhvr>
                                      <p:to>
                                        <p:strVal val="visible"/>
                                      </p:to>
                                    </p:set>
                                    <p:animEffect transition="in" filter="strips(downRight)">
                                      <p:cBhvr>
                                        <p:cTn id="27" dur="500"/>
                                        <p:tgtEl>
                                          <p:spTgt spid="4035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03533"/>
                                        </p:tgtEl>
                                        <p:attrNameLst>
                                          <p:attrName>style.visibility</p:attrName>
                                        </p:attrNameLst>
                                      </p:cBhvr>
                                      <p:to>
                                        <p:strVal val="visible"/>
                                      </p:to>
                                    </p:set>
                                    <p:animEffect transition="in" filter="strips(downRight)">
                                      <p:cBhvr>
                                        <p:cTn id="32" dur="500"/>
                                        <p:tgtEl>
                                          <p:spTgt spid="4035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3484"/>
                                        </p:tgtEl>
                                        <p:attrNameLst>
                                          <p:attrName>style.visibility</p:attrName>
                                        </p:attrNameLst>
                                      </p:cBhvr>
                                      <p:to>
                                        <p:strVal val="visible"/>
                                      </p:to>
                                    </p:set>
                                    <p:animEffect transition="in" filter="box(in)">
                                      <p:cBhvr>
                                        <p:cTn id="37" dur="500"/>
                                        <p:tgtEl>
                                          <p:spTgt spid="4034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3500"/>
                                        </p:tgtEl>
                                        <p:attrNameLst>
                                          <p:attrName>style.visibility</p:attrName>
                                        </p:attrNameLst>
                                      </p:cBhvr>
                                      <p:to>
                                        <p:strVal val="visible"/>
                                      </p:to>
                                    </p:set>
                                    <p:animEffect transition="in" filter="box(in)">
                                      <p:cBhvr>
                                        <p:cTn id="42" dur="500"/>
                                        <p:tgtEl>
                                          <p:spTgt spid="4035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03516"/>
                                        </p:tgtEl>
                                        <p:attrNameLst>
                                          <p:attrName>style.visibility</p:attrName>
                                        </p:attrNameLst>
                                      </p:cBhvr>
                                      <p:to>
                                        <p:strVal val="visible"/>
                                      </p:to>
                                    </p:set>
                                    <p:animEffect transition="in" filter="box(in)">
                                      <p:cBhvr>
                                        <p:cTn id="47" dur="500"/>
                                        <p:tgtEl>
                                          <p:spTgt spid="4035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403483"/>
                                        </p:tgtEl>
                                        <p:attrNameLst>
                                          <p:attrName>style.visibility</p:attrName>
                                        </p:attrNameLst>
                                      </p:cBhvr>
                                      <p:to>
                                        <p:strVal val="visible"/>
                                      </p:to>
                                    </p:set>
                                    <p:animEffect transition="in" filter="wipe(up)">
                                      <p:cBhvr>
                                        <p:cTn id="52" dur="500"/>
                                        <p:tgtEl>
                                          <p:spTgt spid="4034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403534"/>
                                        </p:tgtEl>
                                        <p:attrNameLst>
                                          <p:attrName>style.visibility</p:attrName>
                                        </p:attrNameLst>
                                      </p:cBhvr>
                                      <p:to>
                                        <p:strVal val="visible"/>
                                      </p:to>
                                    </p:set>
                                    <p:animEffect transition="in" filter="strips(downRight)">
                                      <p:cBhvr>
                                        <p:cTn id="57" dur="500"/>
                                        <p:tgtEl>
                                          <p:spTgt spid="4035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40346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03461"/>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403462"/>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03463"/>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8" presetClass="emph" presetSubtype="0" fill="hold" nodeType="clickEffect">
                                  <p:stCondLst>
                                    <p:cond delay="0"/>
                                  </p:stCondLst>
                                  <p:childTnLst>
                                    <p:animRot by="21600000">
                                      <p:cBhvr>
                                        <p:cTn id="71" dur="2000" fill="hold"/>
                                        <p:tgtEl>
                                          <p:spTgt spid="403460"/>
                                        </p:tgtEl>
                                        <p:attrNameLst>
                                          <p:attrName>r</p:attrName>
                                        </p:attrNameLst>
                                      </p:cBhvr>
                                    </p:animRot>
                                  </p:childTnLst>
                                </p:cTn>
                              </p:par>
                              <p:par>
                                <p:cTn id="72" presetID="8" presetClass="emph" presetSubtype="0" fill="hold" nodeType="withEffect">
                                  <p:stCondLst>
                                    <p:cond delay="0"/>
                                  </p:stCondLst>
                                  <p:childTnLst>
                                    <p:animRot by="21600000">
                                      <p:cBhvr>
                                        <p:cTn id="73" dur="2000" fill="hold"/>
                                        <p:tgtEl>
                                          <p:spTgt spid="403461"/>
                                        </p:tgtEl>
                                        <p:attrNameLst>
                                          <p:attrName>r</p:attrName>
                                        </p:attrNameLst>
                                      </p:cBhvr>
                                    </p:animRot>
                                  </p:childTnLst>
                                </p:cTn>
                              </p:par>
                              <p:par>
                                <p:cTn id="74" presetID="8" presetClass="emph" presetSubtype="0" fill="hold" nodeType="withEffect">
                                  <p:stCondLst>
                                    <p:cond delay="0"/>
                                  </p:stCondLst>
                                  <p:childTnLst>
                                    <p:animRot by="21600000">
                                      <p:cBhvr>
                                        <p:cTn id="75" dur="2000" fill="hold"/>
                                        <p:tgtEl>
                                          <p:spTgt spid="403462"/>
                                        </p:tgtEl>
                                        <p:attrNameLst>
                                          <p:attrName>r</p:attrName>
                                        </p:attrNameLst>
                                      </p:cBhvr>
                                    </p:animRot>
                                  </p:childTnLst>
                                </p:cTn>
                              </p:par>
                              <p:par>
                                <p:cTn id="76" presetID="8" presetClass="emph" presetSubtype="0" fill="hold" nodeType="withEffect">
                                  <p:stCondLst>
                                    <p:cond delay="0"/>
                                  </p:stCondLst>
                                  <p:childTnLst>
                                    <p:animRot by="21600000">
                                      <p:cBhvr>
                                        <p:cTn id="77" dur="2000" fill="hold"/>
                                        <p:tgtEl>
                                          <p:spTgt spid="403463"/>
                                        </p:tgtEl>
                                        <p:attrNameLst>
                                          <p:attrName>r</p:attrName>
                                        </p:attrNameLst>
                                      </p:cBhvr>
                                    </p:animRo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403550"/>
                                        </p:tgtEl>
                                        <p:attrNameLst>
                                          <p:attrName>style.visibility</p:attrName>
                                        </p:attrNameLst>
                                      </p:cBhvr>
                                      <p:to>
                                        <p:strVal val="visible"/>
                                      </p:to>
                                    </p:set>
                                    <p:animEffect transition="in" filter="wipe(up)">
                                      <p:cBhvr>
                                        <p:cTn id="82" dur="500"/>
                                        <p:tgtEl>
                                          <p:spTgt spid="403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5" grpId="0" animBg="1" autoUpdateAnimBg="0"/>
      <p:bldP spid="403482" grpId="0"/>
      <p:bldP spid="403532" grpId="0"/>
      <p:bldP spid="403533" grpId="0"/>
      <p:bldP spid="403534" grpId="0"/>
      <p:bldP spid="4035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5" name="Rectangle 5">
            <a:extLst>
              <a:ext uri="{FF2B5EF4-FFF2-40B4-BE49-F238E27FC236}">
                <a16:creationId xmlns:a16="http://schemas.microsoft.com/office/drawing/2014/main" id="{61B2F147-F693-4B8B-AFBE-47184D09C388}"/>
              </a:ext>
            </a:extLst>
          </p:cNvPr>
          <p:cNvSpPr>
            <a:spLocks noChangeArrowheads="1"/>
          </p:cNvSpPr>
          <p:nvPr/>
        </p:nvSpPr>
        <p:spPr bwMode="auto">
          <a:xfrm>
            <a:off x="1223963" y="296863"/>
            <a:ext cx="684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rgbClr val="000066"/>
                </a:solidFill>
                <a:latin typeface="Times New Roman" panose="02020603050405020304" pitchFamily="18" charset="0"/>
                <a:ea typeface="楷体_GB2312" pitchFamily="49" charset="-122"/>
              </a:rPr>
              <a:t>32K×8</a:t>
            </a:r>
            <a:r>
              <a:rPr kumimoji="1" lang="zh-CN" altLang="en-US" sz="2400">
                <a:solidFill>
                  <a:srgbClr val="000066"/>
                </a:solidFill>
                <a:latin typeface="Times New Roman" panose="02020603050405020304" pitchFamily="18" charset="0"/>
                <a:ea typeface="楷体_GB2312" pitchFamily="49" charset="-122"/>
              </a:rPr>
              <a:t>位存储器系统的地址分配表</a:t>
            </a:r>
          </a:p>
        </p:txBody>
      </p:sp>
      <p:grpSp>
        <p:nvGrpSpPr>
          <p:cNvPr id="404563" name="Group 83">
            <a:extLst>
              <a:ext uri="{FF2B5EF4-FFF2-40B4-BE49-F238E27FC236}">
                <a16:creationId xmlns:a16="http://schemas.microsoft.com/office/drawing/2014/main" id="{D3703FA3-AF07-4EEE-9808-F1CE50DB4CD2}"/>
              </a:ext>
            </a:extLst>
          </p:cNvPr>
          <p:cNvGrpSpPr>
            <a:grpSpLocks/>
          </p:cNvGrpSpPr>
          <p:nvPr/>
        </p:nvGrpSpPr>
        <p:grpSpPr bwMode="auto">
          <a:xfrm>
            <a:off x="247650" y="873125"/>
            <a:ext cx="8358188" cy="5654675"/>
            <a:chOff x="156" y="550"/>
            <a:chExt cx="5265" cy="3562"/>
          </a:xfrm>
        </p:grpSpPr>
        <p:sp>
          <p:nvSpPr>
            <p:cNvPr id="404484" name="Rectangle 4">
              <a:extLst>
                <a:ext uri="{FF2B5EF4-FFF2-40B4-BE49-F238E27FC236}">
                  <a16:creationId xmlns:a16="http://schemas.microsoft.com/office/drawing/2014/main" id="{A2B10E26-7601-4A45-932E-358BB80EBB51}"/>
                </a:ext>
              </a:extLst>
            </p:cNvPr>
            <p:cNvSpPr>
              <a:spLocks noChangeArrowheads="1"/>
            </p:cNvSpPr>
            <p:nvPr/>
          </p:nvSpPr>
          <p:spPr bwMode="auto">
            <a:xfrm>
              <a:off x="204" y="550"/>
              <a:ext cx="5217" cy="356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4486" name="Rectangle 6">
              <a:extLst>
                <a:ext uri="{FF2B5EF4-FFF2-40B4-BE49-F238E27FC236}">
                  <a16:creationId xmlns:a16="http://schemas.microsoft.com/office/drawing/2014/main" id="{A7FF0045-4C87-4CEA-ACE9-D1B649FA2405}"/>
                </a:ext>
              </a:extLst>
            </p:cNvPr>
            <p:cNvSpPr>
              <a:spLocks noChangeArrowheads="1"/>
            </p:cNvSpPr>
            <p:nvPr/>
          </p:nvSpPr>
          <p:spPr bwMode="auto">
            <a:xfrm>
              <a:off x="214" y="563"/>
              <a:ext cx="514" cy="5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a:latin typeface="Times New Roman" panose="02020603050405020304" pitchFamily="18" charset="0"/>
                  <a:ea typeface="楷体_GB2312" pitchFamily="49" charset="-122"/>
                </a:rPr>
                <a:t>各</a:t>
              </a:r>
              <a:r>
                <a:rPr kumimoji="1" lang="en-US" altLang="zh-CN">
                  <a:latin typeface="Times New Roman" panose="02020603050405020304" pitchFamily="18" charset="0"/>
                  <a:ea typeface="楷体_GB2312" pitchFamily="49" charset="-122"/>
                </a:rPr>
                <a:t>RAM</a:t>
              </a:r>
              <a:r>
                <a:rPr kumimoji="1" lang="zh-CN" altLang="en-US">
                  <a:latin typeface="Times New Roman" panose="02020603050405020304" pitchFamily="18" charset="0"/>
                  <a:ea typeface="楷体_GB2312" pitchFamily="49" charset="-122"/>
                </a:rPr>
                <a:t>芯片</a:t>
              </a:r>
            </a:p>
            <a:p>
              <a:pPr eaLnBrk="0" hangingPunct="0"/>
              <a:endParaRPr kumimoji="1" lang="en-US" altLang="zh-CN">
                <a:latin typeface="Times New Roman" panose="02020603050405020304" pitchFamily="18" charset="0"/>
                <a:ea typeface="楷体_GB2312" pitchFamily="49" charset="-122"/>
              </a:endParaRPr>
            </a:p>
          </p:txBody>
        </p:sp>
        <p:sp>
          <p:nvSpPr>
            <p:cNvPr id="404487" name="Rectangle 7">
              <a:extLst>
                <a:ext uri="{FF2B5EF4-FFF2-40B4-BE49-F238E27FC236}">
                  <a16:creationId xmlns:a16="http://schemas.microsoft.com/office/drawing/2014/main" id="{C2E59782-340F-4E8A-9879-4B3B74576902}"/>
                </a:ext>
              </a:extLst>
            </p:cNvPr>
            <p:cNvSpPr>
              <a:spLocks noChangeArrowheads="1"/>
            </p:cNvSpPr>
            <p:nvPr/>
          </p:nvSpPr>
          <p:spPr bwMode="auto">
            <a:xfrm>
              <a:off x="156" y="563"/>
              <a:ext cx="630" cy="5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4488" name="Rectangle 8">
              <a:extLst>
                <a:ext uri="{FF2B5EF4-FFF2-40B4-BE49-F238E27FC236}">
                  <a16:creationId xmlns:a16="http://schemas.microsoft.com/office/drawing/2014/main" id="{0FE36516-275D-4F47-A12E-895F276CEB17}"/>
                </a:ext>
              </a:extLst>
            </p:cNvPr>
            <p:cNvSpPr>
              <a:spLocks noChangeArrowheads="1"/>
            </p:cNvSpPr>
            <p:nvPr/>
          </p:nvSpPr>
          <p:spPr bwMode="auto">
            <a:xfrm>
              <a:off x="844" y="563"/>
              <a:ext cx="488" cy="5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400">
                  <a:latin typeface="Times New Roman" panose="02020603050405020304" pitchFamily="18" charset="0"/>
                  <a:ea typeface="楷体_GB2312" pitchFamily="49" charset="-122"/>
                </a:rPr>
                <a:t>译码器有效输出端</a:t>
              </a:r>
            </a:p>
            <a:p>
              <a:pPr eaLnBrk="0" hangingPunct="0"/>
              <a:endParaRPr kumimoji="1" lang="en-US" altLang="zh-CN" sz="1400">
                <a:latin typeface="Times New Roman" panose="02020603050405020304" pitchFamily="18" charset="0"/>
                <a:ea typeface="楷体_GB2312" pitchFamily="49" charset="-122"/>
              </a:endParaRPr>
            </a:p>
          </p:txBody>
        </p:sp>
        <p:sp>
          <p:nvSpPr>
            <p:cNvPr id="404489" name="Rectangle 9">
              <a:extLst>
                <a:ext uri="{FF2B5EF4-FFF2-40B4-BE49-F238E27FC236}">
                  <a16:creationId xmlns:a16="http://schemas.microsoft.com/office/drawing/2014/main" id="{F993059A-255E-46DD-A0C7-9EC0CF7D8711}"/>
                </a:ext>
              </a:extLst>
            </p:cNvPr>
            <p:cNvSpPr>
              <a:spLocks noChangeArrowheads="1"/>
            </p:cNvSpPr>
            <p:nvPr/>
          </p:nvSpPr>
          <p:spPr bwMode="auto">
            <a:xfrm>
              <a:off x="786" y="563"/>
              <a:ext cx="605" cy="5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4490" name="Rectangle 10">
              <a:extLst>
                <a:ext uri="{FF2B5EF4-FFF2-40B4-BE49-F238E27FC236}">
                  <a16:creationId xmlns:a16="http://schemas.microsoft.com/office/drawing/2014/main" id="{D790D512-9A50-41A6-886A-9DD514E20043}"/>
                </a:ext>
              </a:extLst>
            </p:cNvPr>
            <p:cNvSpPr>
              <a:spLocks noChangeArrowheads="1"/>
            </p:cNvSpPr>
            <p:nvPr/>
          </p:nvSpPr>
          <p:spPr bwMode="auto">
            <a:xfrm>
              <a:off x="1449" y="563"/>
              <a:ext cx="650" cy="5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600">
                  <a:latin typeface="Times New Roman" panose="02020603050405020304" pitchFamily="18" charset="0"/>
                  <a:ea typeface="楷体_GB2312" pitchFamily="49" charset="-122"/>
                </a:rPr>
                <a:t>扩展的地址输入端</a:t>
              </a:r>
            </a:p>
            <a:p>
              <a:pPr eaLnBrk="0" hangingPunct="0"/>
              <a:r>
                <a:rPr kumimoji="1" lang="en-US" altLang="zh-CN" sz="1600">
                  <a:latin typeface="Times New Roman" panose="02020603050405020304" pitchFamily="18" charset="0"/>
                  <a:ea typeface="楷体_GB2312" pitchFamily="49" charset="-122"/>
                </a:rPr>
                <a:t>A</a:t>
              </a:r>
              <a:r>
                <a:rPr kumimoji="1" lang="en-US" altLang="zh-CN" sz="1600" baseline="-30000">
                  <a:latin typeface="Times New Roman" panose="02020603050405020304" pitchFamily="18" charset="0"/>
                  <a:ea typeface="楷体_GB2312" pitchFamily="49" charset="-122"/>
                </a:rPr>
                <a:t>14 </a:t>
              </a:r>
              <a:r>
                <a:rPr kumimoji="1" lang="en-US" altLang="zh-CN" sz="1600">
                  <a:latin typeface="Times New Roman" panose="02020603050405020304" pitchFamily="18" charset="0"/>
                  <a:ea typeface="楷体_GB2312" pitchFamily="49" charset="-122"/>
                </a:rPr>
                <a:t> A</a:t>
              </a:r>
              <a:r>
                <a:rPr kumimoji="1" lang="en-US" altLang="zh-CN" sz="1600" baseline="-30000">
                  <a:latin typeface="Times New Roman" panose="02020603050405020304" pitchFamily="18" charset="0"/>
                  <a:ea typeface="楷体_GB2312" pitchFamily="49" charset="-122"/>
                </a:rPr>
                <a:t>13</a:t>
              </a:r>
              <a:endParaRPr kumimoji="1" lang="en-US" altLang="zh-CN" sz="1600">
                <a:latin typeface="Times New Roman" panose="02020603050405020304" pitchFamily="18" charset="0"/>
                <a:ea typeface="楷体_GB2312" pitchFamily="49" charset="-122"/>
              </a:endParaRPr>
            </a:p>
            <a:p>
              <a:pPr eaLnBrk="0" hangingPunct="0"/>
              <a:endParaRPr kumimoji="1" lang="en-US" altLang="zh-CN" sz="1600">
                <a:latin typeface="Times New Roman" panose="02020603050405020304" pitchFamily="18" charset="0"/>
                <a:ea typeface="楷体_GB2312" pitchFamily="49" charset="-122"/>
              </a:endParaRPr>
            </a:p>
          </p:txBody>
        </p:sp>
        <p:sp>
          <p:nvSpPr>
            <p:cNvPr id="404491" name="Rectangle 11">
              <a:extLst>
                <a:ext uri="{FF2B5EF4-FFF2-40B4-BE49-F238E27FC236}">
                  <a16:creationId xmlns:a16="http://schemas.microsoft.com/office/drawing/2014/main" id="{F06E97E8-D615-46B3-B42E-3537856F34C8}"/>
                </a:ext>
              </a:extLst>
            </p:cNvPr>
            <p:cNvSpPr>
              <a:spLocks noChangeArrowheads="1"/>
            </p:cNvSpPr>
            <p:nvPr/>
          </p:nvSpPr>
          <p:spPr bwMode="auto">
            <a:xfrm>
              <a:off x="1391" y="563"/>
              <a:ext cx="767" cy="5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04492" name="Group 12">
              <a:extLst>
                <a:ext uri="{FF2B5EF4-FFF2-40B4-BE49-F238E27FC236}">
                  <a16:creationId xmlns:a16="http://schemas.microsoft.com/office/drawing/2014/main" id="{13CA8993-F7FA-4D4D-B7EB-1261B3B51A7B}"/>
                </a:ext>
              </a:extLst>
            </p:cNvPr>
            <p:cNvGrpSpPr>
              <a:grpSpLocks/>
            </p:cNvGrpSpPr>
            <p:nvPr/>
          </p:nvGrpSpPr>
          <p:grpSpPr bwMode="auto">
            <a:xfrm>
              <a:off x="2177" y="572"/>
              <a:ext cx="2361" cy="560"/>
              <a:chOff x="1477" y="384"/>
              <a:chExt cx="1742" cy="576"/>
            </a:xfrm>
          </p:grpSpPr>
          <p:sp>
            <p:nvSpPr>
              <p:cNvPr id="404493" name="Rectangle 13">
                <a:extLst>
                  <a:ext uri="{FF2B5EF4-FFF2-40B4-BE49-F238E27FC236}">
                    <a16:creationId xmlns:a16="http://schemas.microsoft.com/office/drawing/2014/main" id="{2D133491-F6D6-41DA-9727-1F56D1104D79}"/>
                  </a:ext>
                </a:extLst>
              </p:cNvPr>
              <p:cNvSpPr>
                <a:spLocks noChangeArrowheads="1"/>
              </p:cNvSpPr>
              <p:nvPr/>
            </p:nvSpPr>
            <p:spPr bwMode="auto">
              <a:xfrm>
                <a:off x="1520" y="384"/>
                <a:ext cx="1656" cy="5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600">
                    <a:latin typeface="Times New Roman" panose="02020603050405020304" pitchFamily="18" charset="0"/>
                    <a:ea typeface="楷体_GB2312" pitchFamily="49" charset="-122"/>
                  </a:rPr>
                  <a:t>8K×8</a:t>
                </a:r>
                <a:r>
                  <a:rPr kumimoji="1" lang="zh-CN" altLang="en-US" sz="1600">
                    <a:latin typeface="Times New Roman" panose="02020603050405020304" pitchFamily="18" charset="0"/>
                    <a:ea typeface="楷体_GB2312" pitchFamily="49" charset="-122"/>
                  </a:rPr>
                  <a:t>位</a:t>
                </a:r>
                <a:r>
                  <a:rPr kumimoji="1" lang="en-US" altLang="zh-CN" sz="1600">
                    <a:latin typeface="Times New Roman" panose="02020603050405020304" pitchFamily="18" charset="0"/>
                    <a:ea typeface="楷体_GB2312" pitchFamily="49" charset="-122"/>
                  </a:rPr>
                  <a:t>RAM</a:t>
                </a:r>
                <a:r>
                  <a:rPr kumimoji="1" lang="zh-CN" altLang="en-US" sz="1600">
                    <a:latin typeface="Times New Roman" panose="02020603050405020304" pitchFamily="18" charset="0"/>
                    <a:ea typeface="楷体_GB2312" pitchFamily="49" charset="-122"/>
                  </a:rPr>
                  <a:t>芯片地址输入端</a:t>
                </a:r>
              </a:p>
              <a:p>
                <a:pPr eaLnBrk="0" hangingPunct="0"/>
                <a:r>
                  <a:rPr kumimoji="1" lang="zh-CN" altLang="en-US" sz="1600">
                    <a:latin typeface="Times New Roman" panose="02020603050405020304" pitchFamily="18" charset="0"/>
                    <a:ea typeface="楷体_GB2312" pitchFamily="49" charset="-122"/>
                  </a:rPr>
                  <a:t> </a:t>
                </a:r>
              </a:p>
              <a:p>
                <a:pPr eaLnBrk="0" hangingPunct="0"/>
                <a:r>
                  <a:rPr kumimoji="1" lang="en-US" altLang="zh-CN" sz="900">
                    <a:latin typeface="Times New Roman" panose="02020603050405020304" pitchFamily="18" charset="0"/>
                    <a:ea typeface="楷体_GB2312" pitchFamily="49" charset="-122"/>
                  </a:rPr>
                  <a:t>A</a:t>
                </a:r>
                <a:r>
                  <a:rPr kumimoji="1" lang="en-US" altLang="zh-CN" sz="900" baseline="-30000">
                    <a:latin typeface="Times New Roman" panose="02020603050405020304" pitchFamily="18" charset="0"/>
                    <a:ea typeface="楷体_GB2312" pitchFamily="49" charset="-122"/>
                  </a:rPr>
                  <a:t>12</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11</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10</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9</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8</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7</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6</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5</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4</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3</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2</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1</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0</a:t>
                </a:r>
                <a:endParaRPr kumimoji="1" lang="en-US" altLang="zh-CN" sz="900">
                  <a:latin typeface="Times New Roman" panose="02020603050405020304" pitchFamily="18" charset="0"/>
                  <a:ea typeface="楷体_GB2312" pitchFamily="49" charset="-122"/>
                </a:endParaRPr>
              </a:p>
              <a:p>
                <a:pPr eaLnBrk="0" hangingPunct="0"/>
                <a:endParaRPr kumimoji="1" lang="en-US" altLang="zh-CN" sz="900">
                  <a:latin typeface="Times New Roman" panose="02020603050405020304" pitchFamily="18" charset="0"/>
                  <a:ea typeface="楷体_GB2312" pitchFamily="49" charset="-122"/>
                </a:endParaRPr>
              </a:p>
            </p:txBody>
          </p:sp>
          <p:sp>
            <p:nvSpPr>
              <p:cNvPr id="404494" name="Rectangle 14">
                <a:extLst>
                  <a:ext uri="{FF2B5EF4-FFF2-40B4-BE49-F238E27FC236}">
                    <a16:creationId xmlns:a16="http://schemas.microsoft.com/office/drawing/2014/main" id="{AE36A844-39B0-4144-88FD-734F1EF655AB}"/>
                  </a:ext>
                </a:extLst>
              </p:cNvPr>
              <p:cNvSpPr>
                <a:spLocks noChangeArrowheads="1"/>
              </p:cNvSpPr>
              <p:nvPr/>
            </p:nvSpPr>
            <p:spPr bwMode="auto">
              <a:xfrm>
                <a:off x="1477" y="384"/>
                <a:ext cx="1742"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04495" name="Group 15">
              <a:extLst>
                <a:ext uri="{FF2B5EF4-FFF2-40B4-BE49-F238E27FC236}">
                  <a16:creationId xmlns:a16="http://schemas.microsoft.com/office/drawing/2014/main" id="{80146086-42DD-4C18-BB4F-922B26897B96}"/>
                </a:ext>
              </a:extLst>
            </p:cNvPr>
            <p:cNvGrpSpPr>
              <a:grpSpLocks/>
            </p:cNvGrpSpPr>
            <p:nvPr/>
          </p:nvGrpSpPr>
          <p:grpSpPr bwMode="auto">
            <a:xfrm>
              <a:off x="4540" y="563"/>
              <a:ext cx="839" cy="560"/>
              <a:chOff x="3219" y="384"/>
              <a:chExt cx="619" cy="576"/>
            </a:xfrm>
          </p:grpSpPr>
          <p:sp>
            <p:nvSpPr>
              <p:cNvPr id="404496" name="Rectangle 16">
                <a:extLst>
                  <a:ext uri="{FF2B5EF4-FFF2-40B4-BE49-F238E27FC236}">
                    <a16:creationId xmlns:a16="http://schemas.microsoft.com/office/drawing/2014/main" id="{875325C4-2F02-41D8-9FBD-1A65F0E2550E}"/>
                  </a:ext>
                </a:extLst>
              </p:cNvPr>
              <p:cNvSpPr>
                <a:spLocks noChangeArrowheads="1"/>
              </p:cNvSpPr>
              <p:nvPr/>
            </p:nvSpPr>
            <p:spPr bwMode="auto">
              <a:xfrm>
                <a:off x="3262" y="384"/>
                <a:ext cx="53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600">
                    <a:latin typeface="Times New Roman" panose="02020603050405020304" pitchFamily="18" charset="0"/>
                    <a:ea typeface="楷体_GB2312" pitchFamily="49" charset="-122"/>
                  </a:rPr>
                  <a:t>对应的十六进制地址码</a:t>
                </a:r>
              </a:p>
              <a:p>
                <a:pPr eaLnBrk="0" hangingPunct="0"/>
                <a:endParaRPr kumimoji="1" lang="en-US" altLang="zh-CN" sz="1200">
                  <a:latin typeface="Times New Roman" panose="02020603050405020304" pitchFamily="18" charset="0"/>
                  <a:ea typeface="楷体_GB2312" pitchFamily="49" charset="-122"/>
                </a:endParaRPr>
              </a:p>
            </p:txBody>
          </p:sp>
          <p:sp>
            <p:nvSpPr>
              <p:cNvPr id="404497" name="Rectangle 17">
                <a:extLst>
                  <a:ext uri="{FF2B5EF4-FFF2-40B4-BE49-F238E27FC236}">
                    <a16:creationId xmlns:a16="http://schemas.microsoft.com/office/drawing/2014/main" id="{1A5417F7-658E-478A-910B-EC9DFDB830B7}"/>
                  </a:ext>
                </a:extLst>
              </p:cNvPr>
              <p:cNvSpPr>
                <a:spLocks noChangeArrowheads="1"/>
              </p:cNvSpPr>
              <p:nvPr/>
            </p:nvSpPr>
            <p:spPr bwMode="auto">
              <a:xfrm>
                <a:off x="3219" y="384"/>
                <a:ext cx="619"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4498" name="Rectangle 18">
              <a:extLst>
                <a:ext uri="{FF2B5EF4-FFF2-40B4-BE49-F238E27FC236}">
                  <a16:creationId xmlns:a16="http://schemas.microsoft.com/office/drawing/2014/main" id="{5F54401D-DD8A-4FB2-99AD-DDE778613D5D}"/>
                </a:ext>
              </a:extLst>
            </p:cNvPr>
            <p:cNvSpPr>
              <a:spLocks noChangeArrowheads="1"/>
            </p:cNvSpPr>
            <p:nvPr/>
          </p:nvSpPr>
          <p:spPr bwMode="auto">
            <a:xfrm>
              <a:off x="214" y="1123"/>
              <a:ext cx="514"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a:latin typeface="Times New Roman" panose="02020603050405020304" pitchFamily="18" charset="0"/>
                  <a:ea typeface="楷体_GB2312" pitchFamily="49" charset="-122"/>
                </a:rPr>
                <a:t>Ⅰ</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sp>
          <p:nvSpPr>
            <p:cNvPr id="404499" name="Rectangle 19">
              <a:extLst>
                <a:ext uri="{FF2B5EF4-FFF2-40B4-BE49-F238E27FC236}">
                  <a16:creationId xmlns:a16="http://schemas.microsoft.com/office/drawing/2014/main" id="{796A4BF3-9296-4D2E-9951-62826A07D0E4}"/>
                </a:ext>
              </a:extLst>
            </p:cNvPr>
            <p:cNvSpPr>
              <a:spLocks noChangeArrowheads="1"/>
            </p:cNvSpPr>
            <p:nvPr/>
          </p:nvSpPr>
          <p:spPr bwMode="auto">
            <a:xfrm>
              <a:off x="156" y="1123"/>
              <a:ext cx="630"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4500" name="Rectangle 20">
              <a:extLst>
                <a:ext uri="{FF2B5EF4-FFF2-40B4-BE49-F238E27FC236}">
                  <a16:creationId xmlns:a16="http://schemas.microsoft.com/office/drawing/2014/main" id="{40F8712E-AE2A-46D3-8F3D-A57A9AD65EC1}"/>
                </a:ext>
              </a:extLst>
            </p:cNvPr>
            <p:cNvSpPr>
              <a:spLocks noChangeArrowheads="1"/>
            </p:cNvSpPr>
            <p:nvPr/>
          </p:nvSpPr>
          <p:spPr bwMode="auto">
            <a:xfrm>
              <a:off x="1383" y="1117"/>
              <a:ext cx="767"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04501" name="Group 21">
              <a:extLst>
                <a:ext uri="{FF2B5EF4-FFF2-40B4-BE49-F238E27FC236}">
                  <a16:creationId xmlns:a16="http://schemas.microsoft.com/office/drawing/2014/main" id="{C487A144-8A44-47F3-897C-BE4FC0883C7F}"/>
                </a:ext>
              </a:extLst>
            </p:cNvPr>
            <p:cNvGrpSpPr>
              <a:grpSpLocks/>
            </p:cNvGrpSpPr>
            <p:nvPr/>
          </p:nvGrpSpPr>
          <p:grpSpPr bwMode="auto">
            <a:xfrm>
              <a:off x="1441" y="1117"/>
              <a:ext cx="3091" cy="746"/>
              <a:chOff x="1441" y="1117"/>
              <a:chExt cx="3091" cy="746"/>
            </a:xfrm>
          </p:grpSpPr>
          <p:sp>
            <p:nvSpPr>
              <p:cNvPr id="404502" name="Rectangle 22">
                <a:extLst>
                  <a:ext uri="{FF2B5EF4-FFF2-40B4-BE49-F238E27FC236}">
                    <a16:creationId xmlns:a16="http://schemas.microsoft.com/office/drawing/2014/main" id="{18E4B6DB-72A6-43EC-9E11-D66D7532B349}"/>
                  </a:ext>
                </a:extLst>
              </p:cNvPr>
              <p:cNvSpPr>
                <a:spLocks noChangeArrowheads="1"/>
              </p:cNvSpPr>
              <p:nvPr/>
            </p:nvSpPr>
            <p:spPr bwMode="auto">
              <a:xfrm>
                <a:off x="1441" y="1117"/>
                <a:ext cx="650"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600">
                    <a:latin typeface="Times New Roman" panose="02020603050405020304" pitchFamily="18" charset="0"/>
                    <a:ea typeface="楷体_GB2312" pitchFamily="49" charset="-122"/>
                  </a:rPr>
                  <a:t>0   0</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grpSp>
            <p:nvGrpSpPr>
              <p:cNvPr id="404503" name="Group 23">
                <a:extLst>
                  <a:ext uri="{FF2B5EF4-FFF2-40B4-BE49-F238E27FC236}">
                    <a16:creationId xmlns:a16="http://schemas.microsoft.com/office/drawing/2014/main" id="{A729CB03-8CF4-4175-B025-E9B02567936E}"/>
                  </a:ext>
                </a:extLst>
              </p:cNvPr>
              <p:cNvGrpSpPr>
                <a:grpSpLocks/>
              </p:cNvGrpSpPr>
              <p:nvPr/>
            </p:nvGrpSpPr>
            <p:grpSpPr bwMode="auto">
              <a:xfrm>
                <a:off x="2171" y="1117"/>
                <a:ext cx="2361" cy="746"/>
                <a:chOff x="1477" y="960"/>
                <a:chExt cx="1742" cy="768"/>
              </a:xfrm>
            </p:grpSpPr>
            <p:sp>
              <p:nvSpPr>
                <p:cNvPr id="404504" name="Rectangle 24">
                  <a:extLst>
                    <a:ext uri="{FF2B5EF4-FFF2-40B4-BE49-F238E27FC236}">
                      <a16:creationId xmlns:a16="http://schemas.microsoft.com/office/drawing/2014/main" id="{9C39090A-B0F3-4194-A62B-62621640E82D}"/>
                    </a:ext>
                  </a:extLst>
                </p:cNvPr>
                <p:cNvSpPr>
                  <a:spLocks noChangeArrowheads="1"/>
                </p:cNvSpPr>
                <p:nvPr/>
              </p:nvSpPr>
              <p:spPr bwMode="auto">
                <a:xfrm>
                  <a:off x="1520" y="960"/>
                  <a:ext cx="165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 </a:t>
                  </a:r>
                </a:p>
                <a:p>
                  <a:pPr eaLnBrk="0" hangingPunct="0"/>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eaLnBrk="0" hangingPunct="0"/>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p>
                <a:p>
                  <a:pPr eaLnBrk="0" hangingPunct="0"/>
                  <a:r>
                    <a:rPr kumimoji="1" lang="en-US" altLang="zh-CN" sz="1400">
                      <a:latin typeface="Times New Roman" panose="02020603050405020304" pitchFamily="18" charset="0"/>
                      <a:ea typeface="楷体_GB2312" pitchFamily="49" charset="-122"/>
                    </a:rPr>
                    <a:t>┇</a:t>
                  </a:r>
                </a:p>
                <a:p>
                  <a:pPr eaLnBrk="0" hangingPunct="0"/>
                  <a:r>
                    <a:rPr kumimoji="1" lang="en-US" altLang="zh-CN" sz="1400">
                      <a:latin typeface="Times New Roman" panose="02020603050405020304" pitchFamily="18" charset="0"/>
                      <a:ea typeface="楷体_GB2312" pitchFamily="49" charset="-122"/>
                    </a:rPr>
                    <a:t>1  1  1  1  1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eaLnBrk="0" hangingPunct="0"/>
                  <a:endParaRPr kumimoji="1" lang="en-US" altLang="zh-CN" sz="1400">
                    <a:latin typeface="Times New Roman" panose="02020603050405020304" pitchFamily="18" charset="0"/>
                    <a:ea typeface="楷体_GB2312" pitchFamily="49" charset="-122"/>
                  </a:endParaRPr>
                </a:p>
              </p:txBody>
            </p:sp>
            <p:sp>
              <p:nvSpPr>
                <p:cNvPr id="404505" name="Rectangle 25">
                  <a:extLst>
                    <a:ext uri="{FF2B5EF4-FFF2-40B4-BE49-F238E27FC236}">
                      <a16:creationId xmlns:a16="http://schemas.microsoft.com/office/drawing/2014/main" id="{F01E1E7A-5A86-4540-A6E6-40F334CED21B}"/>
                    </a:ext>
                  </a:extLst>
                </p:cNvPr>
                <p:cNvSpPr>
                  <a:spLocks noChangeArrowheads="1"/>
                </p:cNvSpPr>
                <p:nvPr/>
              </p:nvSpPr>
              <p:spPr bwMode="auto">
                <a:xfrm>
                  <a:off x="1477" y="960"/>
                  <a:ext cx="174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404506" name="Group 26">
              <a:extLst>
                <a:ext uri="{FF2B5EF4-FFF2-40B4-BE49-F238E27FC236}">
                  <a16:creationId xmlns:a16="http://schemas.microsoft.com/office/drawing/2014/main" id="{1C3D317D-E28D-4110-BEAF-4B5B2385C86E}"/>
                </a:ext>
              </a:extLst>
            </p:cNvPr>
            <p:cNvGrpSpPr>
              <a:grpSpLocks/>
            </p:cNvGrpSpPr>
            <p:nvPr/>
          </p:nvGrpSpPr>
          <p:grpSpPr bwMode="auto">
            <a:xfrm>
              <a:off x="4532" y="1117"/>
              <a:ext cx="839" cy="746"/>
              <a:chOff x="3219" y="960"/>
              <a:chExt cx="619" cy="768"/>
            </a:xfrm>
          </p:grpSpPr>
          <p:sp>
            <p:nvSpPr>
              <p:cNvPr id="404507" name="Rectangle 27">
                <a:extLst>
                  <a:ext uri="{FF2B5EF4-FFF2-40B4-BE49-F238E27FC236}">
                    <a16:creationId xmlns:a16="http://schemas.microsoft.com/office/drawing/2014/main" id="{6AF23F65-C947-4BE3-A3A6-EA8E2CBE2469}"/>
                  </a:ext>
                </a:extLst>
              </p:cNvPr>
              <p:cNvSpPr>
                <a:spLocks noChangeArrowheads="1"/>
              </p:cNvSpPr>
              <p:nvPr/>
            </p:nvSpPr>
            <p:spPr bwMode="auto">
              <a:xfrm>
                <a:off x="3262" y="960"/>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400">
                    <a:latin typeface="Times New Roman" panose="02020603050405020304" pitchFamily="18" charset="0"/>
                    <a:ea typeface="楷体_GB2312" pitchFamily="49" charset="-122"/>
                  </a:rPr>
                  <a:t>0000H</a:t>
                </a:r>
              </a:p>
              <a:p>
                <a:pPr eaLnBrk="0" hangingPunct="0"/>
                <a:r>
                  <a:rPr kumimoji="1" lang="en-US" altLang="zh-CN" sz="1400">
                    <a:latin typeface="Times New Roman" panose="02020603050405020304" pitchFamily="18" charset="0"/>
                    <a:ea typeface="楷体_GB2312" pitchFamily="49" charset="-122"/>
                  </a:rPr>
                  <a:t>0001H</a:t>
                </a:r>
              </a:p>
              <a:p>
                <a:pPr eaLnBrk="0" hangingPunct="0"/>
                <a:r>
                  <a:rPr kumimoji="1" lang="en-US" altLang="zh-CN" sz="1400">
                    <a:latin typeface="Times New Roman" panose="02020603050405020304" pitchFamily="18" charset="0"/>
                    <a:ea typeface="楷体_GB2312" pitchFamily="49" charset="-122"/>
                  </a:rPr>
                  <a:t>0002H</a:t>
                </a:r>
              </a:p>
              <a:p>
                <a:pPr eaLnBrk="0" hangingPunct="0"/>
                <a:r>
                  <a:rPr kumimoji="1" lang="en-US" altLang="zh-CN" sz="1400">
                    <a:latin typeface="Times New Roman" panose="02020603050405020304" pitchFamily="18" charset="0"/>
                    <a:ea typeface="楷体_GB2312" pitchFamily="49" charset="-122"/>
                  </a:rPr>
                  <a:t>┇</a:t>
                </a:r>
              </a:p>
              <a:p>
                <a:pPr eaLnBrk="0" hangingPunct="0"/>
                <a:r>
                  <a:rPr kumimoji="1" lang="en-US" altLang="zh-CN" sz="1400">
                    <a:latin typeface="Times New Roman" panose="02020603050405020304" pitchFamily="18" charset="0"/>
                    <a:ea typeface="楷体_GB2312" pitchFamily="49" charset="-122"/>
                  </a:rPr>
                  <a:t>1FFFH</a:t>
                </a:r>
              </a:p>
              <a:p>
                <a:pPr eaLnBrk="0" hangingPunct="0"/>
                <a:endParaRPr kumimoji="1" lang="en-US" altLang="zh-CN" sz="1400">
                  <a:latin typeface="Times New Roman" panose="02020603050405020304" pitchFamily="18" charset="0"/>
                  <a:ea typeface="楷体_GB2312" pitchFamily="49" charset="-122"/>
                </a:endParaRPr>
              </a:p>
            </p:txBody>
          </p:sp>
          <p:sp>
            <p:nvSpPr>
              <p:cNvPr id="404508" name="Rectangle 28">
                <a:extLst>
                  <a:ext uri="{FF2B5EF4-FFF2-40B4-BE49-F238E27FC236}">
                    <a16:creationId xmlns:a16="http://schemas.microsoft.com/office/drawing/2014/main" id="{75464FD9-3E76-469D-8757-21AA44C0807A}"/>
                  </a:ext>
                </a:extLst>
              </p:cNvPr>
              <p:cNvSpPr>
                <a:spLocks noChangeArrowheads="1"/>
              </p:cNvSpPr>
              <p:nvPr/>
            </p:nvSpPr>
            <p:spPr bwMode="auto">
              <a:xfrm>
                <a:off x="3219" y="960"/>
                <a:ext cx="619"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4509" name="Rectangle 29">
              <a:extLst>
                <a:ext uri="{FF2B5EF4-FFF2-40B4-BE49-F238E27FC236}">
                  <a16:creationId xmlns:a16="http://schemas.microsoft.com/office/drawing/2014/main" id="{ED08F4EC-AB7A-4B12-A55F-BA770FCC9272}"/>
                </a:ext>
              </a:extLst>
            </p:cNvPr>
            <p:cNvSpPr>
              <a:spLocks noChangeArrowheads="1"/>
            </p:cNvSpPr>
            <p:nvPr/>
          </p:nvSpPr>
          <p:spPr bwMode="auto">
            <a:xfrm>
              <a:off x="214" y="1869"/>
              <a:ext cx="514"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a:latin typeface="Times New Roman" panose="02020603050405020304" pitchFamily="18" charset="0"/>
                  <a:ea typeface="楷体_GB2312" pitchFamily="49" charset="-122"/>
                </a:rPr>
                <a:t> </a:t>
              </a:r>
            </a:p>
            <a:p>
              <a:pPr eaLnBrk="0" hangingPunct="0"/>
              <a:r>
                <a:rPr kumimoji="1" lang="en-US" altLang="zh-CN">
                  <a:latin typeface="Times New Roman" panose="02020603050405020304" pitchFamily="18" charset="0"/>
                  <a:ea typeface="楷体_GB2312" pitchFamily="49" charset="-122"/>
                </a:rPr>
                <a:t>Ⅱ</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sp>
          <p:nvSpPr>
            <p:cNvPr id="404510" name="Rectangle 30">
              <a:extLst>
                <a:ext uri="{FF2B5EF4-FFF2-40B4-BE49-F238E27FC236}">
                  <a16:creationId xmlns:a16="http://schemas.microsoft.com/office/drawing/2014/main" id="{F010BCAA-7E7D-4861-A045-3E230026BE16}"/>
                </a:ext>
              </a:extLst>
            </p:cNvPr>
            <p:cNvSpPr>
              <a:spLocks noChangeArrowheads="1"/>
            </p:cNvSpPr>
            <p:nvPr/>
          </p:nvSpPr>
          <p:spPr bwMode="auto">
            <a:xfrm>
              <a:off x="156" y="1869"/>
              <a:ext cx="630"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4511" name="Rectangle 31">
              <a:extLst>
                <a:ext uri="{FF2B5EF4-FFF2-40B4-BE49-F238E27FC236}">
                  <a16:creationId xmlns:a16="http://schemas.microsoft.com/office/drawing/2014/main" id="{7945D551-B6EF-4CAB-B66E-5C88EDFE30BF}"/>
                </a:ext>
              </a:extLst>
            </p:cNvPr>
            <p:cNvSpPr>
              <a:spLocks noChangeArrowheads="1"/>
            </p:cNvSpPr>
            <p:nvPr/>
          </p:nvSpPr>
          <p:spPr bwMode="auto">
            <a:xfrm>
              <a:off x="1391" y="1869"/>
              <a:ext cx="767"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04512" name="Group 32">
              <a:extLst>
                <a:ext uri="{FF2B5EF4-FFF2-40B4-BE49-F238E27FC236}">
                  <a16:creationId xmlns:a16="http://schemas.microsoft.com/office/drawing/2014/main" id="{9AAC1504-DD61-4DEF-A3C3-1619634E79A6}"/>
                </a:ext>
              </a:extLst>
            </p:cNvPr>
            <p:cNvGrpSpPr>
              <a:grpSpLocks/>
            </p:cNvGrpSpPr>
            <p:nvPr/>
          </p:nvGrpSpPr>
          <p:grpSpPr bwMode="auto">
            <a:xfrm>
              <a:off x="1429" y="1869"/>
              <a:ext cx="3091" cy="747"/>
              <a:chOff x="1449" y="1869"/>
              <a:chExt cx="3091" cy="747"/>
            </a:xfrm>
          </p:grpSpPr>
          <p:sp>
            <p:nvSpPr>
              <p:cNvPr id="404513" name="Rectangle 33">
                <a:extLst>
                  <a:ext uri="{FF2B5EF4-FFF2-40B4-BE49-F238E27FC236}">
                    <a16:creationId xmlns:a16="http://schemas.microsoft.com/office/drawing/2014/main" id="{C8E31377-413A-4555-8878-36A4D94EBBBA}"/>
                  </a:ext>
                </a:extLst>
              </p:cNvPr>
              <p:cNvSpPr>
                <a:spLocks noChangeArrowheads="1"/>
              </p:cNvSpPr>
              <p:nvPr/>
            </p:nvSpPr>
            <p:spPr bwMode="auto">
              <a:xfrm>
                <a:off x="1449" y="1869"/>
                <a:ext cx="650"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600">
                    <a:latin typeface="Times New Roman" panose="02020603050405020304" pitchFamily="18" charset="0"/>
                    <a:ea typeface="楷体_GB2312" pitchFamily="49" charset="-122"/>
                  </a:rPr>
                  <a:t>0   1</a:t>
                </a:r>
              </a:p>
              <a:p>
                <a:pPr eaLnBrk="0" hangingPunct="0"/>
                <a:r>
                  <a:rPr kumimoji="1" lang="en-US" altLang="zh-CN" sz="16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grpSp>
            <p:nvGrpSpPr>
              <p:cNvPr id="404514" name="Group 34">
                <a:extLst>
                  <a:ext uri="{FF2B5EF4-FFF2-40B4-BE49-F238E27FC236}">
                    <a16:creationId xmlns:a16="http://schemas.microsoft.com/office/drawing/2014/main" id="{85AFE81B-CF48-4952-A5BB-8889428AE46C}"/>
                  </a:ext>
                </a:extLst>
              </p:cNvPr>
              <p:cNvGrpSpPr>
                <a:grpSpLocks/>
              </p:cNvGrpSpPr>
              <p:nvPr/>
            </p:nvGrpSpPr>
            <p:grpSpPr bwMode="auto">
              <a:xfrm>
                <a:off x="2179" y="1869"/>
                <a:ext cx="2361" cy="747"/>
                <a:chOff x="1477" y="1728"/>
                <a:chExt cx="1742" cy="768"/>
              </a:xfrm>
            </p:grpSpPr>
            <p:sp>
              <p:nvSpPr>
                <p:cNvPr id="404515" name="Rectangle 35">
                  <a:extLst>
                    <a:ext uri="{FF2B5EF4-FFF2-40B4-BE49-F238E27FC236}">
                      <a16:creationId xmlns:a16="http://schemas.microsoft.com/office/drawing/2014/main" id="{9A29BE12-1F98-4511-905E-87FA2186E3B7}"/>
                    </a:ext>
                  </a:extLst>
                </p:cNvPr>
                <p:cNvSpPr>
                  <a:spLocks noChangeArrowheads="1"/>
                </p:cNvSpPr>
                <p:nvPr/>
              </p:nvSpPr>
              <p:spPr bwMode="auto">
                <a:xfrm>
                  <a:off x="1520" y="1728"/>
                  <a:ext cx="165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 </a:t>
                  </a:r>
                </a:p>
                <a:p>
                  <a:pPr eaLnBrk="0" hangingPunct="0"/>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eaLnBrk="0" hangingPunct="0"/>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p>
                <a:p>
                  <a:pPr eaLnBrk="0" hangingPunct="0"/>
                  <a:r>
                    <a:rPr kumimoji="1" lang="en-US" altLang="zh-CN" sz="1400">
                      <a:latin typeface="Times New Roman" panose="02020603050405020304" pitchFamily="18" charset="0"/>
                      <a:ea typeface="楷体_GB2312" pitchFamily="49" charset="-122"/>
                    </a:rPr>
                    <a:t>┇</a:t>
                  </a:r>
                </a:p>
                <a:p>
                  <a:pPr eaLnBrk="0" hangingPunct="0"/>
                  <a:r>
                    <a:rPr kumimoji="1" lang="en-US" altLang="zh-CN" sz="1400">
                      <a:latin typeface="Times New Roman" panose="02020603050405020304" pitchFamily="18" charset="0"/>
                      <a:ea typeface="楷体_GB2312" pitchFamily="49" charset="-122"/>
                    </a:rPr>
                    <a:t>1  1  1  1  1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eaLnBrk="0" hangingPunct="0"/>
                  <a:endParaRPr kumimoji="1" lang="en-US" altLang="zh-CN" sz="1400">
                    <a:latin typeface="Times New Roman" panose="02020603050405020304" pitchFamily="18" charset="0"/>
                    <a:ea typeface="楷体_GB2312" pitchFamily="49" charset="-122"/>
                  </a:endParaRPr>
                </a:p>
              </p:txBody>
            </p:sp>
            <p:sp>
              <p:nvSpPr>
                <p:cNvPr id="404516" name="Rectangle 36">
                  <a:extLst>
                    <a:ext uri="{FF2B5EF4-FFF2-40B4-BE49-F238E27FC236}">
                      <a16:creationId xmlns:a16="http://schemas.microsoft.com/office/drawing/2014/main" id="{8CF3D2C1-1C74-4030-89B9-BE40B3039663}"/>
                    </a:ext>
                  </a:extLst>
                </p:cNvPr>
                <p:cNvSpPr>
                  <a:spLocks noChangeArrowheads="1"/>
                </p:cNvSpPr>
                <p:nvPr/>
              </p:nvSpPr>
              <p:spPr bwMode="auto">
                <a:xfrm>
                  <a:off x="1477" y="1728"/>
                  <a:ext cx="174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404517" name="Group 37">
              <a:extLst>
                <a:ext uri="{FF2B5EF4-FFF2-40B4-BE49-F238E27FC236}">
                  <a16:creationId xmlns:a16="http://schemas.microsoft.com/office/drawing/2014/main" id="{EC520EAA-92F8-4DB8-969A-998B1AFE58DF}"/>
                </a:ext>
              </a:extLst>
            </p:cNvPr>
            <p:cNvGrpSpPr>
              <a:grpSpLocks/>
            </p:cNvGrpSpPr>
            <p:nvPr/>
          </p:nvGrpSpPr>
          <p:grpSpPr bwMode="auto">
            <a:xfrm>
              <a:off x="4540" y="1869"/>
              <a:ext cx="839" cy="747"/>
              <a:chOff x="3219" y="1728"/>
              <a:chExt cx="619" cy="768"/>
            </a:xfrm>
          </p:grpSpPr>
          <p:sp>
            <p:nvSpPr>
              <p:cNvPr id="404518" name="Rectangle 38">
                <a:extLst>
                  <a:ext uri="{FF2B5EF4-FFF2-40B4-BE49-F238E27FC236}">
                    <a16:creationId xmlns:a16="http://schemas.microsoft.com/office/drawing/2014/main" id="{7734CD81-611D-47C5-B872-0CB2C47DC456}"/>
                  </a:ext>
                </a:extLst>
              </p:cNvPr>
              <p:cNvSpPr>
                <a:spLocks noChangeArrowheads="1"/>
              </p:cNvSpPr>
              <p:nvPr/>
            </p:nvSpPr>
            <p:spPr bwMode="auto">
              <a:xfrm>
                <a:off x="3262" y="1728"/>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400">
                    <a:latin typeface="Times New Roman" panose="02020603050405020304" pitchFamily="18" charset="0"/>
                    <a:ea typeface="楷体_GB2312" pitchFamily="49" charset="-122"/>
                  </a:rPr>
                  <a:t>2000H</a:t>
                </a:r>
              </a:p>
              <a:p>
                <a:pPr eaLnBrk="0" hangingPunct="0"/>
                <a:r>
                  <a:rPr kumimoji="1" lang="en-US" altLang="zh-CN" sz="1400">
                    <a:latin typeface="Times New Roman" panose="02020603050405020304" pitchFamily="18" charset="0"/>
                    <a:ea typeface="楷体_GB2312" pitchFamily="49" charset="-122"/>
                  </a:rPr>
                  <a:t>2001H</a:t>
                </a:r>
              </a:p>
              <a:p>
                <a:pPr eaLnBrk="0" hangingPunct="0"/>
                <a:r>
                  <a:rPr kumimoji="1" lang="en-US" altLang="zh-CN" sz="1400">
                    <a:latin typeface="Times New Roman" panose="02020603050405020304" pitchFamily="18" charset="0"/>
                    <a:ea typeface="楷体_GB2312" pitchFamily="49" charset="-122"/>
                  </a:rPr>
                  <a:t>2002H</a:t>
                </a:r>
              </a:p>
              <a:p>
                <a:pPr eaLnBrk="0" hangingPunct="0"/>
                <a:r>
                  <a:rPr kumimoji="1" lang="en-US" altLang="zh-CN" sz="1400">
                    <a:latin typeface="Times New Roman" panose="02020603050405020304" pitchFamily="18" charset="0"/>
                    <a:ea typeface="楷体_GB2312" pitchFamily="49" charset="-122"/>
                  </a:rPr>
                  <a:t>┇</a:t>
                </a:r>
              </a:p>
              <a:p>
                <a:pPr eaLnBrk="0" hangingPunct="0"/>
                <a:r>
                  <a:rPr kumimoji="1" lang="en-US" altLang="zh-CN" sz="1400">
                    <a:latin typeface="Times New Roman" panose="02020603050405020304" pitchFamily="18" charset="0"/>
                    <a:ea typeface="楷体_GB2312" pitchFamily="49" charset="-122"/>
                  </a:rPr>
                  <a:t>3FFFH </a:t>
                </a:r>
              </a:p>
              <a:p>
                <a:pPr eaLnBrk="0" hangingPunct="0"/>
                <a:endParaRPr kumimoji="1" lang="en-US" altLang="zh-CN" sz="1400">
                  <a:latin typeface="Times New Roman" panose="02020603050405020304" pitchFamily="18" charset="0"/>
                  <a:ea typeface="楷体_GB2312" pitchFamily="49" charset="-122"/>
                </a:endParaRPr>
              </a:p>
            </p:txBody>
          </p:sp>
          <p:sp>
            <p:nvSpPr>
              <p:cNvPr id="404519" name="Rectangle 39">
                <a:extLst>
                  <a:ext uri="{FF2B5EF4-FFF2-40B4-BE49-F238E27FC236}">
                    <a16:creationId xmlns:a16="http://schemas.microsoft.com/office/drawing/2014/main" id="{5FCE2B7B-FC6B-4ACE-88B9-AEF4CA88D33D}"/>
                  </a:ext>
                </a:extLst>
              </p:cNvPr>
              <p:cNvSpPr>
                <a:spLocks noChangeArrowheads="1"/>
              </p:cNvSpPr>
              <p:nvPr/>
            </p:nvSpPr>
            <p:spPr bwMode="auto">
              <a:xfrm>
                <a:off x="3219" y="1728"/>
                <a:ext cx="619"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4520" name="Rectangle 40">
              <a:extLst>
                <a:ext uri="{FF2B5EF4-FFF2-40B4-BE49-F238E27FC236}">
                  <a16:creationId xmlns:a16="http://schemas.microsoft.com/office/drawing/2014/main" id="{A22C7806-9FA1-4575-A16B-09E929D0EA6E}"/>
                </a:ext>
              </a:extLst>
            </p:cNvPr>
            <p:cNvSpPr>
              <a:spLocks noChangeArrowheads="1"/>
            </p:cNvSpPr>
            <p:nvPr/>
          </p:nvSpPr>
          <p:spPr bwMode="auto">
            <a:xfrm>
              <a:off x="214" y="2616"/>
              <a:ext cx="514"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a:latin typeface="Times New Roman" panose="02020603050405020304" pitchFamily="18" charset="0"/>
                  <a:ea typeface="楷体_GB2312" pitchFamily="49" charset="-122"/>
                </a:rPr>
                <a:t> </a:t>
              </a:r>
            </a:p>
            <a:p>
              <a:pPr eaLnBrk="0" hangingPunct="0"/>
              <a:r>
                <a:rPr kumimoji="1" lang="en-US" altLang="zh-CN">
                  <a:latin typeface="Times New Roman" panose="02020603050405020304" pitchFamily="18" charset="0"/>
                  <a:ea typeface="楷体_GB2312" pitchFamily="49" charset="-122"/>
                </a:rPr>
                <a:t>Ⅲ</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sp>
          <p:nvSpPr>
            <p:cNvPr id="404521" name="Rectangle 41">
              <a:extLst>
                <a:ext uri="{FF2B5EF4-FFF2-40B4-BE49-F238E27FC236}">
                  <a16:creationId xmlns:a16="http://schemas.microsoft.com/office/drawing/2014/main" id="{A4BBB79C-F66D-491E-9873-C3C721379112}"/>
                </a:ext>
              </a:extLst>
            </p:cNvPr>
            <p:cNvSpPr>
              <a:spLocks noChangeArrowheads="1"/>
            </p:cNvSpPr>
            <p:nvPr/>
          </p:nvSpPr>
          <p:spPr bwMode="auto">
            <a:xfrm>
              <a:off x="156" y="2616"/>
              <a:ext cx="630"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04522" name="Group 42">
              <a:extLst>
                <a:ext uri="{FF2B5EF4-FFF2-40B4-BE49-F238E27FC236}">
                  <a16:creationId xmlns:a16="http://schemas.microsoft.com/office/drawing/2014/main" id="{61DAE147-89E2-4554-BBB2-4A2ADEBDFB8A}"/>
                </a:ext>
              </a:extLst>
            </p:cNvPr>
            <p:cNvGrpSpPr>
              <a:grpSpLocks/>
            </p:cNvGrpSpPr>
            <p:nvPr/>
          </p:nvGrpSpPr>
          <p:grpSpPr bwMode="auto">
            <a:xfrm>
              <a:off x="1391" y="2616"/>
              <a:ext cx="3149" cy="747"/>
              <a:chOff x="1391" y="2616"/>
              <a:chExt cx="3149" cy="747"/>
            </a:xfrm>
          </p:grpSpPr>
          <p:sp>
            <p:nvSpPr>
              <p:cNvPr id="404523" name="Rectangle 43">
                <a:extLst>
                  <a:ext uri="{FF2B5EF4-FFF2-40B4-BE49-F238E27FC236}">
                    <a16:creationId xmlns:a16="http://schemas.microsoft.com/office/drawing/2014/main" id="{786FC67A-542F-480F-B933-A97753ECE180}"/>
                  </a:ext>
                </a:extLst>
              </p:cNvPr>
              <p:cNvSpPr>
                <a:spLocks noChangeArrowheads="1"/>
              </p:cNvSpPr>
              <p:nvPr/>
            </p:nvSpPr>
            <p:spPr bwMode="auto">
              <a:xfrm>
                <a:off x="1449" y="2616"/>
                <a:ext cx="650"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sz="1600">
                    <a:latin typeface="Times New Roman" panose="02020603050405020304" pitchFamily="18" charset="0"/>
                    <a:ea typeface="楷体_GB2312" pitchFamily="49" charset="-122"/>
                  </a:rPr>
                  <a:t> </a:t>
                </a:r>
              </a:p>
              <a:p>
                <a:pPr eaLnBrk="0" hangingPunct="0"/>
                <a:r>
                  <a:rPr kumimoji="1" lang="en-US" altLang="zh-CN" sz="1600">
                    <a:latin typeface="Times New Roman" panose="02020603050405020304" pitchFamily="18" charset="0"/>
                    <a:ea typeface="楷体_GB2312" pitchFamily="49" charset="-122"/>
                  </a:rPr>
                  <a:t>1   0</a:t>
                </a:r>
              </a:p>
              <a:p>
                <a:pPr eaLnBrk="0" hangingPunct="0"/>
                <a:r>
                  <a:rPr kumimoji="1" lang="en-US" altLang="zh-CN" sz="16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grpSp>
            <p:nvGrpSpPr>
              <p:cNvPr id="404524" name="Group 44">
                <a:extLst>
                  <a:ext uri="{FF2B5EF4-FFF2-40B4-BE49-F238E27FC236}">
                    <a16:creationId xmlns:a16="http://schemas.microsoft.com/office/drawing/2014/main" id="{265EA7FD-AF41-4436-B45D-789D32EF1827}"/>
                  </a:ext>
                </a:extLst>
              </p:cNvPr>
              <p:cNvGrpSpPr>
                <a:grpSpLocks/>
              </p:cNvGrpSpPr>
              <p:nvPr/>
            </p:nvGrpSpPr>
            <p:grpSpPr bwMode="auto">
              <a:xfrm>
                <a:off x="1391" y="2616"/>
                <a:ext cx="3149" cy="747"/>
                <a:chOff x="1391" y="2616"/>
                <a:chExt cx="3149" cy="747"/>
              </a:xfrm>
            </p:grpSpPr>
            <p:sp>
              <p:nvSpPr>
                <p:cNvPr id="404525" name="Rectangle 45">
                  <a:extLst>
                    <a:ext uri="{FF2B5EF4-FFF2-40B4-BE49-F238E27FC236}">
                      <a16:creationId xmlns:a16="http://schemas.microsoft.com/office/drawing/2014/main" id="{B3D7FF9B-B882-4C0D-8D5C-8F08CD5AF325}"/>
                    </a:ext>
                  </a:extLst>
                </p:cNvPr>
                <p:cNvSpPr>
                  <a:spLocks noChangeArrowheads="1"/>
                </p:cNvSpPr>
                <p:nvPr/>
              </p:nvSpPr>
              <p:spPr bwMode="auto">
                <a:xfrm>
                  <a:off x="1391" y="2616"/>
                  <a:ext cx="767"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04526" name="Group 46">
                  <a:extLst>
                    <a:ext uri="{FF2B5EF4-FFF2-40B4-BE49-F238E27FC236}">
                      <a16:creationId xmlns:a16="http://schemas.microsoft.com/office/drawing/2014/main" id="{A9EFA7AD-991C-4A1A-9A53-AEA63D0E36EF}"/>
                    </a:ext>
                  </a:extLst>
                </p:cNvPr>
                <p:cNvGrpSpPr>
                  <a:grpSpLocks/>
                </p:cNvGrpSpPr>
                <p:nvPr/>
              </p:nvGrpSpPr>
              <p:grpSpPr bwMode="auto">
                <a:xfrm>
                  <a:off x="2179" y="2616"/>
                  <a:ext cx="2361" cy="747"/>
                  <a:chOff x="1477" y="2496"/>
                  <a:chExt cx="1742" cy="768"/>
                </a:xfrm>
              </p:grpSpPr>
              <p:sp>
                <p:nvSpPr>
                  <p:cNvPr id="404527" name="Rectangle 47">
                    <a:extLst>
                      <a:ext uri="{FF2B5EF4-FFF2-40B4-BE49-F238E27FC236}">
                        <a16:creationId xmlns:a16="http://schemas.microsoft.com/office/drawing/2014/main" id="{C9DB502B-A982-4A06-84F8-973DC6BF0924}"/>
                      </a:ext>
                    </a:extLst>
                  </p:cNvPr>
                  <p:cNvSpPr>
                    <a:spLocks noChangeArrowheads="1"/>
                  </p:cNvSpPr>
                  <p:nvPr/>
                </p:nvSpPr>
                <p:spPr bwMode="auto">
                  <a:xfrm>
                    <a:off x="1520" y="2496"/>
                    <a:ext cx="165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 </a:t>
                    </a:r>
                  </a:p>
                  <a:p>
                    <a:pPr eaLnBrk="0" hangingPunct="0"/>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eaLnBrk="0" hangingPunct="0"/>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p>
                  <a:p>
                    <a:pPr eaLnBrk="0" hangingPunct="0"/>
                    <a:r>
                      <a:rPr kumimoji="1" lang="en-US" altLang="zh-CN" sz="1400">
                        <a:latin typeface="Times New Roman" panose="02020603050405020304" pitchFamily="18" charset="0"/>
                        <a:ea typeface="楷体_GB2312" pitchFamily="49" charset="-122"/>
                      </a:rPr>
                      <a:t>┇</a:t>
                    </a:r>
                  </a:p>
                  <a:p>
                    <a:pPr eaLnBrk="0" hangingPunct="0"/>
                    <a:r>
                      <a:rPr kumimoji="1" lang="en-US" altLang="zh-CN" sz="1400">
                        <a:latin typeface="Times New Roman" panose="02020603050405020304" pitchFamily="18" charset="0"/>
                        <a:ea typeface="楷体_GB2312" pitchFamily="49" charset="-122"/>
                      </a:rPr>
                      <a:t>1  1  1  1  1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eaLnBrk="0" hangingPunct="0"/>
                    <a:endParaRPr kumimoji="1" lang="en-US" altLang="zh-CN" sz="1400">
                      <a:latin typeface="Times New Roman" panose="02020603050405020304" pitchFamily="18" charset="0"/>
                      <a:ea typeface="楷体_GB2312" pitchFamily="49" charset="-122"/>
                    </a:endParaRPr>
                  </a:p>
                </p:txBody>
              </p:sp>
              <p:sp>
                <p:nvSpPr>
                  <p:cNvPr id="404528" name="Rectangle 48">
                    <a:extLst>
                      <a:ext uri="{FF2B5EF4-FFF2-40B4-BE49-F238E27FC236}">
                        <a16:creationId xmlns:a16="http://schemas.microsoft.com/office/drawing/2014/main" id="{A8489AC5-D89F-40F9-A9BF-B03B23F7E8DA}"/>
                      </a:ext>
                    </a:extLst>
                  </p:cNvPr>
                  <p:cNvSpPr>
                    <a:spLocks noChangeArrowheads="1"/>
                  </p:cNvSpPr>
                  <p:nvPr/>
                </p:nvSpPr>
                <p:spPr bwMode="auto">
                  <a:xfrm>
                    <a:off x="1477" y="2496"/>
                    <a:ext cx="174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grpSp>
          <p:nvGrpSpPr>
            <p:cNvPr id="404529" name="Group 49">
              <a:extLst>
                <a:ext uri="{FF2B5EF4-FFF2-40B4-BE49-F238E27FC236}">
                  <a16:creationId xmlns:a16="http://schemas.microsoft.com/office/drawing/2014/main" id="{22C46013-9F1E-4CEB-BD45-DACB86AC0A0D}"/>
                </a:ext>
              </a:extLst>
            </p:cNvPr>
            <p:cNvGrpSpPr>
              <a:grpSpLocks/>
            </p:cNvGrpSpPr>
            <p:nvPr/>
          </p:nvGrpSpPr>
          <p:grpSpPr bwMode="auto">
            <a:xfrm>
              <a:off x="4540" y="2616"/>
              <a:ext cx="839" cy="747"/>
              <a:chOff x="3219" y="2496"/>
              <a:chExt cx="619" cy="768"/>
            </a:xfrm>
          </p:grpSpPr>
          <p:sp>
            <p:nvSpPr>
              <p:cNvPr id="404530" name="Rectangle 50">
                <a:extLst>
                  <a:ext uri="{FF2B5EF4-FFF2-40B4-BE49-F238E27FC236}">
                    <a16:creationId xmlns:a16="http://schemas.microsoft.com/office/drawing/2014/main" id="{95F08C68-E601-4EE6-8128-43CB1D1DDCAC}"/>
                  </a:ext>
                </a:extLst>
              </p:cNvPr>
              <p:cNvSpPr>
                <a:spLocks noChangeArrowheads="1"/>
              </p:cNvSpPr>
              <p:nvPr/>
            </p:nvSpPr>
            <p:spPr bwMode="auto">
              <a:xfrm>
                <a:off x="3262" y="2496"/>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400">
                    <a:latin typeface="Times New Roman" panose="02020603050405020304" pitchFamily="18" charset="0"/>
                    <a:ea typeface="楷体_GB2312" pitchFamily="49" charset="-122"/>
                  </a:rPr>
                  <a:t>4000H</a:t>
                </a:r>
              </a:p>
              <a:p>
                <a:pPr eaLnBrk="0" hangingPunct="0"/>
                <a:r>
                  <a:rPr kumimoji="1" lang="en-US" altLang="zh-CN" sz="1400">
                    <a:latin typeface="Times New Roman" panose="02020603050405020304" pitchFamily="18" charset="0"/>
                    <a:ea typeface="楷体_GB2312" pitchFamily="49" charset="-122"/>
                  </a:rPr>
                  <a:t>400H</a:t>
                </a:r>
              </a:p>
              <a:p>
                <a:pPr eaLnBrk="0" hangingPunct="0"/>
                <a:r>
                  <a:rPr kumimoji="1" lang="en-US" altLang="zh-CN" sz="1400">
                    <a:latin typeface="Times New Roman" panose="02020603050405020304" pitchFamily="18" charset="0"/>
                    <a:ea typeface="楷体_GB2312" pitchFamily="49" charset="-122"/>
                  </a:rPr>
                  <a:t>4002H</a:t>
                </a:r>
              </a:p>
              <a:p>
                <a:pPr eaLnBrk="0" hangingPunct="0"/>
                <a:r>
                  <a:rPr kumimoji="1" lang="en-US" altLang="zh-CN" sz="1400">
                    <a:latin typeface="Times New Roman" panose="02020603050405020304" pitchFamily="18" charset="0"/>
                    <a:ea typeface="楷体_GB2312" pitchFamily="49" charset="-122"/>
                  </a:rPr>
                  <a:t>┇</a:t>
                </a:r>
              </a:p>
              <a:p>
                <a:pPr eaLnBrk="0" hangingPunct="0"/>
                <a:r>
                  <a:rPr kumimoji="1" lang="en-US" altLang="zh-CN" sz="1400">
                    <a:latin typeface="Times New Roman" panose="02020603050405020304" pitchFamily="18" charset="0"/>
                    <a:ea typeface="楷体_GB2312" pitchFamily="49" charset="-122"/>
                  </a:rPr>
                  <a:t>5FFFH </a:t>
                </a:r>
              </a:p>
              <a:p>
                <a:pPr eaLnBrk="0" hangingPunct="0"/>
                <a:endParaRPr kumimoji="1" lang="en-US" altLang="zh-CN" sz="1400">
                  <a:latin typeface="Times New Roman" panose="02020603050405020304" pitchFamily="18" charset="0"/>
                  <a:ea typeface="楷体_GB2312" pitchFamily="49" charset="-122"/>
                </a:endParaRPr>
              </a:p>
            </p:txBody>
          </p:sp>
          <p:sp>
            <p:nvSpPr>
              <p:cNvPr id="404531" name="Rectangle 51">
                <a:extLst>
                  <a:ext uri="{FF2B5EF4-FFF2-40B4-BE49-F238E27FC236}">
                    <a16:creationId xmlns:a16="http://schemas.microsoft.com/office/drawing/2014/main" id="{D133DF15-889E-4239-92F1-3E0D4C5F7756}"/>
                  </a:ext>
                </a:extLst>
              </p:cNvPr>
              <p:cNvSpPr>
                <a:spLocks noChangeArrowheads="1"/>
              </p:cNvSpPr>
              <p:nvPr/>
            </p:nvSpPr>
            <p:spPr bwMode="auto">
              <a:xfrm>
                <a:off x="3219" y="2496"/>
                <a:ext cx="619"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4532" name="Rectangle 52">
              <a:extLst>
                <a:ext uri="{FF2B5EF4-FFF2-40B4-BE49-F238E27FC236}">
                  <a16:creationId xmlns:a16="http://schemas.microsoft.com/office/drawing/2014/main" id="{36654533-AD0C-41D2-B3BC-F51FA1232ACF}"/>
                </a:ext>
              </a:extLst>
            </p:cNvPr>
            <p:cNvSpPr>
              <a:spLocks noChangeArrowheads="1"/>
            </p:cNvSpPr>
            <p:nvPr/>
          </p:nvSpPr>
          <p:spPr bwMode="auto">
            <a:xfrm>
              <a:off x="214" y="3363"/>
              <a:ext cx="514"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a:latin typeface="Times New Roman" panose="02020603050405020304" pitchFamily="18" charset="0"/>
                  <a:ea typeface="楷体_GB2312" pitchFamily="49" charset="-122"/>
                </a:rPr>
                <a:t>Ⅳ</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sp>
          <p:nvSpPr>
            <p:cNvPr id="404533" name="Rectangle 53">
              <a:extLst>
                <a:ext uri="{FF2B5EF4-FFF2-40B4-BE49-F238E27FC236}">
                  <a16:creationId xmlns:a16="http://schemas.microsoft.com/office/drawing/2014/main" id="{AC7F220F-0500-4000-AB5F-557C38EAD74A}"/>
                </a:ext>
              </a:extLst>
            </p:cNvPr>
            <p:cNvSpPr>
              <a:spLocks noChangeArrowheads="1"/>
            </p:cNvSpPr>
            <p:nvPr/>
          </p:nvSpPr>
          <p:spPr bwMode="auto">
            <a:xfrm>
              <a:off x="156" y="3363"/>
              <a:ext cx="630"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04534" name="Group 54">
              <a:extLst>
                <a:ext uri="{FF2B5EF4-FFF2-40B4-BE49-F238E27FC236}">
                  <a16:creationId xmlns:a16="http://schemas.microsoft.com/office/drawing/2014/main" id="{42CD2FE2-C8EF-4D4C-B5B9-CED8B9385933}"/>
                </a:ext>
              </a:extLst>
            </p:cNvPr>
            <p:cNvGrpSpPr>
              <a:grpSpLocks/>
            </p:cNvGrpSpPr>
            <p:nvPr/>
          </p:nvGrpSpPr>
          <p:grpSpPr bwMode="auto">
            <a:xfrm>
              <a:off x="786" y="1123"/>
              <a:ext cx="605" cy="2986"/>
              <a:chOff x="786" y="1123"/>
              <a:chExt cx="605" cy="2986"/>
            </a:xfrm>
          </p:grpSpPr>
          <p:sp>
            <p:nvSpPr>
              <p:cNvPr id="404535" name="Rectangle 55">
                <a:extLst>
                  <a:ext uri="{FF2B5EF4-FFF2-40B4-BE49-F238E27FC236}">
                    <a16:creationId xmlns:a16="http://schemas.microsoft.com/office/drawing/2014/main" id="{00160A81-8D31-4711-AA9B-0BBBA8652934}"/>
                  </a:ext>
                </a:extLst>
              </p:cNvPr>
              <p:cNvSpPr>
                <a:spLocks noChangeArrowheads="1"/>
              </p:cNvSpPr>
              <p:nvPr/>
            </p:nvSpPr>
            <p:spPr bwMode="auto">
              <a:xfrm>
                <a:off x="844" y="1123"/>
                <a:ext cx="488"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a:latin typeface="Times New Roman" panose="02020603050405020304" pitchFamily="18" charset="0"/>
                    <a:ea typeface="楷体_GB2312" pitchFamily="49" charset="-122"/>
                  </a:rPr>
                  <a:t>Y</a:t>
                </a:r>
                <a:r>
                  <a:rPr kumimoji="1" lang="en-US" altLang="zh-CN" baseline="-30000">
                    <a:latin typeface="Times New Roman" panose="02020603050405020304" pitchFamily="18" charset="0"/>
                    <a:ea typeface="楷体_GB2312" pitchFamily="49" charset="-122"/>
                  </a:rPr>
                  <a:t>0</a:t>
                </a:r>
                <a:endParaRPr kumimoji="1" lang="en-US" altLang="zh-CN">
                  <a:latin typeface="Times New Roman" panose="02020603050405020304" pitchFamily="18" charset="0"/>
                  <a:ea typeface="楷体_GB2312" pitchFamily="49" charset="-122"/>
                </a:endParaRP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sp>
            <p:nvSpPr>
              <p:cNvPr id="404536" name="Rectangle 56">
                <a:extLst>
                  <a:ext uri="{FF2B5EF4-FFF2-40B4-BE49-F238E27FC236}">
                    <a16:creationId xmlns:a16="http://schemas.microsoft.com/office/drawing/2014/main" id="{C8C9BC32-2A19-44B4-B186-BEB62B6AF8B4}"/>
                  </a:ext>
                </a:extLst>
              </p:cNvPr>
              <p:cNvSpPr>
                <a:spLocks noChangeArrowheads="1"/>
              </p:cNvSpPr>
              <p:nvPr/>
            </p:nvSpPr>
            <p:spPr bwMode="auto">
              <a:xfrm>
                <a:off x="786" y="1123"/>
                <a:ext cx="605"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4537" name="Rectangle 57">
                <a:extLst>
                  <a:ext uri="{FF2B5EF4-FFF2-40B4-BE49-F238E27FC236}">
                    <a16:creationId xmlns:a16="http://schemas.microsoft.com/office/drawing/2014/main" id="{D8D0FB44-A793-4C3D-BC8B-E024F50C020B}"/>
                  </a:ext>
                </a:extLst>
              </p:cNvPr>
              <p:cNvSpPr>
                <a:spLocks noChangeArrowheads="1"/>
              </p:cNvSpPr>
              <p:nvPr/>
            </p:nvSpPr>
            <p:spPr bwMode="auto">
              <a:xfrm>
                <a:off x="844" y="1869"/>
                <a:ext cx="488"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a:latin typeface="Times New Roman" panose="02020603050405020304" pitchFamily="18" charset="0"/>
                    <a:ea typeface="楷体_GB2312" pitchFamily="49" charset="-122"/>
                  </a:rPr>
                  <a:t>Y</a:t>
                </a:r>
                <a:r>
                  <a:rPr kumimoji="1" lang="en-US" altLang="zh-CN" baseline="-30000">
                    <a:latin typeface="Times New Roman" panose="02020603050405020304" pitchFamily="18" charset="0"/>
                    <a:ea typeface="楷体_GB2312" pitchFamily="49" charset="-122"/>
                  </a:rPr>
                  <a:t>1</a:t>
                </a:r>
                <a:endParaRPr kumimoji="1" lang="en-US" altLang="zh-CN">
                  <a:latin typeface="Times New Roman" panose="02020603050405020304" pitchFamily="18" charset="0"/>
                  <a:ea typeface="楷体_GB2312" pitchFamily="49" charset="-122"/>
                </a:endParaRP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sp>
            <p:nvSpPr>
              <p:cNvPr id="404538" name="Rectangle 58">
                <a:extLst>
                  <a:ext uri="{FF2B5EF4-FFF2-40B4-BE49-F238E27FC236}">
                    <a16:creationId xmlns:a16="http://schemas.microsoft.com/office/drawing/2014/main" id="{4F8547AD-1383-4562-890B-17256E86F06D}"/>
                  </a:ext>
                </a:extLst>
              </p:cNvPr>
              <p:cNvSpPr>
                <a:spLocks noChangeArrowheads="1"/>
              </p:cNvSpPr>
              <p:nvPr/>
            </p:nvSpPr>
            <p:spPr bwMode="auto">
              <a:xfrm>
                <a:off x="786" y="1869"/>
                <a:ext cx="605"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4539" name="Rectangle 59">
                <a:extLst>
                  <a:ext uri="{FF2B5EF4-FFF2-40B4-BE49-F238E27FC236}">
                    <a16:creationId xmlns:a16="http://schemas.microsoft.com/office/drawing/2014/main" id="{86C278BE-B1E8-42BF-A526-7CCD3E953710}"/>
                  </a:ext>
                </a:extLst>
              </p:cNvPr>
              <p:cNvSpPr>
                <a:spLocks noChangeArrowheads="1"/>
              </p:cNvSpPr>
              <p:nvPr/>
            </p:nvSpPr>
            <p:spPr bwMode="auto">
              <a:xfrm>
                <a:off x="844" y="2616"/>
                <a:ext cx="488"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a:latin typeface="Times New Roman" panose="02020603050405020304" pitchFamily="18" charset="0"/>
                    <a:ea typeface="楷体_GB2312" pitchFamily="49" charset="-122"/>
                  </a:rPr>
                  <a:t>Y</a:t>
                </a:r>
                <a:r>
                  <a:rPr kumimoji="1" lang="en-US" altLang="zh-CN" baseline="-30000">
                    <a:latin typeface="Times New Roman" panose="02020603050405020304" pitchFamily="18" charset="0"/>
                    <a:ea typeface="楷体_GB2312" pitchFamily="49" charset="-122"/>
                  </a:rPr>
                  <a:t>2</a:t>
                </a:r>
                <a:endParaRPr kumimoji="1" lang="en-US" altLang="zh-CN">
                  <a:latin typeface="Times New Roman" panose="02020603050405020304" pitchFamily="18" charset="0"/>
                  <a:ea typeface="楷体_GB2312" pitchFamily="49" charset="-122"/>
                </a:endParaRPr>
              </a:p>
              <a:p>
                <a:pPr eaLnBrk="0" hangingPunct="0"/>
                <a:r>
                  <a:rPr kumimoji="1" lang="en-US" altLang="zh-CN">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sp>
            <p:nvSpPr>
              <p:cNvPr id="404540" name="Rectangle 60">
                <a:extLst>
                  <a:ext uri="{FF2B5EF4-FFF2-40B4-BE49-F238E27FC236}">
                    <a16:creationId xmlns:a16="http://schemas.microsoft.com/office/drawing/2014/main" id="{9674AE1E-F418-4B70-A6A3-970E6400782B}"/>
                  </a:ext>
                </a:extLst>
              </p:cNvPr>
              <p:cNvSpPr>
                <a:spLocks noChangeArrowheads="1"/>
              </p:cNvSpPr>
              <p:nvPr/>
            </p:nvSpPr>
            <p:spPr bwMode="auto">
              <a:xfrm>
                <a:off x="786" y="2616"/>
                <a:ext cx="605"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4541" name="Rectangle 61">
                <a:extLst>
                  <a:ext uri="{FF2B5EF4-FFF2-40B4-BE49-F238E27FC236}">
                    <a16:creationId xmlns:a16="http://schemas.microsoft.com/office/drawing/2014/main" id="{9615000C-B705-4460-ABA8-E43F9BC1ADA2}"/>
                  </a:ext>
                </a:extLst>
              </p:cNvPr>
              <p:cNvSpPr>
                <a:spLocks noChangeArrowheads="1"/>
              </p:cNvSpPr>
              <p:nvPr/>
            </p:nvSpPr>
            <p:spPr bwMode="auto">
              <a:xfrm>
                <a:off x="844" y="3363"/>
                <a:ext cx="488"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a:latin typeface="Times New Roman" panose="02020603050405020304" pitchFamily="18" charset="0"/>
                    <a:ea typeface="楷体_GB2312" pitchFamily="49" charset="-122"/>
                  </a:rPr>
                  <a:t>Y</a:t>
                </a:r>
                <a:r>
                  <a:rPr kumimoji="1" lang="en-US" altLang="zh-CN" baseline="-30000">
                    <a:latin typeface="Times New Roman" panose="02020603050405020304" pitchFamily="18" charset="0"/>
                    <a:ea typeface="楷体_GB2312" pitchFamily="49" charset="-122"/>
                  </a:rPr>
                  <a:t>3</a:t>
                </a:r>
                <a:endParaRPr kumimoji="1" lang="en-US" altLang="zh-CN">
                  <a:latin typeface="Times New Roman" panose="02020603050405020304" pitchFamily="18" charset="0"/>
                  <a:ea typeface="楷体_GB2312" pitchFamily="49" charset="-122"/>
                </a:endParaRP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sp>
            <p:nvSpPr>
              <p:cNvPr id="404542" name="Rectangle 62">
                <a:extLst>
                  <a:ext uri="{FF2B5EF4-FFF2-40B4-BE49-F238E27FC236}">
                    <a16:creationId xmlns:a16="http://schemas.microsoft.com/office/drawing/2014/main" id="{1FDEDE7D-D30F-4DBC-9553-F7AD04A9BE63}"/>
                  </a:ext>
                </a:extLst>
              </p:cNvPr>
              <p:cNvSpPr>
                <a:spLocks noChangeArrowheads="1"/>
              </p:cNvSpPr>
              <p:nvPr/>
            </p:nvSpPr>
            <p:spPr bwMode="auto">
              <a:xfrm>
                <a:off x="786" y="3363"/>
                <a:ext cx="605"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4543" name="Rectangle 63">
              <a:extLst>
                <a:ext uri="{FF2B5EF4-FFF2-40B4-BE49-F238E27FC236}">
                  <a16:creationId xmlns:a16="http://schemas.microsoft.com/office/drawing/2014/main" id="{2448E8D8-7894-4F3B-B6F9-4A782946C5B9}"/>
                </a:ext>
              </a:extLst>
            </p:cNvPr>
            <p:cNvSpPr>
              <a:spLocks noChangeArrowheads="1"/>
            </p:cNvSpPr>
            <p:nvPr/>
          </p:nvSpPr>
          <p:spPr bwMode="auto">
            <a:xfrm>
              <a:off x="1391" y="3363"/>
              <a:ext cx="767"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04544" name="Group 64">
              <a:extLst>
                <a:ext uri="{FF2B5EF4-FFF2-40B4-BE49-F238E27FC236}">
                  <a16:creationId xmlns:a16="http://schemas.microsoft.com/office/drawing/2014/main" id="{FC8124E8-1281-499D-A2CC-761679E50032}"/>
                </a:ext>
              </a:extLst>
            </p:cNvPr>
            <p:cNvGrpSpPr>
              <a:grpSpLocks/>
            </p:cNvGrpSpPr>
            <p:nvPr/>
          </p:nvGrpSpPr>
          <p:grpSpPr bwMode="auto">
            <a:xfrm>
              <a:off x="1449" y="3363"/>
              <a:ext cx="3091" cy="746"/>
              <a:chOff x="1449" y="3363"/>
              <a:chExt cx="3091" cy="746"/>
            </a:xfrm>
          </p:grpSpPr>
          <p:sp>
            <p:nvSpPr>
              <p:cNvPr id="404545" name="Rectangle 65">
                <a:extLst>
                  <a:ext uri="{FF2B5EF4-FFF2-40B4-BE49-F238E27FC236}">
                    <a16:creationId xmlns:a16="http://schemas.microsoft.com/office/drawing/2014/main" id="{3CD65D48-F523-480E-9BD8-DD69A84BEB2F}"/>
                  </a:ext>
                </a:extLst>
              </p:cNvPr>
              <p:cNvSpPr>
                <a:spLocks noChangeArrowheads="1"/>
              </p:cNvSpPr>
              <p:nvPr/>
            </p:nvSpPr>
            <p:spPr bwMode="auto">
              <a:xfrm>
                <a:off x="1449" y="3363"/>
                <a:ext cx="650"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600">
                    <a:latin typeface="Times New Roman" panose="02020603050405020304" pitchFamily="18" charset="0"/>
                    <a:ea typeface="楷体_GB2312" pitchFamily="49" charset="-122"/>
                  </a:rPr>
                  <a:t>1   1</a:t>
                </a:r>
              </a:p>
              <a:p>
                <a:pPr eaLnBrk="0" hangingPunct="0"/>
                <a:r>
                  <a:rPr kumimoji="1" lang="en-US" altLang="zh-CN" sz="1200">
                    <a:latin typeface="Times New Roman" panose="02020603050405020304" pitchFamily="18" charset="0"/>
                    <a:ea typeface="楷体_GB2312" pitchFamily="49" charset="-122"/>
                  </a:rPr>
                  <a:t> </a:t>
                </a:r>
              </a:p>
              <a:p>
                <a:pPr eaLnBrk="0" hangingPunct="0"/>
                <a:r>
                  <a:rPr kumimoji="1" lang="en-US" altLang="zh-CN" sz="1200">
                    <a:latin typeface="Times New Roman" panose="02020603050405020304" pitchFamily="18" charset="0"/>
                    <a:ea typeface="楷体_GB2312" pitchFamily="49" charset="-122"/>
                  </a:rPr>
                  <a:t> </a:t>
                </a:r>
              </a:p>
              <a:p>
                <a:pPr eaLnBrk="0" hangingPunct="0"/>
                <a:endParaRPr kumimoji="1" lang="en-US" altLang="zh-CN" sz="1200">
                  <a:latin typeface="Times New Roman" panose="02020603050405020304" pitchFamily="18" charset="0"/>
                  <a:ea typeface="楷体_GB2312" pitchFamily="49" charset="-122"/>
                </a:endParaRPr>
              </a:p>
            </p:txBody>
          </p:sp>
          <p:grpSp>
            <p:nvGrpSpPr>
              <p:cNvPr id="404546" name="Group 66">
                <a:extLst>
                  <a:ext uri="{FF2B5EF4-FFF2-40B4-BE49-F238E27FC236}">
                    <a16:creationId xmlns:a16="http://schemas.microsoft.com/office/drawing/2014/main" id="{EF01CE4B-A900-4873-A1B0-42ACF8BB311C}"/>
                  </a:ext>
                </a:extLst>
              </p:cNvPr>
              <p:cNvGrpSpPr>
                <a:grpSpLocks/>
              </p:cNvGrpSpPr>
              <p:nvPr/>
            </p:nvGrpSpPr>
            <p:grpSpPr bwMode="auto">
              <a:xfrm>
                <a:off x="2179" y="3363"/>
                <a:ext cx="2361" cy="746"/>
                <a:chOff x="1477" y="3264"/>
                <a:chExt cx="1742" cy="768"/>
              </a:xfrm>
            </p:grpSpPr>
            <p:sp>
              <p:nvSpPr>
                <p:cNvPr id="404547" name="Rectangle 67">
                  <a:extLst>
                    <a:ext uri="{FF2B5EF4-FFF2-40B4-BE49-F238E27FC236}">
                      <a16:creationId xmlns:a16="http://schemas.microsoft.com/office/drawing/2014/main" id="{151FDADF-0308-4DBB-B9F4-52EC47BA2D67}"/>
                    </a:ext>
                  </a:extLst>
                </p:cNvPr>
                <p:cNvSpPr>
                  <a:spLocks noChangeArrowheads="1"/>
                </p:cNvSpPr>
                <p:nvPr/>
              </p:nvSpPr>
              <p:spPr bwMode="auto">
                <a:xfrm>
                  <a:off x="1520" y="3264"/>
                  <a:ext cx="165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 </a:t>
                  </a:r>
                </a:p>
                <a:p>
                  <a:pPr eaLnBrk="0" hangingPunct="0"/>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eaLnBrk="0" hangingPunct="0"/>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p>
                <a:p>
                  <a:pPr eaLnBrk="0" hangingPunct="0"/>
                  <a:r>
                    <a:rPr kumimoji="1" lang="en-US" altLang="zh-CN" sz="1400">
                      <a:latin typeface="Times New Roman" panose="02020603050405020304" pitchFamily="18" charset="0"/>
                      <a:ea typeface="楷体_GB2312" pitchFamily="49" charset="-122"/>
                    </a:rPr>
                    <a:t>┇</a:t>
                  </a:r>
                </a:p>
                <a:p>
                  <a:pPr eaLnBrk="0" hangingPunct="0"/>
                  <a:r>
                    <a:rPr kumimoji="1" lang="en-US" altLang="zh-CN" sz="1400">
                      <a:latin typeface="Times New Roman" panose="02020603050405020304" pitchFamily="18" charset="0"/>
                      <a:ea typeface="楷体_GB2312" pitchFamily="49" charset="-122"/>
                    </a:rPr>
                    <a:t>1  1  1  1  1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eaLnBrk="0" hangingPunct="0"/>
                  <a:endParaRPr kumimoji="1" lang="en-US" altLang="zh-CN" sz="1400">
                    <a:latin typeface="Times New Roman" panose="02020603050405020304" pitchFamily="18" charset="0"/>
                    <a:ea typeface="楷体_GB2312" pitchFamily="49" charset="-122"/>
                  </a:endParaRPr>
                </a:p>
              </p:txBody>
            </p:sp>
            <p:sp>
              <p:nvSpPr>
                <p:cNvPr id="404548" name="Rectangle 68">
                  <a:extLst>
                    <a:ext uri="{FF2B5EF4-FFF2-40B4-BE49-F238E27FC236}">
                      <a16:creationId xmlns:a16="http://schemas.microsoft.com/office/drawing/2014/main" id="{E81E88CB-B24C-4567-B8F6-2B19B7DF8FED}"/>
                    </a:ext>
                  </a:extLst>
                </p:cNvPr>
                <p:cNvSpPr>
                  <a:spLocks noChangeArrowheads="1"/>
                </p:cNvSpPr>
                <p:nvPr/>
              </p:nvSpPr>
              <p:spPr bwMode="auto">
                <a:xfrm>
                  <a:off x="1477" y="3264"/>
                  <a:ext cx="174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404549" name="Group 69">
              <a:extLst>
                <a:ext uri="{FF2B5EF4-FFF2-40B4-BE49-F238E27FC236}">
                  <a16:creationId xmlns:a16="http://schemas.microsoft.com/office/drawing/2014/main" id="{27614454-C588-4719-9F63-65750CB45EBC}"/>
                </a:ext>
              </a:extLst>
            </p:cNvPr>
            <p:cNvGrpSpPr>
              <a:grpSpLocks/>
            </p:cNvGrpSpPr>
            <p:nvPr/>
          </p:nvGrpSpPr>
          <p:grpSpPr bwMode="auto">
            <a:xfrm>
              <a:off x="4540" y="3363"/>
              <a:ext cx="839" cy="746"/>
              <a:chOff x="3219" y="3264"/>
              <a:chExt cx="619" cy="768"/>
            </a:xfrm>
          </p:grpSpPr>
          <p:sp>
            <p:nvSpPr>
              <p:cNvPr id="404550" name="Rectangle 70">
                <a:extLst>
                  <a:ext uri="{FF2B5EF4-FFF2-40B4-BE49-F238E27FC236}">
                    <a16:creationId xmlns:a16="http://schemas.microsoft.com/office/drawing/2014/main" id="{4398AC89-F891-49C7-99D6-5E0B0CFCBAD2}"/>
                  </a:ext>
                </a:extLst>
              </p:cNvPr>
              <p:cNvSpPr>
                <a:spLocks noChangeArrowheads="1"/>
              </p:cNvSpPr>
              <p:nvPr/>
            </p:nvSpPr>
            <p:spPr bwMode="auto">
              <a:xfrm>
                <a:off x="3262" y="3264"/>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1400">
                    <a:latin typeface="Times New Roman" panose="02020603050405020304" pitchFamily="18" charset="0"/>
                    <a:ea typeface="楷体_GB2312" pitchFamily="49" charset="-122"/>
                  </a:rPr>
                  <a:t>6000H</a:t>
                </a:r>
              </a:p>
              <a:p>
                <a:pPr eaLnBrk="0" hangingPunct="0"/>
                <a:r>
                  <a:rPr kumimoji="1" lang="en-US" altLang="zh-CN" sz="1400">
                    <a:latin typeface="Times New Roman" panose="02020603050405020304" pitchFamily="18" charset="0"/>
                    <a:ea typeface="楷体_GB2312" pitchFamily="49" charset="-122"/>
                  </a:rPr>
                  <a:t>6001H</a:t>
                </a:r>
              </a:p>
              <a:p>
                <a:pPr eaLnBrk="0" hangingPunct="0"/>
                <a:r>
                  <a:rPr kumimoji="1" lang="en-US" altLang="zh-CN" sz="1400">
                    <a:latin typeface="Times New Roman" panose="02020603050405020304" pitchFamily="18" charset="0"/>
                    <a:ea typeface="楷体_GB2312" pitchFamily="49" charset="-122"/>
                  </a:rPr>
                  <a:t>6002H</a:t>
                </a:r>
              </a:p>
              <a:p>
                <a:pPr eaLnBrk="0" hangingPunct="0"/>
                <a:r>
                  <a:rPr kumimoji="1" lang="en-US" altLang="zh-CN" sz="1400">
                    <a:latin typeface="Times New Roman" panose="02020603050405020304" pitchFamily="18" charset="0"/>
                    <a:ea typeface="楷体_GB2312" pitchFamily="49" charset="-122"/>
                  </a:rPr>
                  <a:t>┇</a:t>
                </a:r>
              </a:p>
              <a:p>
                <a:pPr eaLnBrk="0" hangingPunct="0"/>
                <a:r>
                  <a:rPr kumimoji="1" lang="en-US" altLang="zh-CN" sz="1400">
                    <a:latin typeface="Times New Roman" panose="02020603050405020304" pitchFamily="18" charset="0"/>
                    <a:ea typeface="楷体_GB2312" pitchFamily="49" charset="-122"/>
                  </a:rPr>
                  <a:t>7FFFH </a:t>
                </a:r>
              </a:p>
              <a:p>
                <a:pPr eaLnBrk="0" hangingPunct="0"/>
                <a:endParaRPr kumimoji="1" lang="en-US" altLang="zh-CN" sz="1400">
                  <a:latin typeface="Times New Roman" panose="02020603050405020304" pitchFamily="18" charset="0"/>
                  <a:ea typeface="楷体_GB2312" pitchFamily="49" charset="-122"/>
                </a:endParaRPr>
              </a:p>
            </p:txBody>
          </p:sp>
          <p:sp>
            <p:nvSpPr>
              <p:cNvPr id="404551" name="Rectangle 71">
                <a:extLst>
                  <a:ext uri="{FF2B5EF4-FFF2-40B4-BE49-F238E27FC236}">
                    <a16:creationId xmlns:a16="http://schemas.microsoft.com/office/drawing/2014/main" id="{F38CF7B2-8D09-4E3A-9F3B-FCD7258B1558}"/>
                  </a:ext>
                </a:extLst>
              </p:cNvPr>
              <p:cNvSpPr>
                <a:spLocks noChangeArrowheads="1"/>
              </p:cNvSpPr>
              <p:nvPr/>
            </p:nvSpPr>
            <p:spPr bwMode="auto">
              <a:xfrm>
                <a:off x="3219" y="3264"/>
                <a:ext cx="619"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04552" name="Rectangle 72">
              <a:extLst>
                <a:ext uri="{FF2B5EF4-FFF2-40B4-BE49-F238E27FC236}">
                  <a16:creationId xmlns:a16="http://schemas.microsoft.com/office/drawing/2014/main" id="{CB897964-5C85-4A91-8688-F650B00EC9A1}"/>
                </a:ext>
              </a:extLst>
            </p:cNvPr>
            <p:cNvSpPr>
              <a:spLocks noChangeArrowheads="1"/>
            </p:cNvSpPr>
            <p:nvPr/>
          </p:nvSpPr>
          <p:spPr bwMode="auto">
            <a:xfrm>
              <a:off x="174" y="560"/>
              <a:ext cx="5209" cy="355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04553" name="Group 73">
              <a:extLst>
                <a:ext uri="{FF2B5EF4-FFF2-40B4-BE49-F238E27FC236}">
                  <a16:creationId xmlns:a16="http://schemas.microsoft.com/office/drawing/2014/main" id="{D32F7076-10BA-468A-8704-08837C34A177}"/>
                </a:ext>
              </a:extLst>
            </p:cNvPr>
            <p:cNvGrpSpPr>
              <a:grpSpLocks/>
            </p:cNvGrpSpPr>
            <p:nvPr/>
          </p:nvGrpSpPr>
          <p:grpSpPr bwMode="auto">
            <a:xfrm>
              <a:off x="2789" y="890"/>
              <a:ext cx="839" cy="3220"/>
              <a:chOff x="2857" y="1049"/>
              <a:chExt cx="749" cy="2971"/>
            </a:xfrm>
          </p:grpSpPr>
          <p:sp>
            <p:nvSpPr>
              <p:cNvPr id="404554" name="Line 74">
                <a:extLst>
                  <a:ext uri="{FF2B5EF4-FFF2-40B4-BE49-F238E27FC236}">
                    <a16:creationId xmlns:a16="http://schemas.microsoft.com/office/drawing/2014/main" id="{8BF83DA7-EF8A-43E5-AF28-8ECECBE8116D}"/>
                  </a:ext>
                </a:extLst>
              </p:cNvPr>
              <p:cNvSpPr>
                <a:spLocks noChangeShapeType="1"/>
              </p:cNvSpPr>
              <p:nvPr/>
            </p:nvSpPr>
            <p:spPr bwMode="auto">
              <a:xfrm>
                <a:off x="3606" y="1094"/>
                <a:ext cx="0" cy="2926"/>
              </a:xfrm>
              <a:prstGeom prst="line">
                <a:avLst/>
              </a:prstGeom>
              <a:noFill/>
              <a:ln w="190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4555" name="Line 75">
                <a:extLst>
                  <a:ext uri="{FF2B5EF4-FFF2-40B4-BE49-F238E27FC236}">
                    <a16:creationId xmlns:a16="http://schemas.microsoft.com/office/drawing/2014/main" id="{95785AF3-08BA-4393-B9BA-359EEB62A2D8}"/>
                  </a:ext>
                </a:extLst>
              </p:cNvPr>
              <p:cNvSpPr>
                <a:spLocks noChangeShapeType="1"/>
              </p:cNvSpPr>
              <p:nvPr/>
            </p:nvSpPr>
            <p:spPr bwMode="auto">
              <a:xfrm>
                <a:off x="3243" y="1071"/>
                <a:ext cx="0" cy="2926"/>
              </a:xfrm>
              <a:prstGeom prst="line">
                <a:avLst/>
              </a:prstGeom>
              <a:noFill/>
              <a:ln w="190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4556" name="Line 76">
                <a:extLst>
                  <a:ext uri="{FF2B5EF4-FFF2-40B4-BE49-F238E27FC236}">
                    <a16:creationId xmlns:a16="http://schemas.microsoft.com/office/drawing/2014/main" id="{F15207B5-3E6F-4CA3-83D3-84DC86A33DF3}"/>
                  </a:ext>
                </a:extLst>
              </p:cNvPr>
              <p:cNvSpPr>
                <a:spLocks noChangeShapeType="1"/>
              </p:cNvSpPr>
              <p:nvPr/>
            </p:nvSpPr>
            <p:spPr bwMode="auto">
              <a:xfrm>
                <a:off x="2857" y="1049"/>
                <a:ext cx="0" cy="2926"/>
              </a:xfrm>
              <a:prstGeom prst="line">
                <a:avLst/>
              </a:prstGeom>
              <a:noFill/>
              <a:ln w="190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4557" name="Line 77">
              <a:extLst>
                <a:ext uri="{FF2B5EF4-FFF2-40B4-BE49-F238E27FC236}">
                  <a16:creationId xmlns:a16="http://schemas.microsoft.com/office/drawing/2014/main" id="{61CA350F-85BE-42EB-A773-3BA111B7D062}"/>
                </a:ext>
              </a:extLst>
            </p:cNvPr>
            <p:cNvSpPr>
              <a:spLocks noChangeShapeType="1"/>
            </p:cNvSpPr>
            <p:nvPr/>
          </p:nvSpPr>
          <p:spPr bwMode="auto">
            <a:xfrm>
              <a:off x="770" y="1865"/>
              <a:ext cx="46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4558" name="Line 78">
              <a:extLst>
                <a:ext uri="{FF2B5EF4-FFF2-40B4-BE49-F238E27FC236}">
                  <a16:creationId xmlns:a16="http://schemas.microsoft.com/office/drawing/2014/main" id="{4035F75F-2ECF-4AC7-AE7D-58949B6D2707}"/>
                </a:ext>
              </a:extLst>
            </p:cNvPr>
            <p:cNvSpPr>
              <a:spLocks noChangeShapeType="1"/>
            </p:cNvSpPr>
            <p:nvPr/>
          </p:nvSpPr>
          <p:spPr bwMode="auto">
            <a:xfrm>
              <a:off x="748" y="2614"/>
              <a:ext cx="46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4559" name="Line 79">
              <a:extLst>
                <a:ext uri="{FF2B5EF4-FFF2-40B4-BE49-F238E27FC236}">
                  <a16:creationId xmlns:a16="http://schemas.microsoft.com/office/drawing/2014/main" id="{5828E0E7-ECA3-46B1-A492-CD23F05B588E}"/>
                </a:ext>
              </a:extLst>
            </p:cNvPr>
            <p:cNvSpPr>
              <a:spLocks noChangeShapeType="1"/>
            </p:cNvSpPr>
            <p:nvPr/>
          </p:nvSpPr>
          <p:spPr bwMode="auto">
            <a:xfrm>
              <a:off x="770" y="3362"/>
              <a:ext cx="46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4560" name="Line 80">
              <a:extLst>
                <a:ext uri="{FF2B5EF4-FFF2-40B4-BE49-F238E27FC236}">
                  <a16:creationId xmlns:a16="http://schemas.microsoft.com/office/drawing/2014/main" id="{CEC8F99C-7375-4047-B6B4-EB53CF63021A}"/>
                </a:ext>
              </a:extLst>
            </p:cNvPr>
            <p:cNvSpPr>
              <a:spLocks noChangeShapeType="1"/>
            </p:cNvSpPr>
            <p:nvPr/>
          </p:nvSpPr>
          <p:spPr bwMode="auto">
            <a:xfrm>
              <a:off x="2154" y="1139"/>
              <a:ext cx="0" cy="29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4561" name="Line 81">
              <a:extLst>
                <a:ext uri="{FF2B5EF4-FFF2-40B4-BE49-F238E27FC236}">
                  <a16:creationId xmlns:a16="http://schemas.microsoft.com/office/drawing/2014/main" id="{5A7CB088-1528-4FC2-986E-9AFA14708BA6}"/>
                </a:ext>
              </a:extLst>
            </p:cNvPr>
            <p:cNvSpPr>
              <a:spLocks noChangeShapeType="1"/>
            </p:cNvSpPr>
            <p:nvPr/>
          </p:nvSpPr>
          <p:spPr bwMode="auto">
            <a:xfrm>
              <a:off x="1383" y="1117"/>
              <a:ext cx="0" cy="29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4562" name="Line 82">
              <a:extLst>
                <a:ext uri="{FF2B5EF4-FFF2-40B4-BE49-F238E27FC236}">
                  <a16:creationId xmlns:a16="http://schemas.microsoft.com/office/drawing/2014/main" id="{F49FB661-D0BB-4739-A6A7-9E0B6B31F5C5}"/>
                </a:ext>
              </a:extLst>
            </p:cNvPr>
            <p:cNvSpPr>
              <a:spLocks noChangeShapeType="1"/>
            </p:cNvSpPr>
            <p:nvPr/>
          </p:nvSpPr>
          <p:spPr bwMode="auto">
            <a:xfrm>
              <a:off x="4536" y="1117"/>
              <a:ext cx="0" cy="29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4563"/>
                                        </p:tgtEl>
                                        <p:attrNameLst>
                                          <p:attrName>style.visibility</p:attrName>
                                        </p:attrNameLst>
                                      </p:cBhvr>
                                      <p:to>
                                        <p:strVal val="visible"/>
                                      </p:to>
                                    </p:set>
                                    <p:animEffect transition="in" filter="wipe(up)">
                                      <p:cBhvr>
                                        <p:cTn id="7" dur="500"/>
                                        <p:tgtEl>
                                          <p:spTgt spid="404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a:extLst>
              <a:ext uri="{FF2B5EF4-FFF2-40B4-BE49-F238E27FC236}">
                <a16:creationId xmlns:a16="http://schemas.microsoft.com/office/drawing/2014/main" id="{7B7D0FF5-B4F5-481A-96EE-0056574308B5}"/>
              </a:ext>
            </a:extLst>
          </p:cNvPr>
          <p:cNvSpPr>
            <a:spLocks noChangeArrowheads="1"/>
          </p:cNvSpPr>
          <p:nvPr/>
        </p:nvSpPr>
        <p:spPr bwMode="auto">
          <a:xfrm>
            <a:off x="0" y="1552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5509" name="Object 5">
            <a:extLst>
              <a:ext uri="{FF2B5EF4-FFF2-40B4-BE49-F238E27FC236}">
                <a16:creationId xmlns:a16="http://schemas.microsoft.com/office/drawing/2014/main" id="{7A8DA69F-3AB5-4CBA-9857-E69A3473EAAC}"/>
              </a:ext>
            </a:extLst>
          </p:cNvPr>
          <p:cNvGraphicFramePr>
            <a:graphicFrameLocks noChangeAspect="1"/>
          </p:cNvGraphicFramePr>
          <p:nvPr/>
        </p:nvGraphicFramePr>
        <p:xfrm>
          <a:off x="863600" y="512763"/>
          <a:ext cx="7416800" cy="4989512"/>
        </p:xfrm>
        <a:graphic>
          <a:graphicData uri="http://schemas.openxmlformats.org/presentationml/2006/ole">
            <mc:AlternateContent xmlns:mc="http://schemas.openxmlformats.org/markup-compatibility/2006">
              <mc:Choice xmlns:v="urn:schemas-microsoft-com:vml" Requires="v">
                <p:oleObj spid="_x0000_s405511" name="图片" r:id="rId3" imgW="4800600" imgH="4172040" progId="Word.Picture.8">
                  <p:embed/>
                </p:oleObj>
              </mc:Choice>
              <mc:Fallback>
                <p:oleObj name="图片" r:id="rId3" imgW="4800600" imgH="417204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512763"/>
                        <a:ext cx="7416800" cy="4989512"/>
                      </a:xfrm>
                      <a:prstGeom prst="rect">
                        <a:avLst/>
                      </a:prstGeom>
                      <a:solidFill>
                        <a:schemeClr val="bg1"/>
                      </a:solidFill>
                      <a:ln w="9525">
                        <a:solidFill>
                          <a:schemeClr val="accent2"/>
                        </a:solidFill>
                        <a:miter lim="800000"/>
                        <a:headEnd/>
                        <a:tailEnd/>
                      </a:ln>
                    </p:spPr>
                  </p:pic>
                </p:oleObj>
              </mc:Fallback>
            </mc:AlternateContent>
          </a:graphicData>
        </a:graphic>
      </p:graphicFrame>
      <p:sp>
        <p:nvSpPr>
          <p:cNvPr id="405510" name="Text Box 6">
            <a:extLst>
              <a:ext uri="{FF2B5EF4-FFF2-40B4-BE49-F238E27FC236}">
                <a16:creationId xmlns:a16="http://schemas.microsoft.com/office/drawing/2014/main" id="{25020A6A-1DFB-4A82-BCB2-2EC37A1A6C3F}"/>
              </a:ext>
            </a:extLst>
          </p:cNvPr>
          <p:cNvSpPr txBox="1">
            <a:spLocks noChangeArrowheads="1"/>
          </p:cNvSpPr>
          <p:nvPr/>
        </p:nvSpPr>
        <p:spPr bwMode="auto">
          <a:xfrm>
            <a:off x="395288" y="5661025"/>
            <a:ext cx="8461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字数的扩展可以利用外加译码器控制存储器芯片的片选输入端来实现。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5510"/>
                                        </p:tgtEl>
                                        <p:attrNameLst>
                                          <p:attrName>style.visibility</p:attrName>
                                        </p:attrNameLst>
                                      </p:cBhvr>
                                      <p:to>
                                        <p:strVal val="visible"/>
                                      </p:to>
                                    </p:set>
                                    <p:animEffect transition="in" filter="box(in)">
                                      <p:cBhvr>
                                        <p:cTn id="7" dur="500"/>
                                        <p:tgtEl>
                                          <p:spTgt spid="405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Text Box 2">
            <a:extLst>
              <a:ext uri="{FF2B5EF4-FFF2-40B4-BE49-F238E27FC236}">
                <a16:creationId xmlns:a16="http://schemas.microsoft.com/office/drawing/2014/main" id="{45899667-F22C-4661-9C98-F9EE5CA7007E}"/>
              </a:ext>
            </a:extLst>
          </p:cNvPr>
          <p:cNvSpPr txBox="1">
            <a:spLocks noChangeArrowheads="1"/>
          </p:cNvSpPr>
          <p:nvPr/>
        </p:nvSpPr>
        <p:spPr bwMode="auto">
          <a:xfrm>
            <a:off x="600075" y="111125"/>
            <a:ext cx="450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000066"/>
                </a:solidFill>
                <a:latin typeface="Times New Roman" panose="02020603050405020304" pitchFamily="18" charset="0"/>
                <a:ea typeface="楷体_GB2312" pitchFamily="49" charset="-122"/>
              </a:rPr>
              <a:t>3.</a:t>
            </a:r>
            <a:r>
              <a:rPr lang="zh-CN" altLang="en-US" sz="2400">
                <a:solidFill>
                  <a:srgbClr val="000066"/>
                </a:solidFill>
                <a:latin typeface="Times New Roman" panose="02020603050405020304" pitchFamily="18" charset="0"/>
                <a:ea typeface="楷体_GB2312" pitchFamily="49" charset="-122"/>
              </a:rPr>
              <a:t>同时实现字数、位数的扩展</a:t>
            </a:r>
          </a:p>
        </p:txBody>
      </p:sp>
      <p:sp>
        <p:nvSpPr>
          <p:cNvPr id="421891" name="Rectangle 3">
            <a:extLst>
              <a:ext uri="{FF2B5EF4-FFF2-40B4-BE49-F238E27FC236}">
                <a16:creationId xmlns:a16="http://schemas.microsoft.com/office/drawing/2014/main" id="{38D7A234-916B-447B-8958-1DEF17E6D745}"/>
              </a:ext>
            </a:extLst>
          </p:cNvPr>
          <p:cNvSpPr>
            <a:spLocks noChangeArrowheads="1"/>
          </p:cNvSpPr>
          <p:nvPr/>
        </p:nvSpPr>
        <p:spPr bwMode="auto">
          <a:xfrm>
            <a:off x="179388" y="620713"/>
            <a:ext cx="81280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hlink"/>
              </a:buClr>
              <a:buFont typeface="Wingdings" panose="05000000000000000000" pitchFamily="2" charset="2"/>
              <a:buNone/>
            </a:pPr>
            <a:r>
              <a:rPr lang="en-US" altLang="zh-CN" sz="32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使用</a:t>
            </a:r>
            <a:r>
              <a:rPr lang="en-US" altLang="zh-CN" sz="2400">
                <a:solidFill>
                  <a:srgbClr val="000066"/>
                </a:solidFill>
                <a:latin typeface="Times New Roman" panose="02020603050405020304" pitchFamily="18" charset="0"/>
                <a:ea typeface="楷体_GB2312" pitchFamily="49" charset="-122"/>
              </a:rPr>
              <a:t>256</a:t>
            </a:r>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lang="en-US" altLang="zh-CN" sz="2400">
                <a:solidFill>
                  <a:srgbClr val="000066"/>
                </a:solidFill>
                <a:latin typeface="Times New Roman" panose="02020603050405020304" pitchFamily="18" charset="0"/>
                <a:ea typeface="楷体_GB2312" pitchFamily="49" charset="-122"/>
              </a:rPr>
              <a:t>4</a:t>
            </a:r>
            <a:r>
              <a:rPr lang="zh-CN" altLang="en-US" sz="2400">
                <a:solidFill>
                  <a:srgbClr val="000066"/>
                </a:solidFill>
                <a:latin typeface="Times New Roman" panose="02020603050405020304" pitchFamily="18" charset="0"/>
                <a:ea typeface="楷体_GB2312" pitchFamily="49" charset="-122"/>
              </a:rPr>
              <a:t>位芯片组成</a:t>
            </a:r>
            <a:r>
              <a:rPr lang="en-US" altLang="zh-CN" sz="2400">
                <a:solidFill>
                  <a:srgbClr val="000066"/>
                </a:solidFill>
                <a:latin typeface="Times New Roman" panose="02020603050405020304" pitchFamily="18" charset="0"/>
                <a:ea typeface="楷体_GB2312" pitchFamily="49" charset="-122"/>
              </a:rPr>
              <a:t>512</a:t>
            </a:r>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lang="en-US" altLang="zh-CN" sz="2400">
                <a:solidFill>
                  <a:srgbClr val="000066"/>
                </a:solidFill>
                <a:latin typeface="Times New Roman" panose="02020603050405020304" pitchFamily="18" charset="0"/>
                <a:ea typeface="楷体_GB2312" pitchFamily="49" charset="-122"/>
              </a:rPr>
              <a:t>8</a:t>
            </a:r>
            <a:r>
              <a:rPr lang="zh-CN" altLang="en-US" sz="2400">
                <a:solidFill>
                  <a:srgbClr val="000066"/>
                </a:solidFill>
                <a:latin typeface="Times New Roman" panose="02020603050405020304" pitchFamily="18" charset="0"/>
                <a:ea typeface="楷体_GB2312" pitchFamily="49" charset="-122"/>
              </a:rPr>
              <a:t>位存储器，问需要多少芯片</a:t>
            </a: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电路应如何连接？</a:t>
            </a:r>
          </a:p>
        </p:txBody>
      </p:sp>
      <p:grpSp>
        <p:nvGrpSpPr>
          <p:cNvPr id="421892" name="Group 4">
            <a:extLst>
              <a:ext uri="{FF2B5EF4-FFF2-40B4-BE49-F238E27FC236}">
                <a16:creationId xmlns:a16="http://schemas.microsoft.com/office/drawing/2014/main" id="{78515C43-BA51-4308-9116-D0338C277337}"/>
              </a:ext>
            </a:extLst>
          </p:cNvPr>
          <p:cNvGrpSpPr>
            <a:grpSpLocks/>
          </p:cNvGrpSpPr>
          <p:nvPr/>
        </p:nvGrpSpPr>
        <p:grpSpPr bwMode="auto">
          <a:xfrm>
            <a:off x="358775" y="2924175"/>
            <a:ext cx="2273300" cy="1976438"/>
            <a:chOff x="365" y="1693"/>
            <a:chExt cx="1796" cy="1442"/>
          </a:xfrm>
        </p:grpSpPr>
        <p:sp>
          <p:nvSpPr>
            <p:cNvPr id="421893" name="Line 5">
              <a:extLst>
                <a:ext uri="{FF2B5EF4-FFF2-40B4-BE49-F238E27FC236}">
                  <a16:creationId xmlns:a16="http://schemas.microsoft.com/office/drawing/2014/main" id="{8ACAFDA7-03C9-4F14-A1CA-A91048FEA221}"/>
                </a:ext>
              </a:extLst>
            </p:cNvPr>
            <p:cNvSpPr>
              <a:spLocks noChangeShapeType="1"/>
            </p:cNvSpPr>
            <p:nvPr/>
          </p:nvSpPr>
          <p:spPr bwMode="auto">
            <a:xfrm>
              <a:off x="627" y="1695"/>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894" name="Line 6">
              <a:extLst>
                <a:ext uri="{FF2B5EF4-FFF2-40B4-BE49-F238E27FC236}">
                  <a16:creationId xmlns:a16="http://schemas.microsoft.com/office/drawing/2014/main" id="{C2C8B633-610A-4D5F-A234-5D48E2657E5D}"/>
                </a:ext>
              </a:extLst>
            </p:cNvPr>
            <p:cNvSpPr>
              <a:spLocks noChangeShapeType="1"/>
            </p:cNvSpPr>
            <p:nvPr/>
          </p:nvSpPr>
          <p:spPr bwMode="auto">
            <a:xfrm>
              <a:off x="620" y="3135"/>
              <a:ext cx="1541"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895" name="Line 7">
              <a:extLst>
                <a:ext uri="{FF2B5EF4-FFF2-40B4-BE49-F238E27FC236}">
                  <a16:creationId xmlns:a16="http://schemas.microsoft.com/office/drawing/2014/main" id="{ED1729B1-7D48-4906-9AD1-1D1804BB1DA3}"/>
                </a:ext>
              </a:extLst>
            </p:cNvPr>
            <p:cNvSpPr>
              <a:spLocks noChangeShapeType="1"/>
            </p:cNvSpPr>
            <p:nvPr/>
          </p:nvSpPr>
          <p:spPr bwMode="auto">
            <a:xfrm>
              <a:off x="365" y="1693"/>
              <a:ext cx="109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21896" name="Group 8">
            <a:extLst>
              <a:ext uri="{FF2B5EF4-FFF2-40B4-BE49-F238E27FC236}">
                <a16:creationId xmlns:a16="http://schemas.microsoft.com/office/drawing/2014/main" id="{63788BF0-9913-4C58-8325-E2C42EC63C84}"/>
              </a:ext>
            </a:extLst>
          </p:cNvPr>
          <p:cNvGrpSpPr>
            <a:grpSpLocks/>
          </p:cNvGrpSpPr>
          <p:nvPr/>
        </p:nvGrpSpPr>
        <p:grpSpPr bwMode="auto">
          <a:xfrm>
            <a:off x="142875" y="2457450"/>
            <a:ext cx="2773363" cy="2111375"/>
            <a:chOff x="518" y="1009"/>
            <a:chExt cx="2161" cy="1440"/>
          </a:xfrm>
        </p:grpSpPr>
        <p:sp>
          <p:nvSpPr>
            <p:cNvPr id="421897" name="Line 9">
              <a:extLst>
                <a:ext uri="{FF2B5EF4-FFF2-40B4-BE49-F238E27FC236}">
                  <a16:creationId xmlns:a16="http://schemas.microsoft.com/office/drawing/2014/main" id="{D7E941BB-80E3-49AB-8725-A6FFB65DD8BC}"/>
                </a:ext>
              </a:extLst>
            </p:cNvPr>
            <p:cNvSpPr>
              <a:spLocks noChangeShapeType="1"/>
            </p:cNvSpPr>
            <p:nvPr/>
          </p:nvSpPr>
          <p:spPr bwMode="auto">
            <a:xfrm>
              <a:off x="518" y="1024"/>
              <a:ext cx="754"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898" name="Line 10">
              <a:extLst>
                <a:ext uri="{FF2B5EF4-FFF2-40B4-BE49-F238E27FC236}">
                  <a16:creationId xmlns:a16="http://schemas.microsoft.com/office/drawing/2014/main" id="{76A56EE6-A781-4E3F-A849-B639F5E8F245}"/>
                </a:ext>
              </a:extLst>
            </p:cNvPr>
            <p:cNvSpPr>
              <a:spLocks noChangeShapeType="1"/>
            </p:cNvSpPr>
            <p:nvPr/>
          </p:nvSpPr>
          <p:spPr bwMode="auto">
            <a:xfrm>
              <a:off x="823" y="1009"/>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899" name="Line 11">
              <a:extLst>
                <a:ext uri="{FF2B5EF4-FFF2-40B4-BE49-F238E27FC236}">
                  <a16:creationId xmlns:a16="http://schemas.microsoft.com/office/drawing/2014/main" id="{1D2207C6-321B-42F1-92AB-9E4BBEEAF3B9}"/>
                </a:ext>
              </a:extLst>
            </p:cNvPr>
            <p:cNvSpPr>
              <a:spLocks noChangeShapeType="1"/>
            </p:cNvSpPr>
            <p:nvPr/>
          </p:nvSpPr>
          <p:spPr bwMode="auto">
            <a:xfrm>
              <a:off x="816" y="2449"/>
              <a:ext cx="1863"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21900" name="Group 12">
            <a:extLst>
              <a:ext uri="{FF2B5EF4-FFF2-40B4-BE49-F238E27FC236}">
                <a16:creationId xmlns:a16="http://schemas.microsoft.com/office/drawing/2014/main" id="{7E3F0F33-DA29-4CD0-AF51-7257AD687E13}"/>
              </a:ext>
            </a:extLst>
          </p:cNvPr>
          <p:cNvGrpSpPr>
            <a:grpSpLocks/>
          </p:cNvGrpSpPr>
          <p:nvPr/>
        </p:nvGrpSpPr>
        <p:grpSpPr bwMode="auto">
          <a:xfrm>
            <a:off x="912813" y="2016125"/>
            <a:ext cx="1714500" cy="2522538"/>
            <a:chOff x="666" y="1270"/>
            <a:chExt cx="1066" cy="1589"/>
          </a:xfrm>
        </p:grpSpPr>
        <p:sp>
          <p:nvSpPr>
            <p:cNvPr id="421901" name="Rectangle 13">
              <a:extLst>
                <a:ext uri="{FF2B5EF4-FFF2-40B4-BE49-F238E27FC236}">
                  <a16:creationId xmlns:a16="http://schemas.microsoft.com/office/drawing/2014/main" id="{76C34068-73D6-4704-B15F-770439F9EE34}"/>
                </a:ext>
              </a:extLst>
            </p:cNvPr>
            <p:cNvSpPr>
              <a:spLocks noChangeArrowheads="1"/>
            </p:cNvSpPr>
            <p:nvPr/>
          </p:nvSpPr>
          <p:spPr bwMode="auto">
            <a:xfrm>
              <a:off x="683" y="1270"/>
              <a:ext cx="1049" cy="1589"/>
            </a:xfrm>
            <a:prstGeom prst="rect">
              <a:avLst/>
            </a:prstGeom>
            <a:solidFill>
              <a:schemeClr val="bg1"/>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1902" name="Rectangle 14">
              <a:extLst>
                <a:ext uri="{FF2B5EF4-FFF2-40B4-BE49-F238E27FC236}">
                  <a16:creationId xmlns:a16="http://schemas.microsoft.com/office/drawing/2014/main" id="{A1F3A839-2119-40DA-B984-AEC9EA6B1494}"/>
                </a:ext>
              </a:extLst>
            </p:cNvPr>
            <p:cNvSpPr>
              <a:spLocks noChangeArrowheads="1"/>
            </p:cNvSpPr>
            <p:nvPr/>
          </p:nvSpPr>
          <p:spPr bwMode="auto">
            <a:xfrm>
              <a:off x="666" y="139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03" name="Rectangle 15">
              <a:extLst>
                <a:ext uri="{FF2B5EF4-FFF2-40B4-BE49-F238E27FC236}">
                  <a16:creationId xmlns:a16="http://schemas.microsoft.com/office/drawing/2014/main" id="{F844E28E-BB83-4218-914F-C68CA757041C}"/>
                </a:ext>
              </a:extLst>
            </p:cNvPr>
            <p:cNvSpPr>
              <a:spLocks noChangeArrowheads="1"/>
            </p:cNvSpPr>
            <p:nvPr/>
          </p:nvSpPr>
          <p:spPr bwMode="auto">
            <a:xfrm>
              <a:off x="712" y="2591"/>
              <a:ext cx="175"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904" name="Line 16">
              <a:extLst>
                <a:ext uri="{FF2B5EF4-FFF2-40B4-BE49-F238E27FC236}">
                  <a16:creationId xmlns:a16="http://schemas.microsoft.com/office/drawing/2014/main" id="{900BE3C5-2962-412D-A805-92A0F3F5DBB4}"/>
                </a:ext>
              </a:extLst>
            </p:cNvPr>
            <p:cNvSpPr>
              <a:spLocks noChangeShapeType="1"/>
            </p:cNvSpPr>
            <p:nvPr/>
          </p:nvSpPr>
          <p:spPr bwMode="auto">
            <a:xfrm flipH="1">
              <a:off x="678" y="1842"/>
              <a:ext cx="22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05" name="Line 17">
              <a:extLst>
                <a:ext uri="{FF2B5EF4-FFF2-40B4-BE49-F238E27FC236}">
                  <a16:creationId xmlns:a16="http://schemas.microsoft.com/office/drawing/2014/main" id="{705EC258-9F25-4FEB-BEB4-B4859D8CC9A5}"/>
                </a:ext>
              </a:extLst>
            </p:cNvPr>
            <p:cNvSpPr>
              <a:spLocks noChangeShapeType="1"/>
            </p:cNvSpPr>
            <p:nvPr/>
          </p:nvSpPr>
          <p:spPr bwMode="auto">
            <a:xfrm flipH="1">
              <a:off x="672" y="1589"/>
              <a:ext cx="23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06" name="Rectangle 18">
              <a:extLst>
                <a:ext uri="{FF2B5EF4-FFF2-40B4-BE49-F238E27FC236}">
                  <a16:creationId xmlns:a16="http://schemas.microsoft.com/office/drawing/2014/main" id="{F98B5006-2F36-4DE9-88E4-289E690CE4A6}"/>
                </a:ext>
              </a:extLst>
            </p:cNvPr>
            <p:cNvSpPr>
              <a:spLocks noChangeArrowheads="1"/>
            </p:cNvSpPr>
            <p:nvPr/>
          </p:nvSpPr>
          <p:spPr bwMode="auto">
            <a:xfrm>
              <a:off x="894" y="1393"/>
              <a:ext cx="630" cy="1362"/>
            </a:xfrm>
            <a:prstGeom prst="rect">
              <a:avLst/>
            </a:prstGeom>
            <a:solidFill>
              <a:srgbClr val="FFFFFF"/>
            </a:solidFill>
            <a:ln w="63500">
              <a:solidFill>
                <a:srgbClr val="0000FF"/>
              </a:solidFill>
              <a:miter lim="800000"/>
              <a:headEnd/>
              <a:tailEnd/>
            </a:ln>
          </p:spPr>
          <p:txBody>
            <a:bodyPr/>
            <a:lstStyle/>
            <a:p>
              <a:endParaRPr lang="zh-CN" altLang="en-US"/>
            </a:p>
          </p:txBody>
        </p:sp>
        <p:sp>
          <p:nvSpPr>
            <p:cNvPr id="421907" name="Oval 19">
              <a:extLst>
                <a:ext uri="{FF2B5EF4-FFF2-40B4-BE49-F238E27FC236}">
                  <a16:creationId xmlns:a16="http://schemas.microsoft.com/office/drawing/2014/main" id="{AE807BB2-47FC-4F31-8A4E-AA4ED838AB62}"/>
                </a:ext>
              </a:extLst>
            </p:cNvPr>
            <p:cNvSpPr>
              <a:spLocks noChangeArrowheads="1"/>
            </p:cNvSpPr>
            <p:nvPr/>
          </p:nvSpPr>
          <p:spPr bwMode="auto">
            <a:xfrm>
              <a:off x="854" y="1557"/>
              <a:ext cx="35" cy="61"/>
            </a:xfrm>
            <a:prstGeom prst="ellipse">
              <a:avLst/>
            </a:prstGeom>
            <a:solidFill>
              <a:srgbClr val="FFFFFF"/>
            </a:solidFill>
            <a:ln w="20638">
              <a:solidFill>
                <a:srgbClr val="000000"/>
              </a:solidFill>
              <a:round/>
              <a:headEnd/>
              <a:tailEnd/>
            </a:ln>
          </p:spPr>
          <p:txBody>
            <a:bodyPr/>
            <a:lstStyle/>
            <a:p>
              <a:endParaRPr lang="zh-CN" altLang="en-US"/>
            </a:p>
          </p:txBody>
        </p:sp>
        <p:sp>
          <p:nvSpPr>
            <p:cNvPr id="421908" name="Line 20">
              <a:extLst>
                <a:ext uri="{FF2B5EF4-FFF2-40B4-BE49-F238E27FC236}">
                  <a16:creationId xmlns:a16="http://schemas.microsoft.com/office/drawing/2014/main" id="{972A1F0A-F875-4542-870C-1436DBAEE450}"/>
                </a:ext>
              </a:extLst>
            </p:cNvPr>
            <p:cNvSpPr>
              <a:spLocks noChangeShapeType="1"/>
            </p:cNvSpPr>
            <p:nvPr/>
          </p:nvSpPr>
          <p:spPr bwMode="auto">
            <a:xfrm flipH="1">
              <a:off x="800" y="2553"/>
              <a:ext cx="39"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09" name="Line 21">
              <a:extLst>
                <a:ext uri="{FF2B5EF4-FFF2-40B4-BE49-F238E27FC236}">
                  <a16:creationId xmlns:a16="http://schemas.microsoft.com/office/drawing/2014/main" id="{B81FA0CE-8D15-4996-A476-3FBA77B5A0B6}"/>
                </a:ext>
              </a:extLst>
            </p:cNvPr>
            <p:cNvSpPr>
              <a:spLocks noChangeShapeType="1"/>
            </p:cNvSpPr>
            <p:nvPr/>
          </p:nvSpPr>
          <p:spPr bwMode="auto">
            <a:xfrm flipH="1">
              <a:off x="1617" y="1722"/>
              <a:ext cx="39"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10" name="Rectangle 22">
              <a:extLst>
                <a:ext uri="{FF2B5EF4-FFF2-40B4-BE49-F238E27FC236}">
                  <a16:creationId xmlns:a16="http://schemas.microsoft.com/office/drawing/2014/main" id="{A1362F03-AC69-453D-AC22-BB78EC1D4095}"/>
                </a:ext>
              </a:extLst>
            </p:cNvPr>
            <p:cNvSpPr>
              <a:spLocks noChangeArrowheads="1"/>
            </p:cNvSpPr>
            <p:nvPr/>
          </p:nvSpPr>
          <p:spPr bwMode="auto">
            <a:xfrm>
              <a:off x="894" y="2481"/>
              <a:ext cx="31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911" name="Rectangle 23">
              <a:extLst>
                <a:ext uri="{FF2B5EF4-FFF2-40B4-BE49-F238E27FC236}">
                  <a16:creationId xmlns:a16="http://schemas.microsoft.com/office/drawing/2014/main" id="{C5159B85-9FD2-4B73-9D67-37436A14BFCA}"/>
                </a:ext>
              </a:extLst>
            </p:cNvPr>
            <p:cNvSpPr>
              <a:spLocks noChangeArrowheads="1"/>
            </p:cNvSpPr>
            <p:nvPr/>
          </p:nvSpPr>
          <p:spPr bwMode="auto">
            <a:xfrm>
              <a:off x="932" y="2497"/>
              <a:ext cx="1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12" name="Rectangle 24">
              <a:extLst>
                <a:ext uri="{FF2B5EF4-FFF2-40B4-BE49-F238E27FC236}">
                  <a16:creationId xmlns:a16="http://schemas.microsoft.com/office/drawing/2014/main" id="{47F56D9B-3661-4352-8656-15A49B373B5A}"/>
                </a:ext>
              </a:extLst>
            </p:cNvPr>
            <p:cNvSpPr>
              <a:spLocks noChangeArrowheads="1"/>
            </p:cNvSpPr>
            <p:nvPr/>
          </p:nvSpPr>
          <p:spPr bwMode="auto">
            <a:xfrm>
              <a:off x="1023" y="256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7</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13" name="Rectangle 25">
              <a:extLst>
                <a:ext uri="{FF2B5EF4-FFF2-40B4-BE49-F238E27FC236}">
                  <a16:creationId xmlns:a16="http://schemas.microsoft.com/office/drawing/2014/main" id="{DA6A5114-4D8E-4BE0-9931-200BA3D8A263}"/>
                </a:ext>
              </a:extLst>
            </p:cNvPr>
            <p:cNvSpPr>
              <a:spLocks noChangeArrowheads="1"/>
            </p:cNvSpPr>
            <p:nvPr/>
          </p:nvSpPr>
          <p:spPr bwMode="auto">
            <a:xfrm>
              <a:off x="1046" y="2485"/>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14" name="Rectangle 26">
              <a:extLst>
                <a:ext uri="{FF2B5EF4-FFF2-40B4-BE49-F238E27FC236}">
                  <a16:creationId xmlns:a16="http://schemas.microsoft.com/office/drawing/2014/main" id="{721A6577-9B94-4B94-8405-F874B150292C}"/>
                </a:ext>
              </a:extLst>
            </p:cNvPr>
            <p:cNvSpPr>
              <a:spLocks noChangeArrowheads="1"/>
            </p:cNvSpPr>
            <p:nvPr/>
          </p:nvSpPr>
          <p:spPr bwMode="auto">
            <a:xfrm>
              <a:off x="1113" y="247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15" name="Rectangle 27">
              <a:extLst>
                <a:ext uri="{FF2B5EF4-FFF2-40B4-BE49-F238E27FC236}">
                  <a16:creationId xmlns:a16="http://schemas.microsoft.com/office/drawing/2014/main" id="{6A25B740-6A15-4169-9E5E-C6474B5BC238}"/>
                </a:ext>
              </a:extLst>
            </p:cNvPr>
            <p:cNvSpPr>
              <a:spLocks noChangeArrowheads="1"/>
            </p:cNvSpPr>
            <p:nvPr/>
          </p:nvSpPr>
          <p:spPr bwMode="auto">
            <a:xfrm>
              <a:off x="1234" y="255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16" name="Rectangle 28">
              <a:extLst>
                <a:ext uri="{FF2B5EF4-FFF2-40B4-BE49-F238E27FC236}">
                  <a16:creationId xmlns:a16="http://schemas.microsoft.com/office/drawing/2014/main" id="{0C5CED29-9278-48EC-BCBC-1348DEA3DE6C}"/>
                </a:ext>
              </a:extLst>
            </p:cNvPr>
            <p:cNvSpPr>
              <a:spLocks noChangeArrowheads="1"/>
            </p:cNvSpPr>
            <p:nvPr/>
          </p:nvSpPr>
          <p:spPr bwMode="auto">
            <a:xfrm>
              <a:off x="1264" y="249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17" name="Rectangle 29">
              <a:extLst>
                <a:ext uri="{FF2B5EF4-FFF2-40B4-BE49-F238E27FC236}">
                  <a16:creationId xmlns:a16="http://schemas.microsoft.com/office/drawing/2014/main" id="{5021849A-7B6B-4829-A309-85FC95385A71}"/>
                </a:ext>
              </a:extLst>
            </p:cNvPr>
            <p:cNvSpPr>
              <a:spLocks noChangeArrowheads="1"/>
            </p:cNvSpPr>
            <p:nvPr/>
          </p:nvSpPr>
          <p:spPr bwMode="auto">
            <a:xfrm>
              <a:off x="909" y="1406"/>
              <a:ext cx="17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21918" name="Group 30">
              <a:extLst>
                <a:ext uri="{FF2B5EF4-FFF2-40B4-BE49-F238E27FC236}">
                  <a16:creationId xmlns:a16="http://schemas.microsoft.com/office/drawing/2014/main" id="{00CD1775-CD6C-4320-A6ED-F4D7A6B08E7E}"/>
                </a:ext>
              </a:extLst>
            </p:cNvPr>
            <p:cNvGrpSpPr>
              <a:grpSpLocks/>
            </p:cNvGrpSpPr>
            <p:nvPr/>
          </p:nvGrpSpPr>
          <p:grpSpPr bwMode="auto">
            <a:xfrm>
              <a:off x="929" y="1498"/>
              <a:ext cx="173" cy="189"/>
              <a:chOff x="2197" y="2105"/>
              <a:chExt cx="344" cy="213"/>
            </a:xfrm>
          </p:grpSpPr>
          <p:sp>
            <p:nvSpPr>
              <p:cNvPr id="421919" name="Line 31">
                <a:extLst>
                  <a:ext uri="{FF2B5EF4-FFF2-40B4-BE49-F238E27FC236}">
                    <a16:creationId xmlns:a16="http://schemas.microsoft.com/office/drawing/2014/main" id="{29DEC99F-FF53-4926-9CE6-03E6A58A30DB}"/>
                  </a:ext>
                </a:extLst>
              </p:cNvPr>
              <p:cNvSpPr>
                <a:spLocks noChangeShapeType="1"/>
              </p:cNvSpPr>
              <p:nvPr/>
            </p:nvSpPr>
            <p:spPr bwMode="auto">
              <a:xfrm>
                <a:off x="2205" y="2105"/>
                <a:ext cx="23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20" name="Rectangle 32">
                <a:extLst>
                  <a:ext uri="{FF2B5EF4-FFF2-40B4-BE49-F238E27FC236}">
                    <a16:creationId xmlns:a16="http://schemas.microsoft.com/office/drawing/2014/main" id="{116FAB27-47DA-4805-B2D2-1CD0076C302D}"/>
                  </a:ext>
                </a:extLst>
              </p:cNvPr>
              <p:cNvSpPr>
                <a:spLocks noChangeArrowheads="1"/>
              </p:cNvSpPr>
              <p:nvPr/>
            </p:nvSpPr>
            <p:spPr bwMode="auto">
              <a:xfrm>
                <a:off x="2197" y="2123"/>
                <a:ext cx="34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CS</a:t>
                </a:r>
              </a:p>
            </p:txBody>
          </p:sp>
        </p:grpSp>
        <p:sp>
          <p:nvSpPr>
            <p:cNvPr id="421921" name="Rectangle 33">
              <a:extLst>
                <a:ext uri="{FF2B5EF4-FFF2-40B4-BE49-F238E27FC236}">
                  <a16:creationId xmlns:a16="http://schemas.microsoft.com/office/drawing/2014/main" id="{945A0B03-B7FD-45FB-B5C4-A8A10084875D}"/>
                </a:ext>
              </a:extLst>
            </p:cNvPr>
            <p:cNvSpPr>
              <a:spLocks noChangeArrowheads="1"/>
            </p:cNvSpPr>
            <p:nvPr/>
          </p:nvSpPr>
          <p:spPr bwMode="auto">
            <a:xfrm>
              <a:off x="1087" y="161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22" name="Rectangle 34">
              <a:extLst>
                <a:ext uri="{FF2B5EF4-FFF2-40B4-BE49-F238E27FC236}">
                  <a16:creationId xmlns:a16="http://schemas.microsoft.com/office/drawing/2014/main" id="{1D30438F-D4AF-4122-A012-0421D652841F}"/>
                </a:ext>
              </a:extLst>
            </p:cNvPr>
            <p:cNvSpPr>
              <a:spLocks noChangeArrowheads="1"/>
            </p:cNvSpPr>
            <p:nvPr/>
          </p:nvSpPr>
          <p:spPr bwMode="auto">
            <a:xfrm>
              <a:off x="881" y="1683"/>
              <a:ext cx="26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21923" name="Group 35">
              <a:extLst>
                <a:ext uri="{FF2B5EF4-FFF2-40B4-BE49-F238E27FC236}">
                  <a16:creationId xmlns:a16="http://schemas.microsoft.com/office/drawing/2014/main" id="{74515468-B434-448A-AB22-C00C9499614C}"/>
                </a:ext>
              </a:extLst>
            </p:cNvPr>
            <p:cNvGrpSpPr>
              <a:grpSpLocks/>
            </p:cNvGrpSpPr>
            <p:nvPr/>
          </p:nvGrpSpPr>
          <p:grpSpPr bwMode="auto">
            <a:xfrm>
              <a:off x="921" y="1775"/>
              <a:ext cx="224" cy="173"/>
              <a:chOff x="2181" y="2417"/>
              <a:chExt cx="443" cy="196"/>
            </a:xfrm>
          </p:grpSpPr>
          <p:sp>
            <p:nvSpPr>
              <p:cNvPr id="421924" name="Line 36">
                <a:extLst>
                  <a:ext uri="{FF2B5EF4-FFF2-40B4-BE49-F238E27FC236}">
                    <a16:creationId xmlns:a16="http://schemas.microsoft.com/office/drawing/2014/main" id="{F8805DD8-26CC-4AAE-B8CC-B48322DCCCBB}"/>
                  </a:ext>
                </a:extLst>
              </p:cNvPr>
              <p:cNvSpPr>
                <a:spLocks noChangeShapeType="1"/>
              </p:cNvSpPr>
              <p:nvPr/>
            </p:nvSpPr>
            <p:spPr bwMode="auto">
              <a:xfrm>
                <a:off x="2361" y="2417"/>
                <a:ext cx="17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25" name="Rectangle 37">
                <a:extLst>
                  <a:ext uri="{FF2B5EF4-FFF2-40B4-BE49-F238E27FC236}">
                    <a16:creationId xmlns:a16="http://schemas.microsoft.com/office/drawing/2014/main" id="{4C78B46D-0399-4A04-B047-BA396148B7B1}"/>
                  </a:ext>
                </a:extLst>
              </p:cNvPr>
              <p:cNvSpPr>
                <a:spLocks noChangeArrowheads="1"/>
              </p:cNvSpPr>
              <p:nvPr/>
            </p:nvSpPr>
            <p:spPr bwMode="auto">
              <a:xfrm>
                <a:off x="2359" y="2417"/>
                <a:ext cx="26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W</a:t>
                </a:r>
              </a:p>
            </p:txBody>
          </p:sp>
          <p:sp>
            <p:nvSpPr>
              <p:cNvPr id="421926" name="Rectangle 38">
                <a:extLst>
                  <a:ext uri="{FF2B5EF4-FFF2-40B4-BE49-F238E27FC236}">
                    <a16:creationId xmlns:a16="http://schemas.microsoft.com/office/drawing/2014/main" id="{C1722411-4409-4F05-95AD-A1CC86108F6C}"/>
                  </a:ext>
                </a:extLst>
              </p:cNvPr>
              <p:cNvSpPr>
                <a:spLocks noChangeArrowheads="1"/>
              </p:cNvSpPr>
              <p:nvPr/>
            </p:nvSpPr>
            <p:spPr bwMode="auto">
              <a:xfrm>
                <a:off x="2181" y="2417"/>
                <a:ext cx="26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R/</a:t>
                </a:r>
              </a:p>
            </p:txBody>
          </p:sp>
        </p:grpSp>
        <p:sp>
          <p:nvSpPr>
            <p:cNvPr id="421927" name="Rectangle 39">
              <a:extLst>
                <a:ext uri="{FF2B5EF4-FFF2-40B4-BE49-F238E27FC236}">
                  <a16:creationId xmlns:a16="http://schemas.microsoft.com/office/drawing/2014/main" id="{284D2D16-EECC-4920-82EC-B68CE946DF49}"/>
                </a:ext>
              </a:extLst>
            </p:cNvPr>
            <p:cNvSpPr>
              <a:spLocks noChangeArrowheads="1"/>
            </p:cNvSpPr>
            <p:nvPr/>
          </p:nvSpPr>
          <p:spPr bwMode="auto">
            <a:xfrm>
              <a:off x="1124" y="185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28" name="Rectangle 40">
              <a:extLst>
                <a:ext uri="{FF2B5EF4-FFF2-40B4-BE49-F238E27FC236}">
                  <a16:creationId xmlns:a16="http://schemas.microsoft.com/office/drawing/2014/main" id="{C448911E-9240-438E-906E-C7B6533208F7}"/>
                </a:ext>
              </a:extLst>
            </p:cNvPr>
            <p:cNvSpPr>
              <a:spLocks noChangeArrowheads="1"/>
            </p:cNvSpPr>
            <p:nvPr/>
          </p:nvSpPr>
          <p:spPr bwMode="auto">
            <a:xfrm>
              <a:off x="1252" y="1686"/>
              <a:ext cx="2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929" name="Rectangle 41">
              <a:extLst>
                <a:ext uri="{FF2B5EF4-FFF2-40B4-BE49-F238E27FC236}">
                  <a16:creationId xmlns:a16="http://schemas.microsoft.com/office/drawing/2014/main" id="{6ED473A4-4CF5-4A20-9E17-9F6F230E9D8D}"/>
                </a:ext>
              </a:extLst>
            </p:cNvPr>
            <p:cNvSpPr>
              <a:spLocks noChangeArrowheads="1"/>
            </p:cNvSpPr>
            <p:nvPr/>
          </p:nvSpPr>
          <p:spPr bwMode="auto">
            <a:xfrm>
              <a:off x="1198" y="1702"/>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30" name="Rectangle 42">
              <a:extLst>
                <a:ext uri="{FF2B5EF4-FFF2-40B4-BE49-F238E27FC236}">
                  <a16:creationId xmlns:a16="http://schemas.microsoft.com/office/drawing/2014/main" id="{0F1B8495-7B05-4BEE-8129-D37CAD92A145}"/>
                </a:ext>
              </a:extLst>
            </p:cNvPr>
            <p:cNvSpPr>
              <a:spLocks noChangeArrowheads="1"/>
            </p:cNvSpPr>
            <p:nvPr/>
          </p:nvSpPr>
          <p:spPr bwMode="auto">
            <a:xfrm>
              <a:off x="1304" y="176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3</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31" name="Rectangle 43">
              <a:extLst>
                <a:ext uri="{FF2B5EF4-FFF2-40B4-BE49-F238E27FC236}">
                  <a16:creationId xmlns:a16="http://schemas.microsoft.com/office/drawing/2014/main" id="{C1EEBD14-9F2D-44C1-9866-B88F45EACD4E}"/>
                </a:ext>
              </a:extLst>
            </p:cNvPr>
            <p:cNvSpPr>
              <a:spLocks noChangeArrowheads="1"/>
            </p:cNvSpPr>
            <p:nvPr/>
          </p:nvSpPr>
          <p:spPr bwMode="auto">
            <a:xfrm>
              <a:off x="1355" y="1690"/>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32" name="Rectangle 44">
              <a:extLst>
                <a:ext uri="{FF2B5EF4-FFF2-40B4-BE49-F238E27FC236}">
                  <a16:creationId xmlns:a16="http://schemas.microsoft.com/office/drawing/2014/main" id="{F6D7ECDB-FBE0-4888-A484-71F42AF9F742}"/>
                </a:ext>
              </a:extLst>
            </p:cNvPr>
            <p:cNvSpPr>
              <a:spLocks noChangeArrowheads="1"/>
            </p:cNvSpPr>
            <p:nvPr/>
          </p:nvSpPr>
          <p:spPr bwMode="auto">
            <a:xfrm>
              <a:off x="1400" y="170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33" name="Rectangle 45">
              <a:extLst>
                <a:ext uri="{FF2B5EF4-FFF2-40B4-BE49-F238E27FC236}">
                  <a16:creationId xmlns:a16="http://schemas.microsoft.com/office/drawing/2014/main" id="{3A5FE2A8-011E-4234-9118-325B498A2E02}"/>
                </a:ext>
              </a:extLst>
            </p:cNvPr>
            <p:cNvSpPr>
              <a:spLocks noChangeArrowheads="1"/>
            </p:cNvSpPr>
            <p:nvPr/>
          </p:nvSpPr>
          <p:spPr bwMode="auto">
            <a:xfrm>
              <a:off x="1473" y="176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34" name="Rectangle 46">
              <a:extLst>
                <a:ext uri="{FF2B5EF4-FFF2-40B4-BE49-F238E27FC236}">
                  <a16:creationId xmlns:a16="http://schemas.microsoft.com/office/drawing/2014/main" id="{F0E4803B-54B4-4D09-94A3-18F20CAF289B}"/>
                </a:ext>
              </a:extLst>
            </p:cNvPr>
            <p:cNvSpPr>
              <a:spLocks noChangeArrowheads="1"/>
            </p:cNvSpPr>
            <p:nvPr/>
          </p:nvSpPr>
          <p:spPr bwMode="auto">
            <a:xfrm>
              <a:off x="1484" y="170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35" name="Rectangle 47">
              <a:extLst>
                <a:ext uri="{FF2B5EF4-FFF2-40B4-BE49-F238E27FC236}">
                  <a16:creationId xmlns:a16="http://schemas.microsoft.com/office/drawing/2014/main" id="{8EA12D91-8C28-43F9-8622-8D8B78F3DFCE}"/>
                </a:ext>
              </a:extLst>
            </p:cNvPr>
            <p:cNvSpPr>
              <a:spLocks noChangeArrowheads="1"/>
            </p:cNvSpPr>
            <p:nvPr/>
          </p:nvSpPr>
          <p:spPr bwMode="auto">
            <a:xfrm>
              <a:off x="1033" y="2035"/>
              <a:ext cx="42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pPr>
              <a:endParaRPr lang="zh-CN" altLang="zh-CN" sz="2400">
                <a:solidFill>
                  <a:srgbClr val="000066"/>
                </a:solidFill>
                <a:latin typeface="Times New Roman" panose="02020603050405020304" pitchFamily="18" charset="0"/>
                <a:ea typeface="楷体_GB2312" pitchFamily="49" charset="-122"/>
              </a:endParaRPr>
            </a:p>
          </p:txBody>
        </p:sp>
        <p:sp>
          <p:nvSpPr>
            <p:cNvPr id="421936" name="Rectangle 48">
              <a:extLst>
                <a:ext uri="{FF2B5EF4-FFF2-40B4-BE49-F238E27FC236}">
                  <a16:creationId xmlns:a16="http://schemas.microsoft.com/office/drawing/2014/main" id="{F2877CB4-E42B-46BE-A016-B6FAA22279C5}"/>
                </a:ext>
              </a:extLst>
            </p:cNvPr>
            <p:cNvSpPr>
              <a:spLocks noChangeArrowheads="1"/>
            </p:cNvSpPr>
            <p:nvPr/>
          </p:nvSpPr>
          <p:spPr bwMode="auto">
            <a:xfrm>
              <a:off x="1366" y="213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400">
                  <a:solidFill>
                    <a:srgbClr val="000066"/>
                  </a:solidFill>
                  <a:latin typeface="Times New Roman" panose="02020603050405020304" pitchFamily="18" charset="0"/>
                  <a:ea typeface="楷体_GB2312" pitchFamily="49" charset="-122"/>
                </a:rPr>
                <a:t> </a:t>
              </a:r>
            </a:p>
          </p:txBody>
        </p:sp>
        <p:sp>
          <p:nvSpPr>
            <p:cNvPr id="421937" name="Rectangle 49">
              <a:extLst>
                <a:ext uri="{FF2B5EF4-FFF2-40B4-BE49-F238E27FC236}">
                  <a16:creationId xmlns:a16="http://schemas.microsoft.com/office/drawing/2014/main" id="{6F3F7A46-C109-4144-A608-AA52EFAB32F6}"/>
                </a:ext>
              </a:extLst>
            </p:cNvPr>
            <p:cNvSpPr>
              <a:spLocks noChangeArrowheads="1"/>
            </p:cNvSpPr>
            <p:nvPr/>
          </p:nvSpPr>
          <p:spPr bwMode="auto">
            <a:xfrm>
              <a:off x="698" y="2410"/>
              <a:ext cx="14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938" name="Rectangle 50">
              <a:extLst>
                <a:ext uri="{FF2B5EF4-FFF2-40B4-BE49-F238E27FC236}">
                  <a16:creationId xmlns:a16="http://schemas.microsoft.com/office/drawing/2014/main" id="{4DEE4BA9-F7DF-4728-9355-407D273292D6}"/>
                </a:ext>
              </a:extLst>
            </p:cNvPr>
            <p:cNvSpPr>
              <a:spLocks noChangeArrowheads="1"/>
            </p:cNvSpPr>
            <p:nvPr/>
          </p:nvSpPr>
          <p:spPr bwMode="auto">
            <a:xfrm>
              <a:off x="732" y="242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8</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39" name="Rectangle 51">
              <a:extLst>
                <a:ext uri="{FF2B5EF4-FFF2-40B4-BE49-F238E27FC236}">
                  <a16:creationId xmlns:a16="http://schemas.microsoft.com/office/drawing/2014/main" id="{8B9ADE8B-99DB-4BCD-8504-CE2A6920578A}"/>
                </a:ext>
              </a:extLst>
            </p:cNvPr>
            <p:cNvSpPr>
              <a:spLocks noChangeArrowheads="1"/>
            </p:cNvSpPr>
            <p:nvPr/>
          </p:nvSpPr>
          <p:spPr bwMode="auto">
            <a:xfrm>
              <a:off x="812" y="242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40" name="Rectangle 52">
              <a:extLst>
                <a:ext uri="{FF2B5EF4-FFF2-40B4-BE49-F238E27FC236}">
                  <a16:creationId xmlns:a16="http://schemas.microsoft.com/office/drawing/2014/main" id="{5492A074-34A3-46E0-AA2C-77AA745A86C6}"/>
                </a:ext>
              </a:extLst>
            </p:cNvPr>
            <p:cNvSpPr>
              <a:spLocks noChangeArrowheads="1"/>
            </p:cNvSpPr>
            <p:nvPr/>
          </p:nvSpPr>
          <p:spPr bwMode="auto">
            <a:xfrm>
              <a:off x="1550" y="1580"/>
              <a:ext cx="1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941" name="Rectangle 53">
              <a:extLst>
                <a:ext uri="{FF2B5EF4-FFF2-40B4-BE49-F238E27FC236}">
                  <a16:creationId xmlns:a16="http://schemas.microsoft.com/office/drawing/2014/main" id="{AD8E45E9-EC53-4BAA-BAB2-CD20C2BDB065}"/>
                </a:ext>
              </a:extLst>
            </p:cNvPr>
            <p:cNvSpPr>
              <a:spLocks noChangeArrowheads="1"/>
            </p:cNvSpPr>
            <p:nvPr/>
          </p:nvSpPr>
          <p:spPr bwMode="auto">
            <a:xfrm>
              <a:off x="1594" y="159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42" name="Rectangle 54">
              <a:extLst>
                <a:ext uri="{FF2B5EF4-FFF2-40B4-BE49-F238E27FC236}">
                  <a16:creationId xmlns:a16="http://schemas.microsoft.com/office/drawing/2014/main" id="{4C9CEBF9-DFEA-44FF-AB1F-7E0579A77974}"/>
                </a:ext>
              </a:extLst>
            </p:cNvPr>
            <p:cNvSpPr>
              <a:spLocks noChangeArrowheads="1"/>
            </p:cNvSpPr>
            <p:nvPr/>
          </p:nvSpPr>
          <p:spPr bwMode="auto">
            <a:xfrm>
              <a:off x="1634" y="159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43" name="Rectangle 55">
              <a:extLst>
                <a:ext uri="{FF2B5EF4-FFF2-40B4-BE49-F238E27FC236}">
                  <a16:creationId xmlns:a16="http://schemas.microsoft.com/office/drawing/2014/main" id="{FD5AD7C8-631B-4810-B2BD-9CC2BDE8145E}"/>
                </a:ext>
              </a:extLst>
            </p:cNvPr>
            <p:cNvSpPr>
              <a:spLocks noChangeArrowheads="1"/>
            </p:cNvSpPr>
            <p:nvPr/>
          </p:nvSpPr>
          <p:spPr bwMode="auto">
            <a:xfrm>
              <a:off x="1523" y="1784"/>
              <a:ext cx="17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421944" name="Group 56">
            <a:extLst>
              <a:ext uri="{FF2B5EF4-FFF2-40B4-BE49-F238E27FC236}">
                <a16:creationId xmlns:a16="http://schemas.microsoft.com/office/drawing/2014/main" id="{39BFF8AD-2EB7-4BB8-8F66-D28E11708AE2}"/>
              </a:ext>
            </a:extLst>
          </p:cNvPr>
          <p:cNvGrpSpPr>
            <a:grpSpLocks/>
          </p:cNvGrpSpPr>
          <p:nvPr/>
        </p:nvGrpSpPr>
        <p:grpSpPr bwMode="auto">
          <a:xfrm>
            <a:off x="2297113" y="2276475"/>
            <a:ext cx="1911350" cy="720725"/>
            <a:chOff x="1777" y="1245"/>
            <a:chExt cx="1128" cy="485"/>
          </a:xfrm>
        </p:grpSpPr>
        <p:sp>
          <p:nvSpPr>
            <p:cNvPr id="421945" name="Line 57">
              <a:extLst>
                <a:ext uri="{FF2B5EF4-FFF2-40B4-BE49-F238E27FC236}">
                  <a16:creationId xmlns:a16="http://schemas.microsoft.com/office/drawing/2014/main" id="{D5C5A9CB-A9EE-438A-B362-4401C2D8DD0A}"/>
                </a:ext>
              </a:extLst>
            </p:cNvPr>
            <p:cNvSpPr>
              <a:spLocks noChangeShapeType="1"/>
            </p:cNvSpPr>
            <p:nvPr/>
          </p:nvSpPr>
          <p:spPr bwMode="auto">
            <a:xfrm>
              <a:off x="1777" y="1629"/>
              <a:ext cx="1128"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946" name="Line 58">
              <a:extLst>
                <a:ext uri="{FF2B5EF4-FFF2-40B4-BE49-F238E27FC236}">
                  <a16:creationId xmlns:a16="http://schemas.microsoft.com/office/drawing/2014/main" id="{57877B91-49F3-46ED-9FB8-5E6B65E68828}"/>
                </a:ext>
              </a:extLst>
            </p:cNvPr>
            <p:cNvSpPr>
              <a:spLocks noChangeShapeType="1"/>
            </p:cNvSpPr>
            <p:nvPr/>
          </p:nvSpPr>
          <p:spPr bwMode="auto">
            <a:xfrm flipH="1">
              <a:off x="2338" y="1554"/>
              <a:ext cx="304" cy="176"/>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947" name="Rectangle 59">
              <a:extLst>
                <a:ext uri="{FF2B5EF4-FFF2-40B4-BE49-F238E27FC236}">
                  <a16:creationId xmlns:a16="http://schemas.microsoft.com/office/drawing/2014/main" id="{E94FDB88-7A46-4B01-B922-294C187BFD2C}"/>
                </a:ext>
              </a:extLst>
            </p:cNvPr>
            <p:cNvSpPr>
              <a:spLocks noChangeArrowheads="1"/>
            </p:cNvSpPr>
            <p:nvPr/>
          </p:nvSpPr>
          <p:spPr bwMode="auto">
            <a:xfrm>
              <a:off x="2222" y="1245"/>
              <a:ext cx="544" cy="273"/>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000">
                  <a:solidFill>
                    <a:srgbClr val="000066"/>
                  </a:solidFill>
                  <a:latin typeface="Times New Roman" panose="02020603050405020304" pitchFamily="18" charset="0"/>
                  <a:ea typeface="楷体_GB2312" pitchFamily="49" charset="-122"/>
                </a:rPr>
                <a:t>D</a:t>
              </a:r>
              <a:r>
                <a:rPr lang="en-US" altLang="zh-CN" sz="2000" baseline="-25000">
                  <a:solidFill>
                    <a:srgbClr val="000066"/>
                  </a:solidFill>
                  <a:latin typeface="Times New Roman" panose="02020603050405020304" pitchFamily="18" charset="0"/>
                  <a:ea typeface="楷体_GB2312" pitchFamily="49" charset="-122"/>
                </a:rPr>
                <a:t>0</a:t>
              </a:r>
              <a:r>
                <a:rPr lang="en-US" altLang="zh-CN" sz="2000">
                  <a:solidFill>
                    <a:srgbClr val="000066"/>
                  </a:solidFill>
                  <a:latin typeface="Times New Roman" panose="02020603050405020304" pitchFamily="18" charset="0"/>
                  <a:ea typeface="楷体_GB2312" pitchFamily="49" charset="-122"/>
                </a:rPr>
                <a:t>~ D</a:t>
              </a:r>
              <a:r>
                <a:rPr lang="en-US" altLang="zh-CN" sz="2000" baseline="-25000">
                  <a:solidFill>
                    <a:srgbClr val="000066"/>
                  </a:solidFill>
                  <a:latin typeface="Times New Roman" panose="02020603050405020304" pitchFamily="18" charset="0"/>
                  <a:ea typeface="楷体_GB2312" pitchFamily="49" charset="-122"/>
                </a:rPr>
                <a:t>3</a:t>
              </a:r>
            </a:p>
          </p:txBody>
        </p:sp>
      </p:grpSp>
      <p:sp>
        <p:nvSpPr>
          <p:cNvPr id="421951" name="Rectangle 63">
            <a:extLst>
              <a:ext uri="{FF2B5EF4-FFF2-40B4-BE49-F238E27FC236}">
                <a16:creationId xmlns:a16="http://schemas.microsoft.com/office/drawing/2014/main" id="{7116ACDC-E383-446C-884D-E7A7E6EF9384}"/>
              </a:ext>
            </a:extLst>
          </p:cNvPr>
          <p:cNvSpPr>
            <a:spLocks noChangeArrowheads="1"/>
          </p:cNvSpPr>
          <p:nvPr/>
        </p:nvSpPr>
        <p:spPr bwMode="auto">
          <a:xfrm>
            <a:off x="755650" y="1484313"/>
            <a:ext cx="209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sz="2000">
                <a:solidFill>
                  <a:srgbClr val="000066"/>
                </a:solidFill>
                <a:latin typeface="Times New Roman" panose="02020603050405020304" pitchFamily="18" charset="0"/>
                <a:ea typeface="楷体_GB2312" pitchFamily="49" charset="-122"/>
              </a:rPr>
              <a:t>位扩展组成</a:t>
            </a:r>
            <a:r>
              <a:rPr lang="en-US" altLang="zh-CN" sz="2000">
                <a:solidFill>
                  <a:srgbClr val="000066"/>
                </a:solidFill>
                <a:latin typeface="Times New Roman" panose="02020603050405020304" pitchFamily="18" charset="0"/>
                <a:ea typeface="楷体_GB2312" pitchFamily="49" charset="-122"/>
              </a:rPr>
              <a:t>256x8</a:t>
            </a:r>
          </a:p>
        </p:txBody>
      </p:sp>
      <p:sp>
        <p:nvSpPr>
          <p:cNvPr id="421952" name="Rectangle 64">
            <a:extLst>
              <a:ext uri="{FF2B5EF4-FFF2-40B4-BE49-F238E27FC236}">
                <a16:creationId xmlns:a16="http://schemas.microsoft.com/office/drawing/2014/main" id="{FBA576C8-B227-4450-8CAE-58889EB11F30}"/>
              </a:ext>
            </a:extLst>
          </p:cNvPr>
          <p:cNvSpPr>
            <a:spLocks noChangeArrowheads="1"/>
          </p:cNvSpPr>
          <p:nvPr/>
        </p:nvSpPr>
        <p:spPr bwMode="auto">
          <a:xfrm>
            <a:off x="4787900" y="1484313"/>
            <a:ext cx="209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sz="2000">
                <a:solidFill>
                  <a:srgbClr val="000066"/>
                </a:solidFill>
                <a:latin typeface="Times New Roman" panose="02020603050405020304" pitchFamily="18" charset="0"/>
                <a:ea typeface="楷体_GB2312" pitchFamily="49" charset="-122"/>
              </a:rPr>
              <a:t>字扩展组成</a:t>
            </a:r>
            <a:r>
              <a:rPr lang="en-US" altLang="zh-CN" sz="2000">
                <a:solidFill>
                  <a:srgbClr val="000066"/>
                </a:solidFill>
                <a:latin typeface="Times New Roman" panose="02020603050405020304" pitchFamily="18" charset="0"/>
                <a:ea typeface="楷体_GB2312" pitchFamily="49" charset="-122"/>
              </a:rPr>
              <a:t>512x8</a:t>
            </a:r>
          </a:p>
        </p:txBody>
      </p:sp>
      <p:grpSp>
        <p:nvGrpSpPr>
          <p:cNvPr id="421953" name="Group 65">
            <a:extLst>
              <a:ext uri="{FF2B5EF4-FFF2-40B4-BE49-F238E27FC236}">
                <a16:creationId xmlns:a16="http://schemas.microsoft.com/office/drawing/2014/main" id="{83F45A46-7DF5-4DED-9773-2DEDE9C053DE}"/>
              </a:ext>
            </a:extLst>
          </p:cNvPr>
          <p:cNvGrpSpPr>
            <a:grpSpLocks/>
          </p:cNvGrpSpPr>
          <p:nvPr/>
        </p:nvGrpSpPr>
        <p:grpSpPr bwMode="auto">
          <a:xfrm>
            <a:off x="-36513" y="4076700"/>
            <a:ext cx="2490788" cy="2201863"/>
            <a:chOff x="-2" y="2564"/>
            <a:chExt cx="1637" cy="1387"/>
          </a:xfrm>
        </p:grpSpPr>
        <p:grpSp>
          <p:nvGrpSpPr>
            <p:cNvPr id="421954" name="Group 66">
              <a:extLst>
                <a:ext uri="{FF2B5EF4-FFF2-40B4-BE49-F238E27FC236}">
                  <a16:creationId xmlns:a16="http://schemas.microsoft.com/office/drawing/2014/main" id="{10CB47B4-C32E-48C5-80FE-62B26D0B56F1}"/>
                </a:ext>
              </a:extLst>
            </p:cNvPr>
            <p:cNvGrpSpPr>
              <a:grpSpLocks/>
            </p:cNvGrpSpPr>
            <p:nvPr/>
          </p:nvGrpSpPr>
          <p:grpSpPr bwMode="auto">
            <a:xfrm>
              <a:off x="-2" y="2621"/>
              <a:ext cx="1637" cy="1278"/>
              <a:chOff x="365" y="1693"/>
              <a:chExt cx="1796" cy="1442"/>
            </a:xfrm>
          </p:grpSpPr>
          <p:sp>
            <p:nvSpPr>
              <p:cNvPr id="421955" name="Line 67">
                <a:extLst>
                  <a:ext uri="{FF2B5EF4-FFF2-40B4-BE49-F238E27FC236}">
                    <a16:creationId xmlns:a16="http://schemas.microsoft.com/office/drawing/2014/main" id="{8CD66A87-743A-43A9-AF56-926DC92AB679}"/>
                  </a:ext>
                </a:extLst>
              </p:cNvPr>
              <p:cNvSpPr>
                <a:spLocks noChangeShapeType="1"/>
              </p:cNvSpPr>
              <p:nvPr/>
            </p:nvSpPr>
            <p:spPr bwMode="auto">
              <a:xfrm>
                <a:off x="627" y="1695"/>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956" name="Line 68">
                <a:extLst>
                  <a:ext uri="{FF2B5EF4-FFF2-40B4-BE49-F238E27FC236}">
                    <a16:creationId xmlns:a16="http://schemas.microsoft.com/office/drawing/2014/main" id="{9DD0B540-0C89-470E-AFF0-0633D56D8E1B}"/>
                  </a:ext>
                </a:extLst>
              </p:cNvPr>
              <p:cNvSpPr>
                <a:spLocks noChangeShapeType="1"/>
              </p:cNvSpPr>
              <p:nvPr/>
            </p:nvSpPr>
            <p:spPr bwMode="auto">
              <a:xfrm>
                <a:off x="620" y="3135"/>
                <a:ext cx="1541"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957" name="Line 69">
                <a:extLst>
                  <a:ext uri="{FF2B5EF4-FFF2-40B4-BE49-F238E27FC236}">
                    <a16:creationId xmlns:a16="http://schemas.microsoft.com/office/drawing/2014/main" id="{1ED0A14A-DEDA-44B7-B724-C264A646C753}"/>
                  </a:ext>
                </a:extLst>
              </p:cNvPr>
              <p:cNvSpPr>
                <a:spLocks noChangeShapeType="1"/>
              </p:cNvSpPr>
              <p:nvPr/>
            </p:nvSpPr>
            <p:spPr bwMode="auto">
              <a:xfrm>
                <a:off x="365" y="1693"/>
                <a:ext cx="109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21958" name="Line 70">
              <a:extLst>
                <a:ext uri="{FF2B5EF4-FFF2-40B4-BE49-F238E27FC236}">
                  <a16:creationId xmlns:a16="http://schemas.microsoft.com/office/drawing/2014/main" id="{715B82F8-F8F9-4AD4-B420-C9BAF448BD4F}"/>
                </a:ext>
              </a:extLst>
            </p:cNvPr>
            <p:cNvSpPr>
              <a:spLocks noChangeShapeType="1"/>
            </p:cNvSpPr>
            <p:nvPr/>
          </p:nvSpPr>
          <p:spPr bwMode="auto">
            <a:xfrm flipH="1">
              <a:off x="542" y="2564"/>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959" name="Line 71">
              <a:extLst>
                <a:ext uri="{FF2B5EF4-FFF2-40B4-BE49-F238E27FC236}">
                  <a16:creationId xmlns:a16="http://schemas.microsoft.com/office/drawing/2014/main" id="{7BBDEE0B-51F2-469E-BAD0-99D1A5358D59}"/>
                </a:ext>
              </a:extLst>
            </p:cNvPr>
            <p:cNvSpPr>
              <a:spLocks noChangeShapeType="1"/>
            </p:cNvSpPr>
            <p:nvPr/>
          </p:nvSpPr>
          <p:spPr bwMode="auto">
            <a:xfrm flipH="1">
              <a:off x="0" y="2579"/>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960" name="Line 72">
              <a:extLst>
                <a:ext uri="{FF2B5EF4-FFF2-40B4-BE49-F238E27FC236}">
                  <a16:creationId xmlns:a16="http://schemas.microsoft.com/office/drawing/2014/main" id="{C0A1F676-0524-4EEC-9905-27E687A65D42}"/>
                </a:ext>
              </a:extLst>
            </p:cNvPr>
            <p:cNvSpPr>
              <a:spLocks noChangeShapeType="1"/>
            </p:cNvSpPr>
            <p:nvPr/>
          </p:nvSpPr>
          <p:spPr bwMode="auto">
            <a:xfrm flipH="1">
              <a:off x="653" y="3849"/>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21961" name="Group 73">
            <a:extLst>
              <a:ext uri="{FF2B5EF4-FFF2-40B4-BE49-F238E27FC236}">
                <a16:creationId xmlns:a16="http://schemas.microsoft.com/office/drawing/2014/main" id="{DA585F14-DB52-4286-B895-0537918A9043}"/>
              </a:ext>
            </a:extLst>
          </p:cNvPr>
          <p:cNvGrpSpPr>
            <a:grpSpLocks/>
          </p:cNvGrpSpPr>
          <p:nvPr/>
        </p:nvGrpSpPr>
        <p:grpSpPr bwMode="auto">
          <a:xfrm>
            <a:off x="2000250" y="4043363"/>
            <a:ext cx="1692275" cy="2522537"/>
            <a:chOff x="666" y="1270"/>
            <a:chExt cx="1066" cy="1589"/>
          </a:xfrm>
        </p:grpSpPr>
        <p:sp>
          <p:nvSpPr>
            <p:cNvPr id="421962" name="Rectangle 74">
              <a:extLst>
                <a:ext uri="{FF2B5EF4-FFF2-40B4-BE49-F238E27FC236}">
                  <a16:creationId xmlns:a16="http://schemas.microsoft.com/office/drawing/2014/main" id="{1B87409E-DC04-480C-A62D-0688D3E79BC9}"/>
                </a:ext>
              </a:extLst>
            </p:cNvPr>
            <p:cNvSpPr>
              <a:spLocks noChangeArrowheads="1"/>
            </p:cNvSpPr>
            <p:nvPr/>
          </p:nvSpPr>
          <p:spPr bwMode="auto">
            <a:xfrm>
              <a:off x="683" y="1270"/>
              <a:ext cx="1049" cy="1589"/>
            </a:xfrm>
            <a:prstGeom prst="rect">
              <a:avLst/>
            </a:prstGeom>
            <a:solidFill>
              <a:schemeClr val="bg1"/>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1963" name="Rectangle 75">
              <a:extLst>
                <a:ext uri="{FF2B5EF4-FFF2-40B4-BE49-F238E27FC236}">
                  <a16:creationId xmlns:a16="http://schemas.microsoft.com/office/drawing/2014/main" id="{2308936C-385C-4B0A-9868-558D814A7DBC}"/>
                </a:ext>
              </a:extLst>
            </p:cNvPr>
            <p:cNvSpPr>
              <a:spLocks noChangeArrowheads="1"/>
            </p:cNvSpPr>
            <p:nvPr/>
          </p:nvSpPr>
          <p:spPr bwMode="auto">
            <a:xfrm>
              <a:off x="666" y="139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64" name="Rectangle 76">
              <a:extLst>
                <a:ext uri="{FF2B5EF4-FFF2-40B4-BE49-F238E27FC236}">
                  <a16:creationId xmlns:a16="http://schemas.microsoft.com/office/drawing/2014/main" id="{352A7E4B-EC91-4A77-9417-AF8D3E7C9937}"/>
                </a:ext>
              </a:extLst>
            </p:cNvPr>
            <p:cNvSpPr>
              <a:spLocks noChangeArrowheads="1"/>
            </p:cNvSpPr>
            <p:nvPr/>
          </p:nvSpPr>
          <p:spPr bwMode="auto">
            <a:xfrm>
              <a:off x="712" y="2591"/>
              <a:ext cx="175"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965" name="Line 77">
              <a:extLst>
                <a:ext uri="{FF2B5EF4-FFF2-40B4-BE49-F238E27FC236}">
                  <a16:creationId xmlns:a16="http://schemas.microsoft.com/office/drawing/2014/main" id="{995DA395-8E51-4DEA-BEC3-D230E5276289}"/>
                </a:ext>
              </a:extLst>
            </p:cNvPr>
            <p:cNvSpPr>
              <a:spLocks noChangeShapeType="1"/>
            </p:cNvSpPr>
            <p:nvPr/>
          </p:nvSpPr>
          <p:spPr bwMode="auto">
            <a:xfrm flipH="1">
              <a:off x="678" y="1842"/>
              <a:ext cx="22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66" name="Line 78">
              <a:extLst>
                <a:ext uri="{FF2B5EF4-FFF2-40B4-BE49-F238E27FC236}">
                  <a16:creationId xmlns:a16="http://schemas.microsoft.com/office/drawing/2014/main" id="{0E11F7CC-FC74-4A9C-B2FF-7A89FDBBDD13}"/>
                </a:ext>
              </a:extLst>
            </p:cNvPr>
            <p:cNvSpPr>
              <a:spLocks noChangeShapeType="1"/>
            </p:cNvSpPr>
            <p:nvPr/>
          </p:nvSpPr>
          <p:spPr bwMode="auto">
            <a:xfrm flipH="1">
              <a:off x="672" y="1589"/>
              <a:ext cx="23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67" name="Rectangle 79">
              <a:extLst>
                <a:ext uri="{FF2B5EF4-FFF2-40B4-BE49-F238E27FC236}">
                  <a16:creationId xmlns:a16="http://schemas.microsoft.com/office/drawing/2014/main" id="{826B5161-2551-4B6E-BD04-9093C8B3D14A}"/>
                </a:ext>
              </a:extLst>
            </p:cNvPr>
            <p:cNvSpPr>
              <a:spLocks noChangeArrowheads="1"/>
            </p:cNvSpPr>
            <p:nvPr/>
          </p:nvSpPr>
          <p:spPr bwMode="auto">
            <a:xfrm>
              <a:off x="894" y="1393"/>
              <a:ext cx="630" cy="1362"/>
            </a:xfrm>
            <a:prstGeom prst="rect">
              <a:avLst/>
            </a:prstGeom>
            <a:solidFill>
              <a:srgbClr val="FFFFFF"/>
            </a:solidFill>
            <a:ln w="63500">
              <a:solidFill>
                <a:srgbClr val="0000FF"/>
              </a:solidFill>
              <a:miter lim="800000"/>
              <a:headEnd/>
              <a:tailEnd/>
            </a:ln>
          </p:spPr>
          <p:txBody>
            <a:bodyPr/>
            <a:lstStyle/>
            <a:p>
              <a:endParaRPr lang="zh-CN" altLang="en-US"/>
            </a:p>
          </p:txBody>
        </p:sp>
        <p:sp>
          <p:nvSpPr>
            <p:cNvPr id="421968" name="Oval 80">
              <a:extLst>
                <a:ext uri="{FF2B5EF4-FFF2-40B4-BE49-F238E27FC236}">
                  <a16:creationId xmlns:a16="http://schemas.microsoft.com/office/drawing/2014/main" id="{BCBE5449-95D2-4B7E-992A-21B89C408D9A}"/>
                </a:ext>
              </a:extLst>
            </p:cNvPr>
            <p:cNvSpPr>
              <a:spLocks noChangeArrowheads="1"/>
            </p:cNvSpPr>
            <p:nvPr/>
          </p:nvSpPr>
          <p:spPr bwMode="auto">
            <a:xfrm>
              <a:off x="854" y="1557"/>
              <a:ext cx="35" cy="61"/>
            </a:xfrm>
            <a:prstGeom prst="ellipse">
              <a:avLst/>
            </a:prstGeom>
            <a:solidFill>
              <a:srgbClr val="FFFFFF"/>
            </a:solidFill>
            <a:ln w="20638">
              <a:solidFill>
                <a:srgbClr val="000000"/>
              </a:solidFill>
              <a:round/>
              <a:headEnd/>
              <a:tailEnd/>
            </a:ln>
          </p:spPr>
          <p:txBody>
            <a:bodyPr/>
            <a:lstStyle/>
            <a:p>
              <a:endParaRPr lang="zh-CN" altLang="en-US"/>
            </a:p>
          </p:txBody>
        </p:sp>
        <p:sp>
          <p:nvSpPr>
            <p:cNvPr id="421969" name="Line 81">
              <a:extLst>
                <a:ext uri="{FF2B5EF4-FFF2-40B4-BE49-F238E27FC236}">
                  <a16:creationId xmlns:a16="http://schemas.microsoft.com/office/drawing/2014/main" id="{CACCAC63-0340-4D2D-BFCB-03C2506729D6}"/>
                </a:ext>
              </a:extLst>
            </p:cNvPr>
            <p:cNvSpPr>
              <a:spLocks noChangeShapeType="1"/>
            </p:cNvSpPr>
            <p:nvPr/>
          </p:nvSpPr>
          <p:spPr bwMode="auto">
            <a:xfrm flipH="1">
              <a:off x="800" y="2553"/>
              <a:ext cx="39"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70" name="Line 82">
              <a:extLst>
                <a:ext uri="{FF2B5EF4-FFF2-40B4-BE49-F238E27FC236}">
                  <a16:creationId xmlns:a16="http://schemas.microsoft.com/office/drawing/2014/main" id="{5BBA0FFB-A1AB-4CD0-B87E-D5DC78445764}"/>
                </a:ext>
              </a:extLst>
            </p:cNvPr>
            <p:cNvSpPr>
              <a:spLocks noChangeShapeType="1"/>
            </p:cNvSpPr>
            <p:nvPr/>
          </p:nvSpPr>
          <p:spPr bwMode="auto">
            <a:xfrm flipH="1">
              <a:off x="1617" y="1722"/>
              <a:ext cx="39"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71" name="Rectangle 83">
              <a:extLst>
                <a:ext uri="{FF2B5EF4-FFF2-40B4-BE49-F238E27FC236}">
                  <a16:creationId xmlns:a16="http://schemas.microsoft.com/office/drawing/2014/main" id="{C05EA0C8-4ED8-48AB-B6A4-C3B71FADA27C}"/>
                </a:ext>
              </a:extLst>
            </p:cNvPr>
            <p:cNvSpPr>
              <a:spLocks noChangeArrowheads="1"/>
            </p:cNvSpPr>
            <p:nvPr/>
          </p:nvSpPr>
          <p:spPr bwMode="auto">
            <a:xfrm>
              <a:off x="894" y="2481"/>
              <a:ext cx="31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972" name="Rectangle 84">
              <a:extLst>
                <a:ext uri="{FF2B5EF4-FFF2-40B4-BE49-F238E27FC236}">
                  <a16:creationId xmlns:a16="http://schemas.microsoft.com/office/drawing/2014/main" id="{A818EE9D-F903-4BF8-8511-157CE97FBE4D}"/>
                </a:ext>
              </a:extLst>
            </p:cNvPr>
            <p:cNvSpPr>
              <a:spLocks noChangeArrowheads="1"/>
            </p:cNvSpPr>
            <p:nvPr/>
          </p:nvSpPr>
          <p:spPr bwMode="auto">
            <a:xfrm>
              <a:off x="932" y="2497"/>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73" name="Rectangle 85">
              <a:extLst>
                <a:ext uri="{FF2B5EF4-FFF2-40B4-BE49-F238E27FC236}">
                  <a16:creationId xmlns:a16="http://schemas.microsoft.com/office/drawing/2014/main" id="{FD968848-FD11-43F2-B46A-16B88DA5519F}"/>
                </a:ext>
              </a:extLst>
            </p:cNvPr>
            <p:cNvSpPr>
              <a:spLocks noChangeArrowheads="1"/>
            </p:cNvSpPr>
            <p:nvPr/>
          </p:nvSpPr>
          <p:spPr bwMode="auto">
            <a:xfrm>
              <a:off x="1023" y="256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7</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74" name="Rectangle 86">
              <a:extLst>
                <a:ext uri="{FF2B5EF4-FFF2-40B4-BE49-F238E27FC236}">
                  <a16:creationId xmlns:a16="http://schemas.microsoft.com/office/drawing/2014/main" id="{720DB70F-76DA-4F1B-A26A-CB665783F866}"/>
                </a:ext>
              </a:extLst>
            </p:cNvPr>
            <p:cNvSpPr>
              <a:spLocks noChangeArrowheads="1"/>
            </p:cNvSpPr>
            <p:nvPr/>
          </p:nvSpPr>
          <p:spPr bwMode="auto">
            <a:xfrm>
              <a:off x="1046" y="2485"/>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75" name="Rectangle 87">
              <a:extLst>
                <a:ext uri="{FF2B5EF4-FFF2-40B4-BE49-F238E27FC236}">
                  <a16:creationId xmlns:a16="http://schemas.microsoft.com/office/drawing/2014/main" id="{4855914C-714E-461D-BCCA-A591AD1EC839}"/>
                </a:ext>
              </a:extLst>
            </p:cNvPr>
            <p:cNvSpPr>
              <a:spLocks noChangeArrowheads="1"/>
            </p:cNvSpPr>
            <p:nvPr/>
          </p:nvSpPr>
          <p:spPr bwMode="auto">
            <a:xfrm>
              <a:off x="1113" y="247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76" name="Rectangle 88">
              <a:extLst>
                <a:ext uri="{FF2B5EF4-FFF2-40B4-BE49-F238E27FC236}">
                  <a16:creationId xmlns:a16="http://schemas.microsoft.com/office/drawing/2014/main" id="{32E8F4C4-7379-497A-8C2F-35C50CCCADA0}"/>
                </a:ext>
              </a:extLst>
            </p:cNvPr>
            <p:cNvSpPr>
              <a:spLocks noChangeArrowheads="1"/>
            </p:cNvSpPr>
            <p:nvPr/>
          </p:nvSpPr>
          <p:spPr bwMode="auto">
            <a:xfrm>
              <a:off x="1234" y="255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77" name="Rectangle 89">
              <a:extLst>
                <a:ext uri="{FF2B5EF4-FFF2-40B4-BE49-F238E27FC236}">
                  <a16:creationId xmlns:a16="http://schemas.microsoft.com/office/drawing/2014/main" id="{C82B7605-EE87-41F4-AD6B-DD06D7CD85D9}"/>
                </a:ext>
              </a:extLst>
            </p:cNvPr>
            <p:cNvSpPr>
              <a:spLocks noChangeArrowheads="1"/>
            </p:cNvSpPr>
            <p:nvPr/>
          </p:nvSpPr>
          <p:spPr bwMode="auto">
            <a:xfrm>
              <a:off x="1264" y="249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78" name="Rectangle 90">
              <a:extLst>
                <a:ext uri="{FF2B5EF4-FFF2-40B4-BE49-F238E27FC236}">
                  <a16:creationId xmlns:a16="http://schemas.microsoft.com/office/drawing/2014/main" id="{2405EC9B-77EC-4613-80BF-762797EEF0DF}"/>
                </a:ext>
              </a:extLst>
            </p:cNvPr>
            <p:cNvSpPr>
              <a:spLocks noChangeArrowheads="1"/>
            </p:cNvSpPr>
            <p:nvPr/>
          </p:nvSpPr>
          <p:spPr bwMode="auto">
            <a:xfrm>
              <a:off x="909" y="1406"/>
              <a:ext cx="17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21979" name="Group 91">
              <a:extLst>
                <a:ext uri="{FF2B5EF4-FFF2-40B4-BE49-F238E27FC236}">
                  <a16:creationId xmlns:a16="http://schemas.microsoft.com/office/drawing/2014/main" id="{4CF91923-A6B7-41D3-9911-526787100D7C}"/>
                </a:ext>
              </a:extLst>
            </p:cNvPr>
            <p:cNvGrpSpPr>
              <a:grpSpLocks/>
            </p:cNvGrpSpPr>
            <p:nvPr/>
          </p:nvGrpSpPr>
          <p:grpSpPr bwMode="auto">
            <a:xfrm>
              <a:off x="929" y="1498"/>
              <a:ext cx="176" cy="189"/>
              <a:chOff x="2197" y="2105"/>
              <a:chExt cx="350" cy="213"/>
            </a:xfrm>
          </p:grpSpPr>
          <p:sp>
            <p:nvSpPr>
              <p:cNvPr id="421980" name="Line 92">
                <a:extLst>
                  <a:ext uri="{FF2B5EF4-FFF2-40B4-BE49-F238E27FC236}">
                    <a16:creationId xmlns:a16="http://schemas.microsoft.com/office/drawing/2014/main" id="{E80532FB-E298-44B1-B333-47A4FC3490FF}"/>
                  </a:ext>
                </a:extLst>
              </p:cNvPr>
              <p:cNvSpPr>
                <a:spLocks noChangeShapeType="1"/>
              </p:cNvSpPr>
              <p:nvPr/>
            </p:nvSpPr>
            <p:spPr bwMode="auto">
              <a:xfrm>
                <a:off x="2205" y="2105"/>
                <a:ext cx="23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81" name="Rectangle 93">
                <a:extLst>
                  <a:ext uri="{FF2B5EF4-FFF2-40B4-BE49-F238E27FC236}">
                    <a16:creationId xmlns:a16="http://schemas.microsoft.com/office/drawing/2014/main" id="{55CF953F-D53E-4030-8E63-DCD62425736D}"/>
                  </a:ext>
                </a:extLst>
              </p:cNvPr>
              <p:cNvSpPr>
                <a:spLocks noChangeArrowheads="1"/>
              </p:cNvSpPr>
              <p:nvPr/>
            </p:nvSpPr>
            <p:spPr bwMode="auto">
              <a:xfrm>
                <a:off x="2197" y="2123"/>
                <a:ext cx="35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CS</a:t>
                </a:r>
              </a:p>
            </p:txBody>
          </p:sp>
        </p:grpSp>
        <p:sp>
          <p:nvSpPr>
            <p:cNvPr id="421982" name="Rectangle 94">
              <a:extLst>
                <a:ext uri="{FF2B5EF4-FFF2-40B4-BE49-F238E27FC236}">
                  <a16:creationId xmlns:a16="http://schemas.microsoft.com/office/drawing/2014/main" id="{DBDB90E8-B260-4F69-96FD-7D4B5E4E5445}"/>
                </a:ext>
              </a:extLst>
            </p:cNvPr>
            <p:cNvSpPr>
              <a:spLocks noChangeArrowheads="1"/>
            </p:cNvSpPr>
            <p:nvPr/>
          </p:nvSpPr>
          <p:spPr bwMode="auto">
            <a:xfrm>
              <a:off x="1087" y="161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83" name="Rectangle 95">
              <a:extLst>
                <a:ext uri="{FF2B5EF4-FFF2-40B4-BE49-F238E27FC236}">
                  <a16:creationId xmlns:a16="http://schemas.microsoft.com/office/drawing/2014/main" id="{A3DCA57E-A50A-4569-ADAD-3E4FF0E10CAD}"/>
                </a:ext>
              </a:extLst>
            </p:cNvPr>
            <p:cNvSpPr>
              <a:spLocks noChangeArrowheads="1"/>
            </p:cNvSpPr>
            <p:nvPr/>
          </p:nvSpPr>
          <p:spPr bwMode="auto">
            <a:xfrm>
              <a:off x="881" y="1683"/>
              <a:ext cx="26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21984" name="Group 96">
              <a:extLst>
                <a:ext uri="{FF2B5EF4-FFF2-40B4-BE49-F238E27FC236}">
                  <a16:creationId xmlns:a16="http://schemas.microsoft.com/office/drawing/2014/main" id="{EEE8EECC-8274-45A9-8807-07735E3A9169}"/>
                </a:ext>
              </a:extLst>
            </p:cNvPr>
            <p:cNvGrpSpPr>
              <a:grpSpLocks/>
            </p:cNvGrpSpPr>
            <p:nvPr/>
          </p:nvGrpSpPr>
          <p:grpSpPr bwMode="auto">
            <a:xfrm>
              <a:off x="921" y="1775"/>
              <a:ext cx="226" cy="173"/>
              <a:chOff x="2181" y="2417"/>
              <a:chExt cx="447" cy="196"/>
            </a:xfrm>
          </p:grpSpPr>
          <p:sp>
            <p:nvSpPr>
              <p:cNvPr id="421985" name="Line 97">
                <a:extLst>
                  <a:ext uri="{FF2B5EF4-FFF2-40B4-BE49-F238E27FC236}">
                    <a16:creationId xmlns:a16="http://schemas.microsoft.com/office/drawing/2014/main" id="{5832E110-DA29-45F0-8F13-967B89695227}"/>
                  </a:ext>
                </a:extLst>
              </p:cNvPr>
              <p:cNvSpPr>
                <a:spLocks noChangeShapeType="1"/>
              </p:cNvSpPr>
              <p:nvPr/>
            </p:nvSpPr>
            <p:spPr bwMode="auto">
              <a:xfrm>
                <a:off x="2361" y="2417"/>
                <a:ext cx="17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86" name="Rectangle 98">
                <a:extLst>
                  <a:ext uri="{FF2B5EF4-FFF2-40B4-BE49-F238E27FC236}">
                    <a16:creationId xmlns:a16="http://schemas.microsoft.com/office/drawing/2014/main" id="{E2AACCCE-7A91-48CF-8BEC-E6BA4EF296A2}"/>
                  </a:ext>
                </a:extLst>
              </p:cNvPr>
              <p:cNvSpPr>
                <a:spLocks noChangeArrowheads="1"/>
              </p:cNvSpPr>
              <p:nvPr/>
            </p:nvSpPr>
            <p:spPr bwMode="auto">
              <a:xfrm>
                <a:off x="2359" y="2417"/>
                <a:ext cx="26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W</a:t>
                </a:r>
              </a:p>
            </p:txBody>
          </p:sp>
          <p:sp>
            <p:nvSpPr>
              <p:cNvPr id="421987" name="Rectangle 99">
                <a:extLst>
                  <a:ext uri="{FF2B5EF4-FFF2-40B4-BE49-F238E27FC236}">
                    <a16:creationId xmlns:a16="http://schemas.microsoft.com/office/drawing/2014/main" id="{48470368-4492-4643-A1EF-FB08D5CDFDB8}"/>
                  </a:ext>
                </a:extLst>
              </p:cNvPr>
              <p:cNvSpPr>
                <a:spLocks noChangeArrowheads="1"/>
              </p:cNvSpPr>
              <p:nvPr/>
            </p:nvSpPr>
            <p:spPr bwMode="auto">
              <a:xfrm>
                <a:off x="2181" y="2417"/>
                <a:ext cx="26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R/</a:t>
                </a:r>
              </a:p>
            </p:txBody>
          </p:sp>
        </p:grpSp>
        <p:sp>
          <p:nvSpPr>
            <p:cNvPr id="421988" name="Rectangle 100">
              <a:extLst>
                <a:ext uri="{FF2B5EF4-FFF2-40B4-BE49-F238E27FC236}">
                  <a16:creationId xmlns:a16="http://schemas.microsoft.com/office/drawing/2014/main" id="{4D0D79CC-EE5E-4317-B4FA-A4CF69AC6C73}"/>
                </a:ext>
              </a:extLst>
            </p:cNvPr>
            <p:cNvSpPr>
              <a:spLocks noChangeArrowheads="1"/>
            </p:cNvSpPr>
            <p:nvPr/>
          </p:nvSpPr>
          <p:spPr bwMode="auto">
            <a:xfrm>
              <a:off x="1124" y="185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89" name="Rectangle 101">
              <a:extLst>
                <a:ext uri="{FF2B5EF4-FFF2-40B4-BE49-F238E27FC236}">
                  <a16:creationId xmlns:a16="http://schemas.microsoft.com/office/drawing/2014/main" id="{C29D0689-E8D3-4B4C-B7C1-FDAA66C862D2}"/>
                </a:ext>
              </a:extLst>
            </p:cNvPr>
            <p:cNvSpPr>
              <a:spLocks noChangeArrowheads="1"/>
            </p:cNvSpPr>
            <p:nvPr/>
          </p:nvSpPr>
          <p:spPr bwMode="auto">
            <a:xfrm>
              <a:off x="1252" y="1686"/>
              <a:ext cx="2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990" name="Rectangle 102">
              <a:extLst>
                <a:ext uri="{FF2B5EF4-FFF2-40B4-BE49-F238E27FC236}">
                  <a16:creationId xmlns:a16="http://schemas.microsoft.com/office/drawing/2014/main" id="{0C63913C-E316-410A-88CC-89C42EC952C3}"/>
                </a:ext>
              </a:extLst>
            </p:cNvPr>
            <p:cNvSpPr>
              <a:spLocks noChangeArrowheads="1"/>
            </p:cNvSpPr>
            <p:nvPr/>
          </p:nvSpPr>
          <p:spPr bwMode="auto">
            <a:xfrm>
              <a:off x="1198" y="170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91" name="Rectangle 103">
              <a:extLst>
                <a:ext uri="{FF2B5EF4-FFF2-40B4-BE49-F238E27FC236}">
                  <a16:creationId xmlns:a16="http://schemas.microsoft.com/office/drawing/2014/main" id="{1F16BF40-8E23-4805-831C-DA7A5BCD0821}"/>
                </a:ext>
              </a:extLst>
            </p:cNvPr>
            <p:cNvSpPr>
              <a:spLocks noChangeArrowheads="1"/>
            </p:cNvSpPr>
            <p:nvPr/>
          </p:nvSpPr>
          <p:spPr bwMode="auto">
            <a:xfrm>
              <a:off x="1304" y="176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92" name="Rectangle 104">
              <a:extLst>
                <a:ext uri="{FF2B5EF4-FFF2-40B4-BE49-F238E27FC236}">
                  <a16:creationId xmlns:a16="http://schemas.microsoft.com/office/drawing/2014/main" id="{03B1780E-9728-4CBC-99F5-7A0F5ED4CE3E}"/>
                </a:ext>
              </a:extLst>
            </p:cNvPr>
            <p:cNvSpPr>
              <a:spLocks noChangeArrowheads="1"/>
            </p:cNvSpPr>
            <p:nvPr/>
          </p:nvSpPr>
          <p:spPr bwMode="auto">
            <a:xfrm>
              <a:off x="1355" y="1690"/>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93" name="Rectangle 105">
              <a:extLst>
                <a:ext uri="{FF2B5EF4-FFF2-40B4-BE49-F238E27FC236}">
                  <a16:creationId xmlns:a16="http://schemas.microsoft.com/office/drawing/2014/main" id="{05418968-74C3-4BAD-B4BF-1BD6D617ED19}"/>
                </a:ext>
              </a:extLst>
            </p:cNvPr>
            <p:cNvSpPr>
              <a:spLocks noChangeArrowheads="1"/>
            </p:cNvSpPr>
            <p:nvPr/>
          </p:nvSpPr>
          <p:spPr bwMode="auto">
            <a:xfrm>
              <a:off x="1400" y="170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94" name="Rectangle 106">
              <a:extLst>
                <a:ext uri="{FF2B5EF4-FFF2-40B4-BE49-F238E27FC236}">
                  <a16:creationId xmlns:a16="http://schemas.microsoft.com/office/drawing/2014/main" id="{AC2EEC92-D935-4DFB-9797-11C31989FFD6}"/>
                </a:ext>
              </a:extLst>
            </p:cNvPr>
            <p:cNvSpPr>
              <a:spLocks noChangeArrowheads="1"/>
            </p:cNvSpPr>
            <p:nvPr/>
          </p:nvSpPr>
          <p:spPr bwMode="auto">
            <a:xfrm>
              <a:off x="1473" y="176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95" name="Rectangle 107">
              <a:extLst>
                <a:ext uri="{FF2B5EF4-FFF2-40B4-BE49-F238E27FC236}">
                  <a16:creationId xmlns:a16="http://schemas.microsoft.com/office/drawing/2014/main" id="{D74BB62C-D422-464C-B429-F886E697207A}"/>
                </a:ext>
              </a:extLst>
            </p:cNvPr>
            <p:cNvSpPr>
              <a:spLocks noChangeArrowheads="1"/>
            </p:cNvSpPr>
            <p:nvPr/>
          </p:nvSpPr>
          <p:spPr bwMode="auto">
            <a:xfrm>
              <a:off x="1484" y="170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1996" name="Rectangle 108">
              <a:extLst>
                <a:ext uri="{FF2B5EF4-FFF2-40B4-BE49-F238E27FC236}">
                  <a16:creationId xmlns:a16="http://schemas.microsoft.com/office/drawing/2014/main" id="{47F4E247-2C4A-478B-AAB0-ACFA480AAB07}"/>
                </a:ext>
              </a:extLst>
            </p:cNvPr>
            <p:cNvSpPr>
              <a:spLocks noChangeArrowheads="1"/>
            </p:cNvSpPr>
            <p:nvPr/>
          </p:nvSpPr>
          <p:spPr bwMode="auto">
            <a:xfrm>
              <a:off x="1033" y="2035"/>
              <a:ext cx="42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pPr>
              <a:endParaRPr lang="zh-CN" altLang="zh-CN" sz="2400">
                <a:solidFill>
                  <a:srgbClr val="000066"/>
                </a:solidFill>
                <a:latin typeface="Times New Roman" panose="02020603050405020304" pitchFamily="18" charset="0"/>
                <a:ea typeface="楷体_GB2312" pitchFamily="49" charset="-122"/>
              </a:endParaRPr>
            </a:p>
          </p:txBody>
        </p:sp>
        <p:sp>
          <p:nvSpPr>
            <p:cNvPr id="421997" name="Rectangle 109">
              <a:extLst>
                <a:ext uri="{FF2B5EF4-FFF2-40B4-BE49-F238E27FC236}">
                  <a16:creationId xmlns:a16="http://schemas.microsoft.com/office/drawing/2014/main" id="{B8CF81DF-5686-4742-9885-54AC925579CE}"/>
                </a:ext>
              </a:extLst>
            </p:cNvPr>
            <p:cNvSpPr>
              <a:spLocks noChangeArrowheads="1"/>
            </p:cNvSpPr>
            <p:nvPr/>
          </p:nvSpPr>
          <p:spPr bwMode="auto">
            <a:xfrm>
              <a:off x="1366" y="213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400">
                  <a:solidFill>
                    <a:srgbClr val="000066"/>
                  </a:solidFill>
                  <a:latin typeface="Times New Roman" panose="02020603050405020304" pitchFamily="18" charset="0"/>
                  <a:ea typeface="楷体_GB2312" pitchFamily="49" charset="-122"/>
                </a:rPr>
                <a:t> </a:t>
              </a:r>
            </a:p>
          </p:txBody>
        </p:sp>
        <p:sp>
          <p:nvSpPr>
            <p:cNvPr id="421998" name="Rectangle 110">
              <a:extLst>
                <a:ext uri="{FF2B5EF4-FFF2-40B4-BE49-F238E27FC236}">
                  <a16:creationId xmlns:a16="http://schemas.microsoft.com/office/drawing/2014/main" id="{5F19729E-D883-4747-ABE0-6B818B75233A}"/>
                </a:ext>
              </a:extLst>
            </p:cNvPr>
            <p:cNvSpPr>
              <a:spLocks noChangeArrowheads="1"/>
            </p:cNvSpPr>
            <p:nvPr/>
          </p:nvSpPr>
          <p:spPr bwMode="auto">
            <a:xfrm>
              <a:off x="698" y="2410"/>
              <a:ext cx="14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999" name="Rectangle 111">
              <a:extLst>
                <a:ext uri="{FF2B5EF4-FFF2-40B4-BE49-F238E27FC236}">
                  <a16:creationId xmlns:a16="http://schemas.microsoft.com/office/drawing/2014/main" id="{8FBCBBF1-9F85-472F-A967-AAE8A1AF3E04}"/>
                </a:ext>
              </a:extLst>
            </p:cNvPr>
            <p:cNvSpPr>
              <a:spLocks noChangeArrowheads="1"/>
            </p:cNvSpPr>
            <p:nvPr/>
          </p:nvSpPr>
          <p:spPr bwMode="auto">
            <a:xfrm>
              <a:off x="732" y="242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8</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00" name="Rectangle 112">
              <a:extLst>
                <a:ext uri="{FF2B5EF4-FFF2-40B4-BE49-F238E27FC236}">
                  <a16:creationId xmlns:a16="http://schemas.microsoft.com/office/drawing/2014/main" id="{E1E140B0-C50D-413C-A8E2-C7243B980F33}"/>
                </a:ext>
              </a:extLst>
            </p:cNvPr>
            <p:cNvSpPr>
              <a:spLocks noChangeArrowheads="1"/>
            </p:cNvSpPr>
            <p:nvPr/>
          </p:nvSpPr>
          <p:spPr bwMode="auto">
            <a:xfrm>
              <a:off x="812" y="242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01" name="Rectangle 113">
              <a:extLst>
                <a:ext uri="{FF2B5EF4-FFF2-40B4-BE49-F238E27FC236}">
                  <a16:creationId xmlns:a16="http://schemas.microsoft.com/office/drawing/2014/main" id="{5E89685D-11F8-4AE9-8A79-4713AE649ED8}"/>
                </a:ext>
              </a:extLst>
            </p:cNvPr>
            <p:cNvSpPr>
              <a:spLocks noChangeArrowheads="1"/>
            </p:cNvSpPr>
            <p:nvPr/>
          </p:nvSpPr>
          <p:spPr bwMode="auto">
            <a:xfrm>
              <a:off x="1550" y="1580"/>
              <a:ext cx="1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002" name="Rectangle 114">
              <a:extLst>
                <a:ext uri="{FF2B5EF4-FFF2-40B4-BE49-F238E27FC236}">
                  <a16:creationId xmlns:a16="http://schemas.microsoft.com/office/drawing/2014/main" id="{C2C2D03B-BA6F-4DF6-B9BE-82E0FDA647B9}"/>
                </a:ext>
              </a:extLst>
            </p:cNvPr>
            <p:cNvSpPr>
              <a:spLocks noChangeArrowheads="1"/>
            </p:cNvSpPr>
            <p:nvPr/>
          </p:nvSpPr>
          <p:spPr bwMode="auto">
            <a:xfrm>
              <a:off x="1594" y="159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03" name="Rectangle 115">
              <a:extLst>
                <a:ext uri="{FF2B5EF4-FFF2-40B4-BE49-F238E27FC236}">
                  <a16:creationId xmlns:a16="http://schemas.microsoft.com/office/drawing/2014/main" id="{F9201818-DA5E-4D0C-99C0-7A910438B0EF}"/>
                </a:ext>
              </a:extLst>
            </p:cNvPr>
            <p:cNvSpPr>
              <a:spLocks noChangeArrowheads="1"/>
            </p:cNvSpPr>
            <p:nvPr/>
          </p:nvSpPr>
          <p:spPr bwMode="auto">
            <a:xfrm>
              <a:off x="1634" y="159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04" name="Rectangle 116">
              <a:extLst>
                <a:ext uri="{FF2B5EF4-FFF2-40B4-BE49-F238E27FC236}">
                  <a16:creationId xmlns:a16="http://schemas.microsoft.com/office/drawing/2014/main" id="{4BD58396-5341-4263-BF08-C01992282CB9}"/>
                </a:ext>
              </a:extLst>
            </p:cNvPr>
            <p:cNvSpPr>
              <a:spLocks noChangeArrowheads="1"/>
            </p:cNvSpPr>
            <p:nvPr/>
          </p:nvSpPr>
          <p:spPr bwMode="auto">
            <a:xfrm>
              <a:off x="1523" y="1784"/>
              <a:ext cx="17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422119" name="Group 231">
            <a:extLst>
              <a:ext uri="{FF2B5EF4-FFF2-40B4-BE49-F238E27FC236}">
                <a16:creationId xmlns:a16="http://schemas.microsoft.com/office/drawing/2014/main" id="{7922BF15-BD1B-4670-BD08-E0B5B76F7915}"/>
              </a:ext>
            </a:extLst>
          </p:cNvPr>
          <p:cNvGrpSpPr>
            <a:grpSpLocks/>
          </p:cNvGrpSpPr>
          <p:nvPr/>
        </p:nvGrpSpPr>
        <p:grpSpPr bwMode="auto">
          <a:xfrm>
            <a:off x="3527425" y="1952625"/>
            <a:ext cx="5070475" cy="4549775"/>
            <a:chOff x="2695" y="1252"/>
            <a:chExt cx="3194" cy="2866"/>
          </a:xfrm>
        </p:grpSpPr>
        <p:grpSp>
          <p:nvGrpSpPr>
            <p:cNvPr id="422063" name="Group 175">
              <a:extLst>
                <a:ext uri="{FF2B5EF4-FFF2-40B4-BE49-F238E27FC236}">
                  <a16:creationId xmlns:a16="http://schemas.microsoft.com/office/drawing/2014/main" id="{10294823-B159-441A-8DB0-B2BD33688352}"/>
                </a:ext>
              </a:extLst>
            </p:cNvPr>
            <p:cNvGrpSpPr>
              <a:grpSpLocks/>
            </p:cNvGrpSpPr>
            <p:nvPr/>
          </p:nvGrpSpPr>
          <p:grpSpPr bwMode="auto">
            <a:xfrm rot="10800000" flipV="1">
              <a:off x="4252" y="2547"/>
              <a:ext cx="1637" cy="1387"/>
              <a:chOff x="-2" y="2564"/>
              <a:chExt cx="1637" cy="1387"/>
            </a:xfrm>
          </p:grpSpPr>
          <p:grpSp>
            <p:nvGrpSpPr>
              <p:cNvPr id="422064" name="Group 176">
                <a:extLst>
                  <a:ext uri="{FF2B5EF4-FFF2-40B4-BE49-F238E27FC236}">
                    <a16:creationId xmlns:a16="http://schemas.microsoft.com/office/drawing/2014/main" id="{85BD2238-1B53-4834-9848-06E09C4F7373}"/>
                  </a:ext>
                </a:extLst>
              </p:cNvPr>
              <p:cNvGrpSpPr>
                <a:grpSpLocks/>
              </p:cNvGrpSpPr>
              <p:nvPr/>
            </p:nvGrpSpPr>
            <p:grpSpPr bwMode="auto">
              <a:xfrm>
                <a:off x="-2" y="2621"/>
                <a:ext cx="1637" cy="1278"/>
                <a:chOff x="365" y="1693"/>
                <a:chExt cx="1796" cy="1442"/>
              </a:xfrm>
            </p:grpSpPr>
            <p:sp>
              <p:nvSpPr>
                <p:cNvPr id="422065" name="Line 177">
                  <a:extLst>
                    <a:ext uri="{FF2B5EF4-FFF2-40B4-BE49-F238E27FC236}">
                      <a16:creationId xmlns:a16="http://schemas.microsoft.com/office/drawing/2014/main" id="{1AB3205C-5005-4925-903E-29AC6F71791C}"/>
                    </a:ext>
                  </a:extLst>
                </p:cNvPr>
                <p:cNvSpPr>
                  <a:spLocks noChangeShapeType="1"/>
                </p:cNvSpPr>
                <p:nvPr/>
              </p:nvSpPr>
              <p:spPr bwMode="auto">
                <a:xfrm>
                  <a:off x="627" y="1695"/>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2066" name="Line 178">
                  <a:extLst>
                    <a:ext uri="{FF2B5EF4-FFF2-40B4-BE49-F238E27FC236}">
                      <a16:creationId xmlns:a16="http://schemas.microsoft.com/office/drawing/2014/main" id="{59D39EE3-E05F-4B46-A3DA-3A625924AB1E}"/>
                    </a:ext>
                  </a:extLst>
                </p:cNvPr>
                <p:cNvSpPr>
                  <a:spLocks noChangeShapeType="1"/>
                </p:cNvSpPr>
                <p:nvPr/>
              </p:nvSpPr>
              <p:spPr bwMode="auto">
                <a:xfrm>
                  <a:off x="620" y="3135"/>
                  <a:ext cx="1541"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2067" name="Line 179">
                  <a:extLst>
                    <a:ext uri="{FF2B5EF4-FFF2-40B4-BE49-F238E27FC236}">
                      <a16:creationId xmlns:a16="http://schemas.microsoft.com/office/drawing/2014/main" id="{7E9B0C93-E9DE-4936-8B3B-DC802BE97865}"/>
                    </a:ext>
                  </a:extLst>
                </p:cNvPr>
                <p:cNvSpPr>
                  <a:spLocks noChangeShapeType="1"/>
                </p:cNvSpPr>
                <p:nvPr/>
              </p:nvSpPr>
              <p:spPr bwMode="auto">
                <a:xfrm>
                  <a:off x="365" y="1693"/>
                  <a:ext cx="109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22068" name="Line 180">
                <a:extLst>
                  <a:ext uri="{FF2B5EF4-FFF2-40B4-BE49-F238E27FC236}">
                    <a16:creationId xmlns:a16="http://schemas.microsoft.com/office/drawing/2014/main" id="{65D545D5-A423-426B-B71E-BE87DB90637D}"/>
                  </a:ext>
                </a:extLst>
              </p:cNvPr>
              <p:cNvSpPr>
                <a:spLocks noChangeShapeType="1"/>
              </p:cNvSpPr>
              <p:nvPr/>
            </p:nvSpPr>
            <p:spPr bwMode="auto">
              <a:xfrm flipH="1">
                <a:off x="542" y="2564"/>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2069" name="Line 181">
                <a:extLst>
                  <a:ext uri="{FF2B5EF4-FFF2-40B4-BE49-F238E27FC236}">
                    <a16:creationId xmlns:a16="http://schemas.microsoft.com/office/drawing/2014/main" id="{7480C43C-DC51-4D79-8BFD-5A1DD35DFDDE}"/>
                  </a:ext>
                </a:extLst>
              </p:cNvPr>
              <p:cNvSpPr>
                <a:spLocks noChangeShapeType="1"/>
              </p:cNvSpPr>
              <p:nvPr/>
            </p:nvSpPr>
            <p:spPr bwMode="auto">
              <a:xfrm flipH="1">
                <a:off x="0" y="2579"/>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2070" name="Line 182">
                <a:extLst>
                  <a:ext uri="{FF2B5EF4-FFF2-40B4-BE49-F238E27FC236}">
                    <a16:creationId xmlns:a16="http://schemas.microsoft.com/office/drawing/2014/main" id="{F6FD8BD5-6CC3-47F4-9DA5-07639EE69349}"/>
                  </a:ext>
                </a:extLst>
              </p:cNvPr>
              <p:cNvSpPr>
                <a:spLocks noChangeShapeType="1"/>
              </p:cNvSpPr>
              <p:nvPr/>
            </p:nvSpPr>
            <p:spPr bwMode="auto">
              <a:xfrm flipH="1">
                <a:off x="653" y="3849"/>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22118" name="Group 230">
              <a:extLst>
                <a:ext uri="{FF2B5EF4-FFF2-40B4-BE49-F238E27FC236}">
                  <a16:creationId xmlns:a16="http://schemas.microsoft.com/office/drawing/2014/main" id="{75937941-6C47-4A2D-AD26-766D63082B45}"/>
                </a:ext>
              </a:extLst>
            </p:cNvPr>
            <p:cNvGrpSpPr>
              <a:grpSpLocks/>
            </p:cNvGrpSpPr>
            <p:nvPr/>
          </p:nvGrpSpPr>
          <p:grpSpPr bwMode="auto">
            <a:xfrm>
              <a:off x="2695" y="1252"/>
              <a:ext cx="3089" cy="2866"/>
              <a:chOff x="2695" y="1252"/>
              <a:chExt cx="3089" cy="2866"/>
            </a:xfrm>
          </p:grpSpPr>
          <p:sp>
            <p:nvSpPr>
              <p:cNvPr id="422006" name="Line 118">
                <a:extLst>
                  <a:ext uri="{FF2B5EF4-FFF2-40B4-BE49-F238E27FC236}">
                    <a16:creationId xmlns:a16="http://schemas.microsoft.com/office/drawing/2014/main" id="{9E615E17-D9A4-4B3C-A0BA-B0D78CA4999C}"/>
                  </a:ext>
                </a:extLst>
              </p:cNvPr>
              <p:cNvSpPr>
                <a:spLocks noChangeShapeType="1"/>
              </p:cNvSpPr>
              <p:nvPr/>
            </p:nvSpPr>
            <p:spPr bwMode="auto">
              <a:xfrm rot="10800000" flipV="1">
                <a:off x="2695" y="1792"/>
                <a:ext cx="16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22008" name="Group 120">
                <a:extLst>
                  <a:ext uri="{FF2B5EF4-FFF2-40B4-BE49-F238E27FC236}">
                    <a16:creationId xmlns:a16="http://schemas.microsoft.com/office/drawing/2014/main" id="{13C8F02D-193C-4311-8646-0FDDBB35186E}"/>
                  </a:ext>
                </a:extLst>
              </p:cNvPr>
              <p:cNvGrpSpPr>
                <a:grpSpLocks/>
              </p:cNvGrpSpPr>
              <p:nvPr/>
            </p:nvGrpSpPr>
            <p:grpSpPr bwMode="auto">
              <a:xfrm rot="10800000" flipV="1">
                <a:off x="4138" y="1834"/>
                <a:ext cx="1477" cy="1245"/>
                <a:chOff x="365" y="1693"/>
                <a:chExt cx="1796" cy="1442"/>
              </a:xfrm>
            </p:grpSpPr>
            <p:sp>
              <p:nvSpPr>
                <p:cNvPr id="422009" name="Line 121">
                  <a:extLst>
                    <a:ext uri="{FF2B5EF4-FFF2-40B4-BE49-F238E27FC236}">
                      <a16:creationId xmlns:a16="http://schemas.microsoft.com/office/drawing/2014/main" id="{DDCFDD89-5399-4DA9-B3CA-B50CD52640C4}"/>
                    </a:ext>
                  </a:extLst>
                </p:cNvPr>
                <p:cNvSpPr>
                  <a:spLocks noChangeShapeType="1"/>
                </p:cNvSpPr>
                <p:nvPr/>
              </p:nvSpPr>
              <p:spPr bwMode="auto">
                <a:xfrm>
                  <a:off x="627" y="1695"/>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2010" name="Line 122">
                  <a:extLst>
                    <a:ext uri="{FF2B5EF4-FFF2-40B4-BE49-F238E27FC236}">
                      <a16:creationId xmlns:a16="http://schemas.microsoft.com/office/drawing/2014/main" id="{2491CCBB-05A4-43AE-9D51-A0E04EC72B30}"/>
                    </a:ext>
                  </a:extLst>
                </p:cNvPr>
                <p:cNvSpPr>
                  <a:spLocks noChangeShapeType="1"/>
                </p:cNvSpPr>
                <p:nvPr/>
              </p:nvSpPr>
              <p:spPr bwMode="auto">
                <a:xfrm>
                  <a:off x="620" y="3135"/>
                  <a:ext cx="1541"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2011" name="Line 123">
                  <a:extLst>
                    <a:ext uri="{FF2B5EF4-FFF2-40B4-BE49-F238E27FC236}">
                      <a16:creationId xmlns:a16="http://schemas.microsoft.com/office/drawing/2014/main" id="{69F88C54-A34C-40E8-9F9D-A0906CF43421}"/>
                    </a:ext>
                  </a:extLst>
                </p:cNvPr>
                <p:cNvSpPr>
                  <a:spLocks noChangeShapeType="1"/>
                </p:cNvSpPr>
                <p:nvPr/>
              </p:nvSpPr>
              <p:spPr bwMode="auto">
                <a:xfrm>
                  <a:off x="365" y="1693"/>
                  <a:ext cx="109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22012" name="Group 124">
                <a:extLst>
                  <a:ext uri="{FF2B5EF4-FFF2-40B4-BE49-F238E27FC236}">
                    <a16:creationId xmlns:a16="http://schemas.microsoft.com/office/drawing/2014/main" id="{DA319C7E-61C4-4315-A8C2-6BE934583A67}"/>
                  </a:ext>
                </a:extLst>
              </p:cNvPr>
              <p:cNvGrpSpPr>
                <a:grpSpLocks/>
              </p:cNvGrpSpPr>
              <p:nvPr/>
            </p:nvGrpSpPr>
            <p:grpSpPr bwMode="auto">
              <a:xfrm rot="10800000" flipV="1">
                <a:off x="3969" y="1534"/>
                <a:ext cx="1815" cy="1330"/>
                <a:chOff x="518" y="1009"/>
                <a:chExt cx="2161" cy="1440"/>
              </a:xfrm>
            </p:grpSpPr>
            <p:sp>
              <p:nvSpPr>
                <p:cNvPr id="422013" name="Line 125">
                  <a:extLst>
                    <a:ext uri="{FF2B5EF4-FFF2-40B4-BE49-F238E27FC236}">
                      <a16:creationId xmlns:a16="http://schemas.microsoft.com/office/drawing/2014/main" id="{3CEDAC8E-FBC6-4B31-A716-A613FFC27EF1}"/>
                    </a:ext>
                  </a:extLst>
                </p:cNvPr>
                <p:cNvSpPr>
                  <a:spLocks noChangeShapeType="1"/>
                </p:cNvSpPr>
                <p:nvPr/>
              </p:nvSpPr>
              <p:spPr bwMode="auto">
                <a:xfrm>
                  <a:off x="518" y="1024"/>
                  <a:ext cx="754"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2014" name="Line 126">
                  <a:extLst>
                    <a:ext uri="{FF2B5EF4-FFF2-40B4-BE49-F238E27FC236}">
                      <a16:creationId xmlns:a16="http://schemas.microsoft.com/office/drawing/2014/main" id="{091B84E5-A8EA-47A1-82AC-E933237862C4}"/>
                    </a:ext>
                  </a:extLst>
                </p:cNvPr>
                <p:cNvSpPr>
                  <a:spLocks noChangeShapeType="1"/>
                </p:cNvSpPr>
                <p:nvPr/>
              </p:nvSpPr>
              <p:spPr bwMode="auto">
                <a:xfrm>
                  <a:off x="823" y="1009"/>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2015" name="Line 127">
                  <a:extLst>
                    <a:ext uri="{FF2B5EF4-FFF2-40B4-BE49-F238E27FC236}">
                      <a16:creationId xmlns:a16="http://schemas.microsoft.com/office/drawing/2014/main" id="{1E72C75F-FBAC-44DE-9191-3436F5D723C3}"/>
                    </a:ext>
                  </a:extLst>
                </p:cNvPr>
                <p:cNvSpPr>
                  <a:spLocks noChangeShapeType="1"/>
                </p:cNvSpPr>
                <p:nvPr/>
              </p:nvSpPr>
              <p:spPr bwMode="auto">
                <a:xfrm>
                  <a:off x="816" y="2449"/>
                  <a:ext cx="1863"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22017" name="Rectangle 129">
                <a:extLst>
                  <a:ext uri="{FF2B5EF4-FFF2-40B4-BE49-F238E27FC236}">
                    <a16:creationId xmlns:a16="http://schemas.microsoft.com/office/drawing/2014/main" id="{47831D9B-2BCA-4ECD-8134-8D2816319E26}"/>
                  </a:ext>
                </a:extLst>
              </p:cNvPr>
              <p:cNvSpPr>
                <a:spLocks noChangeArrowheads="1"/>
              </p:cNvSpPr>
              <p:nvPr/>
            </p:nvSpPr>
            <p:spPr bwMode="auto">
              <a:xfrm rot="10800000" flipV="1">
                <a:off x="4155" y="1252"/>
                <a:ext cx="1049" cy="1589"/>
              </a:xfrm>
              <a:prstGeom prst="rect">
                <a:avLst/>
              </a:prstGeom>
              <a:solidFill>
                <a:schemeClr val="bg1"/>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018" name="Rectangle 130">
                <a:extLst>
                  <a:ext uri="{FF2B5EF4-FFF2-40B4-BE49-F238E27FC236}">
                    <a16:creationId xmlns:a16="http://schemas.microsoft.com/office/drawing/2014/main" id="{65097C16-452B-4CB4-B1B1-5D9106B50946}"/>
                  </a:ext>
                </a:extLst>
              </p:cNvPr>
              <p:cNvSpPr>
                <a:spLocks noChangeArrowheads="1"/>
              </p:cNvSpPr>
              <p:nvPr/>
            </p:nvSpPr>
            <p:spPr bwMode="auto">
              <a:xfrm rot="10800000" flipV="1">
                <a:off x="5186" y="254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19" name="Rectangle 131">
                <a:extLst>
                  <a:ext uri="{FF2B5EF4-FFF2-40B4-BE49-F238E27FC236}">
                    <a16:creationId xmlns:a16="http://schemas.microsoft.com/office/drawing/2014/main" id="{834E482C-1841-4EA7-97DF-1A859F12498B}"/>
                  </a:ext>
                </a:extLst>
              </p:cNvPr>
              <p:cNvSpPr>
                <a:spLocks noChangeArrowheads="1"/>
              </p:cNvSpPr>
              <p:nvPr/>
            </p:nvSpPr>
            <p:spPr bwMode="auto">
              <a:xfrm rot="10800000" flipV="1">
                <a:off x="5000" y="2573"/>
                <a:ext cx="175"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020" name="Line 132">
                <a:extLst>
                  <a:ext uri="{FF2B5EF4-FFF2-40B4-BE49-F238E27FC236}">
                    <a16:creationId xmlns:a16="http://schemas.microsoft.com/office/drawing/2014/main" id="{06378CAC-2EF4-4A00-AD24-3610EE9C2073}"/>
                  </a:ext>
                </a:extLst>
              </p:cNvPr>
              <p:cNvSpPr>
                <a:spLocks noChangeShapeType="1"/>
              </p:cNvSpPr>
              <p:nvPr/>
            </p:nvSpPr>
            <p:spPr bwMode="auto">
              <a:xfrm rot="-10800000" flipH="1" flipV="1">
                <a:off x="4986" y="1824"/>
                <a:ext cx="22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21" name="Line 133">
                <a:extLst>
                  <a:ext uri="{FF2B5EF4-FFF2-40B4-BE49-F238E27FC236}">
                    <a16:creationId xmlns:a16="http://schemas.microsoft.com/office/drawing/2014/main" id="{FEB70943-9582-4126-9224-24931D18B1DE}"/>
                  </a:ext>
                </a:extLst>
              </p:cNvPr>
              <p:cNvSpPr>
                <a:spLocks noChangeShapeType="1"/>
              </p:cNvSpPr>
              <p:nvPr/>
            </p:nvSpPr>
            <p:spPr bwMode="auto">
              <a:xfrm rot="-10800000" flipH="1" flipV="1">
                <a:off x="4980" y="1571"/>
                <a:ext cx="23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22" name="Rectangle 134">
                <a:extLst>
                  <a:ext uri="{FF2B5EF4-FFF2-40B4-BE49-F238E27FC236}">
                    <a16:creationId xmlns:a16="http://schemas.microsoft.com/office/drawing/2014/main" id="{8A76B061-35B8-417D-8A1D-7A2A85E681EF}"/>
                  </a:ext>
                </a:extLst>
              </p:cNvPr>
              <p:cNvSpPr>
                <a:spLocks noChangeArrowheads="1"/>
              </p:cNvSpPr>
              <p:nvPr/>
            </p:nvSpPr>
            <p:spPr bwMode="auto">
              <a:xfrm rot="10800000" flipV="1">
                <a:off x="4364" y="1376"/>
                <a:ext cx="630" cy="1362"/>
              </a:xfrm>
              <a:prstGeom prst="rect">
                <a:avLst/>
              </a:prstGeom>
              <a:solidFill>
                <a:srgbClr val="FFFFFF"/>
              </a:solidFill>
              <a:ln w="63500">
                <a:solidFill>
                  <a:srgbClr val="0000FF"/>
                </a:solidFill>
                <a:miter lim="800000"/>
                <a:headEnd/>
                <a:tailEnd/>
              </a:ln>
            </p:spPr>
            <p:txBody>
              <a:bodyPr/>
              <a:lstStyle/>
              <a:p>
                <a:endParaRPr lang="zh-CN" altLang="en-US"/>
              </a:p>
            </p:txBody>
          </p:sp>
          <p:sp>
            <p:nvSpPr>
              <p:cNvPr id="422023" name="Oval 135">
                <a:extLst>
                  <a:ext uri="{FF2B5EF4-FFF2-40B4-BE49-F238E27FC236}">
                    <a16:creationId xmlns:a16="http://schemas.microsoft.com/office/drawing/2014/main" id="{B60351B9-1419-462E-90C0-53A3118D8311}"/>
                  </a:ext>
                </a:extLst>
              </p:cNvPr>
              <p:cNvSpPr>
                <a:spLocks noChangeArrowheads="1"/>
              </p:cNvSpPr>
              <p:nvPr/>
            </p:nvSpPr>
            <p:spPr bwMode="auto">
              <a:xfrm rot="10800000" flipV="1">
                <a:off x="4998" y="1539"/>
                <a:ext cx="35" cy="61"/>
              </a:xfrm>
              <a:prstGeom prst="ellipse">
                <a:avLst/>
              </a:prstGeom>
              <a:solidFill>
                <a:srgbClr val="FFFFFF"/>
              </a:solidFill>
              <a:ln w="20638">
                <a:solidFill>
                  <a:srgbClr val="000000"/>
                </a:solidFill>
                <a:round/>
                <a:headEnd/>
                <a:tailEnd/>
              </a:ln>
            </p:spPr>
            <p:txBody>
              <a:bodyPr/>
              <a:lstStyle/>
              <a:p>
                <a:endParaRPr lang="zh-CN" altLang="en-US"/>
              </a:p>
            </p:txBody>
          </p:sp>
          <p:sp>
            <p:nvSpPr>
              <p:cNvPr id="422024" name="Line 136">
                <a:extLst>
                  <a:ext uri="{FF2B5EF4-FFF2-40B4-BE49-F238E27FC236}">
                    <a16:creationId xmlns:a16="http://schemas.microsoft.com/office/drawing/2014/main" id="{B9B882F6-0195-4B33-8608-590368261A47}"/>
                  </a:ext>
                </a:extLst>
              </p:cNvPr>
              <p:cNvSpPr>
                <a:spLocks noChangeShapeType="1"/>
              </p:cNvSpPr>
              <p:nvPr/>
            </p:nvSpPr>
            <p:spPr bwMode="auto">
              <a:xfrm rot="-10800000" flipH="1" flipV="1">
                <a:off x="5048" y="2536"/>
                <a:ext cx="39"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25" name="Line 137">
                <a:extLst>
                  <a:ext uri="{FF2B5EF4-FFF2-40B4-BE49-F238E27FC236}">
                    <a16:creationId xmlns:a16="http://schemas.microsoft.com/office/drawing/2014/main" id="{1B10AB9A-C0C3-477C-A901-35456FC9FD60}"/>
                  </a:ext>
                </a:extLst>
              </p:cNvPr>
              <p:cNvSpPr>
                <a:spLocks noChangeShapeType="1"/>
              </p:cNvSpPr>
              <p:nvPr/>
            </p:nvSpPr>
            <p:spPr bwMode="auto">
              <a:xfrm rot="-10800000" flipH="1" flipV="1">
                <a:off x="4231" y="1704"/>
                <a:ext cx="39"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26" name="Rectangle 138">
                <a:extLst>
                  <a:ext uri="{FF2B5EF4-FFF2-40B4-BE49-F238E27FC236}">
                    <a16:creationId xmlns:a16="http://schemas.microsoft.com/office/drawing/2014/main" id="{CDCE182B-4A01-4A81-B959-BCDA4906C945}"/>
                  </a:ext>
                </a:extLst>
              </p:cNvPr>
              <p:cNvSpPr>
                <a:spLocks noChangeArrowheads="1"/>
              </p:cNvSpPr>
              <p:nvPr/>
            </p:nvSpPr>
            <p:spPr bwMode="auto">
              <a:xfrm rot="10800000" flipV="1">
                <a:off x="4676" y="2463"/>
                <a:ext cx="31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027" name="Rectangle 139">
                <a:extLst>
                  <a:ext uri="{FF2B5EF4-FFF2-40B4-BE49-F238E27FC236}">
                    <a16:creationId xmlns:a16="http://schemas.microsoft.com/office/drawing/2014/main" id="{F1548D37-0F51-4356-B02B-2AA08321BA15}"/>
                  </a:ext>
                </a:extLst>
              </p:cNvPr>
              <p:cNvSpPr>
                <a:spLocks noChangeArrowheads="1"/>
              </p:cNvSpPr>
              <p:nvPr/>
            </p:nvSpPr>
            <p:spPr bwMode="auto">
              <a:xfrm rot="10800000" flipV="1">
                <a:off x="4785" y="2478"/>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28" name="Rectangle 140">
                <a:extLst>
                  <a:ext uri="{FF2B5EF4-FFF2-40B4-BE49-F238E27FC236}">
                    <a16:creationId xmlns:a16="http://schemas.microsoft.com/office/drawing/2014/main" id="{C4153B33-B316-47C3-8590-110DC15A064F}"/>
                  </a:ext>
                </a:extLst>
              </p:cNvPr>
              <p:cNvSpPr>
                <a:spLocks noChangeArrowheads="1"/>
              </p:cNvSpPr>
              <p:nvPr/>
            </p:nvSpPr>
            <p:spPr bwMode="auto">
              <a:xfrm rot="10800000" flipV="1">
                <a:off x="4865" y="252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7</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29" name="Rectangle 141">
                <a:extLst>
                  <a:ext uri="{FF2B5EF4-FFF2-40B4-BE49-F238E27FC236}">
                    <a16:creationId xmlns:a16="http://schemas.microsoft.com/office/drawing/2014/main" id="{CB30C834-A915-42EA-B1ED-2F4E2FC5EF9C}"/>
                  </a:ext>
                </a:extLst>
              </p:cNvPr>
              <p:cNvSpPr>
                <a:spLocks noChangeArrowheads="1"/>
              </p:cNvSpPr>
              <p:nvPr/>
            </p:nvSpPr>
            <p:spPr bwMode="auto">
              <a:xfrm rot="10800000" flipV="1">
                <a:off x="4702" y="2478"/>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30" name="Rectangle 142">
                <a:extLst>
                  <a:ext uri="{FF2B5EF4-FFF2-40B4-BE49-F238E27FC236}">
                    <a16:creationId xmlns:a16="http://schemas.microsoft.com/office/drawing/2014/main" id="{64437FC8-3A8E-486B-9844-EC3F5DBCF34F}"/>
                  </a:ext>
                </a:extLst>
              </p:cNvPr>
              <p:cNvSpPr>
                <a:spLocks noChangeArrowheads="1"/>
              </p:cNvSpPr>
              <p:nvPr/>
            </p:nvSpPr>
            <p:spPr bwMode="auto">
              <a:xfrm rot="10800000" flipV="1">
                <a:off x="4513" y="2478"/>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31" name="Rectangle 143">
                <a:extLst>
                  <a:ext uri="{FF2B5EF4-FFF2-40B4-BE49-F238E27FC236}">
                    <a16:creationId xmlns:a16="http://schemas.microsoft.com/office/drawing/2014/main" id="{14772901-B9E8-45B3-A9FC-D7EE5D03BA07}"/>
                  </a:ext>
                </a:extLst>
              </p:cNvPr>
              <p:cNvSpPr>
                <a:spLocks noChangeArrowheads="1"/>
              </p:cNvSpPr>
              <p:nvPr/>
            </p:nvSpPr>
            <p:spPr bwMode="auto">
              <a:xfrm rot="10800000" flipV="1">
                <a:off x="4638" y="252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32" name="Rectangle 144">
                <a:extLst>
                  <a:ext uri="{FF2B5EF4-FFF2-40B4-BE49-F238E27FC236}">
                    <a16:creationId xmlns:a16="http://schemas.microsoft.com/office/drawing/2014/main" id="{53A64511-6B60-4605-B9FF-9ACBEFCD6FDF}"/>
                  </a:ext>
                </a:extLst>
              </p:cNvPr>
              <p:cNvSpPr>
                <a:spLocks noChangeArrowheads="1"/>
              </p:cNvSpPr>
              <p:nvPr/>
            </p:nvSpPr>
            <p:spPr bwMode="auto">
              <a:xfrm rot="10800000" flipV="1">
                <a:off x="4584" y="142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33" name="Rectangle 145">
                <a:extLst>
                  <a:ext uri="{FF2B5EF4-FFF2-40B4-BE49-F238E27FC236}">
                    <a16:creationId xmlns:a16="http://schemas.microsoft.com/office/drawing/2014/main" id="{8A2FCEB1-1B1F-4EF4-8D21-7E247E865978}"/>
                  </a:ext>
                </a:extLst>
              </p:cNvPr>
              <p:cNvSpPr>
                <a:spLocks noChangeArrowheads="1"/>
              </p:cNvSpPr>
              <p:nvPr/>
            </p:nvSpPr>
            <p:spPr bwMode="auto">
              <a:xfrm rot="10800000" flipV="1">
                <a:off x="4799" y="1389"/>
                <a:ext cx="17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035" name="Line 147">
                <a:extLst>
                  <a:ext uri="{FF2B5EF4-FFF2-40B4-BE49-F238E27FC236}">
                    <a16:creationId xmlns:a16="http://schemas.microsoft.com/office/drawing/2014/main" id="{88CB9EDB-F39D-4741-8FFD-567CB04DE39F}"/>
                  </a:ext>
                </a:extLst>
              </p:cNvPr>
              <p:cNvSpPr>
                <a:spLocks noChangeShapeType="1"/>
              </p:cNvSpPr>
              <p:nvPr/>
            </p:nvSpPr>
            <p:spPr bwMode="auto">
              <a:xfrm rot="10800000" flipV="1">
                <a:off x="4814" y="1512"/>
                <a:ext cx="11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36" name="Rectangle 148">
                <a:extLst>
                  <a:ext uri="{FF2B5EF4-FFF2-40B4-BE49-F238E27FC236}">
                    <a16:creationId xmlns:a16="http://schemas.microsoft.com/office/drawing/2014/main" id="{96628349-2561-420B-B922-D5D35BAB075B}"/>
                  </a:ext>
                </a:extLst>
              </p:cNvPr>
              <p:cNvSpPr>
                <a:spLocks noChangeArrowheads="1"/>
              </p:cNvSpPr>
              <p:nvPr/>
            </p:nvSpPr>
            <p:spPr bwMode="auto">
              <a:xfrm rot="10800000" flipV="1">
                <a:off x="4762" y="1488"/>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CS</a:t>
                </a:r>
              </a:p>
            </p:txBody>
          </p:sp>
          <p:sp>
            <p:nvSpPr>
              <p:cNvPr id="422037" name="Rectangle 149">
                <a:extLst>
                  <a:ext uri="{FF2B5EF4-FFF2-40B4-BE49-F238E27FC236}">
                    <a16:creationId xmlns:a16="http://schemas.microsoft.com/office/drawing/2014/main" id="{BC67DF06-A7EE-43CB-B890-908FD273E573}"/>
                  </a:ext>
                </a:extLst>
              </p:cNvPr>
              <p:cNvSpPr>
                <a:spLocks noChangeArrowheads="1"/>
              </p:cNvSpPr>
              <p:nvPr/>
            </p:nvSpPr>
            <p:spPr bwMode="auto">
              <a:xfrm rot="10800000" flipV="1">
                <a:off x="4771" y="235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38" name="Rectangle 150">
                <a:extLst>
                  <a:ext uri="{FF2B5EF4-FFF2-40B4-BE49-F238E27FC236}">
                    <a16:creationId xmlns:a16="http://schemas.microsoft.com/office/drawing/2014/main" id="{4BCAEE47-967F-4F2B-ABA7-602AB63B25EB}"/>
                  </a:ext>
                </a:extLst>
              </p:cNvPr>
              <p:cNvSpPr>
                <a:spLocks noChangeArrowheads="1"/>
              </p:cNvSpPr>
              <p:nvPr/>
            </p:nvSpPr>
            <p:spPr bwMode="auto">
              <a:xfrm rot="10800000" flipV="1">
                <a:off x="4743" y="1666"/>
                <a:ext cx="26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22039" name="Group 151">
                <a:extLst>
                  <a:ext uri="{FF2B5EF4-FFF2-40B4-BE49-F238E27FC236}">
                    <a16:creationId xmlns:a16="http://schemas.microsoft.com/office/drawing/2014/main" id="{59096E94-3131-40AD-AFDE-9BF356A4D1CD}"/>
                  </a:ext>
                </a:extLst>
              </p:cNvPr>
              <p:cNvGrpSpPr>
                <a:grpSpLocks/>
              </p:cNvGrpSpPr>
              <p:nvPr/>
            </p:nvGrpSpPr>
            <p:grpSpPr bwMode="auto">
              <a:xfrm rot="10800000" flipV="1">
                <a:off x="4741" y="1737"/>
                <a:ext cx="226" cy="182"/>
                <a:chOff x="2181" y="2394"/>
                <a:chExt cx="448" cy="206"/>
              </a:xfrm>
            </p:grpSpPr>
            <p:sp>
              <p:nvSpPr>
                <p:cNvPr id="422040" name="Line 152">
                  <a:extLst>
                    <a:ext uri="{FF2B5EF4-FFF2-40B4-BE49-F238E27FC236}">
                      <a16:creationId xmlns:a16="http://schemas.microsoft.com/office/drawing/2014/main" id="{BBA6CCB7-27DD-47E4-9F44-DDC2BF59CF89}"/>
                    </a:ext>
                  </a:extLst>
                </p:cNvPr>
                <p:cNvSpPr>
                  <a:spLocks noChangeShapeType="1"/>
                </p:cNvSpPr>
                <p:nvPr/>
              </p:nvSpPr>
              <p:spPr bwMode="auto">
                <a:xfrm>
                  <a:off x="2361" y="2417"/>
                  <a:ext cx="17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41" name="Rectangle 153">
                  <a:extLst>
                    <a:ext uri="{FF2B5EF4-FFF2-40B4-BE49-F238E27FC236}">
                      <a16:creationId xmlns:a16="http://schemas.microsoft.com/office/drawing/2014/main" id="{7DDE5411-B402-4116-8254-FACE03FB341D}"/>
                    </a:ext>
                  </a:extLst>
                </p:cNvPr>
                <p:cNvSpPr>
                  <a:spLocks noChangeArrowheads="1"/>
                </p:cNvSpPr>
                <p:nvPr/>
              </p:nvSpPr>
              <p:spPr bwMode="auto">
                <a:xfrm>
                  <a:off x="2359" y="2404"/>
                  <a:ext cx="27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W</a:t>
                  </a:r>
                </a:p>
              </p:txBody>
            </p:sp>
            <p:sp>
              <p:nvSpPr>
                <p:cNvPr id="422042" name="Rectangle 154">
                  <a:extLst>
                    <a:ext uri="{FF2B5EF4-FFF2-40B4-BE49-F238E27FC236}">
                      <a16:creationId xmlns:a16="http://schemas.microsoft.com/office/drawing/2014/main" id="{CF6E4441-A530-42FE-8D3D-A60A7166D2F8}"/>
                    </a:ext>
                  </a:extLst>
                </p:cNvPr>
                <p:cNvSpPr>
                  <a:spLocks noChangeArrowheads="1"/>
                </p:cNvSpPr>
                <p:nvPr/>
              </p:nvSpPr>
              <p:spPr bwMode="auto">
                <a:xfrm>
                  <a:off x="2181" y="2394"/>
                  <a:ext cx="27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R/</a:t>
                  </a:r>
                </a:p>
              </p:txBody>
            </p:sp>
          </p:grpSp>
          <p:sp>
            <p:nvSpPr>
              <p:cNvPr id="422043" name="Rectangle 155">
                <a:extLst>
                  <a:ext uri="{FF2B5EF4-FFF2-40B4-BE49-F238E27FC236}">
                    <a16:creationId xmlns:a16="http://schemas.microsoft.com/office/drawing/2014/main" id="{50894360-E6E2-433C-B3F6-DFAEAA898735}"/>
                  </a:ext>
                </a:extLst>
              </p:cNvPr>
              <p:cNvSpPr>
                <a:spLocks noChangeArrowheads="1"/>
              </p:cNvSpPr>
              <p:nvPr/>
            </p:nvSpPr>
            <p:spPr bwMode="auto">
              <a:xfrm rot="10800000" flipV="1">
                <a:off x="4734" y="211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44" name="Rectangle 156">
                <a:extLst>
                  <a:ext uri="{FF2B5EF4-FFF2-40B4-BE49-F238E27FC236}">
                    <a16:creationId xmlns:a16="http://schemas.microsoft.com/office/drawing/2014/main" id="{2DB16149-C003-4B53-B7AF-77C2D8EC09A0}"/>
                  </a:ext>
                </a:extLst>
              </p:cNvPr>
              <p:cNvSpPr>
                <a:spLocks noChangeArrowheads="1"/>
              </p:cNvSpPr>
              <p:nvPr/>
            </p:nvSpPr>
            <p:spPr bwMode="auto">
              <a:xfrm rot="10800000" flipV="1">
                <a:off x="4384" y="1669"/>
                <a:ext cx="2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045" name="Rectangle 157">
                <a:extLst>
                  <a:ext uri="{FF2B5EF4-FFF2-40B4-BE49-F238E27FC236}">
                    <a16:creationId xmlns:a16="http://schemas.microsoft.com/office/drawing/2014/main" id="{68C05C7E-C12B-4466-8E05-7BF188EA5887}"/>
                  </a:ext>
                </a:extLst>
              </p:cNvPr>
              <p:cNvSpPr>
                <a:spLocks noChangeArrowheads="1"/>
              </p:cNvSpPr>
              <p:nvPr/>
            </p:nvSpPr>
            <p:spPr bwMode="auto">
              <a:xfrm rot="10800000" flipV="1">
                <a:off x="4574" y="169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46" name="Rectangle 158">
                <a:extLst>
                  <a:ext uri="{FF2B5EF4-FFF2-40B4-BE49-F238E27FC236}">
                    <a16:creationId xmlns:a16="http://schemas.microsoft.com/office/drawing/2014/main" id="{55DCE6CD-13C5-46F4-904D-5661183E3C97}"/>
                  </a:ext>
                </a:extLst>
              </p:cNvPr>
              <p:cNvSpPr>
                <a:spLocks noChangeArrowheads="1"/>
              </p:cNvSpPr>
              <p:nvPr/>
            </p:nvSpPr>
            <p:spPr bwMode="auto">
              <a:xfrm rot="10800000" flipV="1">
                <a:off x="4672" y="1752"/>
                <a:ext cx="9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47" name="Rectangle 159">
                <a:extLst>
                  <a:ext uri="{FF2B5EF4-FFF2-40B4-BE49-F238E27FC236}">
                    <a16:creationId xmlns:a16="http://schemas.microsoft.com/office/drawing/2014/main" id="{6FBD1907-F500-42FE-AD8E-D69B0200B18F}"/>
                  </a:ext>
                </a:extLst>
              </p:cNvPr>
              <p:cNvSpPr>
                <a:spLocks noChangeArrowheads="1"/>
              </p:cNvSpPr>
              <p:nvPr/>
            </p:nvSpPr>
            <p:spPr bwMode="auto">
              <a:xfrm rot="10800000" flipV="1">
                <a:off x="4490" y="1684"/>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48" name="Rectangle 160">
                <a:extLst>
                  <a:ext uri="{FF2B5EF4-FFF2-40B4-BE49-F238E27FC236}">
                    <a16:creationId xmlns:a16="http://schemas.microsoft.com/office/drawing/2014/main" id="{5BC4F567-84A4-46BB-9C42-8288CD869ADD}"/>
                  </a:ext>
                </a:extLst>
              </p:cNvPr>
              <p:cNvSpPr>
                <a:spLocks noChangeArrowheads="1"/>
              </p:cNvSpPr>
              <p:nvPr/>
            </p:nvSpPr>
            <p:spPr bwMode="auto">
              <a:xfrm rot="10800000" flipV="1">
                <a:off x="4374" y="168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49" name="Rectangle 161">
                <a:extLst>
                  <a:ext uri="{FF2B5EF4-FFF2-40B4-BE49-F238E27FC236}">
                    <a16:creationId xmlns:a16="http://schemas.microsoft.com/office/drawing/2014/main" id="{31829F5B-4113-4261-B96F-137472211440}"/>
                  </a:ext>
                </a:extLst>
              </p:cNvPr>
              <p:cNvSpPr>
                <a:spLocks noChangeArrowheads="1"/>
              </p:cNvSpPr>
              <p:nvPr/>
            </p:nvSpPr>
            <p:spPr bwMode="auto">
              <a:xfrm rot="10800000" flipV="1">
                <a:off x="4468" y="177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50" name="Rectangle 162">
                <a:extLst>
                  <a:ext uri="{FF2B5EF4-FFF2-40B4-BE49-F238E27FC236}">
                    <a16:creationId xmlns:a16="http://schemas.microsoft.com/office/drawing/2014/main" id="{0B126860-94D6-45D9-B0A0-4E25F9333DE3}"/>
                  </a:ext>
                </a:extLst>
              </p:cNvPr>
              <p:cNvSpPr>
                <a:spLocks noChangeArrowheads="1"/>
              </p:cNvSpPr>
              <p:nvPr/>
            </p:nvSpPr>
            <p:spPr bwMode="auto">
              <a:xfrm rot="10800000" flipV="1">
                <a:off x="4364" y="221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51" name="Rectangle 163">
                <a:extLst>
                  <a:ext uri="{FF2B5EF4-FFF2-40B4-BE49-F238E27FC236}">
                    <a16:creationId xmlns:a16="http://schemas.microsoft.com/office/drawing/2014/main" id="{4A7CED05-699A-448A-A833-006CB5B693BC}"/>
                  </a:ext>
                </a:extLst>
              </p:cNvPr>
              <p:cNvSpPr>
                <a:spLocks noChangeArrowheads="1"/>
              </p:cNvSpPr>
              <p:nvPr/>
            </p:nvSpPr>
            <p:spPr bwMode="auto">
              <a:xfrm rot="10800000" flipV="1">
                <a:off x="4427" y="1496"/>
                <a:ext cx="42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pPr>
                <a:endParaRPr lang="zh-CN" altLang="zh-CN" sz="2400">
                  <a:solidFill>
                    <a:srgbClr val="000066"/>
                  </a:solidFill>
                  <a:latin typeface="Times New Roman" panose="02020603050405020304" pitchFamily="18" charset="0"/>
                  <a:ea typeface="楷体_GB2312" pitchFamily="49" charset="-122"/>
                </a:endParaRPr>
              </a:p>
            </p:txBody>
          </p:sp>
          <p:sp>
            <p:nvSpPr>
              <p:cNvPr id="422052" name="Rectangle 164">
                <a:extLst>
                  <a:ext uri="{FF2B5EF4-FFF2-40B4-BE49-F238E27FC236}">
                    <a16:creationId xmlns:a16="http://schemas.microsoft.com/office/drawing/2014/main" id="{B3513C9F-9436-4A39-9F14-9DE70CF2FB86}"/>
                  </a:ext>
                </a:extLst>
              </p:cNvPr>
              <p:cNvSpPr>
                <a:spLocks noChangeArrowheads="1"/>
              </p:cNvSpPr>
              <p:nvPr/>
            </p:nvSpPr>
            <p:spPr bwMode="auto">
              <a:xfrm rot="10800000" flipV="1">
                <a:off x="4474" y="174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400">
                    <a:solidFill>
                      <a:srgbClr val="000066"/>
                    </a:solidFill>
                    <a:latin typeface="Times New Roman" panose="02020603050405020304" pitchFamily="18" charset="0"/>
                    <a:ea typeface="楷体_GB2312" pitchFamily="49" charset="-122"/>
                  </a:rPr>
                  <a:t> </a:t>
                </a:r>
              </a:p>
            </p:txBody>
          </p:sp>
          <p:sp>
            <p:nvSpPr>
              <p:cNvPr id="422053" name="Rectangle 165">
                <a:extLst>
                  <a:ext uri="{FF2B5EF4-FFF2-40B4-BE49-F238E27FC236}">
                    <a16:creationId xmlns:a16="http://schemas.microsoft.com/office/drawing/2014/main" id="{C13B46D0-5280-4BDE-8CB1-CACB8E3EF849}"/>
                  </a:ext>
                </a:extLst>
              </p:cNvPr>
              <p:cNvSpPr>
                <a:spLocks noChangeArrowheads="1"/>
              </p:cNvSpPr>
              <p:nvPr/>
            </p:nvSpPr>
            <p:spPr bwMode="auto">
              <a:xfrm rot="10800000" flipV="1">
                <a:off x="5040" y="2392"/>
                <a:ext cx="14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054" name="Rectangle 166">
                <a:extLst>
                  <a:ext uri="{FF2B5EF4-FFF2-40B4-BE49-F238E27FC236}">
                    <a16:creationId xmlns:a16="http://schemas.microsoft.com/office/drawing/2014/main" id="{E087F0C3-8A30-417B-A61E-ABC0E594080D}"/>
                  </a:ext>
                </a:extLst>
              </p:cNvPr>
              <p:cNvSpPr>
                <a:spLocks noChangeArrowheads="1"/>
              </p:cNvSpPr>
              <p:nvPr/>
            </p:nvSpPr>
            <p:spPr bwMode="auto">
              <a:xfrm rot="10800000" flipV="1">
                <a:off x="5076" y="240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8</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55" name="Rectangle 167">
                <a:extLst>
                  <a:ext uri="{FF2B5EF4-FFF2-40B4-BE49-F238E27FC236}">
                    <a16:creationId xmlns:a16="http://schemas.microsoft.com/office/drawing/2014/main" id="{09EB4217-51FC-46F2-85B4-CDEE0EE7B632}"/>
                  </a:ext>
                </a:extLst>
              </p:cNvPr>
              <p:cNvSpPr>
                <a:spLocks noChangeArrowheads="1"/>
              </p:cNvSpPr>
              <p:nvPr/>
            </p:nvSpPr>
            <p:spPr bwMode="auto">
              <a:xfrm rot="10800000" flipV="1">
                <a:off x="5036" y="149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56" name="Rectangle 168">
                <a:extLst>
                  <a:ext uri="{FF2B5EF4-FFF2-40B4-BE49-F238E27FC236}">
                    <a16:creationId xmlns:a16="http://schemas.microsoft.com/office/drawing/2014/main" id="{10EE476B-53E0-4662-BCF9-86E5D22B1249}"/>
                  </a:ext>
                </a:extLst>
              </p:cNvPr>
              <p:cNvSpPr>
                <a:spLocks noChangeArrowheads="1"/>
              </p:cNvSpPr>
              <p:nvPr/>
            </p:nvSpPr>
            <p:spPr bwMode="auto">
              <a:xfrm rot="10800000" flipV="1">
                <a:off x="4208" y="1563"/>
                <a:ext cx="1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057" name="Rectangle 169">
                <a:extLst>
                  <a:ext uri="{FF2B5EF4-FFF2-40B4-BE49-F238E27FC236}">
                    <a16:creationId xmlns:a16="http://schemas.microsoft.com/office/drawing/2014/main" id="{6033D760-D551-4D46-BE2A-C053927357EC}"/>
                  </a:ext>
                </a:extLst>
              </p:cNvPr>
              <p:cNvSpPr>
                <a:spLocks noChangeArrowheads="1"/>
              </p:cNvSpPr>
              <p:nvPr/>
            </p:nvSpPr>
            <p:spPr bwMode="auto">
              <a:xfrm rot="10800000" flipV="1">
                <a:off x="4214" y="157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58" name="Rectangle 170">
                <a:extLst>
                  <a:ext uri="{FF2B5EF4-FFF2-40B4-BE49-F238E27FC236}">
                    <a16:creationId xmlns:a16="http://schemas.microsoft.com/office/drawing/2014/main" id="{08BD9529-A555-49AF-BDBE-F1E349605E91}"/>
                  </a:ext>
                </a:extLst>
              </p:cNvPr>
              <p:cNvSpPr>
                <a:spLocks noChangeArrowheads="1"/>
              </p:cNvSpPr>
              <p:nvPr/>
            </p:nvSpPr>
            <p:spPr bwMode="auto">
              <a:xfrm rot="10800000" flipV="1">
                <a:off x="4214" y="232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59" name="Rectangle 171">
                <a:extLst>
                  <a:ext uri="{FF2B5EF4-FFF2-40B4-BE49-F238E27FC236}">
                    <a16:creationId xmlns:a16="http://schemas.microsoft.com/office/drawing/2014/main" id="{D5DD8AE3-0A32-4EEC-BDB3-22392F44E039}"/>
                  </a:ext>
                </a:extLst>
              </p:cNvPr>
              <p:cNvSpPr>
                <a:spLocks noChangeArrowheads="1"/>
              </p:cNvSpPr>
              <p:nvPr/>
            </p:nvSpPr>
            <p:spPr bwMode="auto">
              <a:xfrm rot="10800000" flipV="1">
                <a:off x="4189" y="1767"/>
                <a:ext cx="17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060" name="Line 172">
                <a:extLst>
                  <a:ext uri="{FF2B5EF4-FFF2-40B4-BE49-F238E27FC236}">
                    <a16:creationId xmlns:a16="http://schemas.microsoft.com/office/drawing/2014/main" id="{FAAF141E-77A0-40FF-8575-EEFEF7B46ABE}"/>
                  </a:ext>
                </a:extLst>
              </p:cNvPr>
              <p:cNvSpPr>
                <a:spLocks noChangeShapeType="1"/>
              </p:cNvSpPr>
              <p:nvPr/>
            </p:nvSpPr>
            <p:spPr bwMode="auto">
              <a:xfrm rot="-10800000" flipH="1" flipV="1">
                <a:off x="3426" y="1705"/>
                <a:ext cx="324" cy="16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2061" name="Rectangle 173">
                <a:extLst>
                  <a:ext uri="{FF2B5EF4-FFF2-40B4-BE49-F238E27FC236}">
                    <a16:creationId xmlns:a16="http://schemas.microsoft.com/office/drawing/2014/main" id="{C6D6289A-955A-4598-A937-E2A00248CB1F}"/>
                  </a:ext>
                </a:extLst>
              </p:cNvPr>
              <p:cNvSpPr>
                <a:spLocks noChangeArrowheads="1"/>
              </p:cNvSpPr>
              <p:nvPr/>
            </p:nvSpPr>
            <p:spPr bwMode="auto">
              <a:xfrm rot="10800000" flipV="1">
                <a:off x="3267" y="1417"/>
                <a:ext cx="581" cy="25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000">
                    <a:solidFill>
                      <a:srgbClr val="000066"/>
                    </a:solidFill>
                    <a:latin typeface="Times New Roman" panose="02020603050405020304" pitchFamily="18" charset="0"/>
                    <a:ea typeface="楷体_GB2312" pitchFamily="49" charset="-122"/>
                  </a:rPr>
                  <a:t>D</a:t>
                </a:r>
                <a:r>
                  <a:rPr lang="en-US" altLang="zh-CN" sz="2000" baseline="-25000">
                    <a:solidFill>
                      <a:srgbClr val="000066"/>
                    </a:solidFill>
                    <a:latin typeface="Times New Roman" panose="02020603050405020304" pitchFamily="18" charset="0"/>
                    <a:ea typeface="楷体_GB2312" pitchFamily="49" charset="-122"/>
                  </a:rPr>
                  <a:t>0</a:t>
                </a:r>
                <a:r>
                  <a:rPr lang="en-US" altLang="zh-CN" sz="2000">
                    <a:solidFill>
                      <a:srgbClr val="000066"/>
                    </a:solidFill>
                    <a:latin typeface="Times New Roman" panose="02020603050405020304" pitchFamily="18" charset="0"/>
                    <a:ea typeface="楷体_GB2312" pitchFamily="49" charset="-122"/>
                  </a:rPr>
                  <a:t>~ D</a:t>
                </a:r>
                <a:r>
                  <a:rPr lang="en-US" altLang="zh-CN" sz="2000" baseline="-25000">
                    <a:solidFill>
                      <a:srgbClr val="000066"/>
                    </a:solidFill>
                    <a:latin typeface="Times New Roman" panose="02020603050405020304" pitchFamily="18" charset="0"/>
                    <a:ea typeface="楷体_GB2312" pitchFamily="49" charset="-122"/>
                  </a:rPr>
                  <a:t>3</a:t>
                </a:r>
              </a:p>
            </p:txBody>
          </p:sp>
          <p:sp>
            <p:nvSpPr>
              <p:cNvPr id="422062" name="Line 174">
                <a:extLst>
                  <a:ext uri="{FF2B5EF4-FFF2-40B4-BE49-F238E27FC236}">
                    <a16:creationId xmlns:a16="http://schemas.microsoft.com/office/drawing/2014/main" id="{1140CCAC-5BA1-44B3-ADA6-19EB1E27F78E}"/>
                  </a:ext>
                </a:extLst>
              </p:cNvPr>
              <p:cNvSpPr>
                <a:spLocks noChangeShapeType="1"/>
              </p:cNvSpPr>
              <p:nvPr/>
            </p:nvSpPr>
            <p:spPr bwMode="auto">
              <a:xfrm rot="10800000" flipV="1">
                <a:off x="2788" y="3030"/>
                <a:ext cx="778"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2072" name="Rectangle 184">
                <a:extLst>
                  <a:ext uri="{FF2B5EF4-FFF2-40B4-BE49-F238E27FC236}">
                    <a16:creationId xmlns:a16="http://schemas.microsoft.com/office/drawing/2014/main" id="{E8B3F7ED-ED94-4F78-BDB6-2CDAD9D3037B}"/>
                  </a:ext>
                </a:extLst>
              </p:cNvPr>
              <p:cNvSpPr>
                <a:spLocks noChangeArrowheads="1"/>
              </p:cNvSpPr>
              <p:nvPr/>
            </p:nvSpPr>
            <p:spPr bwMode="auto">
              <a:xfrm rot="10800000" flipV="1">
                <a:off x="3470" y="2529"/>
                <a:ext cx="1049" cy="1589"/>
              </a:xfrm>
              <a:prstGeom prst="rect">
                <a:avLst/>
              </a:prstGeom>
              <a:solidFill>
                <a:schemeClr val="bg1"/>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073" name="Rectangle 185">
                <a:extLst>
                  <a:ext uri="{FF2B5EF4-FFF2-40B4-BE49-F238E27FC236}">
                    <a16:creationId xmlns:a16="http://schemas.microsoft.com/office/drawing/2014/main" id="{036481E4-F2A5-4713-8DAB-4974E05D4664}"/>
                  </a:ext>
                </a:extLst>
              </p:cNvPr>
              <p:cNvSpPr>
                <a:spLocks noChangeArrowheads="1"/>
              </p:cNvSpPr>
              <p:nvPr/>
            </p:nvSpPr>
            <p:spPr bwMode="auto">
              <a:xfrm rot="10800000" flipV="1">
                <a:off x="4502" y="3820"/>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74" name="Rectangle 186">
                <a:extLst>
                  <a:ext uri="{FF2B5EF4-FFF2-40B4-BE49-F238E27FC236}">
                    <a16:creationId xmlns:a16="http://schemas.microsoft.com/office/drawing/2014/main" id="{D36D0AB0-7B83-4528-B095-FA1F7F0F3DAB}"/>
                  </a:ext>
                </a:extLst>
              </p:cNvPr>
              <p:cNvSpPr>
                <a:spLocks noChangeArrowheads="1"/>
              </p:cNvSpPr>
              <p:nvPr/>
            </p:nvSpPr>
            <p:spPr bwMode="auto">
              <a:xfrm rot="10800000" flipV="1">
                <a:off x="4315" y="3850"/>
                <a:ext cx="175"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075" name="Line 187">
                <a:extLst>
                  <a:ext uri="{FF2B5EF4-FFF2-40B4-BE49-F238E27FC236}">
                    <a16:creationId xmlns:a16="http://schemas.microsoft.com/office/drawing/2014/main" id="{1CF3F087-2E58-47C4-862E-5123A68E4F50}"/>
                  </a:ext>
                </a:extLst>
              </p:cNvPr>
              <p:cNvSpPr>
                <a:spLocks noChangeShapeType="1"/>
              </p:cNvSpPr>
              <p:nvPr/>
            </p:nvSpPr>
            <p:spPr bwMode="auto">
              <a:xfrm rot="-10800000" flipH="1" flipV="1">
                <a:off x="4301" y="3101"/>
                <a:ext cx="22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76" name="Line 188">
                <a:extLst>
                  <a:ext uri="{FF2B5EF4-FFF2-40B4-BE49-F238E27FC236}">
                    <a16:creationId xmlns:a16="http://schemas.microsoft.com/office/drawing/2014/main" id="{7CC93B14-9477-4558-8D77-BAC4B7A89DC8}"/>
                  </a:ext>
                </a:extLst>
              </p:cNvPr>
              <p:cNvSpPr>
                <a:spLocks noChangeShapeType="1"/>
              </p:cNvSpPr>
              <p:nvPr/>
            </p:nvSpPr>
            <p:spPr bwMode="auto">
              <a:xfrm rot="-10800000" flipH="1" flipV="1">
                <a:off x="4295" y="2848"/>
                <a:ext cx="23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77" name="Rectangle 189">
                <a:extLst>
                  <a:ext uri="{FF2B5EF4-FFF2-40B4-BE49-F238E27FC236}">
                    <a16:creationId xmlns:a16="http://schemas.microsoft.com/office/drawing/2014/main" id="{F6DF9E6C-E36E-494D-BC59-C0BB708E395D}"/>
                  </a:ext>
                </a:extLst>
              </p:cNvPr>
              <p:cNvSpPr>
                <a:spLocks noChangeArrowheads="1"/>
              </p:cNvSpPr>
              <p:nvPr/>
            </p:nvSpPr>
            <p:spPr bwMode="auto">
              <a:xfrm rot="10800000" flipV="1">
                <a:off x="3679" y="2653"/>
                <a:ext cx="630" cy="1362"/>
              </a:xfrm>
              <a:prstGeom prst="rect">
                <a:avLst/>
              </a:prstGeom>
              <a:solidFill>
                <a:srgbClr val="FFFFFF"/>
              </a:solidFill>
              <a:ln w="63500">
                <a:solidFill>
                  <a:srgbClr val="0000FF"/>
                </a:solidFill>
                <a:miter lim="800000"/>
                <a:headEnd/>
                <a:tailEnd/>
              </a:ln>
            </p:spPr>
            <p:txBody>
              <a:bodyPr/>
              <a:lstStyle/>
              <a:p>
                <a:endParaRPr lang="zh-CN" altLang="en-US"/>
              </a:p>
            </p:txBody>
          </p:sp>
          <p:sp>
            <p:nvSpPr>
              <p:cNvPr id="422078" name="Oval 190">
                <a:extLst>
                  <a:ext uri="{FF2B5EF4-FFF2-40B4-BE49-F238E27FC236}">
                    <a16:creationId xmlns:a16="http://schemas.microsoft.com/office/drawing/2014/main" id="{2AB4DCAF-9420-4E97-9BC3-AA9D0E7536CF}"/>
                  </a:ext>
                </a:extLst>
              </p:cNvPr>
              <p:cNvSpPr>
                <a:spLocks noChangeArrowheads="1"/>
              </p:cNvSpPr>
              <p:nvPr/>
            </p:nvSpPr>
            <p:spPr bwMode="auto">
              <a:xfrm rot="10800000" flipV="1">
                <a:off x="4313" y="2816"/>
                <a:ext cx="35" cy="61"/>
              </a:xfrm>
              <a:prstGeom prst="ellipse">
                <a:avLst/>
              </a:prstGeom>
              <a:solidFill>
                <a:srgbClr val="FFFFFF"/>
              </a:solidFill>
              <a:ln w="20638">
                <a:solidFill>
                  <a:srgbClr val="000000"/>
                </a:solidFill>
                <a:round/>
                <a:headEnd/>
                <a:tailEnd/>
              </a:ln>
            </p:spPr>
            <p:txBody>
              <a:bodyPr/>
              <a:lstStyle/>
              <a:p>
                <a:endParaRPr lang="zh-CN" altLang="en-US"/>
              </a:p>
            </p:txBody>
          </p:sp>
          <p:sp>
            <p:nvSpPr>
              <p:cNvPr id="422079" name="Line 191">
                <a:extLst>
                  <a:ext uri="{FF2B5EF4-FFF2-40B4-BE49-F238E27FC236}">
                    <a16:creationId xmlns:a16="http://schemas.microsoft.com/office/drawing/2014/main" id="{DCCB9316-13C1-497F-B7AB-0BC29494CD49}"/>
                  </a:ext>
                </a:extLst>
              </p:cNvPr>
              <p:cNvSpPr>
                <a:spLocks noChangeShapeType="1"/>
              </p:cNvSpPr>
              <p:nvPr/>
            </p:nvSpPr>
            <p:spPr bwMode="auto">
              <a:xfrm rot="-10800000" flipH="1" flipV="1">
                <a:off x="4363" y="3813"/>
                <a:ext cx="39"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80" name="Line 192">
                <a:extLst>
                  <a:ext uri="{FF2B5EF4-FFF2-40B4-BE49-F238E27FC236}">
                    <a16:creationId xmlns:a16="http://schemas.microsoft.com/office/drawing/2014/main" id="{ADC42F26-8AB0-4DF8-B1E8-A58BF0B6F67D}"/>
                  </a:ext>
                </a:extLst>
              </p:cNvPr>
              <p:cNvSpPr>
                <a:spLocks noChangeShapeType="1"/>
              </p:cNvSpPr>
              <p:nvPr/>
            </p:nvSpPr>
            <p:spPr bwMode="auto">
              <a:xfrm rot="-10800000" flipH="1" flipV="1">
                <a:off x="3546" y="2981"/>
                <a:ext cx="39"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81" name="Rectangle 193">
                <a:extLst>
                  <a:ext uri="{FF2B5EF4-FFF2-40B4-BE49-F238E27FC236}">
                    <a16:creationId xmlns:a16="http://schemas.microsoft.com/office/drawing/2014/main" id="{8D096236-7339-40AA-8DCE-92ECE96CA76B}"/>
                  </a:ext>
                </a:extLst>
              </p:cNvPr>
              <p:cNvSpPr>
                <a:spLocks noChangeArrowheads="1"/>
              </p:cNvSpPr>
              <p:nvPr/>
            </p:nvSpPr>
            <p:spPr bwMode="auto">
              <a:xfrm rot="10800000" flipV="1">
                <a:off x="4059" y="3740"/>
                <a:ext cx="31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082" name="Rectangle 194">
                <a:extLst>
                  <a:ext uri="{FF2B5EF4-FFF2-40B4-BE49-F238E27FC236}">
                    <a16:creationId xmlns:a16="http://schemas.microsoft.com/office/drawing/2014/main" id="{368A479B-5040-43D7-9038-04710C028C8E}"/>
                  </a:ext>
                </a:extLst>
              </p:cNvPr>
              <p:cNvSpPr>
                <a:spLocks noChangeArrowheads="1"/>
              </p:cNvSpPr>
              <p:nvPr/>
            </p:nvSpPr>
            <p:spPr bwMode="auto">
              <a:xfrm rot="10800000" flipV="1">
                <a:off x="4082" y="3748"/>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83" name="Rectangle 195">
                <a:extLst>
                  <a:ext uri="{FF2B5EF4-FFF2-40B4-BE49-F238E27FC236}">
                    <a16:creationId xmlns:a16="http://schemas.microsoft.com/office/drawing/2014/main" id="{A0ECEC5B-31C7-4C26-8EF9-15C37BDA2488}"/>
                  </a:ext>
                </a:extLst>
              </p:cNvPr>
              <p:cNvSpPr>
                <a:spLocks noChangeArrowheads="1"/>
              </p:cNvSpPr>
              <p:nvPr/>
            </p:nvSpPr>
            <p:spPr bwMode="auto">
              <a:xfrm rot="10800000" flipV="1">
                <a:off x="4192" y="382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7</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84" name="Rectangle 196">
                <a:extLst>
                  <a:ext uri="{FF2B5EF4-FFF2-40B4-BE49-F238E27FC236}">
                    <a16:creationId xmlns:a16="http://schemas.microsoft.com/office/drawing/2014/main" id="{11966225-5F7C-4B6A-805F-E039781BCD5C}"/>
                  </a:ext>
                </a:extLst>
              </p:cNvPr>
              <p:cNvSpPr>
                <a:spLocks noChangeArrowheads="1"/>
              </p:cNvSpPr>
              <p:nvPr/>
            </p:nvSpPr>
            <p:spPr bwMode="auto">
              <a:xfrm rot="10800000" flipV="1">
                <a:off x="4014" y="3748"/>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85" name="Rectangle 197">
                <a:extLst>
                  <a:ext uri="{FF2B5EF4-FFF2-40B4-BE49-F238E27FC236}">
                    <a16:creationId xmlns:a16="http://schemas.microsoft.com/office/drawing/2014/main" id="{5772839B-B55C-4812-8CE0-37A21CFE4F59}"/>
                  </a:ext>
                </a:extLst>
              </p:cNvPr>
              <p:cNvSpPr>
                <a:spLocks noChangeArrowheads="1"/>
              </p:cNvSpPr>
              <p:nvPr/>
            </p:nvSpPr>
            <p:spPr bwMode="auto">
              <a:xfrm rot="10800000" flipV="1">
                <a:off x="3875" y="3760"/>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86" name="Rectangle 198">
                <a:extLst>
                  <a:ext uri="{FF2B5EF4-FFF2-40B4-BE49-F238E27FC236}">
                    <a16:creationId xmlns:a16="http://schemas.microsoft.com/office/drawing/2014/main" id="{ECF67C8E-8343-41D1-A646-E83FDA8EE022}"/>
                  </a:ext>
                </a:extLst>
              </p:cNvPr>
              <p:cNvSpPr>
                <a:spLocks noChangeArrowheads="1"/>
              </p:cNvSpPr>
              <p:nvPr/>
            </p:nvSpPr>
            <p:spPr bwMode="auto">
              <a:xfrm rot="10800000" flipV="1">
                <a:off x="3981" y="381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87" name="Rectangle 199">
                <a:extLst>
                  <a:ext uri="{FF2B5EF4-FFF2-40B4-BE49-F238E27FC236}">
                    <a16:creationId xmlns:a16="http://schemas.microsoft.com/office/drawing/2014/main" id="{8C6714E8-8E54-416F-9E3E-CB458066C7A1}"/>
                  </a:ext>
                </a:extLst>
              </p:cNvPr>
              <p:cNvSpPr>
                <a:spLocks noChangeArrowheads="1"/>
              </p:cNvSpPr>
              <p:nvPr/>
            </p:nvSpPr>
            <p:spPr bwMode="auto">
              <a:xfrm rot="10800000" flipV="1">
                <a:off x="3899" y="270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88" name="Rectangle 200">
                <a:extLst>
                  <a:ext uri="{FF2B5EF4-FFF2-40B4-BE49-F238E27FC236}">
                    <a16:creationId xmlns:a16="http://schemas.microsoft.com/office/drawing/2014/main" id="{86323B86-C0D8-465F-904C-2E3CDB405497}"/>
                  </a:ext>
                </a:extLst>
              </p:cNvPr>
              <p:cNvSpPr>
                <a:spLocks noChangeArrowheads="1"/>
              </p:cNvSpPr>
              <p:nvPr/>
            </p:nvSpPr>
            <p:spPr bwMode="auto">
              <a:xfrm rot="10800000" flipV="1">
                <a:off x="4114" y="2666"/>
                <a:ext cx="17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22089" name="Group 201">
                <a:extLst>
                  <a:ext uri="{FF2B5EF4-FFF2-40B4-BE49-F238E27FC236}">
                    <a16:creationId xmlns:a16="http://schemas.microsoft.com/office/drawing/2014/main" id="{D0A288A4-0378-4DB3-B406-EF444EB48A9A}"/>
                  </a:ext>
                </a:extLst>
              </p:cNvPr>
              <p:cNvGrpSpPr>
                <a:grpSpLocks/>
              </p:cNvGrpSpPr>
              <p:nvPr/>
            </p:nvGrpSpPr>
            <p:grpSpPr bwMode="auto">
              <a:xfrm rot="10800000" flipV="1">
                <a:off x="4105" y="2772"/>
                <a:ext cx="176" cy="173"/>
                <a:chOff x="2197" y="2062"/>
                <a:chExt cx="349" cy="195"/>
              </a:xfrm>
            </p:grpSpPr>
            <p:sp>
              <p:nvSpPr>
                <p:cNvPr id="422090" name="Line 202">
                  <a:extLst>
                    <a:ext uri="{FF2B5EF4-FFF2-40B4-BE49-F238E27FC236}">
                      <a16:creationId xmlns:a16="http://schemas.microsoft.com/office/drawing/2014/main" id="{4E1AFDDB-CF95-4E85-8113-B6C7E465B5D2}"/>
                    </a:ext>
                  </a:extLst>
                </p:cNvPr>
                <p:cNvSpPr>
                  <a:spLocks noChangeShapeType="1"/>
                </p:cNvSpPr>
                <p:nvPr/>
              </p:nvSpPr>
              <p:spPr bwMode="auto">
                <a:xfrm>
                  <a:off x="2205" y="2105"/>
                  <a:ext cx="23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91" name="Rectangle 203">
                  <a:extLst>
                    <a:ext uri="{FF2B5EF4-FFF2-40B4-BE49-F238E27FC236}">
                      <a16:creationId xmlns:a16="http://schemas.microsoft.com/office/drawing/2014/main" id="{7B34354B-194B-4C89-97F6-AD3E6AFF2B54}"/>
                    </a:ext>
                  </a:extLst>
                </p:cNvPr>
                <p:cNvSpPr>
                  <a:spLocks noChangeArrowheads="1"/>
                </p:cNvSpPr>
                <p:nvPr/>
              </p:nvSpPr>
              <p:spPr bwMode="auto">
                <a:xfrm>
                  <a:off x="2197" y="2062"/>
                  <a:ext cx="34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CS</a:t>
                  </a:r>
                </a:p>
              </p:txBody>
            </p:sp>
          </p:grpSp>
          <p:sp>
            <p:nvSpPr>
              <p:cNvPr id="422092" name="Rectangle 204">
                <a:extLst>
                  <a:ext uri="{FF2B5EF4-FFF2-40B4-BE49-F238E27FC236}">
                    <a16:creationId xmlns:a16="http://schemas.microsoft.com/office/drawing/2014/main" id="{5BD4F9F0-242B-43C2-AF11-8D0FD673F4BD}"/>
                  </a:ext>
                </a:extLst>
              </p:cNvPr>
              <p:cNvSpPr>
                <a:spLocks noChangeArrowheads="1"/>
              </p:cNvSpPr>
              <p:nvPr/>
            </p:nvSpPr>
            <p:spPr bwMode="auto">
              <a:xfrm rot="10800000" flipV="1">
                <a:off x="4086" y="3633"/>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93" name="Rectangle 205">
                <a:extLst>
                  <a:ext uri="{FF2B5EF4-FFF2-40B4-BE49-F238E27FC236}">
                    <a16:creationId xmlns:a16="http://schemas.microsoft.com/office/drawing/2014/main" id="{09602F27-D01D-455F-AD0C-AE02E6FB5128}"/>
                  </a:ext>
                </a:extLst>
              </p:cNvPr>
              <p:cNvSpPr>
                <a:spLocks noChangeArrowheads="1"/>
              </p:cNvSpPr>
              <p:nvPr/>
            </p:nvSpPr>
            <p:spPr bwMode="auto">
              <a:xfrm rot="10800000" flipV="1">
                <a:off x="4058" y="2943"/>
                <a:ext cx="26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22094" name="Group 206">
                <a:extLst>
                  <a:ext uri="{FF2B5EF4-FFF2-40B4-BE49-F238E27FC236}">
                    <a16:creationId xmlns:a16="http://schemas.microsoft.com/office/drawing/2014/main" id="{169B6E9F-66C5-4BB8-B9D2-8FED63290EF3}"/>
                  </a:ext>
                </a:extLst>
              </p:cNvPr>
              <p:cNvGrpSpPr>
                <a:grpSpLocks/>
              </p:cNvGrpSpPr>
              <p:nvPr/>
            </p:nvGrpSpPr>
            <p:grpSpPr bwMode="auto">
              <a:xfrm rot="10800000" flipV="1">
                <a:off x="4054" y="3034"/>
                <a:ext cx="227" cy="185"/>
                <a:chOff x="2181" y="2417"/>
                <a:chExt cx="450" cy="208"/>
              </a:xfrm>
            </p:grpSpPr>
            <p:sp>
              <p:nvSpPr>
                <p:cNvPr id="422095" name="Line 207">
                  <a:extLst>
                    <a:ext uri="{FF2B5EF4-FFF2-40B4-BE49-F238E27FC236}">
                      <a16:creationId xmlns:a16="http://schemas.microsoft.com/office/drawing/2014/main" id="{8F24B789-8056-4C5A-AE3B-2EA3C071EA85}"/>
                    </a:ext>
                  </a:extLst>
                </p:cNvPr>
                <p:cNvSpPr>
                  <a:spLocks noChangeShapeType="1"/>
                </p:cNvSpPr>
                <p:nvPr/>
              </p:nvSpPr>
              <p:spPr bwMode="auto">
                <a:xfrm>
                  <a:off x="2361" y="2417"/>
                  <a:ext cx="17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096" name="Rectangle 208">
                  <a:extLst>
                    <a:ext uri="{FF2B5EF4-FFF2-40B4-BE49-F238E27FC236}">
                      <a16:creationId xmlns:a16="http://schemas.microsoft.com/office/drawing/2014/main" id="{46EEAFC6-3791-4B17-A786-5A3D7F35D2D5}"/>
                    </a:ext>
                  </a:extLst>
                </p:cNvPr>
                <p:cNvSpPr>
                  <a:spLocks noChangeArrowheads="1"/>
                </p:cNvSpPr>
                <p:nvPr/>
              </p:nvSpPr>
              <p:spPr bwMode="auto">
                <a:xfrm>
                  <a:off x="2361" y="2428"/>
                  <a:ext cx="27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W</a:t>
                  </a:r>
                </a:p>
              </p:txBody>
            </p:sp>
            <p:sp>
              <p:nvSpPr>
                <p:cNvPr id="422097" name="Rectangle 209">
                  <a:extLst>
                    <a:ext uri="{FF2B5EF4-FFF2-40B4-BE49-F238E27FC236}">
                      <a16:creationId xmlns:a16="http://schemas.microsoft.com/office/drawing/2014/main" id="{D62C7007-D67A-482A-BD47-F3F61B5A78B6}"/>
                    </a:ext>
                  </a:extLst>
                </p:cNvPr>
                <p:cNvSpPr>
                  <a:spLocks noChangeArrowheads="1"/>
                </p:cNvSpPr>
                <p:nvPr/>
              </p:nvSpPr>
              <p:spPr bwMode="auto">
                <a:xfrm>
                  <a:off x="2181" y="2431"/>
                  <a:ext cx="2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b="0">
                      <a:solidFill>
                        <a:srgbClr val="000066"/>
                      </a:solidFill>
                      <a:latin typeface="Times New Roman" panose="02020603050405020304" pitchFamily="18" charset="0"/>
                      <a:ea typeface="楷体_GB2312" pitchFamily="49" charset="-122"/>
                    </a:rPr>
                    <a:t>R/</a:t>
                  </a:r>
                </a:p>
              </p:txBody>
            </p:sp>
          </p:grpSp>
          <p:sp>
            <p:nvSpPr>
              <p:cNvPr id="422098" name="Rectangle 210">
                <a:extLst>
                  <a:ext uri="{FF2B5EF4-FFF2-40B4-BE49-F238E27FC236}">
                    <a16:creationId xmlns:a16="http://schemas.microsoft.com/office/drawing/2014/main" id="{2428C854-BE93-4C4B-8B02-ED59D27B0018}"/>
                  </a:ext>
                </a:extLst>
              </p:cNvPr>
              <p:cNvSpPr>
                <a:spLocks noChangeArrowheads="1"/>
              </p:cNvSpPr>
              <p:nvPr/>
            </p:nvSpPr>
            <p:spPr bwMode="auto">
              <a:xfrm rot="10800000" flipV="1">
                <a:off x="4049" y="3393"/>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099" name="Rectangle 211">
                <a:extLst>
                  <a:ext uri="{FF2B5EF4-FFF2-40B4-BE49-F238E27FC236}">
                    <a16:creationId xmlns:a16="http://schemas.microsoft.com/office/drawing/2014/main" id="{7DA4AC9A-7A9D-4659-8CBA-B0CF0450659A}"/>
                  </a:ext>
                </a:extLst>
              </p:cNvPr>
              <p:cNvSpPr>
                <a:spLocks noChangeArrowheads="1"/>
              </p:cNvSpPr>
              <p:nvPr/>
            </p:nvSpPr>
            <p:spPr bwMode="auto">
              <a:xfrm rot="10800000" flipV="1">
                <a:off x="3699" y="2946"/>
                <a:ext cx="2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100" name="Rectangle 212">
                <a:extLst>
                  <a:ext uri="{FF2B5EF4-FFF2-40B4-BE49-F238E27FC236}">
                    <a16:creationId xmlns:a16="http://schemas.microsoft.com/office/drawing/2014/main" id="{564F4DF1-D50E-4DA0-85B9-FEE99CB1FA28}"/>
                  </a:ext>
                </a:extLst>
              </p:cNvPr>
              <p:cNvSpPr>
                <a:spLocks noChangeArrowheads="1"/>
              </p:cNvSpPr>
              <p:nvPr/>
            </p:nvSpPr>
            <p:spPr bwMode="auto">
              <a:xfrm rot="10800000" flipV="1">
                <a:off x="3878" y="295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101" name="Rectangle 213">
                <a:extLst>
                  <a:ext uri="{FF2B5EF4-FFF2-40B4-BE49-F238E27FC236}">
                    <a16:creationId xmlns:a16="http://schemas.microsoft.com/office/drawing/2014/main" id="{2C90101B-DC38-4FAA-814A-6F2141419459}"/>
                  </a:ext>
                </a:extLst>
              </p:cNvPr>
              <p:cNvSpPr>
                <a:spLocks noChangeArrowheads="1"/>
              </p:cNvSpPr>
              <p:nvPr/>
            </p:nvSpPr>
            <p:spPr bwMode="auto">
              <a:xfrm rot="10800000" flipV="1">
                <a:off x="3981" y="304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102" name="Rectangle 214">
                <a:extLst>
                  <a:ext uri="{FF2B5EF4-FFF2-40B4-BE49-F238E27FC236}">
                    <a16:creationId xmlns:a16="http://schemas.microsoft.com/office/drawing/2014/main" id="{6DC7BE41-A82C-417A-AAC7-175057BD5DD5}"/>
                  </a:ext>
                </a:extLst>
              </p:cNvPr>
              <p:cNvSpPr>
                <a:spLocks noChangeArrowheads="1"/>
              </p:cNvSpPr>
              <p:nvPr/>
            </p:nvSpPr>
            <p:spPr bwMode="auto">
              <a:xfrm rot="10800000" flipV="1">
                <a:off x="3810" y="2976"/>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103" name="Rectangle 215">
                <a:extLst>
                  <a:ext uri="{FF2B5EF4-FFF2-40B4-BE49-F238E27FC236}">
                    <a16:creationId xmlns:a16="http://schemas.microsoft.com/office/drawing/2014/main" id="{DBB168C2-FE65-4C25-9CC6-6E0342C43EA0}"/>
                  </a:ext>
                </a:extLst>
              </p:cNvPr>
              <p:cNvSpPr>
                <a:spLocks noChangeArrowheads="1"/>
              </p:cNvSpPr>
              <p:nvPr/>
            </p:nvSpPr>
            <p:spPr bwMode="auto">
              <a:xfrm rot="10800000" flipV="1">
                <a:off x="3674" y="297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104" name="Rectangle 216">
                <a:extLst>
                  <a:ext uri="{FF2B5EF4-FFF2-40B4-BE49-F238E27FC236}">
                    <a16:creationId xmlns:a16="http://schemas.microsoft.com/office/drawing/2014/main" id="{6F072056-7D0F-4D95-A994-0DF92D0B3409}"/>
                  </a:ext>
                </a:extLst>
              </p:cNvPr>
              <p:cNvSpPr>
                <a:spLocks noChangeArrowheads="1"/>
              </p:cNvSpPr>
              <p:nvPr/>
            </p:nvSpPr>
            <p:spPr bwMode="auto">
              <a:xfrm rot="10800000" flipV="1">
                <a:off x="3787" y="304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106" name="Rectangle 218">
                <a:extLst>
                  <a:ext uri="{FF2B5EF4-FFF2-40B4-BE49-F238E27FC236}">
                    <a16:creationId xmlns:a16="http://schemas.microsoft.com/office/drawing/2014/main" id="{E18B6167-D523-4190-BF9A-71207D3A8A14}"/>
                  </a:ext>
                </a:extLst>
              </p:cNvPr>
              <p:cNvSpPr>
                <a:spLocks noChangeArrowheads="1"/>
              </p:cNvSpPr>
              <p:nvPr/>
            </p:nvSpPr>
            <p:spPr bwMode="auto">
              <a:xfrm rot="10800000" flipV="1">
                <a:off x="3742" y="3295"/>
                <a:ext cx="42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pPr>
                <a:endParaRPr lang="zh-CN" altLang="zh-CN" sz="2400">
                  <a:solidFill>
                    <a:srgbClr val="000066"/>
                  </a:solidFill>
                  <a:latin typeface="Times New Roman" panose="02020603050405020304" pitchFamily="18" charset="0"/>
                  <a:ea typeface="楷体_GB2312" pitchFamily="49" charset="-122"/>
                </a:endParaRPr>
              </a:p>
            </p:txBody>
          </p:sp>
          <p:sp>
            <p:nvSpPr>
              <p:cNvPr id="422107" name="Rectangle 219">
                <a:extLst>
                  <a:ext uri="{FF2B5EF4-FFF2-40B4-BE49-F238E27FC236}">
                    <a16:creationId xmlns:a16="http://schemas.microsoft.com/office/drawing/2014/main" id="{D24F0332-3A7B-41D6-929E-9A8106B01D83}"/>
                  </a:ext>
                </a:extLst>
              </p:cNvPr>
              <p:cNvSpPr>
                <a:spLocks noChangeArrowheads="1"/>
              </p:cNvSpPr>
              <p:nvPr/>
            </p:nvSpPr>
            <p:spPr bwMode="auto">
              <a:xfrm rot="10800000" flipV="1">
                <a:off x="3788" y="302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400">
                    <a:solidFill>
                      <a:srgbClr val="000066"/>
                    </a:solidFill>
                    <a:latin typeface="Times New Roman" panose="02020603050405020304" pitchFamily="18" charset="0"/>
                    <a:ea typeface="楷体_GB2312" pitchFamily="49" charset="-122"/>
                  </a:rPr>
                  <a:t> </a:t>
                </a:r>
              </a:p>
            </p:txBody>
          </p:sp>
          <p:sp>
            <p:nvSpPr>
              <p:cNvPr id="422108" name="Rectangle 220">
                <a:extLst>
                  <a:ext uri="{FF2B5EF4-FFF2-40B4-BE49-F238E27FC236}">
                    <a16:creationId xmlns:a16="http://schemas.microsoft.com/office/drawing/2014/main" id="{A3310056-2B19-4E6E-83EB-21EFACC880D6}"/>
                  </a:ext>
                </a:extLst>
              </p:cNvPr>
              <p:cNvSpPr>
                <a:spLocks noChangeArrowheads="1"/>
              </p:cNvSpPr>
              <p:nvPr/>
            </p:nvSpPr>
            <p:spPr bwMode="auto">
              <a:xfrm rot="10800000" flipV="1">
                <a:off x="4355" y="3669"/>
                <a:ext cx="14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109" name="Rectangle 221">
                <a:extLst>
                  <a:ext uri="{FF2B5EF4-FFF2-40B4-BE49-F238E27FC236}">
                    <a16:creationId xmlns:a16="http://schemas.microsoft.com/office/drawing/2014/main" id="{5A9778DE-7BC5-46E9-B041-4DCCD03C389B}"/>
                  </a:ext>
                </a:extLst>
              </p:cNvPr>
              <p:cNvSpPr>
                <a:spLocks noChangeArrowheads="1"/>
              </p:cNvSpPr>
              <p:nvPr/>
            </p:nvSpPr>
            <p:spPr bwMode="auto">
              <a:xfrm rot="10800000" flipV="1">
                <a:off x="4391" y="368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8</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110" name="Rectangle 222">
                <a:extLst>
                  <a:ext uri="{FF2B5EF4-FFF2-40B4-BE49-F238E27FC236}">
                    <a16:creationId xmlns:a16="http://schemas.microsoft.com/office/drawing/2014/main" id="{4C82F7EE-E7AE-43EB-983D-BB055F26E276}"/>
                  </a:ext>
                </a:extLst>
              </p:cNvPr>
              <p:cNvSpPr>
                <a:spLocks noChangeArrowheads="1"/>
              </p:cNvSpPr>
              <p:nvPr/>
            </p:nvSpPr>
            <p:spPr bwMode="auto">
              <a:xfrm rot="10800000" flipV="1">
                <a:off x="4351" y="277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111" name="Rectangle 223">
                <a:extLst>
                  <a:ext uri="{FF2B5EF4-FFF2-40B4-BE49-F238E27FC236}">
                    <a16:creationId xmlns:a16="http://schemas.microsoft.com/office/drawing/2014/main" id="{F39EFD33-99D5-4846-9996-AECF6D27C9E6}"/>
                  </a:ext>
                </a:extLst>
              </p:cNvPr>
              <p:cNvSpPr>
                <a:spLocks noChangeArrowheads="1"/>
              </p:cNvSpPr>
              <p:nvPr/>
            </p:nvSpPr>
            <p:spPr bwMode="auto">
              <a:xfrm rot="10800000" flipV="1">
                <a:off x="3523" y="2840"/>
                <a:ext cx="1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112" name="Rectangle 224">
                <a:extLst>
                  <a:ext uri="{FF2B5EF4-FFF2-40B4-BE49-F238E27FC236}">
                    <a16:creationId xmlns:a16="http://schemas.microsoft.com/office/drawing/2014/main" id="{0181B26C-53F4-4B76-B11A-9D9228049DAC}"/>
                  </a:ext>
                </a:extLst>
              </p:cNvPr>
              <p:cNvSpPr>
                <a:spLocks noChangeArrowheads="1"/>
              </p:cNvSpPr>
              <p:nvPr/>
            </p:nvSpPr>
            <p:spPr bwMode="auto">
              <a:xfrm rot="10800000" flipV="1">
                <a:off x="3529" y="285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113" name="Rectangle 225">
                <a:extLst>
                  <a:ext uri="{FF2B5EF4-FFF2-40B4-BE49-F238E27FC236}">
                    <a16:creationId xmlns:a16="http://schemas.microsoft.com/office/drawing/2014/main" id="{94899B08-1A66-4C46-8F1B-A18AC637CB54}"/>
                  </a:ext>
                </a:extLst>
              </p:cNvPr>
              <p:cNvSpPr>
                <a:spLocks noChangeArrowheads="1"/>
              </p:cNvSpPr>
              <p:nvPr/>
            </p:nvSpPr>
            <p:spPr bwMode="auto">
              <a:xfrm rot="10800000" flipV="1">
                <a:off x="3528" y="360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22114" name="Rectangle 226">
                <a:extLst>
                  <a:ext uri="{FF2B5EF4-FFF2-40B4-BE49-F238E27FC236}">
                    <a16:creationId xmlns:a16="http://schemas.microsoft.com/office/drawing/2014/main" id="{70573193-DC6D-4905-941D-D385A2DDCCF4}"/>
                  </a:ext>
                </a:extLst>
              </p:cNvPr>
              <p:cNvSpPr>
                <a:spLocks noChangeArrowheads="1"/>
              </p:cNvSpPr>
              <p:nvPr/>
            </p:nvSpPr>
            <p:spPr bwMode="auto">
              <a:xfrm rot="10800000" flipV="1">
                <a:off x="3504" y="3044"/>
                <a:ext cx="17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2115" name="Rectangle 227">
                <a:extLst>
                  <a:ext uri="{FF2B5EF4-FFF2-40B4-BE49-F238E27FC236}">
                    <a16:creationId xmlns:a16="http://schemas.microsoft.com/office/drawing/2014/main" id="{B2AC7807-7DCE-4F3A-BF6C-135F88944625}"/>
                  </a:ext>
                </a:extLst>
              </p:cNvPr>
              <p:cNvSpPr>
                <a:spLocks noChangeArrowheads="1"/>
              </p:cNvSpPr>
              <p:nvPr/>
            </p:nvSpPr>
            <p:spPr bwMode="auto">
              <a:xfrm rot="10800000" flipV="1">
                <a:off x="3112" y="2673"/>
                <a:ext cx="581" cy="25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000">
                    <a:solidFill>
                      <a:srgbClr val="000066"/>
                    </a:solidFill>
                    <a:latin typeface="Times New Roman" panose="02020603050405020304" pitchFamily="18" charset="0"/>
                    <a:ea typeface="楷体_GB2312" pitchFamily="49" charset="-122"/>
                  </a:rPr>
                  <a:t>D</a:t>
                </a:r>
                <a:r>
                  <a:rPr lang="en-US" altLang="zh-CN" sz="2000" baseline="-25000">
                    <a:solidFill>
                      <a:srgbClr val="000066"/>
                    </a:solidFill>
                    <a:latin typeface="Times New Roman" panose="02020603050405020304" pitchFamily="18" charset="0"/>
                    <a:ea typeface="楷体_GB2312" pitchFamily="49" charset="-122"/>
                  </a:rPr>
                  <a:t>4</a:t>
                </a:r>
                <a:r>
                  <a:rPr lang="en-US" altLang="zh-CN" sz="2000">
                    <a:solidFill>
                      <a:srgbClr val="000066"/>
                    </a:solidFill>
                    <a:latin typeface="Times New Roman" panose="02020603050405020304" pitchFamily="18" charset="0"/>
                    <a:ea typeface="楷体_GB2312" pitchFamily="49" charset="-122"/>
                  </a:rPr>
                  <a:t>~ D</a:t>
                </a:r>
                <a:r>
                  <a:rPr lang="en-US" altLang="zh-CN" sz="2000" baseline="-25000">
                    <a:solidFill>
                      <a:srgbClr val="000066"/>
                    </a:solidFill>
                    <a:latin typeface="Times New Roman" panose="02020603050405020304" pitchFamily="18" charset="0"/>
                    <a:ea typeface="楷体_GB2312" pitchFamily="49" charset="-122"/>
                  </a:rPr>
                  <a:t>7</a:t>
                </a:r>
              </a:p>
            </p:txBody>
          </p:sp>
        </p:grpSp>
      </p:grpSp>
      <p:sp>
        <p:nvSpPr>
          <p:cNvPr id="422116" name="Rectangle 228">
            <a:extLst>
              <a:ext uri="{FF2B5EF4-FFF2-40B4-BE49-F238E27FC236}">
                <a16:creationId xmlns:a16="http://schemas.microsoft.com/office/drawing/2014/main" id="{B2ECFFEB-D081-487D-A619-BD212EB0E7D6}"/>
              </a:ext>
            </a:extLst>
          </p:cNvPr>
          <p:cNvSpPr>
            <a:spLocks noChangeArrowheads="1"/>
          </p:cNvSpPr>
          <p:nvPr/>
        </p:nvSpPr>
        <p:spPr bwMode="auto">
          <a:xfrm>
            <a:off x="0" y="3824288"/>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7</a:t>
            </a:r>
            <a:r>
              <a:rPr lang="en-US" altLang="zh-CN">
                <a:solidFill>
                  <a:srgbClr val="000066"/>
                </a:solidFill>
                <a:latin typeface="Times New Roman" panose="02020603050405020304" pitchFamily="18" charset="0"/>
                <a:ea typeface="楷体_GB2312" pitchFamily="49" charset="-122"/>
              </a:rPr>
              <a:t>~ A</a:t>
            </a:r>
            <a:r>
              <a:rPr lang="en-US" altLang="zh-CN" baseline="-25000">
                <a:solidFill>
                  <a:srgbClr val="000066"/>
                </a:solidFill>
                <a:latin typeface="Times New Roman" panose="02020603050405020304" pitchFamily="18" charset="0"/>
                <a:ea typeface="楷体_GB2312" pitchFamily="49" charset="-122"/>
              </a:rPr>
              <a:t>0</a:t>
            </a:r>
          </a:p>
        </p:txBody>
      </p:sp>
      <p:grpSp>
        <p:nvGrpSpPr>
          <p:cNvPr id="421948" name="Group 60">
            <a:extLst>
              <a:ext uri="{FF2B5EF4-FFF2-40B4-BE49-F238E27FC236}">
                <a16:creationId xmlns:a16="http://schemas.microsoft.com/office/drawing/2014/main" id="{69BB186B-40FE-41EB-B578-B23E67F89C76}"/>
              </a:ext>
            </a:extLst>
          </p:cNvPr>
          <p:cNvGrpSpPr>
            <a:grpSpLocks/>
          </p:cNvGrpSpPr>
          <p:nvPr/>
        </p:nvGrpSpPr>
        <p:grpSpPr bwMode="auto">
          <a:xfrm>
            <a:off x="3275013" y="4149725"/>
            <a:ext cx="1054100" cy="596900"/>
            <a:chOff x="2748" y="2710"/>
            <a:chExt cx="664" cy="376"/>
          </a:xfrm>
        </p:grpSpPr>
        <p:sp>
          <p:nvSpPr>
            <p:cNvPr id="421949" name="Line 61">
              <a:extLst>
                <a:ext uri="{FF2B5EF4-FFF2-40B4-BE49-F238E27FC236}">
                  <a16:creationId xmlns:a16="http://schemas.microsoft.com/office/drawing/2014/main" id="{76D43C6A-B639-411F-9725-D99277BC1F30}"/>
                </a:ext>
              </a:extLst>
            </p:cNvPr>
            <p:cNvSpPr>
              <a:spLocks noChangeShapeType="1"/>
            </p:cNvSpPr>
            <p:nvPr/>
          </p:nvSpPr>
          <p:spPr bwMode="auto">
            <a:xfrm>
              <a:off x="2748" y="3086"/>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1950" name="Rectangle 62">
              <a:extLst>
                <a:ext uri="{FF2B5EF4-FFF2-40B4-BE49-F238E27FC236}">
                  <a16:creationId xmlns:a16="http://schemas.microsoft.com/office/drawing/2014/main" id="{12EC4D07-0E09-4F19-9D6C-B240D4561EC3}"/>
                </a:ext>
              </a:extLst>
            </p:cNvPr>
            <p:cNvSpPr>
              <a:spLocks noChangeArrowheads="1"/>
            </p:cNvSpPr>
            <p:nvPr/>
          </p:nvSpPr>
          <p:spPr bwMode="auto">
            <a:xfrm>
              <a:off x="2831" y="2710"/>
              <a:ext cx="581" cy="25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000">
                  <a:solidFill>
                    <a:srgbClr val="000066"/>
                  </a:solidFill>
                  <a:latin typeface="Times New Roman" panose="02020603050405020304" pitchFamily="18" charset="0"/>
                  <a:ea typeface="楷体_GB2312" pitchFamily="49" charset="-122"/>
                </a:rPr>
                <a:t>D</a:t>
              </a:r>
              <a:r>
                <a:rPr lang="en-US" altLang="zh-CN" sz="2000" baseline="-25000">
                  <a:solidFill>
                    <a:srgbClr val="000066"/>
                  </a:solidFill>
                  <a:latin typeface="Times New Roman" panose="02020603050405020304" pitchFamily="18" charset="0"/>
                  <a:ea typeface="楷体_GB2312" pitchFamily="49" charset="-122"/>
                </a:rPr>
                <a:t>4</a:t>
              </a:r>
              <a:r>
                <a:rPr lang="en-US" altLang="zh-CN" sz="2000">
                  <a:solidFill>
                    <a:srgbClr val="000066"/>
                  </a:solidFill>
                  <a:latin typeface="Times New Roman" panose="02020603050405020304" pitchFamily="18" charset="0"/>
                  <a:ea typeface="楷体_GB2312" pitchFamily="49" charset="-122"/>
                </a:rPr>
                <a:t>~ D</a:t>
              </a:r>
              <a:r>
                <a:rPr lang="en-US" altLang="zh-CN" sz="2000" baseline="-25000">
                  <a:solidFill>
                    <a:srgbClr val="000066"/>
                  </a:solidFill>
                  <a:latin typeface="Times New Roman" panose="02020603050405020304" pitchFamily="18" charset="0"/>
                  <a:ea typeface="楷体_GB2312" pitchFamily="49" charset="-122"/>
                </a:rPr>
                <a:t>7</a:t>
              </a:r>
            </a:p>
          </p:txBody>
        </p:sp>
      </p:grpSp>
      <p:grpSp>
        <p:nvGrpSpPr>
          <p:cNvPr id="422180" name="Group 292">
            <a:extLst>
              <a:ext uri="{FF2B5EF4-FFF2-40B4-BE49-F238E27FC236}">
                <a16:creationId xmlns:a16="http://schemas.microsoft.com/office/drawing/2014/main" id="{60629B45-32DE-4AE7-979B-47AB1C17A737}"/>
              </a:ext>
            </a:extLst>
          </p:cNvPr>
          <p:cNvGrpSpPr>
            <a:grpSpLocks/>
          </p:cNvGrpSpPr>
          <p:nvPr/>
        </p:nvGrpSpPr>
        <p:grpSpPr bwMode="auto">
          <a:xfrm>
            <a:off x="0" y="1773238"/>
            <a:ext cx="9144000" cy="915987"/>
            <a:chOff x="0" y="1117"/>
            <a:chExt cx="5760" cy="577"/>
          </a:xfrm>
        </p:grpSpPr>
        <p:sp>
          <p:nvSpPr>
            <p:cNvPr id="422166" name="Line 278">
              <a:extLst>
                <a:ext uri="{FF2B5EF4-FFF2-40B4-BE49-F238E27FC236}">
                  <a16:creationId xmlns:a16="http://schemas.microsoft.com/office/drawing/2014/main" id="{AA5F6D42-3C95-4B35-A290-6406898673A2}"/>
                </a:ext>
              </a:extLst>
            </p:cNvPr>
            <p:cNvSpPr>
              <a:spLocks noChangeShapeType="1"/>
            </p:cNvSpPr>
            <p:nvPr/>
          </p:nvSpPr>
          <p:spPr bwMode="auto">
            <a:xfrm flipH="1">
              <a:off x="5496" y="1525"/>
              <a:ext cx="237"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2167" name="Line 279">
              <a:extLst>
                <a:ext uri="{FF2B5EF4-FFF2-40B4-BE49-F238E27FC236}">
                  <a16:creationId xmlns:a16="http://schemas.microsoft.com/office/drawing/2014/main" id="{104E637B-6FD0-494C-9356-63B81BE5871B}"/>
                </a:ext>
              </a:extLst>
            </p:cNvPr>
            <p:cNvSpPr>
              <a:spLocks noChangeShapeType="1"/>
            </p:cNvSpPr>
            <p:nvPr/>
          </p:nvSpPr>
          <p:spPr bwMode="auto">
            <a:xfrm flipH="1">
              <a:off x="4921" y="1531"/>
              <a:ext cx="237"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22179" name="Group 291">
              <a:extLst>
                <a:ext uri="{FF2B5EF4-FFF2-40B4-BE49-F238E27FC236}">
                  <a16:creationId xmlns:a16="http://schemas.microsoft.com/office/drawing/2014/main" id="{412E55FD-864E-4DD0-A366-12B9C02471BD}"/>
                </a:ext>
              </a:extLst>
            </p:cNvPr>
            <p:cNvGrpSpPr>
              <a:grpSpLocks/>
            </p:cNvGrpSpPr>
            <p:nvPr/>
          </p:nvGrpSpPr>
          <p:grpSpPr bwMode="auto">
            <a:xfrm>
              <a:off x="0" y="1117"/>
              <a:ext cx="5760" cy="577"/>
              <a:chOff x="0" y="1117"/>
              <a:chExt cx="5760" cy="577"/>
            </a:xfrm>
          </p:grpSpPr>
          <p:sp>
            <p:nvSpPr>
              <p:cNvPr id="422173" name="Rectangle 285">
                <a:extLst>
                  <a:ext uri="{FF2B5EF4-FFF2-40B4-BE49-F238E27FC236}">
                    <a16:creationId xmlns:a16="http://schemas.microsoft.com/office/drawing/2014/main" id="{808CE4E8-D3E1-425B-B2BF-B9EE95FFBF42}"/>
                  </a:ext>
                </a:extLst>
              </p:cNvPr>
              <p:cNvSpPr>
                <a:spLocks noChangeArrowheads="1"/>
              </p:cNvSpPr>
              <p:nvPr/>
            </p:nvSpPr>
            <p:spPr bwMode="auto">
              <a:xfrm>
                <a:off x="0" y="1275"/>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8</a:t>
                </a:r>
              </a:p>
            </p:txBody>
          </p:sp>
          <p:sp>
            <p:nvSpPr>
              <p:cNvPr id="422174" name="Rectangle 286">
                <a:extLst>
                  <a:ext uri="{FF2B5EF4-FFF2-40B4-BE49-F238E27FC236}">
                    <a16:creationId xmlns:a16="http://schemas.microsoft.com/office/drawing/2014/main" id="{3A45DFAC-D882-45ED-B3B1-1182F3A94D5B}"/>
                  </a:ext>
                </a:extLst>
              </p:cNvPr>
              <p:cNvSpPr>
                <a:spLocks noChangeArrowheads="1"/>
              </p:cNvSpPr>
              <p:nvPr/>
            </p:nvSpPr>
            <p:spPr bwMode="auto">
              <a:xfrm>
                <a:off x="5465" y="1117"/>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8</a:t>
                </a:r>
              </a:p>
            </p:txBody>
          </p:sp>
          <p:grpSp>
            <p:nvGrpSpPr>
              <p:cNvPr id="422178" name="Group 290">
                <a:extLst>
                  <a:ext uri="{FF2B5EF4-FFF2-40B4-BE49-F238E27FC236}">
                    <a16:creationId xmlns:a16="http://schemas.microsoft.com/office/drawing/2014/main" id="{17ADCAF5-D65B-400C-9B49-904EB55E17A2}"/>
                  </a:ext>
                </a:extLst>
              </p:cNvPr>
              <p:cNvGrpSpPr>
                <a:grpSpLocks/>
              </p:cNvGrpSpPr>
              <p:nvPr/>
            </p:nvGrpSpPr>
            <p:grpSpPr bwMode="auto">
              <a:xfrm>
                <a:off x="5171" y="1344"/>
                <a:ext cx="391" cy="350"/>
                <a:chOff x="5125" y="2818"/>
                <a:chExt cx="391" cy="350"/>
              </a:xfrm>
            </p:grpSpPr>
            <p:sp>
              <p:nvSpPr>
                <p:cNvPr id="422175" name="AutoShape 287">
                  <a:extLst>
                    <a:ext uri="{FF2B5EF4-FFF2-40B4-BE49-F238E27FC236}">
                      <a16:creationId xmlns:a16="http://schemas.microsoft.com/office/drawing/2014/main" id="{2EA54DF1-4C58-4FCA-8FB2-6ABFDBB57BA1}"/>
                    </a:ext>
                  </a:extLst>
                </p:cNvPr>
                <p:cNvSpPr>
                  <a:spLocks noChangeArrowheads="1"/>
                </p:cNvSpPr>
                <p:nvPr/>
              </p:nvSpPr>
              <p:spPr bwMode="auto">
                <a:xfrm rot="5400000" flipH="1" flipV="1">
                  <a:off x="5191" y="2843"/>
                  <a:ext cx="350" cy="300"/>
                </a:xfrm>
                <a:prstGeom prst="triangle">
                  <a:avLst>
                    <a:gd name="adj" fmla="val 50000"/>
                  </a:avLst>
                </a:prstGeom>
                <a:solidFill>
                  <a:srgbClr val="FFFFFF"/>
                </a:solidFill>
                <a:ln w="38100">
                  <a:solidFill>
                    <a:srgbClr val="0000CC"/>
                  </a:solidFill>
                  <a:miter lim="800000"/>
                  <a:headEnd/>
                  <a:tailEnd/>
                </a:ln>
              </p:spPr>
              <p:txBody>
                <a:bodyPr/>
                <a:lstStyle/>
                <a:p>
                  <a:endParaRPr lang="zh-CN" altLang="en-US"/>
                </a:p>
              </p:txBody>
            </p:sp>
            <p:sp>
              <p:nvSpPr>
                <p:cNvPr id="422176" name="Oval 288">
                  <a:extLst>
                    <a:ext uri="{FF2B5EF4-FFF2-40B4-BE49-F238E27FC236}">
                      <a16:creationId xmlns:a16="http://schemas.microsoft.com/office/drawing/2014/main" id="{1699BFD3-24E0-4354-BEDD-55E94EFF47B8}"/>
                    </a:ext>
                  </a:extLst>
                </p:cNvPr>
                <p:cNvSpPr>
                  <a:spLocks noChangeArrowheads="1"/>
                </p:cNvSpPr>
                <p:nvPr/>
              </p:nvSpPr>
              <p:spPr bwMode="auto">
                <a:xfrm rot="5672986" flipH="1">
                  <a:off x="5126" y="2953"/>
                  <a:ext cx="83" cy="85"/>
                </a:xfrm>
                <a:prstGeom prst="ellipse">
                  <a:avLst/>
                </a:prstGeom>
                <a:solidFill>
                  <a:srgbClr val="FFFFFF"/>
                </a:solidFill>
                <a:ln w="38100">
                  <a:solidFill>
                    <a:srgbClr val="0000CC"/>
                  </a:solidFill>
                  <a:round/>
                  <a:headEnd/>
                  <a:tailEnd/>
                </a:ln>
              </p:spPr>
              <p:txBody>
                <a:bodyPr/>
                <a:lstStyle/>
                <a:p>
                  <a:endParaRPr lang="zh-CN" altLang="en-US"/>
                </a:p>
              </p:txBody>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1951"/>
                                        </p:tgtEl>
                                        <p:attrNameLst>
                                          <p:attrName>style.visibility</p:attrName>
                                        </p:attrNameLst>
                                      </p:cBhvr>
                                      <p:to>
                                        <p:strVal val="visible"/>
                                      </p:to>
                                    </p:set>
                                    <p:animEffect transition="in" filter="strips(downRight)">
                                      <p:cBhvr>
                                        <p:cTn id="7" dur="500"/>
                                        <p:tgtEl>
                                          <p:spTgt spid="421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2"/>
                                        </p:tgtEl>
                                        <p:attrNameLst>
                                          <p:attrName>style.visibility</p:attrName>
                                        </p:attrNameLst>
                                      </p:cBhvr>
                                      <p:to>
                                        <p:strVal val="visible"/>
                                      </p:to>
                                    </p:set>
                                    <p:animEffect transition="in" filter="wipe(left)">
                                      <p:cBhvr>
                                        <p:cTn id="12" dur="500"/>
                                        <p:tgtEl>
                                          <p:spTgt spid="421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1896"/>
                                        </p:tgtEl>
                                        <p:attrNameLst>
                                          <p:attrName>style.visibility</p:attrName>
                                        </p:attrNameLst>
                                      </p:cBhvr>
                                      <p:to>
                                        <p:strVal val="visible"/>
                                      </p:to>
                                    </p:set>
                                    <p:animEffect transition="in" filter="wipe(left)">
                                      <p:cBhvr>
                                        <p:cTn id="17" dur="500"/>
                                        <p:tgtEl>
                                          <p:spTgt spid="4218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21953"/>
                                        </p:tgtEl>
                                        <p:attrNameLst>
                                          <p:attrName>style.visibility</p:attrName>
                                        </p:attrNameLst>
                                      </p:cBhvr>
                                      <p:to>
                                        <p:strVal val="visible"/>
                                      </p:to>
                                    </p:set>
                                    <p:animEffect transition="in" filter="strips(downRight)">
                                      <p:cBhvr>
                                        <p:cTn id="22" dur="500"/>
                                        <p:tgtEl>
                                          <p:spTgt spid="4219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1948"/>
                                        </p:tgtEl>
                                        <p:attrNameLst>
                                          <p:attrName>style.visibility</p:attrName>
                                        </p:attrNameLst>
                                      </p:cBhvr>
                                      <p:to>
                                        <p:strVal val="visible"/>
                                      </p:to>
                                    </p:set>
                                    <p:animEffect transition="in" filter="wipe(left)">
                                      <p:cBhvr>
                                        <p:cTn id="27" dur="500"/>
                                        <p:tgtEl>
                                          <p:spTgt spid="4219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21944"/>
                                        </p:tgtEl>
                                        <p:attrNameLst>
                                          <p:attrName>style.visibility</p:attrName>
                                        </p:attrNameLst>
                                      </p:cBhvr>
                                      <p:to>
                                        <p:strVal val="visible"/>
                                      </p:to>
                                    </p:set>
                                    <p:animEffect transition="in" filter="strips(downRight)">
                                      <p:cBhvr>
                                        <p:cTn id="32" dur="500"/>
                                        <p:tgtEl>
                                          <p:spTgt spid="4219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21952"/>
                                        </p:tgtEl>
                                        <p:attrNameLst>
                                          <p:attrName>style.visibility</p:attrName>
                                        </p:attrNameLst>
                                      </p:cBhvr>
                                      <p:to>
                                        <p:strVal val="visible"/>
                                      </p:to>
                                    </p:set>
                                    <p:animEffect transition="in" filter="strips(downRight)">
                                      <p:cBhvr>
                                        <p:cTn id="37" dur="500"/>
                                        <p:tgtEl>
                                          <p:spTgt spid="4219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422119"/>
                                        </p:tgtEl>
                                        <p:attrNameLst>
                                          <p:attrName>style.visibility</p:attrName>
                                        </p:attrNameLst>
                                      </p:cBhvr>
                                      <p:to>
                                        <p:strVal val="visible"/>
                                      </p:to>
                                    </p:set>
                                    <p:animEffect transition="in" filter="strips(downRight)">
                                      <p:cBhvr>
                                        <p:cTn id="42" dur="500"/>
                                        <p:tgtEl>
                                          <p:spTgt spid="4221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nodeType="clickEffect">
                                  <p:stCondLst>
                                    <p:cond delay="0"/>
                                  </p:stCondLst>
                                  <p:childTnLst>
                                    <p:set>
                                      <p:cBhvr>
                                        <p:cTn id="46" dur="1" fill="hold">
                                          <p:stCondLst>
                                            <p:cond delay="0"/>
                                          </p:stCondLst>
                                        </p:cTn>
                                        <p:tgtEl>
                                          <p:spTgt spid="422180"/>
                                        </p:tgtEl>
                                        <p:attrNameLst>
                                          <p:attrName>style.visibility</p:attrName>
                                        </p:attrNameLst>
                                      </p:cBhvr>
                                      <p:to>
                                        <p:strVal val="visible"/>
                                      </p:to>
                                    </p:set>
                                    <p:animEffect transition="in" filter="strips(downLeft)">
                                      <p:cBhvr>
                                        <p:cTn id="47" dur="500"/>
                                        <p:tgtEl>
                                          <p:spTgt spid="422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51" grpId="0" autoUpdateAnimBg="0"/>
      <p:bldP spid="42195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5053" name="Object 93">
            <a:extLst>
              <a:ext uri="{FF2B5EF4-FFF2-40B4-BE49-F238E27FC236}">
                <a16:creationId xmlns:a16="http://schemas.microsoft.com/office/drawing/2014/main" id="{78317B87-331A-45B1-BA97-E2080D73A4AB}"/>
              </a:ext>
            </a:extLst>
          </p:cNvPr>
          <p:cNvGraphicFramePr>
            <a:graphicFrameLocks noChangeAspect="1"/>
          </p:cNvGraphicFramePr>
          <p:nvPr/>
        </p:nvGraphicFramePr>
        <p:xfrm>
          <a:off x="142875" y="1484313"/>
          <a:ext cx="8713788" cy="5543550"/>
        </p:xfrm>
        <a:graphic>
          <a:graphicData uri="http://schemas.openxmlformats.org/presentationml/2006/ole">
            <mc:AlternateContent xmlns:mc="http://schemas.openxmlformats.org/markup-compatibility/2006">
              <mc:Choice xmlns:v="urn:schemas-microsoft-com:vml" Requires="v">
                <p:oleObj spid="_x0000_s425060" name="图片" r:id="rId3" imgW="5588212" imgH="3548200" progId="Word.Picture.8">
                  <p:embed/>
                </p:oleObj>
              </mc:Choice>
              <mc:Fallback>
                <p:oleObj name="图片" r:id="rId3" imgW="5588212" imgH="3548200" progId="Word.Picture.8">
                  <p:embed/>
                  <p:pic>
                    <p:nvPicPr>
                      <p:cNvPr id="0" name="Object 93"/>
                      <p:cNvPicPr>
                        <a:picLocks noChangeAspect="1" noChangeArrowheads="1"/>
                      </p:cNvPicPr>
                      <p:nvPr/>
                    </p:nvPicPr>
                    <p:blipFill>
                      <a:blip r:embed="rId4">
                        <a:extLst>
                          <a:ext uri="{28A0092B-C50C-407E-A947-70E740481C1C}">
                            <a14:useLocalDpi xmlns:a14="http://schemas.microsoft.com/office/drawing/2010/main" val="0"/>
                          </a:ext>
                        </a:extLst>
                      </a:blip>
                      <a:srcRect t="-1340"/>
                      <a:stretch>
                        <a:fillRect/>
                      </a:stretch>
                    </p:blipFill>
                    <p:spPr bwMode="auto">
                      <a:xfrm>
                        <a:off x="142875" y="1484313"/>
                        <a:ext cx="8713788" cy="554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66" name="Rectangle 6">
            <a:extLst>
              <a:ext uri="{FF2B5EF4-FFF2-40B4-BE49-F238E27FC236}">
                <a16:creationId xmlns:a16="http://schemas.microsoft.com/office/drawing/2014/main" id="{8CB831FF-D2AA-4145-AA5A-1E035AC39812}"/>
              </a:ext>
            </a:extLst>
          </p:cNvPr>
          <p:cNvSpPr>
            <a:spLocks noChangeArrowheads="1"/>
          </p:cNvSpPr>
          <p:nvPr/>
        </p:nvSpPr>
        <p:spPr bwMode="auto">
          <a:xfrm>
            <a:off x="395288" y="404813"/>
            <a:ext cx="712946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r>
              <a:rPr lang="en-US" altLang="zh-CN" sz="2800">
                <a:solidFill>
                  <a:schemeClr val="accent2"/>
                </a:solidFill>
                <a:latin typeface="Times New Roman" panose="02020603050405020304" pitchFamily="18" charset="0"/>
                <a:sym typeface="Symbol" panose="05050102010706020507" pitchFamily="18" charset="2"/>
              </a:rPr>
              <a:t>7.2.5</a:t>
            </a:r>
            <a:r>
              <a:rPr lang="en-US" altLang="zh-CN" sz="2800">
                <a:solidFill>
                  <a:schemeClr val="accent2"/>
                </a:solidFill>
                <a:latin typeface="Times New Roman" panose="02020603050405020304" pitchFamily="18" charset="0"/>
              </a:rPr>
              <a:t>  RAM</a:t>
            </a:r>
            <a:r>
              <a:rPr lang="zh-CN" altLang="en-US" sz="2800">
                <a:solidFill>
                  <a:schemeClr val="accent2"/>
                </a:solidFill>
                <a:latin typeface="Times New Roman" panose="02020603050405020304" pitchFamily="18" charset="0"/>
              </a:rPr>
              <a:t>应用举例</a:t>
            </a:r>
            <a:r>
              <a:rPr lang="en-US" altLang="zh-CN" sz="2800">
                <a:solidFill>
                  <a:schemeClr val="accent2"/>
                </a:solidFill>
                <a:latin typeface="Times New Roman" panose="02020603050405020304" pitchFamily="18" charset="0"/>
              </a:rPr>
              <a:t>—LED</a:t>
            </a:r>
            <a:r>
              <a:rPr lang="zh-CN" altLang="en-US" sz="2800">
                <a:solidFill>
                  <a:schemeClr val="accent2"/>
                </a:solidFill>
                <a:latin typeface="Times New Roman" panose="02020603050405020304" pitchFamily="18" charset="0"/>
              </a:rPr>
              <a:t>点阵显示屏</a:t>
            </a:r>
          </a:p>
        </p:txBody>
      </p:sp>
      <p:sp>
        <p:nvSpPr>
          <p:cNvPr id="425055" name="AutoShape 95">
            <a:extLst>
              <a:ext uri="{FF2B5EF4-FFF2-40B4-BE49-F238E27FC236}">
                <a16:creationId xmlns:a16="http://schemas.microsoft.com/office/drawing/2014/main" id="{180E634F-C6C7-46ED-978E-EB27B0AC6AA3}"/>
              </a:ext>
            </a:extLst>
          </p:cNvPr>
          <p:cNvSpPr>
            <a:spLocks noChangeArrowheads="1"/>
          </p:cNvSpPr>
          <p:nvPr/>
        </p:nvSpPr>
        <p:spPr bwMode="auto">
          <a:xfrm>
            <a:off x="6624638" y="5192713"/>
            <a:ext cx="2303462" cy="1189037"/>
          </a:xfrm>
          <a:prstGeom prst="wedgeRoundRectCallout">
            <a:avLst>
              <a:gd name="adj1" fmla="val -53861"/>
              <a:gd name="adj2" fmla="val -82579"/>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a:solidFill>
                  <a:srgbClr val="000066"/>
                </a:solidFill>
                <a:latin typeface="Tahoma" panose="020B0604030504040204" pitchFamily="34" charset="0"/>
                <a:ea typeface="楷体_GB2312" pitchFamily="49" charset="-122"/>
              </a:rPr>
              <a:t>计数器控制译码器</a:t>
            </a:r>
            <a:r>
              <a:rPr kumimoji="1" lang="en-US" altLang="zh-CN" sz="2400">
                <a:solidFill>
                  <a:srgbClr val="000066"/>
                </a:solidFill>
                <a:latin typeface="Tahoma" panose="020B0604030504040204" pitchFamily="34" charset="0"/>
                <a:ea typeface="楷体_GB2312" pitchFamily="49" charset="-122"/>
              </a:rPr>
              <a:t>32</a:t>
            </a:r>
            <a:r>
              <a:rPr kumimoji="1" lang="zh-CN" altLang="en-US" sz="2400">
                <a:solidFill>
                  <a:srgbClr val="000066"/>
                </a:solidFill>
                <a:latin typeface="Tahoma" panose="020B0604030504040204" pitchFamily="34" charset="0"/>
                <a:ea typeface="楷体_GB2312" pitchFamily="49" charset="-122"/>
              </a:rPr>
              <a:t>个输出依次为低电平</a:t>
            </a:r>
            <a:endParaRPr kumimoji="1" lang="zh-CN" altLang="en-US" sz="2400">
              <a:solidFill>
                <a:srgbClr val="000066"/>
              </a:solidFill>
              <a:latin typeface="Times New Roman" panose="02020603050405020304" pitchFamily="18" charset="0"/>
              <a:ea typeface="楷体_GB2312" pitchFamily="49" charset="-122"/>
            </a:endParaRPr>
          </a:p>
          <a:p>
            <a:endParaRPr kumimoji="1" lang="en-US" altLang="zh-CN" sz="2400">
              <a:solidFill>
                <a:srgbClr val="000066"/>
              </a:solidFill>
              <a:latin typeface="Tahoma" panose="020B0604030504040204" pitchFamily="34" charset="0"/>
              <a:ea typeface="楷体_GB2312" pitchFamily="49" charset="-122"/>
            </a:endParaRPr>
          </a:p>
        </p:txBody>
      </p:sp>
      <p:sp>
        <p:nvSpPr>
          <p:cNvPr id="425056" name="AutoShape 96">
            <a:extLst>
              <a:ext uri="{FF2B5EF4-FFF2-40B4-BE49-F238E27FC236}">
                <a16:creationId xmlns:a16="http://schemas.microsoft.com/office/drawing/2014/main" id="{95595E3A-14D5-4577-99D8-0207F5A7FC4D}"/>
              </a:ext>
            </a:extLst>
          </p:cNvPr>
          <p:cNvSpPr>
            <a:spLocks noChangeArrowheads="1"/>
          </p:cNvSpPr>
          <p:nvPr/>
        </p:nvSpPr>
        <p:spPr bwMode="auto">
          <a:xfrm>
            <a:off x="7416800" y="2349500"/>
            <a:ext cx="1727200" cy="1189038"/>
          </a:xfrm>
          <a:prstGeom prst="wedgeRoundRectCallout">
            <a:avLst>
              <a:gd name="adj1" fmla="val -79690"/>
              <a:gd name="adj2" fmla="val 79773"/>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a:solidFill>
                  <a:srgbClr val="000066"/>
                </a:solidFill>
                <a:latin typeface="Tahoma" panose="020B0604030504040204" pitchFamily="34" charset="0"/>
                <a:ea typeface="楷体_GB2312" pitchFamily="49" charset="-122"/>
              </a:rPr>
              <a:t>显示屏</a:t>
            </a:r>
          </a:p>
          <a:p>
            <a:r>
              <a:rPr kumimoji="1" lang="zh-CN" altLang="en-US" sz="2400">
                <a:solidFill>
                  <a:srgbClr val="000066"/>
                </a:solidFill>
                <a:latin typeface="Tahoma" panose="020B0604030504040204" pitchFamily="34" charset="0"/>
                <a:ea typeface="楷体_GB2312" pitchFamily="49" charset="-122"/>
              </a:rPr>
              <a:t>逐列扫描</a:t>
            </a:r>
            <a:endParaRPr kumimoji="1" lang="zh-CN" altLang="en-US" sz="2400">
              <a:solidFill>
                <a:srgbClr val="000066"/>
              </a:solidFill>
              <a:latin typeface="Times New Roman" panose="02020603050405020304" pitchFamily="18" charset="0"/>
              <a:ea typeface="楷体_GB2312" pitchFamily="49" charset="-122"/>
            </a:endParaRPr>
          </a:p>
          <a:p>
            <a:endParaRPr kumimoji="1" lang="en-US" altLang="zh-CN" sz="2400">
              <a:solidFill>
                <a:srgbClr val="000066"/>
              </a:solidFill>
              <a:latin typeface="Tahoma" panose="020B0604030504040204" pitchFamily="34" charset="0"/>
              <a:ea typeface="楷体_GB2312" pitchFamily="49" charset="-122"/>
            </a:endParaRPr>
          </a:p>
        </p:txBody>
      </p:sp>
      <p:sp>
        <p:nvSpPr>
          <p:cNvPr id="425057" name="AutoShape 97">
            <a:extLst>
              <a:ext uri="{FF2B5EF4-FFF2-40B4-BE49-F238E27FC236}">
                <a16:creationId xmlns:a16="http://schemas.microsoft.com/office/drawing/2014/main" id="{E095E805-C2B3-4EA2-A8E6-A2D7FBBB0B66}"/>
              </a:ext>
            </a:extLst>
          </p:cNvPr>
          <p:cNvSpPr>
            <a:spLocks noChangeArrowheads="1"/>
          </p:cNvSpPr>
          <p:nvPr/>
        </p:nvSpPr>
        <p:spPr bwMode="auto">
          <a:xfrm>
            <a:off x="3455988" y="4005263"/>
            <a:ext cx="1979612" cy="1800225"/>
          </a:xfrm>
          <a:prstGeom prst="wedgeRoundRectCallout">
            <a:avLst>
              <a:gd name="adj1" fmla="val -78148"/>
              <a:gd name="adj2" fmla="val -47532"/>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a:solidFill>
                  <a:srgbClr val="000066"/>
                </a:solidFill>
                <a:latin typeface="Tahoma" panose="020B0604030504040204" pitchFamily="34" charset="0"/>
                <a:ea typeface="楷体_GB2312" pitchFamily="49" charset="-122"/>
              </a:rPr>
              <a:t>存储显示的数据，需要发光存</a:t>
            </a:r>
            <a:r>
              <a:rPr kumimoji="1" lang="en-US" altLang="zh-CN" sz="2400">
                <a:solidFill>
                  <a:srgbClr val="000066"/>
                </a:solidFill>
                <a:latin typeface="Tahoma" panose="020B0604030504040204" pitchFamily="34" charset="0"/>
                <a:ea typeface="楷体_GB2312" pitchFamily="49" charset="-122"/>
              </a:rPr>
              <a:t>1</a:t>
            </a:r>
            <a:r>
              <a:rPr kumimoji="1" lang="zh-CN" altLang="en-US" sz="2400">
                <a:solidFill>
                  <a:srgbClr val="000066"/>
                </a:solidFill>
                <a:latin typeface="Tahoma" panose="020B0604030504040204" pitchFamily="34" charset="0"/>
                <a:ea typeface="楷体_GB2312" pitchFamily="49" charset="-122"/>
              </a:rPr>
              <a:t>，否则存</a:t>
            </a:r>
            <a:r>
              <a:rPr kumimoji="1" lang="en-US" altLang="zh-CN" sz="2400">
                <a:solidFill>
                  <a:srgbClr val="000066"/>
                </a:solidFill>
                <a:latin typeface="Tahoma" panose="020B0604030504040204" pitchFamily="34" charset="0"/>
                <a:ea typeface="楷体_GB2312" pitchFamily="49" charset="-122"/>
              </a:rPr>
              <a:t>0</a:t>
            </a:r>
            <a:r>
              <a:rPr kumimoji="1" lang="zh-CN" altLang="en-US" sz="2400">
                <a:solidFill>
                  <a:srgbClr val="000066"/>
                </a:solidFill>
                <a:latin typeface="Tahoma" panose="020B0604030504040204" pitchFamily="34" charset="0"/>
                <a:ea typeface="楷体_GB2312" pitchFamily="49" charset="-122"/>
              </a:rPr>
              <a:t>。</a:t>
            </a:r>
            <a:endParaRPr kumimoji="1" lang="zh-CN" altLang="en-US" sz="2400">
              <a:solidFill>
                <a:srgbClr val="000066"/>
              </a:solidFill>
              <a:latin typeface="Times New Roman" panose="02020603050405020304" pitchFamily="18" charset="0"/>
              <a:ea typeface="楷体_GB2312" pitchFamily="49" charset="-122"/>
            </a:endParaRPr>
          </a:p>
          <a:p>
            <a:endParaRPr kumimoji="1" lang="en-US" altLang="zh-CN" sz="2400">
              <a:solidFill>
                <a:srgbClr val="000066"/>
              </a:solidFill>
              <a:latin typeface="Tahoma" panose="020B0604030504040204" pitchFamily="34" charset="0"/>
              <a:ea typeface="楷体_GB2312" pitchFamily="49" charset="-122"/>
            </a:endParaRPr>
          </a:p>
        </p:txBody>
      </p:sp>
      <p:sp>
        <p:nvSpPr>
          <p:cNvPr id="425058" name="AutoShape 98">
            <a:extLst>
              <a:ext uri="{FF2B5EF4-FFF2-40B4-BE49-F238E27FC236}">
                <a16:creationId xmlns:a16="http://schemas.microsoft.com/office/drawing/2014/main" id="{AE1EE639-4820-4A5B-8155-72E9B272A818}"/>
              </a:ext>
            </a:extLst>
          </p:cNvPr>
          <p:cNvSpPr>
            <a:spLocks noChangeArrowheads="1"/>
          </p:cNvSpPr>
          <p:nvPr/>
        </p:nvSpPr>
        <p:spPr bwMode="auto">
          <a:xfrm>
            <a:off x="611188" y="1052513"/>
            <a:ext cx="2016125" cy="1331912"/>
          </a:xfrm>
          <a:prstGeom prst="wedgeRoundRectCallout">
            <a:avLst>
              <a:gd name="adj1" fmla="val 60708"/>
              <a:gd name="adj2" fmla="val 68713"/>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a:solidFill>
                  <a:srgbClr val="000066"/>
                </a:solidFill>
                <a:latin typeface="Tahoma" panose="020B0604030504040204" pitchFamily="34" charset="0"/>
                <a:ea typeface="楷体_GB2312" pitchFamily="49" charset="-122"/>
              </a:rPr>
              <a:t>通过该缓冲器输入</a:t>
            </a:r>
            <a:r>
              <a:rPr kumimoji="1" lang="en-US" altLang="zh-CN" sz="2400">
                <a:solidFill>
                  <a:srgbClr val="000066"/>
                </a:solidFill>
                <a:latin typeface="Tahoma" panose="020B0604030504040204" pitchFamily="34" charset="0"/>
                <a:ea typeface="楷体_GB2312" pitchFamily="49" charset="-122"/>
              </a:rPr>
              <a:t>RAM</a:t>
            </a:r>
            <a:r>
              <a:rPr kumimoji="1" lang="zh-CN" altLang="en-US" sz="2400">
                <a:solidFill>
                  <a:srgbClr val="000066"/>
                </a:solidFill>
                <a:latin typeface="Tahoma" panose="020B0604030504040204" pitchFamily="34" charset="0"/>
                <a:ea typeface="楷体_GB2312" pitchFamily="49" charset="-122"/>
              </a:rPr>
              <a:t>新的数据</a:t>
            </a:r>
            <a:endParaRPr kumimoji="1" lang="zh-CN" altLang="en-US" sz="2400">
              <a:solidFill>
                <a:srgbClr val="000066"/>
              </a:solidFill>
              <a:latin typeface="Times New Roman" panose="02020603050405020304" pitchFamily="18" charset="0"/>
              <a:ea typeface="楷体_GB2312" pitchFamily="49" charset="-122"/>
            </a:endParaRPr>
          </a:p>
          <a:p>
            <a:endParaRPr kumimoji="1" lang="en-US" altLang="zh-CN" sz="2400">
              <a:solidFill>
                <a:srgbClr val="000066"/>
              </a:solidFill>
              <a:latin typeface="Tahoma" panose="020B0604030504040204" pitchFamily="34" charset="0"/>
              <a:ea typeface="楷体_GB2312" pitchFamily="49" charset="-122"/>
            </a:endParaRPr>
          </a:p>
        </p:txBody>
      </p:sp>
      <p:sp>
        <p:nvSpPr>
          <p:cNvPr id="425059" name="AutoShape 99">
            <a:extLst>
              <a:ext uri="{FF2B5EF4-FFF2-40B4-BE49-F238E27FC236}">
                <a16:creationId xmlns:a16="http://schemas.microsoft.com/office/drawing/2014/main" id="{BC008BEF-6FD4-4C6D-B564-E51BB7284F5D}"/>
              </a:ext>
            </a:extLst>
          </p:cNvPr>
          <p:cNvSpPr>
            <a:spLocks noChangeArrowheads="1"/>
          </p:cNvSpPr>
          <p:nvPr/>
        </p:nvSpPr>
        <p:spPr bwMode="auto">
          <a:xfrm>
            <a:off x="0" y="3789363"/>
            <a:ext cx="2303463" cy="2376487"/>
          </a:xfrm>
          <a:prstGeom prst="wedgeRoundRectCallout">
            <a:avLst>
              <a:gd name="adj1" fmla="val 74810"/>
              <a:gd name="adj2" fmla="val 54542"/>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zh-CN" altLang="en-US" sz="2400">
                <a:solidFill>
                  <a:srgbClr val="000066"/>
                </a:solidFill>
                <a:latin typeface="Tahoma" panose="020B0604030504040204" pitchFamily="34" charset="0"/>
                <a:ea typeface="楷体_GB2312" pitchFamily="49" charset="-122"/>
              </a:rPr>
              <a:t>正常时，由计数器产生</a:t>
            </a:r>
            <a:r>
              <a:rPr kumimoji="1" lang="en-US" altLang="zh-CN" sz="2400">
                <a:solidFill>
                  <a:srgbClr val="000066"/>
                </a:solidFill>
                <a:latin typeface="Tahoma" panose="020B0604030504040204" pitchFamily="34" charset="0"/>
                <a:ea typeface="楷体_GB2312" pitchFamily="49" charset="-122"/>
              </a:rPr>
              <a:t>RAM</a:t>
            </a:r>
            <a:r>
              <a:rPr kumimoji="1" lang="zh-CN" altLang="en-US" sz="2400">
                <a:solidFill>
                  <a:srgbClr val="000066"/>
                </a:solidFill>
                <a:latin typeface="Tahoma" panose="020B0604030504040204" pitchFamily="34" charset="0"/>
                <a:ea typeface="楷体_GB2312" pitchFamily="49" charset="-122"/>
              </a:rPr>
              <a:t>地址，更新</a:t>
            </a:r>
            <a:r>
              <a:rPr kumimoji="1" lang="en-US" altLang="zh-CN" sz="2400">
                <a:solidFill>
                  <a:srgbClr val="000066"/>
                </a:solidFill>
                <a:latin typeface="Tahoma" panose="020B0604030504040204" pitchFamily="34" charset="0"/>
                <a:ea typeface="楷体_GB2312" pitchFamily="49" charset="-122"/>
              </a:rPr>
              <a:t>RAM</a:t>
            </a:r>
            <a:r>
              <a:rPr kumimoji="1" lang="zh-CN" altLang="en-US" sz="2400">
                <a:solidFill>
                  <a:srgbClr val="000066"/>
                </a:solidFill>
                <a:latin typeface="Tahoma" panose="020B0604030504040204" pitchFamily="34" charset="0"/>
                <a:ea typeface="楷体_GB2312" pitchFamily="49" charset="-122"/>
              </a:rPr>
              <a:t>数据时，选择外部地址。</a:t>
            </a:r>
            <a:endParaRPr kumimoji="1" lang="zh-CN" altLang="en-US" sz="2400">
              <a:solidFill>
                <a:srgbClr val="000066"/>
              </a:solidFill>
              <a:latin typeface="Times New Roman" panose="02020603050405020304" pitchFamily="18" charset="0"/>
              <a:ea typeface="楷体_GB2312" pitchFamily="49" charset="-122"/>
            </a:endParaRPr>
          </a:p>
          <a:p>
            <a:pPr algn="l"/>
            <a:endParaRPr kumimoji="1" lang="en-US" altLang="zh-CN" sz="2400">
              <a:solidFill>
                <a:srgbClr val="000066"/>
              </a:solidFill>
              <a:latin typeface="Tahoma" panose="020B0604030504040204" pitchFamily="34"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25056"/>
                                        </p:tgtEl>
                                        <p:attrNameLst>
                                          <p:attrName>style.visibility</p:attrName>
                                        </p:attrNameLst>
                                      </p:cBhvr>
                                      <p:to>
                                        <p:strVal val="visible"/>
                                      </p:to>
                                    </p:set>
                                    <p:animEffect transition="in" filter="wipe(right)">
                                      <p:cBhvr>
                                        <p:cTn id="7" dur="500"/>
                                        <p:tgtEl>
                                          <p:spTgt spid="425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25055"/>
                                        </p:tgtEl>
                                        <p:attrNameLst>
                                          <p:attrName>style.visibility</p:attrName>
                                        </p:attrNameLst>
                                      </p:cBhvr>
                                      <p:to>
                                        <p:strVal val="visible"/>
                                      </p:to>
                                    </p:set>
                                    <p:animEffect transition="in" filter="wipe(right)">
                                      <p:cBhvr>
                                        <p:cTn id="12" dur="500"/>
                                        <p:tgtEl>
                                          <p:spTgt spid="425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25057"/>
                                        </p:tgtEl>
                                        <p:attrNameLst>
                                          <p:attrName>style.visibility</p:attrName>
                                        </p:attrNameLst>
                                      </p:cBhvr>
                                      <p:to>
                                        <p:strVal val="visible"/>
                                      </p:to>
                                    </p:set>
                                    <p:animEffect transition="in" filter="wipe(right)">
                                      <p:cBhvr>
                                        <p:cTn id="17" dur="500"/>
                                        <p:tgtEl>
                                          <p:spTgt spid="4250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25058"/>
                                        </p:tgtEl>
                                        <p:attrNameLst>
                                          <p:attrName>style.visibility</p:attrName>
                                        </p:attrNameLst>
                                      </p:cBhvr>
                                      <p:to>
                                        <p:strVal val="visible"/>
                                      </p:to>
                                    </p:set>
                                    <p:animEffect transition="in" filter="wipe(right)">
                                      <p:cBhvr>
                                        <p:cTn id="22" dur="500"/>
                                        <p:tgtEl>
                                          <p:spTgt spid="4250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425059"/>
                                        </p:tgtEl>
                                        <p:attrNameLst>
                                          <p:attrName>style.visibility</p:attrName>
                                        </p:attrNameLst>
                                      </p:cBhvr>
                                      <p:to>
                                        <p:strVal val="visible"/>
                                      </p:to>
                                    </p:set>
                                    <p:animEffect transition="in" filter="wipe(right)">
                                      <p:cBhvr>
                                        <p:cTn id="27" dur="500"/>
                                        <p:tgtEl>
                                          <p:spTgt spid="42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055" grpId="0" animBg="1"/>
      <p:bldP spid="425056" grpId="0" animBg="1"/>
      <p:bldP spid="425057" grpId="0" animBg="1"/>
      <p:bldP spid="425058" grpId="0" animBg="1"/>
      <p:bldP spid="4250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44" name="Rectangle 20">
            <a:extLst>
              <a:ext uri="{FF2B5EF4-FFF2-40B4-BE49-F238E27FC236}">
                <a16:creationId xmlns:a16="http://schemas.microsoft.com/office/drawing/2014/main" id="{06CB9A0F-F823-4507-BC2B-249500845762}"/>
              </a:ext>
            </a:extLst>
          </p:cNvPr>
          <p:cNvSpPr>
            <a:spLocks noChangeArrowheads="1"/>
          </p:cNvSpPr>
          <p:nvPr/>
        </p:nvSpPr>
        <p:spPr bwMode="auto">
          <a:xfrm>
            <a:off x="647700" y="549275"/>
            <a:ext cx="7380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r>
              <a:rPr lang="en-US" altLang="zh-CN" sz="2500">
                <a:solidFill>
                  <a:schemeClr val="accent2"/>
                </a:solidFill>
                <a:latin typeface="Times New Roman" panose="02020603050405020304" pitchFamily="18" charset="0"/>
              </a:rPr>
              <a:t>7.2 </a:t>
            </a:r>
            <a:r>
              <a:rPr lang="zh-CN" altLang="en-US" sz="2500">
                <a:solidFill>
                  <a:schemeClr val="accent2"/>
                </a:solidFill>
                <a:latin typeface="Times New Roman" panose="02020603050405020304" pitchFamily="18" charset="0"/>
              </a:rPr>
              <a:t>随机存取存储器（</a:t>
            </a:r>
            <a:r>
              <a:rPr lang="en-US" altLang="zh-CN" sz="2500">
                <a:solidFill>
                  <a:schemeClr val="accent2"/>
                </a:solidFill>
                <a:latin typeface="Times New Roman" panose="02020603050405020304" pitchFamily="18" charset="0"/>
              </a:rPr>
              <a:t>RAM</a:t>
            </a:r>
            <a:r>
              <a:rPr lang="zh-CN" altLang="en-US" sz="2500">
                <a:solidFill>
                  <a:schemeClr val="accent2"/>
                </a:solidFill>
                <a:latin typeface="Times New Roman" panose="02020603050405020304" pitchFamily="18" charset="0"/>
              </a:rPr>
              <a:t>）</a:t>
            </a:r>
          </a:p>
        </p:txBody>
      </p:sp>
      <p:graphicFrame>
        <p:nvGraphicFramePr>
          <p:cNvPr id="385045" name="Object 21">
            <a:extLst>
              <a:ext uri="{FF2B5EF4-FFF2-40B4-BE49-F238E27FC236}">
                <a16:creationId xmlns:a16="http://schemas.microsoft.com/office/drawing/2014/main" id="{2B5BFA48-FC29-42C5-A264-B36672AC0562}"/>
              </a:ext>
            </a:extLst>
          </p:cNvPr>
          <p:cNvGraphicFramePr>
            <a:graphicFrameLocks noChangeAspect="1"/>
          </p:cNvGraphicFramePr>
          <p:nvPr/>
        </p:nvGraphicFramePr>
        <p:xfrm>
          <a:off x="4248150" y="1700213"/>
          <a:ext cx="4048125" cy="4441825"/>
        </p:xfrm>
        <a:graphic>
          <a:graphicData uri="http://schemas.openxmlformats.org/presentationml/2006/ole">
            <mc:AlternateContent xmlns:mc="http://schemas.openxmlformats.org/markup-compatibility/2006">
              <mc:Choice xmlns:v="urn:schemas-microsoft-com:vml" Requires="v">
                <p:oleObj spid="_x0000_s385113" name="图片" r:id="rId5" imgW="3105000" imgH="3429000" progId="Word.Picture.8">
                  <p:embed/>
                </p:oleObj>
              </mc:Choice>
              <mc:Fallback>
                <p:oleObj name="图片" r:id="rId5" imgW="3105000" imgH="3429000" progId="Word.Picture.8">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8150" y="1700213"/>
                        <a:ext cx="4048125" cy="444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46" name="Rectangle 22">
            <a:extLst>
              <a:ext uri="{FF2B5EF4-FFF2-40B4-BE49-F238E27FC236}">
                <a16:creationId xmlns:a16="http://schemas.microsoft.com/office/drawing/2014/main" id="{90A5E81D-B0BC-4434-8B3F-0D3E3A6BD209}"/>
              </a:ext>
            </a:extLst>
          </p:cNvPr>
          <p:cNvSpPr>
            <a:spLocks noChangeArrowheads="1"/>
          </p:cNvSpPr>
          <p:nvPr/>
        </p:nvSpPr>
        <p:spPr bwMode="auto">
          <a:xfrm>
            <a:off x="468313" y="1316038"/>
            <a:ext cx="6084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r>
              <a:rPr lang="en-US" altLang="zh-CN" sz="2400">
                <a:solidFill>
                  <a:schemeClr val="accent2"/>
                </a:solidFill>
                <a:latin typeface="Times New Roman" panose="02020603050405020304" pitchFamily="18" charset="0"/>
              </a:rPr>
              <a:t>7.2.1 </a:t>
            </a:r>
            <a:r>
              <a:rPr lang="zh-CN" altLang="en-US" sz="2400">
                <a:solidFill>
                  <a:schemeClr val="accent2"/>
                </a:solidFill>
                <a:latin typeface="Times New Roman" panose="02020603050405020304" pitchFamily="18" charset="0"/>
              </a:rPr>
              <a:t>静态随机存取存储器</a:t>
            </a:r>
            <a:r>
              <a:rPr lang="en-US" altLang="zh-CN" sz="2400">
                <a:solidFill>
                  <a:schemeClr val="accent2"/>
                </a:solidFill>
                <a:latin typeface="Times New Roman" panose="02020603050405020304" pitchFamily="18" charset="0"/>
              </a:rPr>
              <a:t>(SRAM)</a:t>
            </a:r>
          </a:p>
        </p:txBody>
      </p:sp>
      <p:sp>
        <p:nvSpPr>
          <p:cNvPr id="385047" name="Rectangle 23">
            <a:extLst>
              <a:ext uri="{FF2B5EF4-FFF2-40B4-BE49-F238E27FC236}">
                <a16:creationId xmlns:a16="http://schemas.microsoft.com/office/drawing/2014/main" id="{23293363-4E46-44AA-94BB-8C7E6B62324F}"/>
              </a:ext>
            </a:extLst>
          </p:cNvPr>
          <p:cNvSpPr>
            <a:spLocks noChangeArrowheads="1"/>
          </p:cNvSpPr>
          <p:nvPr/>
        </p:nvSpPr>
        <p:spPr bwMode="auto">
          <a:xfrm>
            <a:off x="395288" y="1952625"/>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r>
              <a:rPr lang="en-US" altLang="zh-CN" sz="2400">
                <a:solidFill>
                  <a:srgbClr val="000066"/>
                </a:solidFill>
                <a:latin typeface="Times New Roman" panose="02020603050405020304" pitchFamily="18" charset="0"/>
              </a:rPr>
              <a:t>1. SRAM </a:t>
            </a:r>
            <a:r>
              <a:rPr lang="zh-CN" altLang="en-US" sz="2400">
                <a:solidFill>
                  <a:srgbClr val="000066"/>
                </a:solidFill>
                <a:latin typeface="Times New Roman" panose="02020603050405020304" pitchFamily="18" charset="0"/>
              </a:rPr>
              <a:t>的基本结构及输出</a:t>
            </a:r>
          </a:p>
        </p:txBody>
      </p:sp>
      <p:sp>
        <p:nvSpPr>
          <p:cNvPr id="385048" name="Rectangle 24">
            <a:extLst>
              <a:ext uri="{FF2B5EF4-FFF2-40B4-BE49-F238E27FC236}">
                <a16:creationId xmlns:a16="http://schemas.microsoft.com/office/drawing/2014/main" id="{678D03E9-F418-40F9-B929-165C2ED3ED9E}"/>
              </a:ext>
            </a:extLst>
          </p:cNvPr>
          <p:cNvSpPr>
            <a:spLocks noChangeArrowheads="1"/>
          </p:cNvSpPr>
          <p:nvPr/>
        </p:nvSpPr>
        <p:spPr bwMode="auto">
          <a:xfrm>
            <a:off x="6011863" y="2636838"/>
            <a:ext cx="2197100" cy="1404937"/>
          </a:xfrm>
          <a:prstGeom prst="rect">
            <a:avLst/>
          </a:prstGeom>
          <a:noFill/>
          <a:ln w="19050">
            <a:solidFill>
              <a:srgbClr val="CC0099"/>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5049" name="Rectangle 25">
            <a:extLst>
              <a:ext uri="{FF2B5EF4-FFF2-40B4-BE49-F238E27FC236}">
                <a16:creationId xmlns:a16="http://schemas.microsoft.com/office/drawing/2014/main" id="{3A2A3C5A-6519-4A98-81F7-F155C604AFD1}"/>
              </a:ext>
            </a:extLst>
          </p:cNvPr>
          <p:cNvSpPr>
            <a:spLocks noChangeArrowheads="1"/>
          </p:cNvSpPr>
          <p:nvPr/>
        </p:nvSpPr>
        <p:spPr bwMode="auto">
          <a:xfrm>
            <a:off x="4284663" y="4184650"/>
            <a:ext cx="4464050" cy="1620838"/>
          </a:xfrm>
          <a:prstGeom prst="rect">
            <a:avLst/>
          </a:prstGeom>
          <a:noFill/>
          <a:ln w="19050">
            <a:solidFill>
              <a:schemeClr val="accent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385050" name="Group 26">
            <a:extLst>
              <a:ext uri="{FF2B5EF4-FFF2-40B4-BE49-F238E27FC236}">
                <a16:creationId xmlns:a16="http://schemas.microsoft.com/office/drawing/2014/main" id="{C1A6A5FC-EAF8-4D0A-BB19-DA7AE3D937B6}"/>
              </a:ext>
            </a:extLst>
          </p:cNvPr>
          <p:cNvGrpSpPr>
            <a:grpSpLocks/>
          </p:cNvGrpSpPr>
          <p:nvPr/>
        </p:nvGrpSpPr>
        <p:grpSpPr bwMode="auto">
          <a:xfrm>
            <a:off x="4968875" y="1917700"/>
            <a:ext cx="3132138" cy="2087563"/>
            <a:chOff x="2971" y="1412"/>
            <a:chExt cx="1973" cy="1315"/>
          </a:xfrm>
        </p:grpSpPr>
        <p:sp>
          <p:nvSpPr>
            <p:cNvPr id="385051" name="Line 27">
              <a:extLst>
                <a:ext uri="{FF2B5EF4-FFF2-40B4-BE49-F238E27FC236}">
                  <a16:creationId xmlns:a16="http://schemas.microsoft.com/office/drawing/2014/main" id="{50ABF356-D1BC-4313-BB77-012B685280A9}"/>
                </a:ext>
              </a:extLst>
            </p:cNvPr>
            <p:cNvSpPr>
              <a:spLocks noChangeShapeType="1"/>
            </p:cNvSpPr>
            <p:nvPr/>
          </p:nvSpPr>
          <p:spPr bwMode="auto">
            <a:xfrm>
              <a:off x="2971" y="1430"/>
              <a:ext cx="1973" cy="0"/>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2" name="Line 28">
              <a:extLst>
                <a:ext uri="{FF2B5EF4-FFF2-40B4-BE49-F238E27FC236}">
                  <a16:creationId xmlns:a16="http://schemas.microsoft.com/office/drawing/2014/main" id="{EE78E7A8-89DC-409D-B716-3FE8FAD559D7}"/>
                </a:ext>
              </a:extLst>
            </p:cNvPr>
            <p:cNvSpPr>
              <a:spLocks noChangeShapeType="1"/>
            </p:cNvSpPr>
            <p:nvPr/>
          </p:nvSpPr>
          <p:spPr bwMode="auto">
            <a:xfrm>
              <a:off x="3600" y="1838"/>
              <a:ext cx="1276" cy="0"/>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3" name="Line 29">
              <a:extLst>
                <a:ext uri="{FF2B5EF4-FFF2-40B4-BE49-F238E27FC236}">
                  <a16:creationId xmlns:a16="http://schemas.microsoft.com/office/drawing/2014/main" id="{B9093AC5-1C74-4C4F-AABC-8C4EE3A53336}"/>
                </a:ext>
              </a:extLst>
            </p:cNvPr>
            <p:cNvSpPr>
              <a:spLocks noChangeShapeType="1"/>
            </p:cNvSpPr>
            <p:nvPr/>
          </p:nvSpPr>
          <p:spPr bwMode="auto">
            <a:xfrm>
              <a:off x="2971" y="1412"/>
              <a:ext cx="0" cy="1296"/>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4" name="Line 30">
              <a:extLst>
                <a:ext uri="{FF2B5EF4-FFF2-40B4-BE49-F238E27FC236}">
                  <a16:creationId xmlns:a16="http://schemas.microsoft.com/office/drawing/2014/main" id="{5DAFF62E-1B54-4F11-86A4-51F3457E5484}"/>
                </a:ext>
              </a:extLst>
            </p:cNvPr>
            <p:cNvSpPr>
              <a:spLocks noChangeShapeType="1"/>
            </p:cNvSpPr>
            <p:nvPr/>
          </p:nvSpPr>
          <p:spPr bwMode="auto">
            <a:xfrm>
              <a:off x="2971" y="2727"/>
              <a:ext cx="606" cy="0"/>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5" name="Line 31">
              <a:extLst>
                <a:ext uri="{FF2B5EF4-FFF2-40B4-BE49-F238E27FC236}">
                  <a16:creationId xmlns:a16="http://schemas.microsoft.com/office/drawing/2014/main" id="{66D892EB-7130-410E-9757-FAD68057FB66}"/>
                </a:ext>
              </a:extLst>
            </p:cNvPr>
            <p:cNvSpPr>
              <a:spLocks noChangeShapeType="1"/>
            </p:cNvSpPr>
            <p:nvPr/>
          </p:nvSpPr>
          <p:spPr bwMode="auto">
            <a:xfrm>
              <a:off x="3588" y="1856"/>
              <a:ext cx="0" cy="852"/>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6" name="Line 32">
              <a:extLst>
                <a:ext uri="{FF2B5EF4-FFF2-40B4-BE49-F238E27FC236}">
                  <a16:creationId xmlns:a16="http://schemas.microsoft.com/office/drawing/2014/main" id="{19E022EE-7021-41E0-98BF-8D3573319DAC}"/>
                </a:ext>
              </a:extLst>
            </p:cNvPr>
            <p:cNvSpPr>
              <a:spLocks noChangeShapeType="1"/>
            </p:cNvSpPr>
            <p:nvPr/>
          </p:nvSpPr>
          <p:spPr bwMode="auto">
            <a:xfrm>
              <a:off x="4921" y="1412"/>
              <a:ext cx="0" cy="426"/>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58" name="Group 34">
            <a:extLst>
              <a:ext uri="{FF2B5EF4-FFF2-40B4-BE49-F238E27FC236}">
                <a16:creationId xmlns:a16="http://schemas.microsoft.com/office/drawing/2014/main" id="{3B0ED96F-E2CF-4739-BA50-200C04E0C5E9}"/>
              </a:ext>
            </a:extLst>
          </p:cNvPr>
          <p:cNvGrpSpPr>
            <a:grpSpLocks/>
          </p:cNvGrpSpPr>
          <p:nvPr/>
        </p:nvGrpSpPr>
        <p:grpSpPr bwMode="auto">
          <a:xfrm>
            <a:off x="992188" y="2663825"/>
            <a:ext cx="2643187" cy="481013"/>
            <a:chOff x="204" y="1842"/>
            <a:chExt cx="1665" cy="303"/>
          </a:xfrm>
        </p:grpSpPr>
        <p:grpSp>
          <p:nvGrpSpPr>
            <p:cNvPr id="385059" name="Group 35">
              <a:extLst>
                <a:ext uri="{FF2B5EF4-FFF2-40B4-BE49-F238E27FC236}">
                  <a16:creationId xmlns:a16="http://schemas.microsoft.com/office/drawing/2014/main" id="{BA2F9E78-805C-4D59-980E-A8230B84382E}"/>
                </a:ext>
              </a:extLst>
            </p:cNvPr>
            <p:cNvGrpSpPr>
              <a:grpSpLocks/>
            </p:cNvGrpSpPr>
            <p:nvPr/>
          </p:nvGrpSpPr>
          <p:grpSpPr bwMode="auto">
            <a:xfrm>
              <a:off x="204" y="1842"/>
              <a:ext cx="1134" cy="303"/>
              <a:chOff x="567" y="1827"/>
              <a:chExt cx="1134" cy="303"/>
            </a:xfrm>
          </p:grpSpPr>
          <p:grpSp>
            <p:nvGrpSpPr>
              <p:cNvPr id="385060" name="Group 36">
                <a:extLst>
                  <a:ext uri="{FF2B5EF4-FFF2-40B4-BE49-F238E27FC236}">
                    <a16:creationId xmlns:a16="http://schemas.microsoft.com/office/drawing/2014/main" id="{A5BC93F3-394F-4D81-9482-D87F5CFDFC46}"/>
                  </a:ext>
                </a:extLst>
              </p:cNvPr>
              <p:cNvGrpSpPr>
                <a:grpSpLocks/>
              </p:cNvGrpSpPr>
              <p:nvPr/>
            </p:nvGrpSpPr>
            <p:grpSpPr bwMode="auto">
              <a:xfrm>
                <a:off x="567" y="1827"/>
                <a:ext cx="420" cy="288"/>
                <a:chOff x="825" y="2201"/>
                <a:chExt cx="420" cy="288"/>
              </a:xfrm>
            </p:grpSpPr>
            <p:sp>
              <p:nvSpPr>
                <p:cNvPr id="385061" name="Rectangle 37">
                  <a:extLst>
                    <a:ext uri="{FF2B5EF4-FFF2-40B4-BE49-F238E27FC236}">
                      <a16:creationId xmlns:a16="http://schemas.microsoft.com/office/drawing/2014/main" id="{99BADEEB-22E9-44EA-8E6A-A538625678B6}"/>
                    </a:ext>
                  </a:extLst>
                </p:cNvPr>
                <p:cNvSpPr>
                  <a:spLocks noChangeArrowheads="1"/>
                </p:cNvSpPr>
                <p:nvPr/>
              </p:nvSpPr>
              <p:spPr bwMode="auto">
                <a:xfrm>
                  <a:off x="825" y="2201"/>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tx2"/>
                      </a:solidFill>
                      <a:latin typeface="Times New Roman" panose="02020603050405020304" pitchFamily="18" charset="0"/>
                      <a:ea typeface="楷体_GB2312" pitchFamily="49" charset="-122"/>
                    </a:rPr>
                    <a:t>CE</a:t>
                  </a:r>
                  <a:r>
                    <a:rPr lang="en-US" altLang="zh-CN" sz="2400" i="1">
                      <a:solidFill>
                        <a:srgbClr val="FF3300"/>
                      </a:solidFill>
                      <a:latin typeface="Times New Roman" panose="02020603050405020304" pitchFamily="18" charset="0"/>
                      <a:ea typeface="楷体_GB2312" pitchFamily="49" charset="-122"/>
                    </a:rPr>
                    <a:t> </a:t>
                  </a:r>
                </a:p>
              </p:txBody>
            </p:sp>
            <p:sp>
              <p:nvSpPr>
                <p:cNvPr id="385062" name="Line 38">
                  <a:extLst>
                    <a:ext uri="{FF2B5EF4-FFF2-40B4-BE49-F238E27FC236}">
                      <a16:creationId xmlns:a16="http://schemas.microsoft.com/office/drawing/2014/main" id="{BAE0CE83-2B7E-482D-916F-BA9E1AED0759}"/>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63" name="Group 39">
                <a:extLst>
                  <a:ext uri="{FF2B5EF4-FFF2-40B4-BE49-F238E27FC236}">
                    <a16:creationId xmlns:a16="http://schemas.microsoft.com/office/drawing/2014/main" id="{CB2DC566-F4DB-4690-9C7E-89F321C7D9C8}"/>
                  </a:ext>
                </a:extLst>
              </p:cNvPr>
              <p:cNvGrpSpPr>
                <a:grpSpLocks/>
              </p:cNvGrpSpPr>
              <p:nvPr/>
            </p:nvGrpSpPr>
            <p:grpSpPr bwMode="auto">
              <a:xfrm>
                <a:off x="1270" y="1827"/>
                <a:ext cx="431" cy="288"/>
                <a:chOff x="825" y="2201"/>
                <a:chExt cx="431" cy="288"/>
              </a:xfrm>
            </p:grpSpPr>
            <p:sp>
              <p:nvSpPr>
                <p:cNvPr id="385064" name="Rectangle 40">
                  <a:extLst>
                    <a:ext uri="{FF2B5EF4-FFF2-40B4-BE49-F238E27FC236}">
                      <a16:creationId xmlns:a16="http://schemas.microsoft.com/office/drawing/2014/main" id="{7F4C8030-05AB-4030-8B83-3F4D4EA01194}"/>
                    </a:ext>
                  </a:extLst>
                </p:cNvPr>
                <p:cNvSpPr>
                  <a:spLocks noChangeArrowheads="1"/>
                </p:cNvSpPr>
                <p:nvPr/>
              </p:nvSpPr>
              <p:spPr bwMode="auto">
                <a:xfrm>
                  <a:off x="825" y="2201"/>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tx2"/>
                      </a:solidFill>
                      <a:latin typeface="Times New Roman" panose="02020603050405020304" pitchFamily="18" charset="0"/>
                      <a:ea typeface="楷体_GB2312" pitchFamily="49" charset="-122"/>
                    </a:rPr>
                    <a:t>OE</a:t>
                  </a:r>
                  <a:r>
                    <a:rPr lang="en-US" altLang="zh-CN" sz="2400">
                      <a:solidFill>
                        <a:srgbClr val="FF3300"/>
                      </a:solidFill>
                      <a:latin typeface="Times New Roman" panose="02020603050405020304" pitchFamily="18" charset="0"/>
                      <a:ea typeface="楷体_GB2312" pitchFamily="49" charset="-122"/>
                    </a:rPr>
                    <a:t> </a:t>
                  </a:r>
                </a:p>
              </p:txBody>
            </p:sp>
            <p:sp>
              <p:nvSpPr>
                <p:cNvPr id="385065" name="Line 41">
                  <a:extLst>
                    <a:ext uri="{FF2B5EF4-FFF2-40B4-BE49-F238E27FC236}">
                      <a16:creationId xmlns:a16="http://schemas.microsoft.com/office/drawing/2014/main" id="{602A2662-BE3E-4B03-B79F-E5A9154D40A3}"/>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066" name="Rectangle 42">
                <a:extLst>
                  <a:ext uri="{FF2B5EF4-FFF2-40B4-BE49-F238E27FC236}">
                    <a16:creationId xmlns:a16="http://schemas.microsoft.com/office/drawing/2014/main" id="{4CF6A583-5FC1-447C-B5AC-AE5A3BD4C7F1}"/>
                  </a:ext>
                </a:extLst>
              </p:cNvPr>
              <p:cNvSpPr>
                <a:spLocks noChangeArrowheads="1"/>
              </p:cNvSpPr>
              <p:nvPr/>
            </p:nvSpPr>
            <p:spPr bwMode="auto">
              <a:xfrm>
                <a:off x="907" y="184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i="1">
                    <a:solidFill>
                      <a:schemeClr val="folHlink"/>
                    </a:solidFill>
                    <a:latin typeface="Times New Roman" panose="02020603050405020304" pitchFamily="18" charset="0"/>
                    <a:ea typeface="楷体_GB2312" pitchFamily="49" charset="-122"/>
                  </a:rPr>
                  <a:t>WE</a:t>
                </a:r>
                <a:r>
                  <a:rPr lang="en-US" altLang="zh-CN" sz="2400">
                    <a:solidFill>
                      <a:schemeClr val="folHlink"/>
                    </a:solidFill>
                    <a:latin typeface="Times New Roman" panose="02020603050405020304" pitchFamily="18" charset="0"/>
                    <a:ea typeface="楷体_GB2312" pitchFamily="49" charset="-122"/>
                  </a:rPr>
                  <a:t> </a:t>
                </a:r>
              </a:p>
            </p:txBody>
          </p:sp>
          <p:sp>
            <p:nvSpPr>
              <p:cNvPr id="385067" name="Line 43">
                <a:extLst>
                  <a:ext uri="{FF2B5EF4-FFF2-40B4-BE49-F238E27FC236}">
                    <a16:creationId xmlns:a16="http://schemas.microsoft.com/office/drawing/2014/main" id="{64FCB66D-473B-415A-9EFE-3AEA299CFBD8}"/>
                  </a:ext>
                </a:extLst>
              </p:cNvPr>
              <p:cNvSpPr>
                <a:spLocks noChangeShapeType="1"/>
              </p:cNvSpPr>
              <p:nvPr/>
            </p:nvSpPr>
            <p:spPr bwMode="auto">
              <a:xfrm>
                <a:off x="984" y="1865"/>
                <a:ext cx="263"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068" name="Rectangle 44">
              <a:extLst>
                <a:ext uri="{FF2B5EF4-FFF2-40B4-BE49-F238E27FC236}">
                  <a16:creationId xmlns:a16="http://schemas.microsoft.com/office/drawing/2014/main" id="{B5FD73CA-6431-4897-90DE-2DC833A2B977}"/>
                </a:ext>
              </a:extLst>
            </p:cNvPr>
            <p:cNvSpPr>
              <a:spLocks noChangeArrowheads="1"/>
            </p:cNvSpPr>
            <p:nvPr/>
          </p:nvSpPr>
          <p:spPr bwMode="auto">
            <a:xfrm>
              <a:off x="1270" y="1847"/>
              <a:ext cx="5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anose="02020603050405020304" pitchFamily="18" charset="0"/>
                </a:rPr>
                <a:t>=1XX</a:t>
              </a:r>
            </a:p>
          </p:txBody>
        </p:sp>
      </p:grpSp>
      <p:sp>
        <p:nvSpPr>
          <p:cNvPr id="385069" name="Rectangle 45">
            <a:extLst>
              <a:ext uri="{FF2B5EF4-FFF2-40B4-BE49-F238E27FC236}">
                <a16:creationId xmlns:a16="http://schemas.microsoft.com/office/drawing/2014/main" id="{ECC3F0C5-CE00-440A-83AD-1FE1DF341617}"/>
              </a:ext>
            </a:extLst>
          </p:cNvPr>
          <p:cNvSpPr>
            <a:spLocks noChangeArrowheads="1"/>
          </p:cNvSpPr>
          <p:nvPr/>
        </p:nvSpPr>
        <p:spPr bwMode="auto">
          <a:xfrm>
            <a:off x="1927225" y="3059113"/>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folHlink"/>
                </a:solidFill>
                <a:latin typeface="Times New Roman" panose="02020603050405020304" pitchFamily="18" charset="0"/>
                <a:ea typeface="楷体_GB2312" pitchFamily="49" charset="-122"/>
              </a:rPr>
              <a:t>高阻</a:t>
            </a:r>
          </a:p>
        </p:txBody>
      </p:sp>
      <p:grpSp>
        <p:nvGrpSpPr>
          <p:cNvPr id="385070" name="Group 46">
            <a:extLst>
              <a:ext uri="{FF2B5EF4-FFF2-40B4-BE49-F238E27FC236}">
                <a16:creationId xmlns:a16="http://schemas.microsoft.com/office/drawing/2014/main" id="{FDF38F65-E15E-4E98-AFB8-668582A2BAC3}"/>
              </a:ext>
            </a:extLst>
          </p:cNvPr>
          <p:cNvGrpSpPr>
            <a:grpSpLocks/>
          </p:cNvGrpSpPr>
          <p:nvPr/>
        </p:nvGrpSpPr>
        <p:grpSpPr bwMode="auto">
          <a:xfrm>
            <a:off x="935038" y="4787900"/>
            <a:ext cx="2574925" cy="481013"/>
            <a:chOff x="181" y="2500"/>
            <a:chExt cx="1622" cy="303"/>
          </a:xfrm>
        </p:grpSpPr>
        <p:grpSp>
          <p:nvGrpSpPr>
            <p:cNvPr id="385071" name="Group 47">
              <a:extLst>
                <a:ext uri="{FF2B5EF4-FFF2-40B4-BE49-F238E27FC236}">
                  <a16:creationId xmlns:a16="http://schemas.microsoft.com/office/drawing/2014/main" id="{C4B58481-FB4A-42DF-8BC5-FF41E3457BF6}"/>
                </a:ext>
              </a:extLst>
            </p:cNvPr>
            <p:cNvGrpSpPr>
              <a:grpSpLocks/>
            </p:cNvGrpSpPr>
            <p:nvPr/>
          </p:nvGrpSpPr>
          <p:grpSpPr bwMode="auto">
            <a:xfrm>
              <a:off x="181" y="2500"/>
              <a:ext cx="1134" cy="303"/>
              <a:chOff x="567" y="1827"/>
              <a:chExt cx="1134" cy="303"/>
            </a:xfrm>
          </p:grpSpPr>
          <p:grpSp>
            <p:nvGrpSpPr>
              <p:cNvPr id="385072" name="Group 48">
                <a:extLst>
                  <a:ext uri="{FF2B5EF4-FFF2-40B4-BE49-F238E27FC236}">
                    <a16:creationId xmlns:a16="http://schemas.microsoft.com/office/drawing/2014/main" id="{EDBF4EC0-AC10-447F-9E5B-66EC83550666}"/>
                  </a:ext>
                </a:extLst>
              </p:cNvPr>
              <p:cNvGrpSpPr>
                <a:grpSpLocks/>
              </p:cNvGrpSpPr>
              <p:nvPr/>
            </p:nvGrpSpPr>
            <p:grpSpPr bwMode="auto">
              <a:xfrm>
                <a:off x="567" y="1827"/>
                <a:ext cx="420" cy="288"/>
                <a:chOff x="825" y="2201"/>
                <a:chExt cx="420" cy="288"/>
              </a:xfrm>
            </p:grpSpPr>
            <p:sp>
              <p:nvSpPr>
                <p:cNvPr id="385073" name="Rectangle 49">
                  <a:extLst>
                    <a:ext uri="{FF2B5EF4-FFF2-40B4-BE49-F238E27FC236}">
                      <a16:creationId xmlns:a16="http://schemas.microsoft.com/office/drawing/2014/main" id="{A3DAA662-BF0F-4CC3-8120-619DC5FA4A6E}"/>
                    </a:ext>
                  </a:extLst>
                </p:cNvPr>
                <p:cNvSpPr>
                  <a:spLocks noChangeArrowheads="1"/>
                </p:cNvSpPr>
                <p:nvPr/>
              </p:nvSpPr>
              <p:spPr bwMode="auto">
                <a:xfrm>
                  <a:off x="825" y="2201"/>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tx2"/>
                      </a:solidFill>
                      <a:latin typeface="Times New Roman" panose="02020603050405020304" pitchFamily="18" charset="0"/>
                      <a:ea typeface="楷体_GB2312" pitchFamily="49" charset="-122"/>
                    </a:rPr>
                    <a:t>CE</a:t>
                  </a:r>
                  <a:r>
                    <a:rPr lang="en-US" altLang="zh-CN" sz="2400">
                      <a:solidFill>
                        <a:srgbClr val="FF3300"/>
                      </a:solidFill>
                      <a:latin typeface="Times New Roman" panose="02020603050405020304" pitchFamily="18" charset="0"/>
                      <a:ea typeface="楷体_GB2312" pitchFamily="49" charset="-122"/>
                    </a:rPr>
                    <a:t> </a:t>
                  </a:r>
                </a:p>
              </p:txBody>
            </p:sp>
            <p:sp>
              <p:nvSpPr>
                <p:cNvPr id="385074" name="Line 50">
                  <a:extLst>
                    <a:ext uri="{FF2B5EF4-FFF2-40B4-BE49-F238E27FC236}">
                      <a16:creationId xmlns:a16="http://schemas.microsoft.com/office/drawing/2014/main" id="{EEFFD9BC-4DDF-40C5-8F9B-955D007F8EA5}"/>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75" name="Group 51">
                <a:extLst>
                  <a:ext uri="{FF2B5EF4-FFF2-40B4-BE49-F238E27FC236}">
                    <a16:creationId xmlns:a16="http://schemas.microsoft.com/office/drawing/2014/main" id="{ADDDC0D3-D252-4B60-998A-31D27D865A3E}"/>
                  </a:ext>
                </a:extLst>
              </p:cNvPr>
              <p:cNvGrpSpPr>
                <a:grpSpLocks/>
              </p:cNvGrpSpPr>
              <p:nvPr/>
            </p:nvGrpSpPr>
            <p:grpSpPr bwMode="auto">
              <a:xfrm>
                <a:off x="1270" y="1827"/>
                <a:ext cx="431" cy="288"/>
                <a:chOff x="825" y="2201"/>
                <a:chExt cx="431" cy="288"/>
              </a:xfrm>
            </p:grpSpPr>
            <p:sp>
              <p:nvSpPr>
                <p:cNvPr id="385076" name="Rectangle 52">
                  <a:extLst>
                    <a:ext uri="{FF2B5EF4-FFF2-40B4-BE49-F238E27FC236}">
                      <a16:creationId xmlns:a16="http://schemas.microsoft.com/office/drawing/2014/main" id="{7F7CFE5B-BECB-4B01-97B5-CB1608D1EA6C}"/>
                    </a:ext>
                  </a:extLst>
                </p:cNvPr>
                <p:cNvSpPr>
                  <a:spLocks noChangeArrowheads="1"/>
                </p:cNvSpPr>
                <p:nvPr/>
              </p:nvSpPr>
              <p:spPr bwMode="auto">
                <a:xfrm>
                  <a:off x="825" y="2201"/>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tx2"/>
                      </a:solidFill>
                      <a:latin typeface="Times New Roman" panose="02020603050405020304" pitchFamily="18" charset="0"/>
                      <a:ea typeface="楷体_GB2312" pitchFamily="49" charset="-122"/>
                    </a:rPr>
                    <a:t>OE</a:t>
                  </a:r>
                  <a:r>
                    <a:rPr lang="en-US" altLang="zh-CN" sz="2400">
                      <a:solidFill>
                        <a:srgbClr val="FF3300"/>
                      </a:solidFill>
                      <a:latin typeface="Times New Roman" panose="02020603050405020304" pitchFamily="18" charset="0"/>
                      <a:ea typeface="楷体_GB2312" pitchFamily="49" charset="-122"/>
                    </a:rPr>
                    <a:t> </a:t>
                  </a:r>
                </a:p>
              </p:txBody>
            </p:sp>
            <p:sp>
              <p:nvSpPr>
                <p:cNvPr id="385077" name="Line 53">
                  <a:extLst>
                    <a:ext uri="{FF2B5EF4-FFF2-40B4-BE49-F238E27FC236}">
                      <a16:creationId xmlns:a16="http://schemas.microsoft.com/office/drawing/2014/main" id="{77C748E0-D73A-4734-A14F-644194529209}"/>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078" name="Rectangle 54">
                <a:extLst>
                  <a:ext uri="{FF2B5EF4-FFF2-40B4-BE49-F238E27FC236}">
                    <a16:creationId xmlns:a16="http://schemas.microsoft.com/office/drawing/2014/main" id="{EA4D325E-02D6-4512-A734-2D817F9F4561}"/>
                  </a:ext>
                </a:extLst>
              </p:cNvPr>
              <p:cNvSpPr>
                <a:spLocks noChangeArrowheads="1"/>
              </p:cNvSpPr>
              <p:nvPr/>
            </p:nvSpPr>
            <p:spPr bwMode="auto">
              <a:xfrm>
                <a:off x="907" y="184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i="1">
                    <a:solidFill>
                      <a:schemeClr val="tx2"/>
                    </a:solidFill>
                    <a:latin typeface="Times New Roman" panose="02020603050405020304" pitchFamily="18" charset="0"/>
                    <a:ea typeface="楷体_GB2312" pitchFamily="49" charset="-122"/>
                  </a:rPr>
                  <a:t>WE</a:t>
                </a:r>
                <a:r>
                  <a:rPr lang="en-US" altLang="zh-CN" sz="2400">
                    <a:solidFill>
                      <a:srgbClr val="FF3300"/>
                    </a:solidFill>
                    <a:latin typeface="Times New Roman" panose="02020603050405020304" pitchFamily="18" charset="0"/>
                    <a:ea typeface="楷体_GB2312" pitchFamily="49" charset="-122"/>
                  </a:rPr>
                  <a:t> </a:t>
                </a:r>
              </a:p>
            </p:txBody>
          </p:sp>
          <p:sp>
            <p:nvSpPr>
              <p:cNvPr id="385079" name="Line 55">
                <a:extLst>
                  <a:ext uri="{FF2B5EF4-FFF2-40B4-BE49-F238E27FC236}">
                    <a16:creationId xmlns:a16="http://schemas.microsoft.com/office/drawing/2014/main" id="{AC99C4A3-3ED9-4271-8573-E5D7163E2FBD}"/>
                  </a:ext>
                </a:extLst>
              </p:cNvPr>
              <p:cNvSpPr>
                <a:spLocks noChangeShapeType="1"/>
              </p:cNvSpPr>
              <p:nvPr/>
            </p:nvSpPr>
            <p:spPr bwMode="auto">
              <a:xfrm>
                <a:off x="984" y="1865"/>
                <a:ext cx="263"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080" name="Rectangle 56">
              <a:extLst>
                <a:ext uri="{FF2B5EF4-FFF2-40B4-BE49-F238E27FC236}">
                  <a16:creationId xmlns:a16="http://schemas.microsoft.com/office/drawing/2014/main" id="{5BD085D6-C4DB-4F3D-BE14-46E97369666F}"/>
                </a:ext>
              </a:extLst>
            </p:cNvPr>
            <p:cNvSpPr>
              <a:spLocks noChangeArrowheads="1"/>
            </p:cNvSpPr>
            <p:nvPr/>
          </p:nvSpPr>
          <p:spPr bwMode="auto">
            <a:xfrm>
              <a:off x="1247" y="2505"/>
              <a:ext cx="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latin typeface="Times New Roman" panose="02020603050405020304" pitchFamily="18" charset="0"/>
                </a:rPr>
                <a:t>=</a:t>
              </a:r>
              <a:r>
                <a:rPr lang="en-US" altLang="zh-CN" sz="2400">
                  <a:solidFill>
                    <a:srgbClr val="000066"/>
                  </a:solidFill>
                  <a:latin typeface="Times New Roman" panose="02020603050405020304" pitchFamily="18" charset="0"/>
                </a:rPr>
                <a:t>00X</a:t>
              </a:r>
            </a:p>
          </p:txBody>
        </p:sp>
      </p:grpSp>
      <p:sp>
        <p:nvSpPr>
          <p:cNvPr id="385081" name="Rectangle 57">
            <a:extLst>
              <a:ext uri="{FF2B5EF4-FFF2-40B4-BE49-F238E27FC236}">
                <a16:creationId xmlns:a16="http://schemas.microsoft.com/office/drawing/2014/main" id="{C471202B-EEAA-45AE-8B9B-A0D5241C21EB}"/>
              </a:ext>
            </a:extLst>
          </p:cNvPr>
          <p:cNvSpPr>
            <a:spLocks noChangeArrowheads="1"/>
          </p:cNvSpPr>
          <p:nvPr/>
        </p:nvSpPr>
        <p:spPr bwMode="auto">
          <a:xfrm>
            <a:off x="1958975" y="52562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imes New Roman" panose="02020603050405020304" pitchFamily="18" charset="0"/>
                <a:ea typeface="楷体_GB2312" pitchFamily="49" charset="-122"/>
              </a:rPr>
              <a:t>输入</a:t>
            </a:r>
          </a:p>
        </p:txBody>
      </p:sp>
      <p:grpSp>
        <p:nvGrpSpPr>
          <p:cNvPr id="385082" name="Group 58">
            <a:extLst>
              <a:ext uri="{FF2B5EF4-FFF2-40B4-BE49-F238E27FC236}">
                <a16:creationId xmlns:a16="http://schemas.microsoft.com/office/drawing/2014/main" id="{4887E174-CBA5-477A-8632-A37BCA72857E}"/>
              </a:ext>
            </a:extLst>
          </p:cNvPr>
          <p:cNvGrpSpPr>
            <a:grpSpLocks/>
          </p:cNvGrpSpPr>
          <p:nvPr/>
        </p:nvGrpSpPr>
        <p:grpSpPr bwMode="auto">
          <a:xfrm>
            <a:off x="919163" y="3598863"/>
            <a:ext cx="2506662" cy="481012"/>
            <a:chOff x="181" y="3113"/>
            <a:chExt cx="1579" cy="303"/>
          </a:xfrm>
        </p:grpSpPr>
        <p:grpSp>
          <p:nvGrpSpPr>
            <p:cNvPr id="385083" name="Group 59">
              <a:extLst>
                <a:ext uri="{FF2B5EF4-FFF2-40B4-BE49-F238E27FC236}">
                  <a16:creationId xmlns:a16="http://schemas.microsoft.com/office/drawing/2014/main" id="{A8344F1F-DACC-41C7-A76A-B0FBE24D5B18}"/>
                </a:ext>
              </a:extLst>
            </p:cNvPr>
            <p:cNvGrpSpPr>
              <a:grpSpLocks/>
            </p:cNvGrpSpPr>
            <p:nvPr/>
          </p:nvGrpSpPr>
          <p:grpSpPr bwMode="auto">
            <a:xfrm>
              <a:off x="181" y="3113"/>
              <a:ext cx="1134" cy="303"/>
              <a:chOff x="567" y="1827"/>
              <a:chExt cx="1134" cy="303"/>
            </a:xfrm>
          </p:grpSpPr>
          <p:grpSp>
            <p:nvGrpSpPr>
              <p:cNvPr id="385084" name="Group 60">
                <a:extLst>
                  <a:ext uri="{FF2B5EF4-FFF2-40B4-BE49-F238E27FC236}">
                    <a16:creationId xmlns:a16="http://schemas.microsoft.com/office/drawing/2014/main" id="{A58B7E7B-652F-4DD3-8BB8-2AC983B59FD1}"/>
                  </a:ext>
                </a:extLst>
              </p:cNvPr>
              <p:cNvGrpSpPr>
                <a:grpSpLocks/>
              </p:cNvGrpSpPr>
              <p:nvPr/>
            </p:nvGrpSpPr>
            <p:grpSpPr bwMode="auto">
              <a:xfrm>
                <a:off x="567" y="1827"/>
                <a:ext cx="420" cy="288"/>
                <a:chOff x="825" y="2201"/>
                <a:chExt cx="420" cy="288"/>
              </a:xfrm>
            </p:grpSpPr>
            <p:sp>
              <p:nvSpPr>
                <p:cNvPr id="385085" name="Rectangle 61">
                  <a:extLst>
                    <a:ext uri="{FF2B5EF4-FFF2-40B4-BE49-F238E27FC236}">
                      <a16:creationId xmlns:a16="http://schemas.microsoft.com/office/drawing/2014/main" id="{38D57CB1-02A1-4877-9AD6-23812022D3D8}"/>
                    </a:ext>
                  </a:extLst>
                </p:cNvPr>
                <p:cNvSpPr>
                  <a:spLocks noChangeArrowheads="1"/>
                </p:cNvSpPr>
                <p:nvPr/>
              </p:nvSpPr>
              <p:spPr bwMode="auto">
                <a:xfrm>
                  <a:off x="825" y="2201"/>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tx2"/>
                      </a:solidFill>
                      <a:latin typeface="Times New Roman" panose="02020603050405020304" pitchFamily="18" charset="0"/>
                      <a:ea typeface="楷体_GB2312" pitchFamily="49" charset="-122"/>
                    </a:rPr>
                    <a:t>CE</a:t>
                  </a:r>
                  <a:r>
                    <a:rPr lang="en-US" altLang="zh-CN" sz="2400">
                      <a:solidFill>
                        <a:srgbClr val="FF3300"/>
                      </a:solidFill>
                      <a:latin typeface="Times New Roman" panose="02020603050405020304" pitchFamily="18" charset="0"/>
                      <a:ea typeface="楷体_GB2312" pitchFamily="49" charset="-122"/>
                    </a:rPr>
                    <a:t> </a:t>
                  </a:r>
                </a:p>
              </p:txBody>
            </p:sp>
            <p:sp>
              <p:nvSpPr>
                <p:cNvPr id="385086" name="Line 62">
                  <a:extLst>
                    <a:ext uri="{FF2B5EF4-FFF2-40B4-BE49-F238E27FC236}">
                      <a16:creationId xmlns:a16="http://schemas.microsoft.com/office/drawing/2014/main" id="{3AD52F70-9B24-43D2-90F8-250C6C4C362E}"/>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87" name="Group 63">
                <a:extLst>
                  <a:ext uri="{FF2B5EF4-FFF2-40B4-BE49-F238E27FC236}">
                    <a16:creationId xmlns:a16="http://schemas.microsoft.com/office/drawing/2014/main" id="{C047248D-B2A0-41E5-BFBA-C2DE2F469F36}"/>
                  </a:ext>
                </a:extLst>
              </p:cNvPr>
              <p:cNvGrpSpPr>
                <a:grpSpLocks/>
              </p:cNvGrpSpPr>
              <p:nvPr/>
            </p:nvGrpSpPr>
            <p:grpSpPr bwMode="auto">
              <a:xfrm>
                <a:off x="1270" y="1827"/>
                <a:ext cx="431" cy="288"/>
                <a:chOff x="825" y="2201"/>
                <a:chExt cx="431" cy="288"/>
              </a:xfrm>
            </p:grpSpPr>
            <p:sp>
              <p:nvSpPr>
                <p:cNvPr id="385088" name="Rectangle 64">
                  <a:extLst>
                    <a:ext uri="{FF2B5EF4-FFF2-40B4-BE49-F238E27FC236}">
                      <a16:creationId xmlns:a16="http://schemas.microsoft.com/office/drawing/2014/main" id="{8FCC9C50-9B2F-4B29-97EC-F0FE3BDA7231}"/>
                    </a:ext>
                  </a:extLst>
                </p:cNvPr>
                <p:cNvSpPr>
                  <a:spLocks noChangeArrowheads="1"/>
                </p:cNvSpPr>
                <p:nvPr/>
              </p:nvSpPr>
              <p:spPr bwMode="auto">
                <a:xfrm>
                  <a:off x="825" y="2201"/>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tx2"/>
                      </a:solidFill>
                      <a:latin typeface="Times New Roman" panose="02020603050405020304" pitchFamily="18" charset="0"/>
                      <a:ea typeface="楷体_GB2312" pitchFamily="49" charset="-122"/>
                    </a:rPr>
                    <a:t>OE</a:t>
                  </a:r>
                  <a:r>
                    <a:rPr lang="en-US" altLang="zh-CN" sz="2400">
                      <a:solidFill>
                        <a:srgbClr val="FF3300"/>
                      </a:solidFill>
                      <a:latin typeface="Times New Roman" panose="02020603050405020304" pitchFamily="18" charset="0"/>
                      <a:ea typeface="楷体_GB2312" pitchFamily="49" charset="-122"/>
                    </a:rPr>
                    <a:t> </a:t>
                  </a:r>
                </a:p>
              </p:txBody>
            </p:sp>
            <p:sp>
              <p:nvSpPr>
                <p:cNvPr id="385089" name="Line 65">
                  <a:extLst>
                    <a:ext uri="{FF2B5EF4-FFF2-40B4-BE49-F238E27FC236}">
                      <a16:creationId xmlns:a16="http://schemas.microsoft.com/office/drawing/2014/main" id="{D61EEFEF-8E0B-4EF1-BAF0-88BEA740C0E5}"/>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090" name="Rectangle 66">
                <a:extLst>
                  <a:ext uri="{FF2B5EF4-FFF2-40B4-BE49-F238E27FC236}">
                    <a16:creationId xmlns:a16="http://schemas.microsoft.com/office/drawing/2014/main" id="{E60B0343-8150-4392-8D33-989546DDEA8A}"/>
                  </a:ext>
                </a:extLst>
              </p:cNvPr>
              <p:cNvSpPr>
                <a:spLocks noChangeArrowheads="1"/>
              </p:cNvSpPr>
              <p:nvPr/>
            </p:nvSpPr>
            <p:spPr bwMode="auto">
              <a:xfrm>
                <a:off x="907" y="184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i="1">
                    <a:solidFill>
                      <a:schemeClr val="tx2"/>
                    </a:solidFill>
                    <a:latin typeface="Times New Roman" panose="02020603050405020304" pitchFamily="18" charset="0"/>
                    <a:ea typeface="楷体_GB2312" pitchFamily="49" charset="-122"/>
                  </a:rPr>
                  <a:t>WE</a:t>
                </a:r>
                <a:r>
                  <a:rPr lang="en-US" altLang="zh-CN" sz="2400">
                    <a:solidFill>
                      <a:srgbClr val="FF3300"/>
                    </a:solidFill>
                    <a:latin typeface="Times New Roman" panose="02020603050405020304" pitchFamily="18" charset="0"/>
                    <a:ea typeface="楷体_GB2312" pitchFamily="49" charset="-122"/>
                  </a:rPr>
                  <a:t> </a:t>
                </a:r>
              </a:p>
            </p:txBody>
          </p:sp>
          <p:sp>
            <p:nvSpPr>
              <p:cNvPr id="385091" name="Line 67">
                <a:extLst>
                  <a:ext uri="{FF2B5EF4-FFF2-40B4-BE49-F238E27FC236}">
                    <a16:creationId xmlns:a16="http://schemas.microsoft.com/office/drawing/2014/main" id="{A0305126-4C9A-4715-A37C-5F56894283C4}"/>
                  </a:ext>
                </a:extLst>
              </p:cNvPr>
              <p:cNvSpPr>
                <a:spLocks noChangeShapeType="1"/>
              </p:cNvSpPr>
              <p:nvPr/>
            </p:nvSpPr>
            <p:spPr bwMode="auto">
              <a:xfrm>
                <a:off x="984" y="1865"/>
                <a:ext cx="263"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092" name="Rectangle 68">
              <a:extLst>
                <a:ext uri="{FF2B5EF4-FFF2-40B4-BE49-F238E27FC236}">
                  <a16:creationId xmlns:a16="http://schemas.microsoft.com/office/drawing/2014/main" id="{D2314184-09EB-4532-9715-73FFDBACB5CC}"/>
                </a:ext>
              </a:extLst>
            </p:cNvPr>
            <p:cNvSpPr>
              <a:spLocks noChangeArrowheads="1"/>
            </p:cNvSpPr>
            <p:nvPr/>
          </p:nvSpPr>
          <p:spPr bwMode="auto">
            <a:xfrm>
              <a:off x="1247" y="3118"/>
              <a:ext cx="5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anose="02020603050405020304" pitchFamily="18" charset="0"/>
                </a:rPr>
                <a:t>=010</a:t>
              </a:r>
            </a:p>
          </p:txBody>
        </p:sp>
      </p:grpSp>
      <p:sp>
        <p:nvSpPr>
          <p:cNvPr id="385093" name="Rectangle 69">
            <a:extLst>
              <a:ext uri="{FF2B5EF4-FFF2-40B4-BE49-F238E27FC236}">
                <a16:creationId xmlns:a16="http://schemas.microsoft.com/office/drawing/2014/main" id="{F00D5BC5-BE97-4FAC-BEDB-9882DA380917}"/>
              </a:ext>
            </a:extLst>
          </p:cNvPr>
          <p:cNvSpPr>
            <a:spLocks noChangeArrowheads="1"/>
          </p:cNvSpPr>
          <p:nvPr/>
        </p:nvSpPr>
        <p:spPr bwMode="auto">
          <a:xfrm>
            <a:off x="1963738" y="41402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chemeClr val="folHlink"/>
                </a:solidFill>
                <a:latin typeface="Times New Roman" panose="02020603050405020304" pitchFamily="18" charset="0"/>
                <a:ea typeface="楷体_GB2312" pitchFamily="49" charset="-122"/>
              </a:rPr>
              <a:t>输出</a:t>
            </a:r>
          </a:p>
        </p:txBody>
      </p:sp>
      <p:grpSp>
        <p:nvGrpSpPr>
          <p:cNvPr id="385094" name="Group 70">
            <a:extLst>
              <a:ext uri="{FF2B5EF4-FFF2-40B4-BE49-F238E27FC236}">
                <a16:creationId xmlns:a16="http://schemas.microsoft.com/office/drawing/2014/main" id="{3CF7E898-9EAE-4359-A83D-ECAAC10A0D25}"/>
              </a:ext>
            </a:extLst>
          </p:cNvPr>
          <p:cNvGrpSpPr>
            <a:grpSpLocks/>
          </p:cNvGrpSpPr>
          <p:nvPr/>
        </p:nvGrpSpPr>
        <p:grpSpPr bwMode="auto">
          <a:xfrm>
            <a:off x="992188" y="5724525"/>
            <a:ext cx="2506662" cy="481013"/>
            <a:chOff x="204" y="3694"/>
            <a:chExt cx="1579" cy="303"/>
          </a:xfrm>
        </p:grpSpPr>
        <p:grpSp>
          <p:nvGrpSpPr>
            <p:cNvPr id="385095" name="Group 71">
              <a:extLst>
                <a:ext uri="{FF2B5EF4-FFF2-40B4-BE49-F238E27FC236}">
                  <a16:creationId xmlns:a16="http://schemas.microsoft.com/office/drawing/2014/main" id="{6C4421AB-CD1D-4572-A2BF-799F7DF4F301}"/>
                </a:ext>
              </a:extLst>
            </p:cNvPr>
            <p:cNvGrpSpPr>
              <a:grpSpLocks/>
            </p:cNvGrpSpPr>
            <p:nvPr/>
          </p:nvGrpSpPr>
          <p:grpSpPr bwMode="auto">
            <a:xfrm>
              <a:off x="204" y="3694"/>
              <a:ext cx="1134" cy="303"/>
              <a:chOff x="567" y="1827"/>
              <a:chExt cx="1134" cy="303"/>
            </a:xfrm>
          </p:grpSpPr>
          <p:grpSp>
            <p:nvGrpSpPr>
              <p:cNvPr id="385096" name="Group 72">
                <a:extLst>
                  <a:ext uri="{FF2B5EF4-FFF2-40B4-BE49-F238E27FC236}">
                    <a16:creationId xmlns:a16="http://schemas.microsoft.com/office/drawing/2014/main" id="{DCA48CF4-70CA-48BE-85D4-38A6F0322F69}"/>
                  </a:ext>
                </a:extLst>
              </p:cNvPr>
              <p:cNvGrpSpPr>
                <a:grpSpLocks/>
              </p:cNvGrpSpPr>
              <p:nvPr/>
            </p:nvGrpSpPr>
            <p:grpSpPr bwMode="auto">
              <a:xfrm>
                <a:off x="567" y="1827"/>
                <a:ext cx="420" cy="288"/>
                <a:chOff x="825" y="2201"/>
                <a:chExt cx="420" cy="288"/>
              </a:xfrm>
            </p:grpSpPr>
            <p:sp>
              <p:nvSpPr>
                <p:cNvPr id="385097" name="Rectangle 73">
                  <a:extLst>
                    <a:ext uri="{FF2B5EF4-FFF2-40B4-BE49-F238E27FC236}">
                      <a16:creationId xmlns:a16="http://schemas.microsoft.com/office/drawing/2014/main" id="{9DDC5DA5-1B1D-4743-8298-B711641281C8}"/>
                    </a:ext>
                  </a:extLst>
                </p:cNvPr>
                <p:cNvSpPr>
                  <a:spLocks noChangeArrowheads="1"/>
                </p:cNvSpPr>
                <p:nvPr/>
              </p:nvSpPr>
              <p:spPr bwMode="auto">
                <a:xfrm>
                  <a:off x="825" y="2201"/>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tx2"/>
                      </a:solidFill>
                      <a:latin typeface="Times New Roman" panose="02020603050405020304" pitchFamily="18" charset="0"/>
                      <a:ea typeface="楷体_GB2312" pitchFamily="49" charset="-122"/>
                    </a:rPr>
                    <a:t>CE</a:t>
                  </a:r>
                  <a:r>
                    <a:rPr lang="en-US" altLang="zh-CN" sz="2400">
                      <a:solidFill>
                        <a:srgbClr val="FF3300"/>
                      </a:solidFill>
                      <a:latin typeface="Times New Roman" panose="02020603050405020304" pitchFamily="18" charset="0"/>
                      <a:ea typeface="楷体_GB2312" pitchFamily="49" charset="-122"/>
                    </a:rPr>
                    <a:t> </a:t>
                  </a:r>
                </a:p>
              </p:txBody>
            </p:sp>
            <p:sp>
              <p:nvSpPr>
                <p:cNvPr id="385098" name="Line 74">
                  <a:extLst>
                    <a:ext uri="{FF2B5EF4-FFF2-40B4-BE49-F238E27FC236}">
                      <a16:creationId xmlns:a16="http://schemas.microsoft.com/office/drawing/2014/main" id="{B85B9595-C337-4176-B195-57ADA288E55A}"/>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99" name="Group 75">
                <a:extLst>
                  <a:ext uri="{FF2B5EF4-FFF2-40B4-BE49-F238E27FC236}">
                    <a16:creationId xmlns:a16="http://schemas.microsoft.com/office/drawing/2014/main" id="{A773CAC1-1E6D-4835-A254-5A2740EFDB6E}"/>
                  </a:ext>
                </a:extLst>
              </p:cNvPr>
              <p:cNvGrpSpPr>
                <a:grpSpLocks/>
              </p:cNvGrpSpPr>
              <p:nvPr/>
            </p:nvGrpSpPr>
            <p:grpSpPr bwMode="auto">
              <a:xfrm>
                <a:off x="1270" y="1827"/>
                <a:ext cx="431" cy="288"/>
                <a:chOff x="825" y="2201"/>
                <a:chExt cx="431" cy="288"/>
              </a:xfrm>
            </p:grpSpPr>
            <p:sp>
              <p:nvSpPr>
                <p:cNvPr id="385100" name="Rectangle 76">
                  <a:extLst>
                    <a:ext uri="{FF2B5EF4-FFF2-40B4-BE49-F238E27FC236}">
                      <a16:creationId xmlns:a16="http://schemas.microsoft.com/office/drawing/2014/main" id="{43852EF6-5577-47B6-9AF2-7C4A5CD25D7B}"/>
                    </a:ext>
                  </a:extLst>
                </p:cNvPr>
                <p:cNvSpPr>
                  <a:spLocks noChangeArrowheads="1"/>
                </p:cNvSpPr>
                <p:nvPr/>
              </p:nvSpPr>
              <p:spPr bwMode="auto">
                <a:xfrm>
                  <a:off x="825" y="2201"/>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tx2"/>
                      </a:solidFill>
                      <a:latin typeface="Times New Roman" panose="02020603050405020304" pitchFamily="18" charset="0"/>
                      <a:ea typeface="楷体_GB2312" pitchFamily="49" charset="-122"/>
                    </a:rPr>
                    <a:t>OE</a:t>
                  </a:r>
                  <a:r>
                    <a:rPr lang="en-US" altLang="zh-CN" sz="2400">
                      <a:solidFill>
                        <a:srgbClr val="FF3300"/>
                      </a:solidFill>
                      <a:latin typeface="Times New Roman" panose="02020603050405020304" pitchFamily="18" charset="0"/>
                      <a:ea typeface="楷体_GB2312" pitchFamily="49" charset="-122"/>
                    </a:rPr>
                    <a:t> </a:t>
                  </a:r>
                </a:p>
              </p:txBody>
            </p:sp>
            <p:sp>
              <p:nvSpPr>
                <p:cNvPr id="385101" name="Line 77">
                  <a:extLst>
                    <a:ext uri="{FF2B5EF4-FFF2-40B4-BE49-F238E27FC236}">
                      <a16:creationId xmlns:a16="http://schemas.microsoft.com/office/drawing/2014/main" id="{431B6927-5304-4CF9-BB7B-6FD1EE122D51}"/>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102" name="Rectangle 78">
                <a:extLst>
                  <a:ext uri="{FF2B5EF4-FFF2-40B4-BE49-F238E27FC236}">
                    <a16:creationId xmlns:a16="http://schemas.microsoft.com/office/drawing/2014/main" id="{0DC079B6-DA77-4567-A360-BC4DAE27F79F}"/>
                  </a:ext>
                </a:extLst>
              </p:cNvPr>
              <p:cNvSpPr>
                <a:spLocks noChangeArrowheads="1"/>
              </p:cNvSpPr>
              <p:nvPr/>
            </p:nvSpPr>
            <p:spPr bwMode="auto">
              <a:xfrm>
                <a:off x="907" y="184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i="1">
                    <a:solidFill>
                      <a:schemeClr val="tx2"/>
                    </a:solidFill>
                    <a:latin typeface="Times New Roman" panose="02020603050405020304" pitchFamily="18" charset="0"/>
                    <a:ea typeface="楷体_GB2312" pitchFamily="49" charset="-122"/>
                  </a:rPr>
                  <a:t>WE</a:t>
                </a:r>
                <a:r>
                  <a:rPr lang="en-US" altLang="zh-CN" sz="2400" i="1">
                    <a:solidFill>
                      <a:srgbClr val="FF3300"/>
                    </a:solidFill>
                    <a:latin typeface="Times New Roman" panose="02020603050405020304" pitchFamily="18" charset="0"/>
                    <a:ea typeface="楷体_GB2312" pitchFamily="49" charset="-122"/>
                  </a:rPr>
                  <a:t> </a:t>
                </a:r>
              </a:p>
            </p:txBody>
          </p:sp>
          <p:sp>
            <p:nvSpPr>
              <p:cNvPr id="385103" name="Line 79">
                <a:extLst>
                  <a:ext uri="{FF2B5EF4-FFF2-40B4-BE49-F238E27FC236}">
                    <a16:creationId xmlns:a16="http://schemas.microsoft.com/office/drawing/2014/main" id="{60C4DDB6-50BA-4F7D-BC70-088B52F86C13}"/>
                  </a:ext>
                </a:extLst>
              </p:cNvPr>
              <p:cNvSpPr>
                <a:spLocks noChangeShapeType="1"/>
              </p:cNvSpPr>
              <p:nvPr/>
            </p:nvSpPr>
            <p:spPr bwMode="auto">
              <a:xfrm>
                <a:off x="984" y="1865"/>
                <a:ext cx="263"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104" name="Rectangle 80">
              <a:extLst>
                <a:ext uri="{FF2B5EF4-FFF2-40B4-BE49-F238E27FC236}">
                  <a16:creationId xmlns:a16="http://schemas.microsoft.com/office/drawing/2014/main" id="{D68959A0-2573-492F-8F40-552A2800848D}"/>
                </a:ext>
              </a:extLst>
            </p:cNvPr>
            <p:cNvSpPr>
              <a:spLocks noChangeArrowheads="1"/>
            </p:cNvSpPr>
            <p:nvPr/>
          </p:nvSpPr>
          <p:spPr bwMode="auto">
            <a:xfrm>
              <a:off x="1270" y="3699"/>
              <a:ext cx="5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anose="02020603050405020304" pitchFamily="18" charset="0"/>
                </a:rPr>
                <a:t>=011</a:t>
              </a:r>
            </a:p>
          </p:txBody>
        </p:sp>
      </p:grpSp>
      <p:sp>
        <p:nvSpPr>
          <p:cNvPr id="385105" name="Rectangle 81">
            <a:extLst>
              <a:ext uri="{FF2B5EF4-FFF2-40B4-BE49-F238E27FC236}">
                <a16:creationId xmlns:a16="http://schemas.microsoft.com/office/drawing/2014/main" id="{3B355F1D-3382-451A-B65F-41386C94709E}"/>
              </a:ext>
            </a:extLst>
          </p:cNvPr>
          <p:cNvSpPr>
            <a:spLocks noChangeArrowheads="1"/>
          </p:cNvSpPr>
          <p:nvPr/>
        </p:nvSpPr>
        <p:spPr bwMode="auto">
          <a:xfrm>
            <a:off x="1676400" y="62484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imes New Roman" panose="02020603050405020304" pitchFamily="18" charset="0"/>
                <a:ea typeface="楷体_GB2312" pitchFamily="49" charset="-122"/>
              </a:rPr>
              <a:t>高阻</a:t>
            </a:r>
          </a:p>
        </p:txBody>
      </p:sp>
    </p:spTree>
  </p:cSld>
  <p:clrMapOvr>
    <a:masterClrMapping/>
  </p:clrMapOvr>
  <p:transition>
    <p:wipe dir="r"/>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5046"/>
                                        </p:tgtEl>
                                        <p:attrNameLst>
                                          <p:attrName>style.visibility</p:attrName>
                                        </p:attrNameLst>
                                      </p:cBhvr>
                                      <p:to>
                                        <p:strVal val="visible"/>
                                      </p:to>
                                    </p:set>
                                    <p:animEffect transition="in" filter="strips(downRight)">
                                      <p:cBhvr>
                                        <p:cTn id="7" dur="500"/>
                                        <p:tgtEl>
                                          <p:spTgt spid="3850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5047"/>
                                        </p:tgtEl>
                                        <p:attrNameLst>
                                          <p:attrName>style.visibility</p:attrName>
                                        </p:attrNameLst>
                                      </p:cBhvr>
                                      <p:to>
                                        <p:strVal val="visible"/>
                                      </p:to>
                                    </p:set>
                                    <p:animEffect transition="in" filter="strips(downRight)">
                                      <p:cBhvr>
                                        <p:cTn id="12" dur="500"/>
                                        <p:tgtEl>
                                          <p:spTgt spid="3850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5045"/>
                                        </p:tgtEl>
                                        <p:attrNameLst>
                                          <p:attrName>style.visibility</p:attrName>
                                        </p:attrNameLst>
                                      </p:cBhvr>
                                      <p:to>
                                        <p:strVal val="visible"/>
                                      </p:to>
                                    </p:set>
                                    <p:animEffect transition="in" filter="wipe(left)">
                                      <p:cBhvr>
                                        <p:cTn id="17" dur="500"/>
                                        <p:tgtEl>
                                          <p:spTgt spid="385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85050"/>
                                        </p:tgtEl>
                                        <p:attrNameLst>
                                          <p:attrName>style.visibility</p:attrName>
                                        </p:attrNameLst>
                                      </p:cBhvr>
                                      <p:to>
                                        <p:strVal val="visible"/>
                                      </p:to>
                                    </p:set>
                                    <p:animEffect transition="in" filter="box(in)">
                                      <p:cBhvr>
                                        <p:cTn id="22" dur="500"/>
                                        <p:tgtEl>
                                          <p:spTgt spid="3850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85048"/>
                                        </p:tgtEl>
                                        <p:attrNameLst>
                                          <p:attrName>style.visibility</p:attrName>
                                        </p:attrNameLst>
                                      </p:cBhvr>
                                      <p:to>
                                        <p:strVal val="visible"/>
                                      </p:to>
                                    </p:set>
                                    <p:animEffect transition="in" filter="box(in)">
                                      <p:cBhvr>
                                        <p:cTn id="27" dur="500"/>
                                        <p:tgtEl>
                                          <p:spTgt spid="3850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85049"/>
                                        </p:tgtEl>
                                        <p:attrNameLst>
                                          <p:attrName>style.visibility</p:attrName>
                                        </p:attrNameLst>
                                      </p:cBhvr>
                                      <p:to>
                                        <p:strVal val="visible"/>
                                      </p:to>
                                    </p:set>
                                    <p:animEffect transition="in" filter="box(in)">
                                      <p:cBhvr>
                                        <p:cTn id="32" dur="500"/>
                                        <p:tgtEl>
                                          <p:spTgt spid="3850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385058"/>
                                        </p:tgtEl>
                                        <p:attrNameLst>
                                          <p:attrName>style.visibility</p:attrName>
                                        </p:attrNameLst>
                                      </p:cBhvr>
                                      <p:to>
                                        <p:strVal val="visible"/>
                                      </p:to>
                                    </p:set>
                                    <p:animEffect transition="in" filter="strips(downRight)">
                                      <p:cBhvr>
                                        <p:cTn id="37" dur="500"/>
                                        <p:tgtEl>
                                          <p:spTgt spid="3850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8506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385082"/>
                                        </p:tgtEl>
                                        <p:attrNameLst>
                                          <p:attrName>style.visibility</p:attrName>
                                        </p:attrNameLst>
                                      </p:cBhvr>
                                      <p:to>
                                        <p:strVal val="visible"/>
                                      </p:to>
                                    </p:set>
                                    <p:animEffect transition="in" filter="strips(downRight)">
                                      <p:cBhvr>
                                        <p:cTn id="46" dur="500"/>
                                        <p:tgtEl>
                                          <p:spTgt spid="38508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385093"/>
                                        </p:tgtEl>
                                        <p:attrNameLst>
                                          <p:attrName>style.visibility</p:attrName>
                                        </p:attrNameLst>
                                      </p:cBhvr>
                                      <p:to>
                                        <p:strVal val="visible"/>
                                      </p:to>
                                    </p:set>
                                    <p:animEffect transition="in" filter="box(out)">
                                      <p:cBhvr>
                                        <p:cTn id="51" dur="500"/>
                                        <p:tgtEl>
                                          <p:spTgt spid="38509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6" fill="hold" nodeType="clickEffect">
                                  <p:stCondLst>
                                    <p:cond delay="0"/>
                                  </p:stCondLst>
                                  <p:childTnLst>
                                    <p:set>
                                      <p:cBhvr>
                                        <p:cTn id="55" dur="1" fill="hold">
                                          <p:stCondLst>
                                            <p:cond delay="0"/>
                                          </p:stCondLst>
                                        </p:cTn>
                                        <p:tgtEl>
                                          <p:spTgt spid="385070"/>
                                        </p:tgtEl>
                                        <p:attrNameLst>
                                          <p:attrName>style.visibility</p:attrName>
                                        </p:attrNameLst>
                                      </p:cBhvr>
                                      <p:to>
                                        <p:strVal val="visible"/>
                                      </p:to>
                                    </p:set>
                                    <p:animEffect transition="in" filter="strips(downRight)">
                                      <p:cBhvr>
                                        <p:cTn id="56" dur="500"/>
                                        <p:tgtEl>
                                          <p:spTgt spid="38507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508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6" fill="hold" nodeType="clickEffect">
                                  <p:stCondLst>
                                    <p:cond delay="0"/>
                                  </p:stCondLst>
                                  <p:childTnLst>
                                    <p:set>
                                      <p:cBhvr>
                                        <p:cTn id="64" dur="1" fill="hold">
                                          <p:stCondLst>
                                            <p:cond delay="0"/>
                                          </p:stCondLst>
                                        </p:cTn>
                                        <p:tgtEl>
                                          <p:spTgt spid="385094"/>
                                        </p:tgtEl>
                                        <p:attrNameLst>
                                          <p:attrName>style.visibility</p:attrName>
                                        </p:attrNameLst>
                                      </p:cBhvr>
                                      <p:to>
                                        <p:strVal val="visible"/>
                                      </p:to>
                                    </p:set>
                                    <p:animEffect transition="in" filter="strips(downRight)">
                                      <p:cBhvr>
                                        <p:cTn id="65" dur="500"/>
                                        <p:tgtEl>
                                          <p:spTgt spid="38509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385105"/>
                                        </p:tgtEl>
                                        <p:attrNameLst>
                                          <p:attrName>style.visibility</p:attrName>
                                        </p:attrNameLst>
                                      </p:cBhvr>
                                      <p:to>
                                        <p:strVal val="visible"/>
                                      </p:to>
                                    </p:set>
                                    <p:animEffect transition="in" filter="strips(downRight)">
                                      <p:cBhvr>
                                        <p:cTn id="70" dur="500"/>
                                        <p:tgtEl>
                                          <p:spTgt spid="385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46" grpId="0" autoUpdateAnimBg="0"/>
      <p:bldP spid="385047" grpId="0" autoUpdateAnimBg="0"/>
      <p:bldP spid="385069" grpId="0"/>
      <p:bldP spid="385081" grpId="0"/>
      <p:bldP spid="385093" grpId="0"/>
      <p:bldP spid="3851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03" name="Rectangle 31">
            <a:extLst>
              <a:ext uri="{FF2B5EF4-FFF2-40B4-BE49-F238E27FC236}">
                <a16:creationId xmlns:a16="http://schemas.microsoft.com/office/drawing/2014/main" id="{9AD7147E-C479-4BC1-BDA1-385288F3912F}"/>
              </a:ext>
            </a:extLst>
          </p:cNvPr>
          <p:cNvSpPr>
            <a:spLocks noChangeArrowheads="1"/>
          </p:cNvSpPr>
          <p:nvPr/>
        </p:nvSpPr>
        <p:spPr bwMode="auto">
          <a:xfrm>
            <a:off x="2700338" y="1557338"/>
            <a:ext cx="2506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SRAM </a:t>
            </a:r>
            <a:r>
              <a:rPr lang="zh-CN" altLang="en-US" sz="2400">
                <a:solidFill>
                  <a:srgbClr val="000066"/>
                </a:solidFill>
                <a:latin typeface="Times New Roman" panose="02020603050405020304" pitchFamily="18" charset="0"/>
                <a:ea typeface="楷体_GB2312" pitchFamily="49" charset="-122"/>
              </a:rPr>
              <a:t>的工作模式</a:t>
            </a:r>
          </a:p>
        </p:txBody>
      </p:sp>
      <p:grpSp>
        <p:nvGrpSpPr>
          <p:cNvPr id="387104" name="Group 32">
            <a:extLst>
              <a:ext uri="{FF2B5EF4-FFF2-40B4-BE49-F238E27FC236}">
                <a16:creationId xmlns:a16="http://schemas.microsoft.com/office/drawing/2014/main" id="{5B8000BC-C1FD-4583-86D0-B566EE8C5848}"/>
              </a:ext>
            </a:extLst>
          </p:cNvPr>
          <p:cNvGrpSpPr>
            <a:grpSpLocks/>
          </p:cNvGrpSpPr>
          <p:nvPr/>
        </p:nvGrpSpPr>
        <p:grpSpPr bwMode="auto">
          <a:xfrm>
            <a:off x="395288" y="1773238"/>
            <a:ext cx="7885112" cy="2698750"/>
            <a:chOff x="340" y="1622"/>
            <a:chExt cx="4967" cy="1700"/>
          </a:xfrm>
        </p:grpSpPr>
        <p:sp>
          <p:nvSpPr>
            <p:cNvPr id="387105" name="Rectangle 33">
              <a:extLst>
                <a:ext uri="{FF2B5EF4-FFF2-40B4-BE49-F238E27FC236}">
                  <a16:creationId xmlns:a16="http://schemas.microsoft.com/office/drawing/2014/main" id="{6668C0C4-EB11-465B-B392-E4CF58E6CBD7}"/>
                </a:ext>
              </a:extLst>
            </p:cNvPr>
            <p:cNvSpPr>
              <a:spLocks noChangeArrowheads="1"/>
            </p:cNvSpPr>
            <p:nvPr/>
          </p:nvSpPr>
          <p:spPr bwMode="auto">
            <a:xfrm>
              <a:off x="3675" y="162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06" name="Rectangle 34">
              <a:extLst>
                <a:ext uri="{FF2B5EF4-FFF2-40B4-BE49-F238E27FC236}">
                  <a16:creationId xmlns:a16="http://schemas.microsoft.com/office/drawing/2014/main" id="{6A9FFF14-4E94-4C0F-AE23-8697E5235263}"/>
                </a:ext>
              </a:extLst>
            </p:cNvPr>
            <p:cNvSpPr>
              <a:spLocks noChangeArrowheads="1"/>
            </p:cNvSpPr>
            <p:nvPr/>
          </p:nvSpPr>
          <p:spPr bwMode="auto">
            <a:xfrm>
              <a:off x="781" y="2048"/>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工作模式</a:t>
              </a:r>
            </a:p>
          </p:txBody>
        </p:sp>
        <p:sp>
          <p:nvSpPr>
            <p:cNvPr id="387107" name="Rectangle 35">
              <a:extLst>
                <a:ext uri="{FF2B5EF4-FFF2-40B4-BE49-F238E27FC236}">
                  <a16:creationId xmlns:a16="http://schemas.microsoft.com/office/drawing/2014/main" id="{2D850AE3-A472-4C64-B751-E028D7F76070}"/>
                </a:ext>
              </a:extLst>
            </p:cNvPr>
            <p:cNvSpPr>
              <a:spLocks noChangeArrowheads="1"/>
            </p:cNvSpPr>
            <p:nvPr/>
          </p:nvSpPr>
          <p:spPr bwMode="auto">
            <a:xfrm>
              <a:off x="1606" y="204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grpSp>
          <p:nvGrpSpPr>
            <p:cNvPr id="387108" name="Group 36">
              <a:extLst>
                <a:ext uri="{FF2B5EF4-FFF2-40B4-BE49-F238E27FC236}">
                  <a16:creationId xmlns:a16="http://schemas.microsoft.com/office/drawing/2014/main" id="{C927FEE1-2921-4CE1-A5F5-965AAEACA715}"/>
                </a:ext>
              </a:extLst>
            </p:cNvPr>
            <p:cNvGrpSpPr>
              <a:grpSpLocks/>
            </p:cNvGrpSpPr>
            <p:nvPr/>
          </p:nvGrpSpPr>
          <p:grpSpPr bwMode="auto">
            <a:xfrm>
              <a:off x="2189" y="2045"/>
              <a:ext cx="292" cy="230"/>
              <a:chOff x="873" y="2136"/>
              <a:chExt cx="138" cy="148"/>
            </a:xfrm>
          </p:grpSpPr>
          <p:sp>
            <p:nvSpPr>
              <p:cNvPr id="387109" name="Line 37">
                <a:extLst>
                  <a:ext uri="{FF2B5EF4-FFF2-40B4-BE49-F238E27FC236}">
                    <a16:creationId xmlns:a16="http://schemas.microsoft.com/office/drawing/2014/main" id="{54A0D3D7-79AD-4D7E-8FCF-EA05CC62D4EF}"/>
                  </a:ext>
                </a:extLst>
              </p:cNvPr>
              <p:cNvSpPr>
                <a:spLocks noChangeShapeType="1"/>
              </p:cNvSpPr>
              <p:nvPr/>
            </p:nvSpPr>
            <p:spPr bwMode="auto">
              <a:xfrm>
                <a:off x="882" y="2136"/>
                <a:ext cx="12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10" name="Rectangle 38">
                <a:extLst>
                  <a:ext uri="{FF2B5EF4-FFF2-40B4-BE49-F238E27FC236}">
                    <a16:creationId xmlns:a16="http://schemas.microsoft.com/office/drawing/2014/main" id="{F7057038-3708-4BD4-A5F9-08CCA8C75631}"/>
                  </a:ext>
                </a:extLst>
              </p:cNvPr>
              <p:cNvSpPr>
                <a:spLocks noChangeArrowheads="1"/>
              </p:cNvSpPr>
              <p:nvPr/>
            </p:nvSpPr>
            <p:spPr bwMode="auto">
              <a:xfrm>
                <a:off x="873" y="2136"/>
                <a:ext cx="12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i="1">
                    <a:solidFill>
                      <a:srgbClr val="000066"/>
                    </a:solidFill>
                    <a:latin typeface="Times New Roman" panose="02020603050405020304" pitchFamily="18" charset="0"/>
                    <a:ea typeface="楷体_GB2312" pitchFamily="49" charset="-122"/>
                  </a:rPr>
                  <a:t>CE</a:t>
                </a:r>
                <a:endParaRPr lang="en-US" altLang="zh-CN" sz="2400">
                  <a:solidFill>
                    <a:srgbClr val="000066"/>
                  </a:solidFill>
                  <a:latin typeface="Times New Roman" panose="02020603050405020304" pitchFamily="18" charset="0"/>
                  <a:ea typeface="楷体_GB2312" pitchFamily="49" charset="-122"/>
                </a:endParaRPr>
              </a:p>
            </p:txBody>
          </p:sp>
        </p:grpSp>
        <p:sp>
          <p:nvSpPr>
            <p:cNvPr id="387111" name="Rectangle 39">
              <a:extLst>
                <a:ext uri="{FF2B5EF4-FFF2-40B4-BE49-F238E27FC236}">
                  <a16:creationId xmlns:a16="http://schemas.microsoft.com/office/drawing/2014/main" id="{E8DD3110-81D5-40A8-9936-7EC61AB6F6A9}"/>
                </a:ext>
              </a:extLst>
            </p:cNvPr>
            <p:cNvSpPr>
              <a:spLocks noChangeArrowheads="1"/>
            </p:cNvSpPr>
            <p:nvPr/>
          </p:nvSpPr>
          <p:spPr bwMode="auto">
            <a:xfrm>
              <a:off x="2527" y="205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grpSp>
          <p:nvGrpSpPr>
            <p:cNvPr id="387112" name="Group 40">
              <a:extLst>
                <a:ext uri="{FF2B5EF4-FFF2-40B4-BE49-F238E27FC236}">
                  <a16:creationId xmlns:a16="http://schemas.microsoft.com/office/drawing/2014/main" id="{F803B787-287F-4596-B37A-A98AA2F74DEF}"/>
                </a:ext>
              </a:extLst>
            </p:cNvPr>
            <p:cNvGrpSpPr>
              <a:grpSpLocks/>
            </p:cNvGrpSpPr>
            <p:nvPr/>
          </p:nvGrpSpPr>
          <p:grpSpPr bwMode="auto">
            <a:xfrm>
              <a:off x="2790" y="2043"/>
              <a:ext cx="330" cy="239"/>
              <a:chOff x="1159" y="2134"/>
              <a:chExt cx="157" cy="156"/>
            </a:xfrm>
          </p:grpSpPr>
          <p:sp>
            <p:nvSpPr>
              <p:cNvPr id="387113" name="Line 41">
                <a:extLst>
                  <a:ext uri="{FF2B5EF4-FFF2-40B4-BE49-F238E27FC236}">
                    <a16:creationId xmlns:a16="http://schemas.microsoft.com/office/drawing/2014/main" id="{6404111D-112D-437C-A9DF-3A65AE899DAB}"/>
                  </a:ext>
                </a:extLst>
              </p:cNvPr>
              <p:cNvSpPr>
                <a:spLocks noChangeShapeType="1"/>
              </p:cNvSpPr>
              <p:nvPr/>
            </p:nvSpPr>
            <p:spPr bwMode="auto">
              <a:xfrm>
                <a:off x="1171" y="2134"/>
                <a:ext cx="14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14" name="Rectangle 42">
                <a:extLst>
                  <a:ext uri="{FF2B5EF4-FFF2-40B4-BE49-F238E27FC236}">
                    <a16:creationId xmlns:a16="http://schemas.microsoft.com/office/drawing/2014/main" id="{0329AE2C-F720-48F0-B537-CC5100BD1319}"/>
                  </a:ext>
                </a:extLst>
              </p:cNvPr>
              <p:cNvSpPr>
                <a:spLocks noChangeArrowheads="1"/>
              </p:cNvSpPr>
              <p:nvPr/>
            </p:nvSpPr>
            <p:spPr bwMode="auto">
              <a:xfrm>
                <a:off x="1159" y="2140"/>
                <a:ext cx="14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i="1">
                    <a:solidFill>
                      <a:srgbClr val="000066"/>
                    </a:solidFill>
                    <a:latin typeface="Times New Roman" panose="02020603050405020304" pitchFamily="18" charset="0"/>
                    <a:ea typeface="楷体_GB2312" pitchFamily="49" charset="-122"/>
                  </a:rPr>
                  <a:t>WE</a:t>
                </a:r>
                <a:endParaRPr lang="en-US" altLang="zh-CN" sz="2400">
                  <a:solidFill>
                    <a:srgbClr val="000066"/>
                  </a:solidFill>
                  <a:latin typeface="Times New Roman" panose="02020603050405020304" pitchFamily="18" charset="0"/>
                  <a:ea typeface="楷体_GB2312" pitchFamily="49" charset="-122"/>
                </a:endParaRPr>
              </a:p>
            </p:txBody>
          </p:sp>
        </p:grpSp>
        <p:sp>
          <p:nvSpPr>
            <p:cNvPr id="387115" name="Rectangle 43">
              <a:extLst>
                <a:ext uri="{FF2B5EF4-FFF2-40B4-BE49-F238E27FC236}">
                  <a16:creationId xmlns:a16="http://schemas.microsoft.com/office/drawing/2014/main" id="{CBDC2BF7-C017-4516-B3A9-14FCBAECF9A6}"/>
                </a:ext>
              </a:extLst>
            </p:cNvPr>
            <p:cNvSpPr>
              <a:spLocks noChangeArrowheads="1"/>
            </p:cNvSpPr>
            <p:nvPr/>
          </p:nvSpPr>
          <p:spPr bwMode="auto">
            <a:xfrm>
              <a:off x="3165" y="205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grpSp>
          <p:nvGrpSpPr>
            <p:cNvPr id="387116" name="Group 44">
              <a:extLst>
                <a:ext uri="{FF2B5EF4-FFF2-40B4-BE49-F238E27FC236}">
                  <a16:creationId xmlns:a16="http://schemas.microsoft.com/office/drawing/2014/main" id="{D4E4BB32-EBA8-40FA-83EB-42F0197543F1}"/>
                </a:ext>
              </a:extLst>
            </p:cNvPr>
            <p:cNvGrpSpPr>
              <a:grpSpLocks/>
            </p:cNvGrpSpPr>
            <p:nvPr/>
          </p:nvGrpSpPr>
          <p:grpSpPr bwMode="auto">
            <a:xfrm>
              <a:off x="3438" y="2048"/>
              <a:ext cx="305" cy="230"/>
              <a:chOff x="1468" y="2137"/>
              <a:chExt cx="145" cy="149"/>
            </a:xfrm>
          </p:grpSpPr>
          <p:sp>
            <p:nvSpPr>
              <p:cNvPr id="387117" name="Line 45">
                <a:extLst>
                  <a:ext uri="{FF2B5EF4-FFF2-40B4-BE49-F238E27FC236}">
                    <a16:creationId xmlns:a16="http://schemas.microsoft.com/office/drawing/2014/main" id="{31D33825-B8C0-4963-90D1-E75144F0CBAC}"/>
                  </a:ext>
                </a:extLst>
              </p:cNvPr>
              <p:cNvSpPr>
                <a:spLocks noChangeShapeType="1"/>
              </p:cNvSpPr>
              <p:nvPr/>
            </p:nvSpPr>
            <p:spPr bwMode="auto">
              <a:xfrm>
                <a:off x="1475" y="2137"/>
                <a:ext cx="13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18" name="Rectangle 46">
                <a:extLst>
                  <a:ext uri="{FF2B5EF4-FFF2-40B4-BE49-F238E27FC236}">
                    <a16:creationId xmlns:a16="http://schemas.microsoft.com/office/drawing/2014/main" id="{345B791B-BF10-44A4-9300-2976C08F2979}"/>
                  </a:ext>
                </a:extLst>
              </p:cNvPr>
              <p:cNvSpPr>
                <a:spLocks noChangeArrowheads="1"/>
              </p:cNvSpPr>
              <p:nvPr/>
            </p:nvSpPr>
            <p:spPr bwMode="auto">
              <a:xfrm>
                <a:off x="1468" y="2137"/>
                <a:ext cx="12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i="1">
                    <a:solidFill>
                      <a:srgbClr val="000066"/>
                    </a:solidFill>
                    <a:latin typeface="Times New Roman" panose="02020603050405020304" pitchFamily="18" charset="0"/>
                    <a:ea typeface="楷体_GB2312" pitchFamily="49" charset="-122"/>
                  </a:rPr>
                  <a:t>OE</a:t>
                </a:r>
                <a:endParaRPr lang="en-US" altLang="zh-CN" sz="2400">
                  <a:solidFill>
                    <a:srgbClr val="000066"/>
                  </a:solidFill>
                  <a:latin typeface="Times New Roman" panose="02020603050405020304" pitchFamily="18" charset="0"/>
                  <a:ea typeface="楷体_GB2312" pitchFamily="49" charset="-122"/>
                </a:endParaRPr>
              </a:p>
            </p:txBody>
          </p:sp>
        </p:grpSp>
        <p:sp>
          <p:nvSpPr>
            <p:cNvPr id="387119" name="Rectangle 47">
              <a:extLst>
                <a:ext uri="{FF2B5EF4-FFF2-40B4-BE49-F238E27FC236}">
                  <a16:creationId xmlns:a16="http://schemas.microsoft.com/office/drawing/2014/main" id="{DEF32E53-80DD-4B9F-9D7A-F269CCAD25CB}"/>
                </a:ext>
              </a:extLst>
            </p:cNvPr>
            <p:cNvSpPr>
              <a:spLocks noChangeArrowheads="1"/>
            </p:cNvSpPr>
            <p:nvPr/>
          </p:nvSpPr>
          <p:spPr bwMode="auto">
            <a:xfrm>
              <a:off x="3800" y="205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20" name="Rectangle 48">
              <a:extLst>
                <a:ext uri="{FF2B5EF4-FFF2-40B4-BE49-F238E27FC236}">
                  <a16:creationId xmlns:a16="http://schemas.microsoft.com/office/drawing/2014/main" id="{24C59237-8DE9-4063-8F80-B4B456C37DCB}"/>
                </a:ext>
              </a:extLst>
            </p:cNvPr>
            <p:cNvSpPr>
              <a:spLocks noChangeArrowheads="1"/>
            </p:cNvSpPr>
            <p:nvPr/>
          </p:nvSpPr>
          <p:spPr bwMode="auto">
            <a:xfrm>
              <a:off x="4049" y="2042"/>
              <a:ext cx="1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i="1">
                  <a:solidFill>
                    <a:srgbClr val="000066"/>
                  </a:solidFill>
                  <a:latin typeface="Times New Roman" panose="02020603050405020304" pitchFamily="18" charset="0"/>
                  <a:ea typeface="楷体_GB2312" pitchFamily="49" charset="-122"/>
                </a:rPr>
                <a:t>I </a:t>
              </a:r>
              <a:endParaRPr lang="en-US" altLang="zh-CN" sz="2400">
                <a:solidFill>
                  <a:srgbClr val="000066"/>
                </a:solidFill>
                <a:latin typeface="Times New Roman" panose="02020603050405020304" pitchFamily="18" charset="0"/>
                <a:ea typeface="楷体_GB2312" pitchFamily="49" charset="-122"/>
              </a:endParaRPr>
            </a:p>
          </p:txBody>
        </p:sp>
        <p:sp>
          <p:nvSpPr>
            <p:cNvPr id="387121" name="Rectangle 49">
              <a:extLst>
                <a:ext uri="{FF2B5EF4-FFF2-40B4-BE49-F238E27FC236}">
                  <a16:creationId xmlns:a16="http://schemas.microsoft.com/office/drawing/2014/main" id="{1CD0125C-4566-4A56-9007-F73C584EC2FF}"/>
                </a:ext>
              </a:extLst>
            </p:cNvPr>
            <p:cNvSpPr>
              <a:spLocks noChangeArrowheads="1"/>
            </p:cNvSpPr>
            <p:nvPr/>
          </p:nvSpPr>
          <p:spPr bwMode="auto">
            <a:xfrm>
              <a:off x="4170" y="2042"/>
              <a:ext cx="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a:t>
              </a:r>
            </a:p>
          </p:txBody>
        </p:sp>
        <p:sp>
          <p:nvSpPr>
            <p:cNvPr id="387122" name="Rectangle 50">
              <a:extLst>
                <a:ext uri="{FF2B5EF4-FFF2-40B4-BE49-F238E27FC236}">
                  <a16:creationId xmlns:a16="http://schemas.microsoft.com/office/drawing/2014/main" id="{532E1DF9-F521-486D-8E55-41F79925A124}"/>
                </a:ext>
              </a:extLst>
            </p:cNvPr>
            <p:cNvSpPr>
              <a:spLocks noChangeArrowheads="1"/>
            </p:cNvSpPr>
            <p:nvPr/>
          </p:nvSpPr>
          <p:spPr bwMode="auto">
            <a:xfrm>
              <a:off x="4227" y="2042"/>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i="1">
                  <a:solidFill>
                    <a:srgbClr val="000066"/>
                  </a:solidFill>
                  <a:latin typeface="Times New Roman" panose="02020603050405020304" pitchFamily="18" charset="0"/>
                  <a:ea typeface="楷体_GB2312" pitchFamily="49" charset="-122"/>
                </a:rPr>
                <a:t>O</a:t>
              </a:r>
              <a:endParaRPr lang="en-US" altLang="zh-CN" sz="2400">
                <a:solidFill>
                  <a:srgbClr val="000066"/>
                </a:solidFill>
                <a:latin typeface="Times New Roman" panose="02020603050405020304" pitchFamily="18" charset="0"/>
                <a:ea typeface="楷体_GB2312" pitchFamily="49" charset="-122"/>
              </a:endParaRPr>
            </a:p>
          </p:txBody>
        </p:sp>
        <p:sp>
          <p:nvSpPr>
            <p:cNvPr id="387123" name="Rectangle 51">
              <a:extLst>
                <a:ext uri="{FF2B5EF4-FFF2-40B4-BE49-F238E27FC236}">
                  <a16:creationId xmlns:a16="http://schemas.microsoft.com/office/drawing/2014/main" id="{6529E4A0-A045-4DD8-A350-77C516630AF3}"/>
                </a:ext>
              </a:extLst>
            </p:cNvPr>
            <p:cNvSpPr>
              <a:spLocks noChangeArrowheads="1"/>
            </p:cNvSpPr>
            <p:nvPr/>
          </p:nvSpPr>
          <p:spPr bwMode="auto">
            <a:xfrm>
              <a:off x="4376" y="2111"/>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0 </a:t>
              </a:r>
            </a:p>
          </p:txBody>
        </p:sp>
        <p:sp>
          <p:nvSpPr>
            <p:cNvPr id="387124" name="Rectangle 52">
              <a:extLst>
                <a:ext uri="{FF2B5EF4-FFF2-40B4-BE49-F238E27FC236}">
                  <a16:creationId xmlns:a16="http://schemas.microsoft.com/office/drawing/2014/main" id="{AB5365EF-6245-4A90-80F4-0383A6AF8C50}"/>
                </a:ext>
              </a:extLst>
            </p:cNvPr>
            <p:cNvSpPr>
              <a:spLocks noChangeArrowheads="1"/>
            </p:cNvSpPr>
            <p:nvPr/>
          </p:nvSpPr>
          <p:spPr bwMode="auto">
            <a:xfrm>
              <a:off x="4481" y="2042"/>
              <a:ext cx="1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25" name="Rectangle 53">
              <a:extLst>
                <a:ext uri="{FF2B5EF4-FFF2-40B4-BE49-F238E27FC236}">
                  <a16:creationId xmlns:a16="http://schemas.microsoft.com/office/drawing/2014/main" id="{E81FBE2D-66C4-484B-BA5E-324C5A9DA5F1}"/>
                </a:ext>
              </a:extLst>
            </p:cNvPr>
            <p:cNvSpPr>
              <a:spLocks noChangeArrowheads="1"/>
            </p:cNvSpPr>
            <p:nvPr/>
          </p:nvSpPr>
          <p:spPr bwMode="auto">
            <a:xfrm>
              <a:off x="4647" y="2042"/>
              <a:ext cx="1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i="1">
                  <a:solidFill>
                    <a:srgbClr val="000066"/>
                  </a:solidFill>
                  <a:latin typeface="Times New Roman" panose="02020603050405020304" pitchFamily="18" charset="0"/>
                  <a:ea typeface="楷体_GB2312" pitchFamily="49" charset="-122"/>
                </a:rPr>
                <a:t>I </a:t>
              </a:r>
              <a:endParaRPr lang="en-US" altLang="zh-CN" sz="2400">
                <a:solidFill>
                  <a:srgbClr val="000066"/>
                </a:solidFill>
                <a:latin typeface="Times New Roman" panose="02020603050405020304" pitchFamily="18" charset="0"/>
                <a:ea typeface="楷体_GB2312" pitchFamily="49" charset="-122"/>
              </a:endParaRPr>
            </a:p>
          </p:txBody>
        </p:sp>
        <p:sp>
          <p:nvSpPr>
            <p:cNvPr id="387126" name="Rectangle 54">
              <a:extLst>
                <a:ext uri="{FF2B5EF4-FFF2-40B4-BE49-F238E27FC236}">
                  <a16:creationId xmlns:a16="http://schemas.microsoft.com/office/drawing/2014/main" id="{79D057A5-382B-4DEE-B9C2-59C52ADABC65}"/>
                </a:ext>
              </a:extLst>
            </p:cNvPr>
            <p:cNvSpPr>
              <a:spLocks noChangeArrowheads="1"/>
            </p:cNvSpPr>
            <p:nvPr/>
          </p:nvSpPr>
          <p:spPr bwMode="auto">
            <a:xfrm>
              <a:off x="4766" y="2042"/>
              <a:ext cx="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a:t>
              </a:r>
            </a:p>
          </p:txBody>
        </p:sp>
        <p:sp>
          <p:nvSpPr>
            <p:cNvPr id="387127" name="Rectangle 55">
              <a:extLst>
                <a:ext uri="{FF2B5EF4-FFF2-40B4-BE49-F238E27FC236}">
                  <a16:creationId xmlns:a16="http://schemas.microsoft.com/office/drawing/2014/main" id="{4A815A82-3AD1-468E-9248-73939404165B}"/>
                </a:ext>
              </a:extLst>
            </p:cNvPr>
            <p:cNvSpPr>
              <a:spLocks noChangeArrowheads="1"/>
            </p:cNvSpPr>
            <p:nvPr/>
          </p:nvSpPr>
          <p:spPr bwMode="auto">
            <a:xfrm>
              <a:off x="4825" y="2042"/>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i="1">
                  <a:solidFill>
                    <a:srgbClr val="000066"/>
                  </a:solidFill>
                  <a:latin typeface="Times New Roman" panose="02020603050405020304" pitchFamily="18" charset="0"/>
                  <a:ea typeface="楷体_GB2312" pitchFamily="49" charset="-122"/>
                </a:rPr>
                <a:t>O</a:t>
              </a:r>
              <a:endParaRPr lang="en-US" altLang="zh-CN" sz="2400">
                <a:solidFill>
                  <a:srgbClr val="000066"/>
                </a:solidFill>
                <a:latin typeface="Times New Roman" panose="02020603050405020304" pitchFamily="18" charset="0"/>
                <a:ea typeface="楷体_GB2312" pitchFamily="49" charset="-122"/>
              </a:endParaRPr>
            </a:p>
          </p:txBody>
        </p:sp>
        <p:sp>
          <p:nvSpPr>
            <p:cNvPr id="387128" name="Rectangle 56">
              <a:extLst>
                <a:ext uri="{FF2B5EF4-FFF2-40B4-BE49-F238E27FC236}">
                  <a16:creationId xmlns:a16="http://schemas.microsoft.com/office/drawing/2014/main" id="{5A24BB06-BF9F-42EA-9A98-FD977F23BF62}"/>
                </a:ext>
              </a:extLst>
            </p:cNvPr>
            <p:cNvSpPr>
              <a:spLocks noChangeArrowheads="1"/>
            </p:cNvSpPr>
            <p:nvPr/>
          </p:nvSpPr>
          <p:spPr bwMode="auto">
            <a:xfrm>
              <a:off x="4972" y="2111"/>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m</a:t>
              </a:r>
            </a:p>
          </p:txBody>
        </p:sp>
        <p:sp>
          <p:nvSpPr>
            <p:cNvPr id="387129" name="Rectangle 57">
              <a:extLst>
                <a:ext uri="{FF2B5EF4-FFF2-40B4-BE49-F238E27FC236}">
                  <a16:creationId xmlns:a16="http://schemas.microsoft.com/office/drawing/2014/main" id="{98632A8D-1D7F-4482-944C-96EA28275C71}"/>
                </a:ext>
              </a:extLst>
            </p:cNvPr>
            <p:cNvSpPr>
              <a:spLocks noChangeArrowheads="1"/>
            </p:cNvSpPr>
            <p:nvPr/>
          </p:nvSpPr>
          <p:spPr bwMode="auto">
            <a:xfrm>
              <a:off x="5075" y="211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a:t>
              </a:r>
            </a:p>
          </p:txBody>
        </p:sp>
        <p:sp>
          <p:nvSpPr>
            <p:cNvPr id="387130" name="Rectangle 58">
              <a:extLst>
                <a:ext uri="{FF2B5EF4-FFF2-40B4-BE49-F238E27FC236}">
                  <a16:creationId xmlns:a16="http://schemas.microsoft.com/office/drawing/2014/main" id="{2517988E-AA91-4496-AB65-F661C4C7E7E9}"/>
                </a:ext>
              </a:extLst>
            </p:cNvPr>
            <p:cNvSpPr>
              <a:spLocks noChangeArrowheads="1"/>
            </p:cNvSpPr>
            <p:nvPr/>
          </p:nvSpPr>
          <p:spPr bwMode="auto">
            <a:xfrm>
              <a:off x="5122" y="211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1</a:t>
              </a:r>
            </a:p>
          </p:txBody>
        </p:sp>
        <p:sp>
          <p:nvSpPr>
            <p:cNvPr id="387131" name="Rectangle 59">
              <a:extLst>
                <a:ext uri="{FF2B5EF4-FFF2-40B4-BE49-F238E27FC236}">
                  <a16:creationId xmlns:a16="http://schemas.microsoft.com/office/drawing/2014/main" id="{AC5E467C-5464-43D0-A5E4-905E84DCB7DF}"/>
                </a:ext>
              </a:extLst>
            </p:cNvPr>
            <p:cNvSpPr>
              <a:spLocks noChangeArrowheads="1"/>
            </p:cNvSpPr>
            <p:nvPr/>
          </p:nvSpPr>
          <p:spPr bwMode="auto">
            <a:xfrm>
              <a:off x="5191" y="204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32" name="Rectangle 60">
              <a:extLst>
                <a:ext uri="{FF2B5EF4-FFF2-40B4-BE49-F238E27FC236}">
                  <a16:creationId xmlns:a16="http://schemas.microsoft.com/office/drawing/2014/main" id="{0D69CCD6-E85C-4767-A55B-9E9F825EE138}"/>
                </a:ext>
              </a:extLst>
            </p:cNvPr>
            <p:cNvSpPr>
              <a:spLocks noChangeArrowheads="1"/>
            </p:cNvSpPr>
            <p:nvPr/>
          </p:nvSpPr>
          <p:spPr bwMode="auto">
            <a:xfrm>
              <a:off x="340" y="1978"/>
              <a:ext cx="1688"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33" name="Line 61">
              <a:extLst>
                <a:ext uri="{FF2B5EF4-FFF2-40B4-BE49-F238E27FC236}">
                  <a16:creationId xmlns:a16="http://schemas.microsoft.com/office/drawing/2014/main" id="{7FAD2C44-AE25-4C40-9C6F-6586184A92AC}"/>
                </a:ext>
              </a:extLst>
            </p:cNvPr>
            <p:cNvSpPr>
              <a:spLocks noChangeShapeType="1"/>
            </p:cNvSpPr>
            <p:nvPr/>
          </p:nvSpPr>
          <p:spPr bwMode="auto">
            <a:xfrm>
              <a:off x="340" y="1978"/>
              <a:ext cx="168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34" name="Line 62">
              <a:extLst>
                <a:ext uri="{FF2B5EF4-FFF2-40B4-BE49-F238E27FC236}">
                  <a16:creationId xmlns:a16="http://schemas.microsoft.com/office/drawing/2014/main" id="{FA02442B-088C-44FA-A469-788E4C045799}"/>
                </a:ext>
              </a:extLst>
            </p:cNvPr>
            <p:cNvSpPr>
              <a:spLocks noChangeShapeType="1"/>
            </p:cNvSpPr>
            <p:nvPr/>
          </p:nvSpPr>
          <p:spPr bwMode="auto">
            <a:xfrm>
              <a:off x="2050" y="1995"/>
              <a:ext cx="5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35" name="Line 63">
              <a:extLst>
                <a:ext uri="{FF2B5EF4-FFF2-40B4-BE49-F238E27FC236}">
                  <a16:creationId xmlns:a16="http://schemas.microsoft.com/office/drawing/2014/main" id="{8C94D528-C3DC-4935-B0CA-565032DD737E}"/>
                </a:ext>
              </a:extLst>
            </p:cNvPr>
            <p:cNvSpPr>
              <a:spLocks noChangeShapeType="1"/>
            </p:cNvSpPr>
            <p:nvPr/>
          </p:nvSpPr>
          <p:spPr bwMode="auto">
            <a:xfrm>
              <a:off x="2662" y="1995"/>
              <a:ext cx="6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36" name="Rectangle 64">
              <a:extLst>
                <a:ext uri="{FF2B5EF4-FFF2-40B4-BE49-F238E27FC236}">
                  <a16:creationId xmlns:a16="http://schemas.microsoft.com/office/drawing/2014/main" id="{FEAD11C8-5896-4E13-82E8-4EDE96F11BE8}"/>
                </a:ext>
              </a:extLst>
            </p:cNvPr>
            <p:cNvSpPr>
              <a:spLocks noChangeArrowheads="1"/>
            </p:cNvSpPr>
            <p:nvPr/>
          </p:nvSpPr>
          <p:spPr bwMode="auto">
            <a:xfrm>
              <a:off x="3299" y="2009"/>
              <a:ext cx="6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37" name="Line 65">
              <a:extLst>
                <a:ext uri="{FF2B5EF4-FFF2-40B4-BE49-F238E27FC236}">
                  <a16:creationId xmlns:a16="http://schemas.microsoft.com/office/drawing/2014/main" id="{16BBF5ED-0108-40AE-8BC4-3E45B236DBE1}"/>
                </a:ext>
              </a:extLst>
            </p:cNvPr>
            <p:cNvSpPr>
              <a:spLocks noChangeShapeType="1"/>
            </p:cNvSpPr>
            <p:nvPr/>
          </p:nvSpPr>
          <p:spPr bwMode="auto">
            <a:xfrm>
              <a:off x="3299" y="2000"/>
              <a:ext cx="6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38" name="Rectangle 66">
              <a:extLst>
                <a:ext uri="{FF2B5EF4-FFF2-40B4-BE49-F238E27FC236}">
                  <a16:creationId xmlns:a16="http://schemas.microsoft.com/office/drawing/2014/main" id="{386C74C1-34B7-4613-8D4E-B2CFDF7F00ED}"/>
                </a:ext>
              </a:extLst>
            </p:cNvPr>
            <p:cNvSpPr>
              <a:spLocks noChangeArrowheads="1"/>
            </p:cNvSpPr>
            <p:nvPr/>
          </p:nvSpPr>
          <p:spPr bwMode="auto">
            <a:xfrm>
              <a:off x="3937" y="2001"/>
              <a:ext cx="137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39" name="Line 67">
              <a:extLst>
                <a:ext uri="{FF2B5EF4-FFF2-40B4-BE49-F238E27FC236}">
                  <a16:creationId xmlns:a16="http://schemas.microsoft.com/office/drawing/2014/main" id="{702B4D4C-7C73-40B3-A5F2-A6B976F148D6}"/>
                </a:ext>
              </a:extLst>
            </p:cNvPr>
            <p:cNvSpPr>
              <a:spLocks noChangeShapeType="1"/>
            </p:cNvSpPr>
            <p:nvPr/>
          </p:nvSpPr>
          <p:spPr bwMode="auto">
            <a:xfrm>
              <a:off x="3937" y="2001"/>
              <a:ext cx="1370"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40" name="Rectangle 68">
              <a:extLst>
                <a:ext uri="{FF2B5EF4-FFF2-40B4-BE49-F238E27FC236}">
                  <a16:creationId xmlns:a16="http://schemas.microsoft.com/office/drawing/2014/main" id="{32530325-6747-47BC-841D-D228C0CA93E2}"/>
                </a:ext>
              </a:extLst>
            </p:cNvPr>
            <p:cNvSpPr>
              <a:spLocks noChangeArrowheads="1"/>
            </p:cNvSpPr>
            <p:nvPr/>
          </p:nvSpPr>
          <p:spPr bwMode="auto">
            <a:xfrm>
              <a:off x="2028" y="1993"/>
              <a:ext cx="22"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41" name="Line 69">
              <a:extLst>
                <a:ext uri="{FF2B5EF4-FFF2-40B4-BE49-F238E27FC236}">
                  <a16:creationId xmlns:a16="http://schemas.microsoft.com/office/drawing/2014/main" id="{F136F59E-EF4D-4EB5-8DEA-FB72EB73CF47}"/>
                </a:ext>
              </a:extLst>
            </p:cNvPr>
            <p:cNvSpPr>
              <a:spLocks noChangeShapeType="1"/>
            </p:cNvSpPr>
            <p:nvPr/>
          </p:nvSpPr>
          <p:spPr bwMode="auto">
            <a:xfrm>
              <a:off x="2028" y="1993"/>
              <a:ext cx="2"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42" name="Rectangle 70">
              <a:extLst>
                <a:ext uri="{FF2B5EF4-FFF2-40B4-BE49-F238E27FC236}">
                  <a16:creationId xmlns:a16="http://schemas.microsoft.com/office/drawing/2014/main" id="{50CC7C42-8BB4-4754-95F7-123A3A1CD984}"/>
                </a:ext>
              </a:extLst>
            </p:cNvPr>
            <p:cNvSpPr>
              <a:spLocks noChangeArrowheads="1"/>
            </p:cNvSpPr>
            <p:nvPr/>
          </p:nvSpPr>
          <p:spPr bwMode="auto">
            <a:xfrm>
              <a:off x="2638" y="1993"/>
              <a:ext cx="24"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43" name="Line 71">
              <a:extLst>
                <a:ext uri="{FF2B5EF4-FFF2-40B4-BE49-F238E27FC236}">
                  <a16:creationId xmlns:a16="http://schemas.microsoft.com/office/drawing/2014/main" id="{55A9A4F0-EA62-4702-9935-288EE0CE61FC}"/>
                </a:ext>
              </a:extLst>
            </p:cNvPr>
            <p:cNvSpPr>
              <a:spLocks noChangeShapeType="1"/>
            </p:cNvSpPr>
            <p:nvPr/>
          </p:nvSpPr>
          <p:spPr bwMode="auto">
            <a:xfrm>
              <a:off x="2638" y="1993"/>
              <a:ext cx="3"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44" name="Rectangle 72">
              <a:extLst>
                <a:ext uri="{FF2B5EF4-FFF2-40B4-BE49-F238E27FC236}">
                  <a16:creationId xmlns:a16="http://schemas.microsoft.com/office/drawing/2014/main" id="{7CAB75F0-1E97-411F-93AA-BBD3441AAF06}"/>
                </a:ext>
              </a:extLst>
            </p:cNvPr>
            <p:cNvSpPr>
              <a:spLocks noChangeArrowheads="1"/>
            </p:cNvSpPr>
            <p:nvPr/>
          </p:nvSpPr>
          <p:spPr bwMode="auto">
            <a:xfrm>
              <a:off x="3277" y="1993"/>
              <a:ext cx="22"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45" name="Line 73">
              <a:extLst>
                <a:ext uri="{FF2B5EF4-FFF2-40B4-BE49-F238E27FC236}">
                  <a16:creationId xmlns:a16="http://schemas.microsoft.com/office/drawing/2014/main" id="{117050D4-6D18-4534-AFEF-2CF55AA19F63}"/>
                </a:ext>
              </a:extLst>
            </p:cNvPr>
            <p:cNvSpPr>
              <a:spLocks noChangeShapeType="1"/>
            </p:cNvSpPr>
            <p:nvPr/>
          </p:nvSpPr>
          <p:spPr bwMode="auto">
            <a:xfrm>
              <a:off x="3277" y="1993"/>
              <a:ext cx="2"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46" name="Rectangle 74">
              <a:extLst>
                <a:ext uri="{FF2B5EF4-FFF2-40B4-BE49-F238E27FC236}">
                  <a16:creationId xmlns:a16="http://schemas.microsoft.com/office/drawing/2014/main" id="{8B02773E-D7EE-499F-960B-B10C0C60EBA9}"/>
                </a:ext>
              </a:extLst>
            </p:cNvPr>
            <p:cNvSpPr>
              <a:spLocks noChangeArrowheads="1"/>
            </p:cNvSpPr>
            <p:nvPr/>
          </p:nvSpPr>
          <p:spPr bwMode="auto">
            <a:xfrm>
              <a:off x="3915" y="1993"/>
              <a:ext cx="22"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47" name="Line 75">
              <a:extLst>
                <a:ext uri="{FF2B5EF4-FFF2-40B4-BE49-F238E27FC236}">
                  <a16:creationId xmlns:a16="http://schemas.microsoft.com/office/drawing/2014/main" id="{3B0B270A-7E74-4B1D-BA24-3C3DF0CDC0A0}"/>
                </a:ext>
              </a:extLst>
            </p:cNvPr>
            <p:cNvSpPr>
              <a:spLocks noChangeShapeType="1"/>
            </p:cNvSpPr>
            <p:nvPr/>
          </p:nvSpPr>
          <p:spPr bwMode="auto">
            <a:xfrm>
              <a:off x="3915" y="1993"/>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48" name="Rectangle 76">
              <a:extLst>
                <a:ext uri="{FF2B5EF4-FFF2-40B4-BE49-F238E27FC236}">
                  <a16:creationId xmlns:a16="http://schemas.microsoft.com/office/drawing/2014/main" id="{3AD2F4C0-298A-4961-AD2C-CB80ABAC6FAE}"/>
                </a:ext>
              </a:extLst>
            </p:cNvPr>
            <p:cNvSpPr>
              <a:spLocks noChangeArrowheads="1"/>
            </p:cNvSpPr>
            <p:nvPr/>
          </p:nvSpPr>
          <p:spPr bwMode="auto">
            <a:xfrm>
              <a:off x="473" y="2320"/>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保持</a:t>
              </a:r>
            </a:p>
          </p:txBody>
        </p:sp>
        <p:sp>
          <p:nvSpPr>
            <p:cNvPr id="387149" name="Rectangle 77">
              <a:extLst>
                <a:ext uri="{FF2B5EF4-FFF2-40B4-BE49-F238E27FC236}">
                  <a16:creationId xmlns:a16="http://schemas.microsoft.com/office/drawing/2014/main" id="{36BE46CF-CC01-4191-B352-FB929A67D7D3}"/>
                </a:ext>
              </a:extLst>
            </p:cNvPr>
            <p:cNvSpPr>
              <a:spLocks noChangeArrowheads="1"/>
            </p:cNvSpPr>
            <p:nvPr/>
          </p:nvSpPr>
          <p:spPr bwMode="auto">
            <a:xfrm>
              <a:off x="974" y="2312"/>
              <a:ext cx="109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微功耗</a:t>
              </a:r>
              <a:r>
                <a:rPr lang="en-US" altLang="zh-CN" sz="2400">
                  <a:solidFill>
                    <a:srgbClr val="000066"/>
                  </a:solidFill>
                  <a:latin typeface="Times New Roman" panose="02020603050405020304" pitchFamily="18" charset="0"/>
                  <a:ea typeface="楷体_GB2312" pitchFamily="49" charset="-122"/>
                </a:rPr>
                <a:t>)</a:t>
              </a:r>
            </a:p>
          </p:txBody>
        </p:sp>
        <p:sp>
          <p:nvSpPr>
            <p:cNvPr id="387150" name="Rectangle 78">
              <a:extLst>
                <a:ext uri="{FF2B5EF4-FFF2-40B4-BE49-F238E27FC236}">
                  <a16:creationId xmlns:a16="http://schemas.microsoft.com/office/drawing/2014/main" id="{8C9A3F26-F815-4229-8B41-9C101D7219F1}"/>
                </a:ext>
              </a:extLst>
            </p:cNvPr>
            <p:cNvSpPr>
              <a:spLocks noChangeArrowheads="1"/>
            </p:cNvSpPr>
            <p:nvPr/>
          </p:nvSpPr>
          <p:spPr bwMode="auto">
            <a:xfrm>
              <a:off x="1916" y="231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51" name="Rectangle 79">
              <a:extLst>
                <a:ext uri="{FF2B5EF4-FFF2-40B4-BE49-F238E27FC236}">
                  <a16:creationId xmlns:a16="http://schemas.microsoft.com/office/drawing/2014/main" id="{A2CB747F-1708-48B3-9387-7EDA752AAA8A}"/>
                </a:ext>
              </a:extLst>
            </p:cNvPr>
            <p:cNvSpPr>
              <a:spLocks noChangeArrowheads="1"/>
            </p:cNvSpPr>
            <p:nvPr/>
          </p:nvSpPr>
          <p:spPr bwMode="auto">
            <a:xfrm>
              <a:off x="2292" y="23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1</a:t>
              </a:r>
            </a:p>
          </p:txBody>
        </p:sp>
        <p:sp>
          <p:nvSpPr>
            <p:cNvPr id="387152" name="Rectangle 80">
              <a:extLst>
                <a:ext uri="{FF2B5EF4-FFF2-40B4-BE49-F238E27FC236}">
                  <a16:creationId xmlns:a16="http://schemas.microsoft.com/office/drawing/2014/main" id="{0DB630D6-B190-40E9-A6E3-F08E00A3EFEC}"/>
                </a:ext>
              </a:extLst>
            </p:cNvPr>
            <p:cNvSpPr>
              <a:spLocks noChangeArrowheads="1"/>
            </p:cNvSpPr>
            <p:nvPr/>
          </p:nvSpPr>
          <p:spPr bwMode="auto">
            <a:xfrm>
              <a:off x="2398" y="231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53" name="Rectangle 81">
              <a:extLst>
                <a:ext uri="{FF2B5EF4-FFF2-40B4-BE49-F238E27FC236}">
                  <a16:creationId xmlns:a16="http://schemas.microsoft.com/office/drawing/2014/main" id="{3806F6A4-CA72-4246-8D84-CA730169EE98}"/>
                </a:ext>
              </a:extLst>
            </p:cNvPr>
            <p:cNvSpPr>
              <a:spLocks noChangeArrowheads="1"/>
            </p:cNvSpPr>
            <p:nvPr/>
          </p:nvSpPr>
          <p:spPr bwMode="auto">
            <a:xfrm>
              <a:off x="2892" y="2314"/>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X</a:t>
              </a:r>
            </a:p>
          </p:txBody>
        </p:sp>
        <p:sp>
          <p:nvSpPr>
            <p:cNvPr id="387154" name="Rectangle 82">
              <a:extLst>
                <a:ext uri="{FF2B5EF4-FFF2-40B4-BE49-F238E27FC236}">
                  <a16:creationId xmlns:a16="http://schemas.microsoft.com/office/drawing/2014/main" id="{470F2685-A24B-4D5D-AD10-E4D4A31E1285}"/>
                </a:ext>
              </a:extLst>
            </p:cNvPr>
            <p:cNvSpPr>
              <a:spLocks noChangeArrowheads="1"/>
            </p:cNvSpPr>
            <p:nvPr/>
          </p:nvSpPr>
          <p:spPr bwMode="auto">
            <a:xfrm>
              <a:off x="3044" y="231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55" name="Rectangle 83">
              <a:extLst>
                <a:ext uri="{FF2B5EF4-FFF2-40B4-BE49-F238E27FC236}">
                  <a16:creationId xmlns:a16="http://schemas.microsoft.com/office/drawing/2014/main" id="{DB00D95A-84E7-4A7D-B5B0-E756ED5B1C2A}"/>
                </a:ext>
              </a:extLst>
            </p:cNvPr>
            <p:cNvSpPr>
              <a:spLocks noChangeArrowheads="1"/>
            </p:cNvSpPr>
            <p:nvPr/>
          </p:nvSpPr>
          <p:spPr bwMode="auto">
            <a:xfrm>
              <a:off x="3531" y="2314"/>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X</a:t>
              </a:r>
            </a:p>
          </p:txBody>
        </p:sp>
        <p:sp>
          <p:nvSpPr>
            <p:cNvPr id="387156" name="Rectangle 84">
              <a:extLst>
                <a:ext uri="{FF2B5EF4-FFF2-40B4-BE49-F238E27FC236}">
                  <a16:creationId xmlns:a16="http://schemas.microsoft.com/office/drawing/2014/main" id="{52B0F548-8E43-44D9-A7F6-59236619BDFC}"/>
                </a:ext>
              </a:extLst>
            </p:cNvPr>
            <p:cNvSpPr>
              <a:spLocks noChangeArrowheads="1"/>
            </p:cNvSpPr>
            <p:nvPr/>
          </p:nvSpPr>
          <p:spPr bwMode="auto">
            <a:xfrm>
              <a:off x="3681" y="231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57" name="Rectangle 85">
              <a:extLst>
                <a:ext uri="{FF2B5EF4-FFF2-40B4-BE49-F238E27FC236}">
                  <a16:creationId xmlns:a16="http://schemas.microsoft.com/office/drawing/2014/main" id="{9671E801-9BCB-42D0-B826-ED9DB915B8FE}"/>
                </a:ext>
              </a:extLst>
            </p:cNvPr>
            <p:cNvSpPr>
              <a:spLocks noChangeArrowheads="1"/>
            </p:cNvSpPr>
            <p:nvPr/>
          </p:nvSpPr>
          <p:spPr bwMode="auto">
            <a:xfrm>
              <a:off x="4412" y="2320"/>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高阻</a:t>
              </a:r>
            </a:p>
          </p:txBody>
        </p:sp>
        <p:sp>
          <p:nvSpPr>
            <p:cNvPr id="387158" name="Rectangle 86">
              <a:extLst>
                <a:ext uri="{FF2B5EF4-FFF2-40B4-BE49-F238E27FC236}">
                  <a16:creationId xmlns:a16="http://schemas.microsoft.com/office/drawing/2014/main" id="{19E78EA4-A910-4D01-A350-27D5D674007C}"/>
                </a:ext>
              </a:extLst>
            </p:cNvPr>
            <p:cNvSpPr>
              <a:spLocks noChangeArrowheads="1"/>
            </p:cNvSpPr>
            <p:nvPr/>
          </p:nvSpPr>
          <p:spPr bwMode="auto">
            <a:xfrm>
              <a:off x="4825" y="231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59" name="Rectangle 87">
              <a:extLst>
                <a:ext uri="{FF2B5EF4-FFF2-40B4-BE49-F238E27FC236}">
                  <a16:creationId xmlns:a16="http://schemas.microsoft.com/office/drawing/2014/main" id="{ED1787D0-5381-4F26-9939-85BDA094E27D}"/>
                </a:ext>
              </a:extLst>
            </p:cNvPr>
            <p:cNvSpPr>
              <a:spLocks noChangeArrowheads="1"/>
            </p:cNvSpPr>
            <p:nvPr/>
          </p:nvSpPr>
          <p:spPr bwMode="auto">
            <a:xfrm>
              <a:off x="340" y="2296"/>
              <a:ext cx="168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60" name="Line 88">
              <a:extLst>
                <a:ext uri="{FF2B5EF4-FFF2-40B4-BE49-F238E27FC236}">
                  <a16:creationId xmlns:a16="http://schemas.microsoft.com/office/drawing/2014/main" id="{628D290D-4040-4A84-96E0-21336D1C18DF}"/>
                </a:ext>
              </a:extLst>
            </p:cNvPr>
            <p:cNvSpPr>
              <a:spLocks noChangeShapeType="1"/>
            </p:cNvSpPr>
            <p:nvPr/>
          </p:nvSpPr>
          <p:spPr bwMode="auto">
            <a:xfrm>
              <a:off x="340" y="2296"/>
              <a:ext cx="168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61" name="Rectangle 89">
              <a:extLst>
                <a:ext uri="{FF2B5EF4-FFF2-40B4-BE49-F238E27FC236}">
                  <a16:creationId xmlns:a16="http://schemas.microsoft.com/office/drawing/2014/main" id="{2ADC19F7-1EAC-4DA0-ACD2-ADA4147FF2D9}"/>
                </a:ext>
              </a:extLst>
            </p:cNvPr>
            <p:cNvSpPr>
              <a:spLocks noChangeArrowheads="1"/>
            </p:cNvSpPr>
            <p:nvPr/>
          </p:nvSpPr>
          <p:spPr bwMode="auto">
            <a:xfrm>
              <a:off x="2028" y="2296"/>
              <a:ext cx="2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62" name="Line 90">
              <a:extLst>
                <a:ext uri="{FF2B5EF4-FFF2-40B4-BE49-F238E27FC236}">
                  <a16:creationId xmlns:a16="http://schemas.microsoft.com/office/drawing/2014/main" id="{BF48A224-3E38-4D8D-B159-BE549B475981}"/>
                </a:ext>
              </a:extLst>
            </p:cNvPr>
            <p:cNvSpPr>
              <a:spLocks noChangeShapeType="1"/>
            </p:cNvSpPr>
            <p:nvPr/>
          </p:nvSpPr>
          <p:spPr bwMode="auto">
            <a:xfrm>
              <a:off x="2028" y="2296"/>
              <a:ext cx="2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63" name="Line 91">
              <a:extLst>
                <a:ext uri="{FF2B5EF4-FFF2-40B4-BE49-F238E27FC236}">
                  <a16:creationId xmlns:a16="http://schemas.microsoft.com/office/drawing/2014/main" id="{EE78ABFF-EA2A-4264-A882-DB361FEB26FA}"/>
                </a:ext>
              </a:extLst>
            </p:cNvPr>
            <p:cNvSpPr>
              <a:spLocks noChangeShapeType="1"/>
            </p:cNvSpPr>
            <p:nvPr/>
          </p:nvSpPr>
          <p:spPr bwMode="auto">
            <a:xfrm>
              <a:off x="2028" y="2296"/>
              <a:ext cx="2"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64" name="Rectangle 92">
              <a:extLst>
                <a:ext uri="{FF2B5EF4-FFF2-40B4-BE49-F238E27FC236}">
                  <a16:creationId xmlns:a16="http://schemas.microsoft.com/office/drawing/2014/main" id="{A90ADD4F-4154-46D6-9C87-855851E45E7F}"/>
                </a:ext>
              </a:extLst>
            </p:cNvPr>
            <p:cNvSpPr>
              <a:spLocks noChangeArrowheads="1"/>
            </p:cNvSpPr>
            <p:nvPr/>
          </p:nvSpPr>
          <p:spPr bwMode="auto">
            <a:xfrm>
              <a:off x="2050" y="2296"/>
              <a:ext cx="58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65" name="Line 93">
              <a:extLst>
                <a:ext uri="{FF2B5EF4-FFF2-40B4-BE49-F238E27FC236}">
                  <a16:creationId xmlns:a16="http://schemas.microsoft.com/office/drawing/2014/main" id="{953C03CB-3BAA-42F3-A421-D9A9209FD028}"/>
                </a:ext>
              </a:extLst>
            </p:cNvPr>
            <p:cNvSpPr>
              <a:spLocks noChangeShapeType="1"/>
            </p:cNvSpPr>
            <p:nvPr/>
          </p:nvSpPr>
          <p:spPr bwMode="auto">
            <a:xfrm>
              <a:off x="2050" y="2296"/>
              <a:ext cx="58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66" name="Rectangle 94">
              <a:extLst>
                <a:ext uri="{FF2B5EF4-FFF2-40B4-BE49-F238E27FC236}">
                  <a16:creationId xmlns:a16="http://schemas.microsoft.com/office/drawing/2014/main" id="{D792A271-8508-48E2-9E49-2E9A3B361A6F}"/>
                </a:ext>
              </a:extLst>
            </p:cNvPr>
            <p:cNvSpPr>
              <a:spLocks noChangeArrowheads="1"/>
            </p:cNvSpPr>
            <p:nvPr/>
          </p:nvSpPr>
          <p:spPr bwMode="auto">
            <a:xfrm>
              <a:off x="2638" y="2296"/>
              <a:ext cx="2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67" name="Line 95">
              <a:extLst>
                <a:ext uri="{FF2B5EF4-FFF2-40B4-BE49-F238E27FC236}">
                  <a16:creationId xmlns:a16="http://schemas.microsoft.com/office/drawing/2014/main" id="{BA068456-7A6E-4641-8401-9AA7CEEF1180}"/>
                </a:ext>
              </a:extLst>
            </p:cNvPr>
            <p:cNvSpPr>
              <a:spLocks noChangeShapeType="1"/>
            </p:cNvSpPr>
            <p:nvPr/>
          </p:nvSpPr>
          <p:spPr bwMode="auto">
            <a:xfrm>
              <a:off x="2638" y="2296"/>
              <a:ext cx="2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68" name="Line 96">
              <a:extLst>
                <a:ext uri="{FF2B5EF4-FFF2-40B4-BE49-F238E27FC236}">
                  <a16:creationId xmlns:a16="http://schemas.microsoft.com/office/drawing/2014/main" id="{8A15119B-99EA-45F7-ACCA-E8EE1DE4B98F}"/>
                </a:ext>
              </a:extLst>
            </p:cNvPr>
            <p:cNvSpPr>
              <a:spLocks noChangeShapeType="1"/>
            </p:cNvSpPr>
            <p:nvPr/>
          </p:nvSpPr>
          <p:spPr bwMode="auto">
            <a:xfrm>
              <a:off x="2638" y="2296"/>
              <a:ext cx="3"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69" name="Rectangle 97">
              <a:extLst>
                <a:ext uri="{FF2B5EF4-FFF2-40B4-BE49-F238E27FC236}">
                  <a16:creationId xmlns:a16="http://schemas.microsoft.com/office/drawing/2014/main" id="{6175D4D5-78D7-48AE-8F30-F82D8E38EA8B}"/>
                </a:ext>
              </a:extLst>
            </p:cNvPr>
            <p:cNvSpPr>
              <a:spLocks noChangeArrowheads="1"/>
            </p:cNvSpPr>
            <p:nvPr/>
          </p:nvSpPr>
          <p:spPr bwMode="auto">
            <a:xfrm>
              <a:off x="2662" y="2296"/>
              <a:ext cx="6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70" name="Line 98">
              <a:extLst>
                <a:ext uri="{FF2B5EF4-FFF2-40B4-BE49-F238E27FC236}">
                  <a16:creationId xmlns:a16="http://schemas.microsoft.com/office/drawing/2014/main" id="{366C79BB-2A9E-43BF-9848-736EBAC91620}"/>
                </a:ext>
              </a:extLst>
            </p:cNvPr>
            <p:cNvSpPr>
              <a:spLocks noChangeShapeType="1"/>
            </p:cNvSpPr>
            <p:nvPr/>
          </p:nvSpPr>
          <p:spPr bwMode="auto">
            <a:xfrm>
              <a:off x="2662" y="2296"/>
              <a:ext cx="61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71" name="Rectangle 99">
              <a:extLst>
                <a:ext uri="{FF2B5EF4-FFF2-40B4-BE49-F238E27FC236}">
                  <a16:creationId xmlns:a16="http://schemas.microsoft.com/office/drawing/2014/main" id="{4FEFEA90-E61E-4249-8BCC-AD82CC8C18BD}"/>
                </a:ext>
              </a:extLst>
            </p:cNvPr>
            <p:cNvSpPr>
              <a:spLocks noChangeArrowheads="1"/>
            </p:cNvSpPr>
            <p:nvPr/>
          </p:nvSpPr>
          <p:spPr bwMode="auto">
            <a:xfrm>
              <a:off x="3277" y="2296"/>
              <a:ext cx="2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72" name="Line 100">
              <a:extLst>
                <a:ext uri="{FF2B5EF4-FFF2-40B4-BE49-F238E27FC236}">
                  <a16:creationId xmlns:a16="http://schemas.microsoft.com/office/drawing/2014/main" id="{A5D07303-581B-4A74-95FD-66931780851A}"/>
                </a:ext>
              </a:extLst>
            </p:cNvPr>
            <p:cNvSpPr>
              <a:spLocks noChangeShapeType="1"/>
            </p:cNvSpPr>
            <p:nvPr/>
          </p:nvSpPr>
          <p:spPr bwMode="auto">
            <a:xfrm>
              <a:off x="3277" y="2296"/>
              <a:ext cx="2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73" name="Line 101">
              <a:extLst>
                <a:ext uri="{FF2B5EF4-FFF2-40B4-BE49-F238E27FC236}">
                  <a16:creationId xmlns:a16="http://schemas.microsoft.com/office/drawing/2014/main" id="{92C82CDF-BEB8-4F57-B792-A7F0B3CD541F}"/>
                </a:ext>
              </a:extLst>
            </p:cNvPr>
            <p:cNvSpPr>
              <a:spLocks noChangeShapeType="1"/>
            </p:cNvSpPr>
            <p:nvPr/>
          </p:nvSpPr>
          <p:spPr bwMode="auto">
            <a:xfrm>
              <a:off x="3277" y="2296"/>
              <a:ext cx="2"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74" name="Rectangle 102">
              <a:extLst>
                <a:ext uri="{FF2B5EF4-FFF2-40B4-BE49-F238E27FC236}">
                  <a16:creationId xmlns:a16="http://schemas.microsoft.com/office/drawing/2014/main" id="{154C4889-61BD-4AC8-8AEA-78DE3642561D}"/>
                </a:ext>
              </a:extLst>
            </p:cNvPr>
            <p:cNvSpPr>
              <a:spLocks noChangeArrowheads="1"/>
            </p:cNvSpPr>
            <p:nvPr/>
          </p:nvSpPr>
          <p:spPr bwMode="auto">
            <a:xfrm>
              <a:off x="3299" y="2296"/>
              <a:ext cx="6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75" name="Line 103">
              <a:extLst>
                <a:ext uri="{FF2B5EF4-FFF2-40B4-BE49-F238E27FC236}">
                  <a16:creationId xmlns:a16="http://schemas.microsoft.com/office/drawing/2014/main" id="{71602B0C-AAFC-492E-85B5-D3C27F0730A0}"/>
                </a:ext>
              </a:extLst>
            </p:cNvPr>
            <p:cNvSpPr>
              <a:spLocks noChangeShapeType="1"/>
            </p:cNvSpPr>
            <p:nvPr/>
          </p:nvSpPr>
          <p:spPr bwMode="auto">
            <a:xfrm>
              <a:off x="3299" y="2296"/>
              <a:ext cx="616"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76" name="Rectangle 104">
              <a:extLst>
                <a:ext uri="{FF2B5EF4-FFF2-40B4-BE49-F238E27FC236}">
                  <a16:creationId xmlns:a16="http://schemas.microsoft.com/office/drawing/2014/main" id="{6A07E290-D879-402E-88AB-17D8190001C3}"/>
                </a:ext>
              </a:extLst>
            </p:cNvPr>
            <p:cNvSpPr>
              <a:spLocks noChangeArrowheads="1"/>
            </p:cNvSpPr>
            <p:nvPr/>
          </p:nvSpPr>
          <p:spPr bwMode="auto">
            <a:xfrm>
              <a:off x="3915" y="2296"/>
              <a:ext cx="2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77" name="Line 105">
              <a:extLst>
                <a:ext uri="{FF2B5EF4-FFF2-40B4-BE49-F238E27FC236}">
                  <a16:creationId xmlns:a16="http://schemas.microsoft.com/office/drawing/2014/main" id="{E9431B29-856C-4B68-82C5-FD41CE0ADEC4}"/>
                </a:ext>
              </a:extLst>
            </p:cNvPr>
            <p:cNvSpPr>
              <a:spLocks noChangeShapeType="1"/>
            </p:cNvSpPr>
            <p:nvPr/>
          </p:nvSpPr>
          <p:spPr bwMode="auto">
            <a:xfrm>
              <a:off x="3915" y="2296"/>
              <a:ext cx="2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78" name="Line 106">
              <a:extLst>
                <a:ext uri="{FF2B5EF4-FFF2-40B4-BE49-F238E27FC236}">
                  <a16:creationId xmlns:a16="http://schemas.microsoft.com/office/drawing/2014/main" id="{74F5C7AC-6644-4736-AAC1-629C7F763F60}"/>
                </a:ext>
              </a:extLst>
            </p:cNvPr>
            <p:cNvSpPr>
              <a:spLocks noChangeShapeType="1"/>
            </p:cNvSpPr>
            <p:nvPr/>
          </p:nvSpPr>
          <p:spPr bwMode="auto">
            <a:xfrm>
              <a:off x="3915" y="229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79" name="Rectangle 107">
              <a:extLst>
                <a:ext uri="{FF2B5EF4-FFF2-40B4-BE49-F238E27FC236}">
                  <a16:creationId xmlns:a16="http://schemas.microsoft.com/office/drawing/2014/main" id="{EDF24391-6CA2-43AB-A602-7F5722069F0A}"/>
                </a:ext>
              </a:extLst>
            </p:cNvPr>
            <p:cNvSpPr>
              <a:spLocks noChangeArrowheads="1"/>
            </p:cNvSpPr>
            <p:nvPr/>
          </p:nvSpPr>
          <p:spPr bwMode="auto">
            <a:xfrm>
              <a:off x="3937" y="2296"/>
              <a:ext cx="1370"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80" name="Line 108">
              <a:extLst>
                <a:ext uri="{FF2B5EF4-FFF2-40B4-BE49-F238E27FC236}">
                  <a16:creationId xmlns:a16="http://schemas.microsoft.com/office/drawing/2014/main" id="{68A69D22-438A-402D-9F47-9E2BDD612A00}"/>
                </a:ext>
              </a:extLst>
            </p:cNvPr>
            <p:cNvSpPr>
              <a:spLocks noChangeShapeType="1"/>
            </p:cNvSpPr>
            <p:nvPr/>
          </p:nvSpPr>
          <p:spPr bwMode="auto">
            <a:xfrm>
              <a:off x="3937" y="2296"/>
              <a:ext cx="1370"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81" name="Rectangle 109">
              <a:extLst>
                <a:ext uri="{FF2B5EF4-FFF2-40B4-BE49-F238E27FC236}">
                  <a16:creationId xmlns:a16="http://schemas.microsoft.com/office/drawing/2014/main" id="{2C5A0860-9FFD-43E8-A727-F6B6F54D616B}"/>
                </a:ext>
              </a:extLst>
            </p:cNvPr>
            <p:cNvSpPr>
              <a:spLocks noChangeArrowheads="1"/>
            </p:cNvSpPr>
            <p:nvPr/>
          </p:nvSpPr>
          <p:spPr bwMode="auto">
            <a:xfrm>
              <a:off x="2028" y="2266"/>
              <a:ext cx="22" cy="2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82" name="Line 110">
              <a:extLst>
                <a:ext uri="{FF2B5EF4-FFF2-40B4-BE49-F238E27FC236}">
                  <a16:creationId xmlns:a16="http://schemas.microsoft.com/office/drawing/2014/main" id="{7B669E18-6276-4B25-AC6E-F1DE5599A013}"/>
                </a:ext>
              </a:extLst>
            </p:cNvPr>
            <p:cNvSpPr>
              <a:spLocks noChangeShapeType="1"/>
            </p:cNvSpPr>
            <p:nvPr/>
          </p:nvSpPr>
          <p:spPr bwMode="auto">
            <a:xfrm>
              <a:off x="2028" y="2266"/>
              <a:ext cx="2" cy="2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83" name="Rectangle 111">
              <a:extLst>
                <a:ext uri="{FF2B5EF4-FFF2-40B4-BE49-F238E27FC236}">
                  <a16:creationId xmlns:a16="http://schemas.microsoft.com/office/drawing/2014/main" id="{46C3D2C1-4C82-46A2-BFF9-6F1A20C11FCB}"/>
                </a:ext>
              </a:extLst>
            </p:cNvPr>
            <p:cNvSpPr>
              <a:spLocks noChangeArrowheads="1"/>
            </p:cNvSpPr>
            <p:nvPr/>
          </p:nvSpPr>
          <p:spPr bwMode="auto">
            <a:xfrm>
              <a:off x="2638" y="2266"/>
              <a:ext cx="24" cy="2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84" name="Line 112">
              <a:extLst>
                <a:ext uri="{FF2B5EF4-FFF2-40B4-BE49-F238E27FC236}">
                  <a16:creationId xmlns:a16="http://schemas.microsoft.com/office/drawing/2014/main" id="{ED1C0FC3-C353-4233-A01F-00FB68EC3136}"/>
                </a:ext>
              </a:extLst>
            </p:cNvPr>
            <p:cNvSpPr>
              <a:spLocks noChangeShapeType="1"/>
            </p:cNvSpPr>
            <p:nvPr/>
          </p:nvSpPr>
          <p:spPr bwMode="auto">
            <a:xfrm>
              <a:off x="2638" y="2266"/>
              <a:ext cx="3" cy="2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85" name="Rectangle 113">
              <a:extLst>
                <a:ext uri="{FF2B5EF4-FFF2-40B4-BE49-F238E27FC236}">
                  <a16:creationId xmlns:a16="http://schemas.microsoft.com/office/drawing/2014/main" id="{A9049BB2-D1F2-4776-9E56-9FC895B3B5CF}"/>
                </a:ext>
              </a:extLst>
            </p:cNvPr>
            <p:cNvSpPr>
              <a:spLocks noChangeArrowheads="1"/>
            </p:cNvSpPr>
            <p:nvPr/>
          </p:nvSpPr>
          <p:spPr bwMode="auto">
            <a:xfrm>
              <a:off x="3277" y="2266"/>
              <a:ext cx="22" cy="2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86" name="Line 114">
              <a:extLst>
                <a:ext uri="{FF2B5EF4-FFF2-40B4-BE49-F238E27FC236}">
                  <a16:creationId xmlns:a16="http://schemas.microsoft.com/office/drawing/2014/main" id="{C9481165-6C7B-4E2D-80AD-4B8668FD22C3}"/>
                </a:ext>
              </a:extLst>
            </p:cNvPr>
            <p:cNvSpPr>
              <a:spLocks noChangeShapeType="1"/>
            </p:cNvSpPr>
            <p:nvPr/>
          </p:nvSpPr>
          <p:spPr bwMode="auto">
            <a:xfrm>
              <a:off x="3277" y="2266"/>
              <a:ext cx="2" cy="2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87" name="Rectangle 115">
              <a:extLst>
                <a:ext uri="{FF2B5EF4-FFF2-40B4-BE49-F238E27FC236}">
                  <a16:creationId xmlns:a16="http://schemas.microsoft.com/office/drawing/2014/main" id="{B0F3456A-10A8-4A68-A336-F4EF06E50C18}"/>
                </a:ext>
              </a:extLst>
            </p:cNvPr>
            <p:cNvSpPr>
              <a:spLocks noChangeArrowheads="1"/>
            </p:cNvSpPr>
            <p:nvPr/>
          </p:nvSpPr>
          <p:spPr bwMode="auto">
            <a:xfrm>
              <a:off x="3915" y="2266"/>
              <a:ext cx="22" cy="2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188" name="Line 116">
              <a:extLst>
                <a:ext uri="{FF2B5EF4-FFF2-40B4-BE49-F238E27FC236}">
                  <a16:creationId xmlns:a16="http://schemas.microsoft.com/office/drawing/2014/main" id="{29C89E43-518A-41A2-9E1D-E66FF8A9C0FD}"/>
                </a:ext>
              </a:extLst>
            </p:cNvPr>
            <p:cNvSpPr>
              <a:spLocks noChangeShapeType="1"/>
            </p:cNvSpPr>
            <p:nvPr/>
          </p:nvSpPr>
          <p:spPr bwMode="auto">
            <a:xfrm>
              <a:off x="3915" y="2266"/>
              <a:ext cx="1" cy="2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189" name="Rectangle 117">
              <a:extLst>
                <a:ext uri="{FF2B5EF4-FFF2-40B4-BE49-F238E27FC236}">
                  <a16:creationId xmlns:a16="http://schemas.microsoft.com/office/drawing/2014/main" id="{23AAFE66-9ED8-43B1-B878-B929D9D54307}"/>
                </a:ext>
              </a:extLst>
            </p:cNvPr>
            <p:cNvSpPr>
              <a:spLocks noChangeArrowheads="1"/>
            </p:cNvSpPr>
            <p:nvPr/>
          </p:nvSpPr>
          <p:spPr bwMode="auto">
            <a:xfrm>
              <a:off x="1092" y="2579"/>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读</a:t>
              </a:r>
            </a:p>
          </p:txBody>
        </p:sp>
        <p:sp>
          <p:nvSpPr>
            <p:cNvPr id="387190" name="Rectangle 118">
              <a:extLst>
                <a:ext uri="{FF2B5EF4-FFF2-40B4-BE49-F238E27FC236}">
                  <a16:creationId xmlns:a16="http://schemas.microsoft.com/office/drawing/2014/main" id="{0BA7AAD4-137D-4524-8B11-248830BF8A3F}"/>
                </a:ext>
              </a:extLst>
            </p:cNvPr>
            <p:cNvSpPr>
              <a:spLocks noChangeArrowheads="1"/>
            </p:cNvSpPr>
            <p:nvPr/>
          </p:nvSpPr>
          <p:spPr bwMode="auto">
            <a:xfrm>
              <a:off x="1297" y="25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91" name="Rectangle 119">
              <a:extLst>
                <a:ext uri="{FF2B5EF4-FFF2-40B4-BE49-F238E27FC236}">
                  <a16:creationId xmlns:a16="http://schemas.microsoft.com/office/drawing/2014/main" id="{91F88045-FDA8-4A98-BED1-E06730141ED2}"/>
                </a:ext>
              </a:extLst>
            </p:cNvPr>
            <p:cNvSpPr>
              <a:spLocks noChangeArrowheads="1"/>
            </p:cNvSpPr>
            <p:nvPr/>
          </p:nvSpPr>
          <p:spPr bwMode="auto">
            <a:xfrm>
              <a:off x="2292" y="25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0</a:t>
              </a:r>
            </a:p>
          </p:txBody>
        </p:sp>
        <p:sp>
          <p:nvSpPr>
            <p:cNvPr id="387192" name="Rectangle 120">
              <a:extLst>
                <a:ext uri="{FF2B5EF4-FFF2-40B4-BE49-F238E27FC236}">
                  <a16:creationId xmlns:a16="http://schemas.microsoft.com/office/drawing/2014/main" id="{386A7316-1FB1-49E2-AE97-806935101CF3}"/>
                </a:ext>
              </a:extLst>
            </p:cNvPr>
            <p:cNvSpPr>
              <a:spLocks noChangeArrowheads="1"/>
            </p:cNvSpPr>
            <p:nvPr/>
          </p:nvSpPr>
          <p:spPr bwMode="auto">
            <a:xfrm>
              <a:off x="2398" y="25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93" name="Rectangle 121">
              <a:extLst>
                <a:ext uri="{FF2B5EF4-FFF2-40B4-BE49-F238E27FC236}">
                  <a16:creationId xmlns:a16="http://schemas.microsoft.com/office/drawing/2014/main" id="{A717B1A8-DCDA-471E-B7F8-97048148828F}"/>
                </a:ext>
              </a:extLst>
            </p:cNvPr>
            <p:cNvSpPr>
              <a:spLocks noChangeArrowheads="1"/>
            </p:cNvSpPr>
            <p:nvPr/>
          </p:nvSpPr>
          <p:spPr bwMode="auto">
            <a:xfrm>
              <a:off x="2918" y="25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1</a:t>
              </a:r>
            </a:p>
          </p:txBody>
        </p:sp>
        <p:sp>
          <p:nvSpPr>
            <p:cNvPr id="387194" name="Rectangle 122">
              <a:extLst>
                <a:ext uri="{FF2B5EF4-FFF2-40B4-BE49-F238E27FC236}">
                  <a16:creationId xmlns:a16="http://schemas.microsoft.com/office/drawing/2014/main" id="{21B4427C-253A-49AF-8CDE-FA55F94BD3F9}"/>
                </a:ext>
              </a:extLst>
            </p:cNvPr>
            <p:cNvSpPr>
              <a:spLocks noChangeArrowheads="1"/>
            </p:cNvSpPr>
            <p:nvPr/>
          </p:nvSpPr>
          <p:spPr bwMode="auto">
            <a:xfrm>
              <a:off x="3020" y="25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95" name="Rectangle 123">
              <a:extLst>
                <a:ext uri="{FF2B5EF4-FFF2-40B4-BE49-F238E27FC236}">
                  <a16:creationId xmlns:a16="http://schemas.microsoft.com/office/drawing/2014/main" id="{3364497B-14CF-4449-A2F2-6B0D381294CB}"/>
                </a:ext>
              </a:extLst>
            </p:cNvPr>
            <p:cNvSpPr>
              <a:spLocks noChangeArrowheads="1"/>
            </p:cNvSpPr>
            <p:nvPr/>
          </p:nvSpPr>
          <p:spPr bwMode="auto">
            <a:xfrm>
              <a:off x="3555" y="25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0</a:t>
              </a:r>
            </a:p>
          </p:txBody>
        </p:sp>
        <p:sp>
          <p:nvSpPr>
            <p:cNvPr id="387196" name="Rectangle 124">
              <a:extLst>
                <a:ext uri="{FF2B5EF4-FFF2-40B4-BE49-F238E27FC236}">
                  <a16:creationId xmlns:a16="http://schemas.microsoft.com/office/drawing/2014/main" id="{136B21EE-AB18-4113-B0A3-BB52EB574AD7}"/>
                </a:ext>
              </a:extLst>
            </p:cNvPr>
            <p:cNvSpPr>
              <a:spLocks noChangeArrowheads="1"/>
            </p:cNvSpPr>
            <p:nvPr/>
          </p:nvSpPr>
          <p:spPr bwMode="auto">
            <a:xfrm>
              <a:off x="3659" y="25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97" name="Rectangle 125">
              <a:extLst>
                <a:ext uri="{FF2B5EF4-FFF2-40B4-BE49-F238E27FC236}">
                  <a16:creationId xmlns:a16="http://schemas.microsoft.com/office/drawing/2014/main" id="{5CA742BD-41FD-48FD-9FCA-505D60DD5CC0}"/>
                </a:ext>
              </a:extLst>
            </p:cNvPr>
            <p:cNvSpPr>
              <a:spLocks noChangeArrowheads="1"/>
            </p:cNvSpPr>
            <p:nvPr/>
          </p:nvSpPr>
          <p:spPr bwMode="auto">
            <a:xfrm>
              <a:off x="4206" y="2579"/>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数据输出</a:t>
              </a:r>
            </a:p>
          </p:txBody>
        </p:sp>
        <p:sp>
          <p:nvSpPr>
            <p:cNvPr id="387198" name="Rectangle 126">
              <a:extLst>
                <a:ext uri="{FF2B5EF4-FFF2-40B4-BE49-F238E27FC236}">
                  <a16:creationId xmlns:a16="http://schemas.microsoft.com/office/drawing/2014/main" id="{C128FC12-3BFD-4DE7-914A-DF8FFD7E31DC}"/>
                </a:ext>
              </a:extLst>
            </p:cNvPr>
            <p:cNvSpPr>
              <a:spLocks noChangeArrowheads="1"/>
            </p:cNvSpPr>
            <p:nvPr/>
          </p:nvSpPr>
          <p:spPr bwMode="auto">
            <a:xfrm>
              <a:off x="5031" y="25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199" name="Rectangle 127">
              <a:extLst>
                <a:ext uri="{FF2B5EF4-FFF2-40B4-BE49-F238E27FC236}">
                  <a16:creationId xmlns:a16="http://schemas.microsoft.com/office/drawing/2014/main" id="{A6455A1F-7C38-4759-BECA-57C66EB26ECF}"/>
                </a:ext>
              </a:extLst>
            </p:cNvPr>
            <p:cNvSpPr>
              <a:spLocks noChangeArrowheads="1"/>
            </p:cNvSpPr>
            <p:nvPr/>
          </p:nvSpPr>
          <p:spPr bwMode="auto">
            <a:xfrm>
              <a:off x="2028" y="2526"/>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00" name="Line 128">
              <a:extLst>
                <a:ext uri="{FF2B5EF4-FFF2-40B4-BE49-F238E27FC236}">
                  <a16:creationId xmlns:a16="http://schemas.microsoft.com/office/drawing/2014/main" id="{5DCBAE6C-8BA9-4DB1-A9A4-33C055D1A565}"/>
                </a:ext>
              </a:extLst>
            </p:cNvPr>
            <p:cNvSpPr>
              <a:spLocks noChangeShapeType="1"/>
            </p:cNvSpPr>
            <p:nvPr/>
          </p:nvSpPr>
          <p:spPr bwMode="auto">
            <a:xfrm>
              <a:off x="2028" y="2526"/>
              <a:ext cx="2"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01" name="Rectangle 129">
              <a:extLst>
                <a:ext uri="{FF2B5EF4-FFF2-40B4-BE49-F238E27FC236}">
                  <a16:creationId xmlns:a16="http://schemas.microsoft.com/office/drawing/2014/main" id="{47F60DF2-BC76-4976-A997-E484D72EAB79}"/>
                </a:ext>
              </a:extLst>
            </p:cNvPr>
            <p:cNvSpPr>
              <a:spLocks noChangeArrowheads="1"/>
            </p:cNvSpPr>
            <p:nvPr/>
          </p:nvSpPr>
          <p:spPr bwMode="auto">
            <a:xfrm>
              <a:off x="2638" y="2526"/>
              <a:ext cx="24"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02" name="Line 130">
              <a:extLst>
                <a:ext uri="{FF2B5EF4-FFF2-40B4-BE49-F238E27FC236}">
                  <a16:creationId xmlns:a16="http://schemas.microsoft.com/office/drawing/2014/main" id="{1A6D39F5-AB47-4C0D-BE96-896AB3A47CC3}"/>
                </a:ext>
              </a:extLst>
            </p:cNvPr>
            <p:cNvSpPr>
              <a:spLocks noChangeShapeType="1"/>
            </p:cNvSpPr>
            <p:nvPr/>
          </p:nvSpPr>
          <p:spPr bwMode="auto">
            <a:xfrm>
              <a:off x="2638" y="2526"/>
              <a:ext cx="3"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03" name="Rectangle 131">
              <a:extLst>
                <a:ext uri="{FF2B5EF4-FFF2-40B4-BE49-F238E27FC236}">
                  <a16:creationId xmlns:a16="http://schemas.microsoft.com/office/drawing/2014/main" id="{E074C07F-8E2C-436E-B0E3-53882775CD30}"/>
                </a:ext>
              </a:extLst>
            </p:cNvPr>
            <p:cNvSpPr>
              <a:spLocks noChangeArrowheads="1"/>
            </p:cNvSpPr>
            <p:nvPr/>
          </p:nvSpPr>
          <p:spPr bwMode="auto">
            <a:xfrm>
              <a:off x="3277" y="2526"/>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04" name="Line 132">
              <a:extLst>
                <a:ext uri="{FF2B5EF4-FFF2-40B4-BE49-F238E27FC236}">
                  <a16:creationId xmlns:a16="http://schemas.microsoft.com/office/drawing/2014/main" id="{980D2183-9A61-488C-A4F5-5D87C6706573}"/>
                </a:ext>
              </a:extLst>
            </p:cNvPr>
            <p:cNvSpPr>
              <a:spLocks noChangeShapeType="1"/>
            </p:cNvSpPr>
            <p:nvPr/>
          </p:nvSpPr>
          <p:spPr bwMode="auto">
            <a:xfrm>
              <a:off x="3277" y="2526"/>
              <a:ext cx="2"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05" name="Rectangle 133">
              <a:extLst>
                <a:ext uri="{FF2B5EF4-FFF2-40B4-BE49-F238E27FC236}">
                  <a16:creationId xmlns:a16="http://schemas.microsoft.com/office/drawing/2014/main" id="{86B8798A-0517-4651-B54F-D9D175C9AFD0}"/>
                </a:ext>
              </a:extLst>
            </p:cNvPr>
            <p:cNvSpPr>
              <a:spLocks noChangeArrowheads="1"/>
            </p:cNvSpPr>
            <p:nvPr/>
          </p:nvSpPr>
          <p:spPr bwMode="auto">
            <a:xfrm>
              <a:off x="3915" y="2526"/>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06" name="Line 134">
              <a:extLst>
                <a:ext uri="{FF2B5EF4-FFF2-40B4-BE49-F238E27FC236}">
                  <a16:creationId xmlns:a16="http://schemas.microsoft.com/office/drawing/2014/main" id="{1C0D915E-E757-410B-BC39-B8D0753B7797}"/>
                </a:ext>
              </a:extLst>
            </p:cNvPr>
            <p:cNvSpPr>
              <a:spLocks noChangeShapeType="1"/>
            </p:cNvSpPr>
            <p:nvPr/>
          </p:nvSpPr>
          <p:spPr bwMode="auto">
            <a:xfrm>
              <a:off x="3915" y="2526"/>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07" name="Rectangle 135">
              <a:extLst>
                <a:ext uri="{FF2B5EF4-FFF2-40B4-BE49-F238E27FC236}">
                  <a16:creationId xmlns:a16="http://schemas.microsoft.com/office/drawing/2014/main" id="{6BB75438-1E9C-4EA9-9FBA-F0F5A2FC395F}"/>
                </a:ext>
              </a:extLst>
            </p:cNvPr>
            <p:cNvSpPr>
              <a:spLocks noChangeArrowheads="1"/>
            </p:cNvSpPr>
            <p:nvPr/>
          </p:nvSpPr>
          <p:spPr bwMode="auto">
            <a:xfrm>
              <a:off x="1092" y="2836"/>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写</a:t>
              </a:r>
            </a:p>
          </p:txBody>
        </p:sp>
        <p:sp>
          <p:nvSpPr>
            <p:cNvPr id="387208" name="Rectangle 136">
              <a:extLst>
                <a:ext uri="{FF2B5EF4-FFF2-40B4-BE49-F238E27FC236}">
                  <a16:creationId xmlns:a16="http://schemas.microsoft.com/office/drawing/2014/main" id="{3BE2E428-BEBE-4F73-92BC-7C323A3A4207}"/>
                </a:ext>
              </a:extLst>
            </p:cNvPr>
            <p:cNvSpPr>
              <a:spLocks noChangeArrowheads="1"/>
            </p:cNvSpPr>
            <p:nvPr/>
          </p:nvSpPr>
          <p:spPr bwMode="auto">
            <a:xfrm>
              <a:off x="1297" y="28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209" name="Rectangle 137">
              <a:extLst>
                <a:ext uri="{FF2B5EF4-FFF2-40B4-BE49-F238E27FC236}">
                  <a16:creationId xmlns:a16="http://schemas.microsoft.com/office/drawing/2014/main" id="{5FCC3295-1A1C-4D54-AC8B-8632F5280388}"/>
                </a:ext>
              </a:extLst>
            </p:cNvPr>
            <p:cNvSpPr>
              <a:spLocks noChangeArrowheads="1"/>
            </p:cNvSpPr>
            <p:nvPr/>
          </p:nvSpPr>
          <p:spPr bwMode="auto">
            <a:xfrm>
              <a:off x="2292" y="28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0</a:t>
              </a:r>
            </a:p>
          </p:txBody>
        </p:sp>
        <p:sp>
          <p:nvSpPr>
            <p:cNvPr id="387210" name="Rectangle 138">
              <a:extLst>
                <a:ext uri="{FF2B5EF4-FFF2-40B4-BE49-F238E27FC236}">
                  <a16:creationId xmlns:a16="http://schemas.microsoft.com/office/drawing/2014/main" id="{971D4914-405E-41BD-A1F8-D0F1FC59A466}"/>
                </a:ext>
              </a:extLst>
            </p:cNvPr>
            <p:cNvSpPr>
              <a:spLocks noChangeArrowheads="1"/>
            </p:cNvSpPr>
            <p:nvPr/>
          </p:nvSpPr>
          <p:spPr bwMode="auto">
            <a:xfrm>
              <a:off x="2398" y="28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211" name="Rectangle 139">
              <a:extLst>
                <a:ext uri="{FF2B5EF4-FFF2-40B4-BE49-F238E27FC236}">
                  <a16:creationId xmlns:a16="http://schemas.microsoft.com/office/drawing/2014/main" id="{CE508DB7-B048-45A6-843A-F836D8023D94}"/>
                </a:ext>
              </a:extLst>
            </p:cNvPr>
            <p:cNvSpPr>
              <a:spLocks noChangeArrowheads="1"/>
            </p:cNvSpPr>
            <p:nvPr/>
          </p:nvSpPr>
          <p:spPr bwMode="auto">
            <a:xfrm>
              <a:off x="2918" y="28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0</a:t>
              </a:r>
            </a:p>
          </p:txBody>
        </p:sp>
        <p:sp>
          <p:nvSpPr>
            <p:cNvPr id="387212" name="Rectangle 140">
              <a:extLst>
                <a:ext uri="{FF2B5EF4-FFF2-40B4-BE49-F238E27FC236}">
                  <a16:creationId xmlns:a16="http://schemas.microsoft.com/office/drawing/2014/main" id="{EE956E0C-743E-489F-BEA7-22DB2713058F}"/>
                </a:ext>
              </a:extLst>
            </p:cNvPr>
            <p:cNvSpPr>
              <a:spLocks noChangeArrowheads="1"/>
            </p:cNvSpPr>
            <p:nvPr/>
          </p:nvSpPr>
          <p:spPr bwMode="auto">
            <a:xfrm>
              <a:off x="3020" y="28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213" name="Rectangle 141">
              <a:extLst>
                <a:ext uri="{FF2B5EF4-FFF2-40B4-BE49-F238E27FC236}">
                  <a16:creationId xmlns:a16="http://schemas.microsoft.com/office/drawing/2014/main" id="{6755D2A5-5827-4FF4-A10F-F88C371D962F}"/>
                </a:ext>
              </a:extLst>
            </p:cNvPr>
            <p:cNvSpPr>
              <a:spLocks noChangeArrowheads="1"/>
            </p:cNvSpPr>
            <p:nvPr/>
          </p:nvSpPr>
          <p:spPr bwMode="auto">
            <a:xfrm>
              <a:off x="3531" y="2830"/>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X</a:t>
              </a:r>
            </a:p>
          </p:txBody>
        </p:sp>
        <p:sp>
          <p:nvSpPr>
            <p:cNvPr id="387214" name="Rectangle 142">
              <a:extLst>
                <a:ext uri="{FF2B5EF4-FFF2-40B4-BE49-F238E27FC236}">
                  <a16:creationId xmlns:a16="http://schemas.microsoft.com/office/drawing/2014/main" id="{97597C70-2EC0-4973-9F13-6C59EA5F4284}"/>
                </a:ext>
              </a:extLst>
            </p:cNvPr>
            <p:cNvSpPr>
              <a:spLocks noChangeArrowheads="1"/>
            </p:cNvSpPr>
            <p:nvPr/>
          </p:nvSpPr>
          <p:spPr bwMode="auto">
            <a:xfrm>
              <a:off x="3681" y="28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215" name="Rectangle 143">
              <a:extLst>
                <a:ext uri="{FF2B5EF4-FFF2-40B4-BE49-F238E27FC236}">
                  <a16:creationId xmlns:a16="http://schemas.microsoft.com/office/drawing/2014/main" id="{D5E9E227-A02D-4B33-86D5-1D7AFE477A9C}"/>
                </a:ext>
              </a:extLst>
            </p:cNvPr>
            <p:cNvSpPr>
              <a:spLocks noChangeArrowheads="1"/>
            </p:cNvSpPr>
            <p:nvPr/>
          </p:nvSpPr>
          <p:spPr bwMode="auto">
            <a:xfrm>
              <a:off x="4206" y="2836"/>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数据输入</a:t>
              </a:r>
            </a:p>
          </p:txBody>
        </p:sp>
        <p:sp>
          <p:nvSpPr>
            <p:cNvPr id="387216" name="Rectangle 144">
              <a:extLst>
                <a:ext uri="{FF2B5EF4-FFF2-40B4-BE49-F238E27FC236}">
                  <a16:creationId xmlns:a16="http://schemas.microsoft.com/office/drawing/2014/main" id="{1F6778A7-F3B7-426A-B659-D6B1C35FC043}"/>
                </a:ext>
              </a:extLst>
            </p:cNvPr>
            <p:cNvSpPr>
              <a:spLocks noChangeArrowheads="1"/>
            </p:cNvSpPr>
            <p:nvPr/>
          </p:nvSpPr>
          <p:spPr bwMode="auto">
            <a:xfrm>
              <a:off x="5031" y="28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217" name="Rectangle 145">
              <a:extLst>
                <a:ext uri="{FF2B5EF4-FFF2-40B4-BE49-F238E27FC236}">
                  <a16:creationId xmlns:a16="http://schemas.microsoft.com/office/drawing/2014/main" id="{07539503-CA88-4B59-B9F9-5D6BFA314CA9}"/>
                </a:ext>
              </a:extLst>
            </p:cNvPr>
            <p:cNvSpPr>
              <a:spLocks noChangeArrowheads="1"/>
            </p:cNvSpPr>
            <p:nvPr/>
          </p:nvSpPr>
          <p:spPr bwMode="auto">
            <a:xfrm>
              <a:off x="2028" y="2783"/>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18" name="Line 146">
              <a:extLst>
                <a:ext uri="{FF2B5EF4-FFF2-40B4-BE49-F238E27FC236}">
                  <a16:creationId xmlns:a16="http://schemas.microsoft.com/office/drawing/2014/main" id="{7851D27E-5671-45A6-92FE-D29D83E22FEE}"/>
                </a:ext>
              </a:extLst>
            </p:cNvPr>
            <p:cNvSpPr>
              <a:spLocks noChangeShapeType="1"/>
            </p:cNvSpPr>
            <p:nvPr/>
          </p:nvSpPr>
          <p:spPr bwMode="auto">
            <a:xfrm>
              <a:off x="2028" y="2783"/>
              <a:ext cx="2"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19" name="Rectangle 147">
              <a:extLst>
                <a:ext uri="{FF2B5EF4-FFF2-40B4-BE49-F238E27FC236}">
                  <a16:creationId xmlns:a16="http://schemas.microsoft.com/office/drawing/2014/main" id="{DD571B54-99EA-4FEF-A0CD-9EF01AE6DED8}"/>
                </a:ext>
              </a:extLst>
            </p:cNvPr>
            <p:cNvSpPr>
              <a:spLocks noChangeArrowheads="1"/>
            </p:cNvSpPr>
            <p:nvPr/>
          </p:nvSpPr>
          <p:spPr bwMode="auto">
            <a:xfrm>
              <a:off x="2638" y="2783"/>
              <a:ext cx="24"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20" name="Line 148">
              <a:extLst>
                <a:ext uri="{FF2B5EF4-FFF2-40B4-BE49-F238E27FC236}">
                  <a16:creationId xmlns:a16="http://schemas.microsoft.com/office/drawing/2014/main" id="{F44F290F-90A3-429D-BAFA-B4DBDBF1B651}"/>
                </a:ext>
              </a:extLst>
            </p:cNvPr>
            <p:cNvSpPr>
              <a:spLocks noChangeShapeType="1"/>
            </p:cNvSpPr>
            <p:nvPr/>
          </p:nvSpPr>
          <p:spPr bwMode="auto">
            <a:xfrm>
              <a:off x="2638" y="2783"/>
              <a:ext cx="3"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21" name="Rectangle 149">
              <a:extLst>
                <a:ext uri="{FF2B5EF4-FFF2-40B4-BE49-F238E27FC236}">
                  <a16:creationId xmlns:a16="http://schemas.microsoft.com/office/drawing/2014/main" id="{264F7979-7420-4A10-BA89-34C52AF1530C}"/>
                </a:ext>
              </a:extLst>
            </p:cNvPr>
            <p:cNvSpPr>
              <a:spLocks noChangeArrowheads="1"/>
            </p:cNvSpPr>
            <p:nvPr/>
          </p:nvSpPr>
          <p:spPr bwMode="auto">
            <a:xfrm>
              <a:off x="3277" y="2783"/>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22" name="Line 150">
              <a:extLst>
                <a:ext uri="{FF2B5EF4-FFF2-40B4-BE49-F238E27FC236}">
                  <a16:creationId xmlns:a16="http://schemas.microsoft.com/office/drawing/2014/main" id="{E58A88B8-5245-4A8D-9590-3564A6E8887E}"/>
                </a:ext>
              </a:extLst>
            </p:cNvPr>
            <p:cNvSpPr>
              <a:spLocks noChangeShapeType="1"/>
            </p:cNvSpPr>
            <p:nvPr/>
          </p:nvSpPr>
          <p:spPr bwMode="auto">
            <a:xfrm>
              <a:off x="3277" y="2783"/>
              <a:ext cx="2"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23" name="Rectangle 151">
              <a:extLst>
                <a:ext uri="{FF2B5EF4-FFF2-40B4-BE49-F238E27FC236}">
                  <a16:creationId xmlns:a16="http://schemas.microsoft.com/office/drawing/2014/main" id="{A8864DC5-7710-476A-A455-6BE5F9B8E5ED}"/>
                </a:ext>
              </a:extLst>
            </p:cNvPr>
            <p:cNvSpPr>
              <a:spLocks noChangeArrowheads="1"/>
            </p:cNvSpPr>
            <p:nvPr/>
          </p:nvSpPr>
          <p:spPr bwMode="auto">
            <a:xfrm>
              <a:off x="3915" y="2783"/>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24" name="Line 152">
              <a:extLst>
                <a:ext uri="{FF2B5EF4-FFF2-40B4-BE49-F238E27FC236}">
                  <a16:creationId xmlns:a16="http://schemas.microsoft.com/office/drawing/2014/main" id="{8D3336E1-375B-4CC6-A4C4-AD0FE0E48084}"/>
                </a:ext>
              </a:extLst>
            </p:cNvPr>
            <p:cNvSpPr>
              <a:spLocks noChangeShapeType="1"/>
            </p:cNvSpPr>
            <p:nvPr/>
          </p:nvSpPr>
          <p:spPr bwMode="auto">
            <a:xfrm>
              <a:off x="3915" y="2783"/>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25" name="Rectangle 153">
              <a:extLst>
                <a:ext uri="{FF2B5EF4-FFF2-40B4-BE49-F238E27FC236}">
                  <a16:creationId xmlns:a16="http://schemas.microsoft.com/office/drawing/2014/main" id="{4096D0E3-65C8-4DAA-92C6-9AFECBE1F1D1}"/>
                </a:ext>
              </a:extLst>
            </p:cNvPr>
            <p:cNvSpPr>
              <a:spLocks noChangeArrowheads="1"/>
            </p:cNvSpPr>
            <p:nvPr/>
          </p:nvSpPr>
          <p:spPr bwMode="auto">
            <a:xfrm>
              <a:off x="781" y="3092"/>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输出无效</a:t>
              </a:r>
            </a:p>
          </p:txBody>
        </p:sp>
        <p:sp>
          <p:nvSpPr>
            <p:cNvPr id="387226" name="Rectangle 154">
              <a:extLst>
                <a:ext uri="{FF2B5EF4-FFF2-40B4-BE49-F238E27FC236}">
                  <a16:creationId xmlns:a16="http://schemas.microsoft.com/office/drawing/2014/main" id="{440AEAFC-B5C1-473C-892E-9A557D0C2818}"/>
                </a:ext>
              </a:extLst>
            </p:cNvPr>
            <p:cNvSpPr>
              <a:spLocks noChangeArrowheads="1"/>
            </p:cNvSpPr>
            <p:nvPr/>
          </p:nvSpPr>
          <p:spPr bwMode="auto">
            <a:xfrm>
              <a:off x="1606" y="30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227" name="Rectangle 155">
              <a:extLst>
                <a:ext uri="{FF2B5EF4-FFF2-40B4-BE49-F238E27FC236}">
                  <a16:creationId xmlns:a16="http://schemas.microsoft.com/office/drawing/2014/main" id="{DA2B2892-959F-4DCE-BF66-3FF510F6AE43}"/>
                </a:ext>
              </a:extLst>
            </p:cNvPr>
            <p:cNvSpPr>
              <a:spLocks noChangeArrowheads="1"/>
            </p:cNvSpPr>
            <p:nvPr/>
          </p:nvSpPr>
          <p:spPr bwMode="auto">
            <a:xfrm>
              <a:off x="2292" y="30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0</a:t>
              </a:r>
            </a:p>
          </p:txBody>
        </p:sp>
        <p:sp>
          <p:nvSpPr>
            <p:cNvPr id="387228" name="Rectangle 156">
              <a:extLst>
                <a:ext uri="{FF2B5EF4-FFF2-40B4-BE49-F238E27FC236}">
                  <a16:creationId xmlns:a16="http://schemas.microsoft.com/office/drawing/2014/main" id="{A3E81555-F4C3-490B-8AC7-CEF4DF808275}"/>
                </a:ext>
              </a:extLst>
            </p:cNvPr>
            <p:cNvSpPr>
              <a:spLocks noChangeArrowheads="1"/>
            </p:cNvSpPr>
            <p:nvPr/>
          </p:nvSpPr>
          <p:spPr bwMode="auto">
            <a:xfrm>
              <a:off x="2398" y="30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229" name="Rectangle 157">
              <a:extLst>
                <a:ext uri="{FF2B5EF4-FFF2-40B4-BE49-F238E27FC236}">
                  <a16:creationId xmlns:a16="http://schemas.microsoft.com/office/drawing/2014/main" id="{DD5AB746-D9B0-4C73-A5CC-0DD0F29F487E}"/>
                </a:ext>
              </a:extLst>
            </p:cNvPr>
            <p:cNvSpPr>
              <a:spLocks noChangeArrowheads="1"/>
            </p:cNvSpPr>
            <p:nvPr/>
          </p:nvSpPr>
          <p:spPr bwMode="auto">
            <a:xfrm>
              <a:off x="2918" y="30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1</a:t>
              </a:r>
            </a:p>
          </p:txBody>
        </p:sp>
        <p:sp>
          <p:nvSpPr>
            <p:cNvPr id="387230" name="Rectangle 158">
              <a:extLst>
                <a:ext uri="{FF2B5EF4-FFF2-40B4-BE49-F238E27FC236}">
                  <a16:creationId xmlns:a16="http://schemas.microsoft.com/office/drawing/2014/main" id="{4A82EABB-7521-474C-BACE-D89455D91C1F}"/>
                </a:ext>
              </a:extLst>
            </p:cNvPr>
            <p:cNvSpPr>
              <a:spLocks noChangeArrowheads="1"/>
            </p:cNvSpPr>
            <p:nvPr/>
          </p:nvSpPr>
          <p:spPr bwMode="auto">
            <a:xfrm>
              <a:off x="3020" y="30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231" name="Rectangle 159">
              <a:extLst>
                <a:ext uri="{FF2B5EF4-FFF2-40B4-BE49-F238E27FC236}">
                  <a16:creationId xmlns:a16="http://schemas.microsoft.com/office/drawing/2014/main" id="{BA861F82-63A8-4A4A-9D5F-9FB3A7F4E233}"/>
                </a:ext>
              </a:extLst>
            </p:cNvPr>
            <p:cNvSpPr>
              <a:spLocks noChangeArrowheads="1"/>
            </p:cNvSpPr>
            <p:nvPr/>
          </p:nvSpPr>
          <p:spPr bwMode="auto">
            <a:xfrm>
              <a:off x="3555" y="30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1</a:t>
              </a:r>
            </a:p>
          </p:txBody>
        </p:sp>
        <p:sp>
          <p:nvSpPr>
            <p:cNvPr id="387232" name="Rectangle 160">
              <a:extLst>
                <a:ext uri="{FF2B5EF4-FFF2-40B4-BE49-F238E27FC236}">
                  <a16:creationId xmlns:a16="http://schemas.microsoft.com/office/drawing/2014/main" id="{7C7AD8DC-5E34-4127-AD11-0893029C2D02}"/>
                </a:ext>
              </a:extLst>
            </p:cNvPr>
            <p:cNvSpPr>
              <a:spLocks noChangeArrowheads="1"/>
            </p:cNvSpPr>
            <p:nvPr/>
          </p:nvSpPr>
          <p:spPr bwMode="auto">
            <a:xfrm>
              <a:off x="3659" y="30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233" name="Rectangle 161">
              <a:extLst>
                <a:ext uri="{FF2B5EF4-FFF2-40B4-BE49-F238E27FC236}">
                  <a16:creationId xmlns:a16="http://schemas.microsoft.com/office/drawing/2014/main" id="{07C52564-BFE8-4E45-9C6F-A65C0F12D876}"/>
                </a:ext>
              </a:extLst>
            </p:cNvPr>
            <p:cNvSpPr>
              <a:spLocks noChangeArrowheads="1"/>
            </p:cNvSpPr>
            <p:nvPr/>
          </p:nvSpPr>
          <p:spPr bwMode="auto">
            <a:xfrm>
              <a:off x="4412" y="3092"/>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400">
                  <a:solidFill>
                    <a:srgbClr val="000066"/>
                  </a:solidFill>
                  <a:latin typeface="Times New Roman" panose="02020603050405020304" pitchFamily="18" charset="0"/>
                  <a:ea typeface="楷体_GB2312" pitchFamily="49" charset="-122"/>
                </a:rPr>
                <a:t>高阻</a:t>
              </a:r>
            </a:p>
          </p:txBody>
        </p:sp>
        <p:sp>
          <p:nvSpPr>
            <p:cNvPr id="387234" name="Rectangle 162">
              <a:extLst>
                <a:ext uri="{FF2B5EF4-FFF2-40B4-BE49-F238E27FC236}">
                  <a16:creationId xmlns:a16="http://schemas.microsoft.com/office/drawing/2014/main" id="{6CD98524-BCA5-47C0-8FC4-F4B066DD8AEA}"/>
                </a:ext>
              </a:extLst>
            </p:cNvPr>
            <p:cNvSpPr>
              <a:spLocks noChangeArrowheads="1"/>
            </p:cNvSpPr>
            <p:nvPr/>
          </p:nvSpPr>
          <p:spPr bwMode="auto">
            <a:xfrm>
              <a:off x="4825" y="30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a:solidFill>
                    <a:srgbClr val="000066"/>
                  </a:solidFill>
                  <a:latin typeface="Times New Roman" panose="02020603050405020304" pitchFamily="18" charset="0"/>
                  <a:ea typeface="楷体_GB2312" pitchFamily="49" charset="-122"/>
                </a:rPr>
                <a:t> </a:t>
              </a:r>
            </a:p>
          </p:txBody>
        </p:sp>
        <p:sp>
          <p:nvSpPr>
            <p:cNvPr id="387235" name="Rectangle 163">
              <a:extLst>
                <a:ext uri="{FF2B5EF4-FFF2-40B4-BE49-F238E27FC236}">
                  <a16:creationId xmlns:a16="http://schemas.microsoft.com/office/drawing/2014/main" id="{D48101E0-7C1E-4125-A3D4-E08E4916252E}"/>
                </a:ext>
              </a:extLst>
            </p:cNvPr>
            <p:cNvSpPr>
              <a:spLocks noChangeArrowheads="1"/>
            </p:cNvSpPr>
            <p:nvPr/>
          </p:nvSpPr>
          <p:spPr bwMode="auto">
            <a:xfrm>
              <a:off x="340" y="3295"/>
              <a:ext cx="168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36" name="Line 164">
              <a:extLst>
                <a:ext uri="{FF2B5EF4-FFF2-40B4-BE49-F238E27FC236}">
                  <a16:creationId xmlns:a16="http://schemas.microsoft.com/office/drawing/2014/main" id="{42A9B759-52E0-48B2-BAE5-8917EC62CA7B}"/>
                </a:ext>
              </a:extLst>
            </p:cNvPr>
            <p:cNvSpPr>
              <a:spLocks noChangeShapeType="1"/>
            </p:cNvSpPr>
            <p:nvPr/>
          </p:nvSpPr>
          <p:spPr bwMode="auto">
            <a:xfrm>
              <a:off x="340" y="3295"/>
              <a:ext cx="1688"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37" name="Rectangle 165">
              <a:extLst>
                <a:ext uri="{FF2B5EF4-FFF2-40B4-BE49-F238E27FC236}">
                  <a16:creationId xmlns:a16="http://schemas.microsoft.com/office/drawing/2014/main" id="{C9F492B6-03F9-4702-BB6E-AA88166FB79F}"/>
                </a:ext>
              </a:extLst>
            </p:cNvPr>
            <p:cNvSpPr>
              <a:spLocks noChangeArrowheads="1"/>
            </p:cNvSpPr>
            <p:nvPr/>
          </p:nvSpPr>
          <p:spPr bwMode="auto">
            <a:xfrm>
              <a:off x="2028" y="3040"/>
              <a:ext cx="22"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38" name="Line 166">
              <a:extLst>
                <a:ext uri="{FF2B5EF4-FFF2-40B4-BE49-F238E27FC236}">
                  <a16:creationId xmlns:a16="http://schemas.microsoft.com/office/drawing/2014/main" id="{62EA3280-FE1A-4162-9CDB-176534974960}"/>
                </a:ext>
              </a:extLst>
            </p:cNvPr>
            <p:cNvSpPr>
              <a:spLocks noChangeShapeType="1"/>
            </p:cNvSpPr>
            <p:nvPr/>
          </p:nvSpPr>
          <p:spPr bwMode="auto">
            <a:xfrm>
              <a:off x="2028" y="3040"/>
              <a:ext cx="2"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39" name="Rectangle 167">
              <a:extLst>
                <a:ext uri="{FF2B5EF4-FFF2-40B4-BE49-F238E27FC236}">
                  <a16:creationId xmlns:a16="http://schemas.microsoft.com/office/drawing/2014/main" id="{C2221065-D98D-4454-92E6-192C313F6BE7}"/>
                </a:ext>
              </a:extLst>
            </p:cNvPr>
            <p:cNvSpPr>
              <a:spLocks noChangeArrowheads="1"/>
            </p:cNvSpPr>
            <p:nvPr/>
          </p:nvSpPr>
          <p:spPr bwMode="auto">
            <a:xfrm>
              <a:off x="2028" y="3295"/>
              <a:ext cx="22"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40" name="Line 168">
              <a:extLst>
                <a:ext uri="{FF2B5EF4-FFF2-40B4-BE49-F238E27FC236}">
                  <a16:creationId xmlns:a16="http://schemas.microsoft.com/office/drawing/2014/main" id="{3951DB77-BEDB-4624-ACE8-E439044C6DD1}"/>
                </a:ext>
              </a:extLst>
            </p:cNvPr>
            <p:cNvSpPr>
              <a:spLocks noChangeShapeType="1"/>
            </p:cNvSpPr>
            <p:nvPr/>
          </p:nvSpPr>
          <p:spPr bwMode="auto">
            <a:xfrm>
              <a:off x="2028" y="3295"/>
              <a:ext cx="2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41" name="Line 169">
              <a:extLst>
                <a:ext uri="{FF2B5EF4-FFF2-40B4-BE49-F238E27FC236}">
                  <a16:creationId xmlns:a16="http://schemas.microsoft.com/office/drawing/2014/main" id="{0696BC12-4A77-4C85-8DB9-5AA88B618B19}"/>
                </a:ext>
              </a:extLst>
            </p:cNvPr>
            <p:cNvSpPr>
              <a:spLocks noChangeShapeType="1"/>
            </p:cNvSpPr>
            <p:nvPr/>
          </p:nvSpPr>
          <p:spPr bwMode="auto">
            <a:xfrm>
              <a:off x="2028" y="3295"/>
              <a:ext cx="2"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42" name="Rectangle 170">
              <a:extLst>
                <a:ext uri="{FF2B5EF4-FFF2-40B4-BE49-F238E27FC236}">
                  <a16:creationId xmlns:a16="http://schemas.microsoft.com/office/drawing/2014/main" id="{2B0345DA-6684-4801-B9E2-FC635B4F7AA5}"/>
                </a:ext>
              </a:extLst>
            </p:cNvPr>
            <p:cNvSpPr>
              <a:spLocks noChangeArrowheads="1"/>
            </p:cNvSpPr>
            <p:nvPr/>
          </p:nvSpPr>
          <p:spPr bwMode="auto">
            <a:xfrm>
              <a:off x="2050" y="3295"/>
              <a:ext cx="58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43" name="Line 171">
              <a:extLst>
                <a:ext uri="{FF2B5EF4-FFF2-40B4-BE49-F238E27FC236}">
                  <a16:creationId xmlns:a16="http://schemas.microsoft.com/office/drawing/2014/main" id="{65E5CC95-E3C4-4030-B6F5-E057D18F6792}"/>
                </a:ext>
              </a:extLst>
            </p:cNvPr>
            <p:cNvSpPr>
              <a:spLocks noChangeShapeType="1"/>
            </p:cNvSpPr>
            <p:nvPr/>
          </p:nvSpPr>
          <p:spPr bwMode="auto">
            <a:xfrm>
              <a:off x="2050" y="3295"/>
              <a:ext cx="588"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44" name="Rectangle 172">
              <a:extLst>
                <a:ext uri="{FF2B5EF4-FFF2-40B4-BE49-F238E27FC236}">
                  <a16:creationId xmlns:a16="http://schemas.microsoft.com/office/drawing/2014/main" id="{9175DFCA-F6C6-416D-B252-73FC5940FC11}"/>
                </a:ext>
              </a:extLst>
            </p:cNvPr>
            <p:cNvSpPr>
              <a:spLocks noChangeArrowheads="1"/>
            </p:cNvSpPr>
            <p:nvPr/>
          </p:nvSpPr>
          <p:spPr bwMode="auto">
            <a:xfrm>
              <a:off x="2638" y="3040"/>
              <a:ext cx="24"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45" name="Line 173">
              <a:extLst>
                <a:ext uri="{FF2B5EF4-FFF2-40B4-BE49-F238E27FC236}">
                  <a16:creationId xmlns:a16="http://schemas.microsoft.com/office/drawing/2014/main" id="{FCDE4464-F351-4025-AF09-5EA788984226}"/>
                </a:ext>
              </a:extLst>
            </p:cNvPr>
            <p:cNvSpPr>
              <a:spLocks noChangeShapeType="1"/>
            </p:cNvSpPr>
            <p:nvPr/>
          </p:nvSpPr>
          <p:spPr bwMode="auto">
            <a:xfrm>
              <a:off x="2638" y="3040"/>
              <a:ext cx="3"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46" name="Rectangle 174">
              <a:extLst>
                <a:ext uri="{FF2B5EF4-FFF2-40B4-BE49-F238E27FC236}">
                  <a16:creationId xmlns:a16="http://schemas.microsoft.com/office/drawing/2014/main" id="{D6AA5A8D-FAB2-4461-995B-C918A51D4024}"/>
                </a:ext>
              </a:extLst>
            </p:cNvPr>
            <p:cNvSpPr>
              <a:spLocks noChangeArrowheads="1"/>
            </p:cNvSpPr>
            <p:nvPr/>
          </p:nvSpPr>
          <p:spPr bwMode="auto">
            <a:xfrm>
              <a:off x="2638" y="3295"/>
              <a:ext cx="24"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47" name="Line 175">
              <a:extLst>
                <a:ext uri="{FF2B5EF4-FFF2-40B4-BE49-F238E27FC236}">
                  <a16:creationId xmlns:a16="http://schemas.microsoft.com/office/drawing/2014/main" id="{1EB38798-4EAA-4E2B-8A03-5F73E10E38B9}"/>
                </a:ext>
              </a:extLst>
            </p:cNvPr>
            <p:cNvSpPr>
              <a:spLocks noChangeShapeType="1"/>
            </p:cNvSpPr>
            <p:nvPr/>
          </p:nvSpPr>
          <p:spPr bwMode="auto">
            <a:xfrm>
              <a:off x="2638" y="3295"/>
              <a:ext cx="24"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48" name="Line 176">
              <a:extLst>
                <a:ext uri="{FF2B5EF4-FFF2-40B4-BE49-F238E27FC236}">
                  <a16:creationId xmlns:a16="http://schemas.microsoft.com/office/drawing/2014/main" id="{5C312996-7597-4C7D-92E5-6815D373BA41}"/>
                </a:ext>
              </a:extLst>
            </p:cNvPr>
            <p:cNvSpPr>
              <a:spLocks noChangeShapeType="1"/>
            </p:cNvSpPr>
            <p:nvPr/>
          </p:nvSpPr>
          <p:spPr bwMode="auto">
            <a:xfrm>
              <a:off x="2638" y="3295"/>
              <a:ext cx="3"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49" name="Rectangle 177">
              <a:extLst>
                <a:ext uri="{FF2B5EF4-FFF2-40B4-BE49-F238E27FC236}">
                  <a16:creationId xmlns:a16="http://schemas.microsoft.com/office/drawing/2014/main" id="{661ED7AD-F33B-434D-883E-D0B8FC6294E3}"/>
                </a:ext>
              </a:extLst>
            </p:cNvPr>
            <p:cNvSpPr>
              <a:spLocks noChangeArrowheads="1"/>
            </p:cNvSpPr>
            <p:nvPr/>
          </p:nvSpPr>
          <p:spPr bwMode="auto">
            <a:xfrm>
              <a:off x="2662" y="3295"/>
              <a:ext cx="61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50" name="Line 178">
              <a:extLst>
                <a:ext uri="{FF2B5EF4-FFF2-40B4-BE49-F238E27FC236}">
                  <a16:creationId xmlns:a16="http://schemas.microsoft.com/office/drawing/2014/main" id="{9909ADEA-0AB0-49BA-B3FC-2F9304AD5AE3}"/>
                </a:ext>
              </a:extLst>
            </p:cNvPr>
            <p:cNvSpPr>
              <a:spLocks noChangeShapeType="1"/>
            </p:cNvSpPr>
            <p:nvPr/>
          </p:nvSpPr>
          <p:spPr bwMode="auto">
            <a:xfrm>
              <a:off x="2662" y="3295"/>
              <a:ext cx="615"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51" name="Rectangle 179">
              <a:extLst>
                <a:ext uri="{FF2B5EF4-FFF2-40B4-BE49-F238E27FC236}">
                  <a16:creationId xmlns:a16="http://schemas.microsoft.com/office/drawing/2014/main" id="{BA588B93-CA46-47E5-8E0A-643210477E3A}"/>
                </a:ext>
              </a:extLst>
            </p:cNvPr>
            <p:cNvSpPr>
              <a:spLocks noChangeArrowheads="1"/>
            </p:cNvSpPr>
            <p:nvPr/>
          </p:nvSpPr>
          <p:spPr bwMode="auto">
            <a:xfrm>
              <a:off x="3277" y="3040"/>
              <a:ext cx="22"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52" name="Line 180">
              <a:extLst>
                <a:ext uri="{FF2B5EF4-FFF2-40B4-BE49-F238E27FC236}">
                  <a16:creationId xmlns:a16="http://schemas.microsoft.com/office/drawing/2014/main" id="{59D3FDF9-6541-496F-9380-921609D2EB66}"/>
                </a:ext>
              </a:extLst>
            </p:cNvPr>
            <p:cNvSpPr>
              <a:spLocks noChangeShapeType="1"/>
            </p:cNvSpPr>
            <p:nvPr/>
          </p:nvSpPr>
          <p:spPr bwMode="auto">
            <a:xfrm>
              <a:off x="3277" y="3040"/>
              <a:ext cx="2"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53" name="Rectangle 181">
              <a:extLst>
                <a:ext uri="{FF2B5EF4-FFF2-40B4-BE49-F238E27FC236}">
                  <a16:creationId xmlns:a16="http://schemas.microsoft.com/office/drawing/2014/main" id="{89B01651-65F3-4346-A273-A24F326EA4A5}"/>
                </a:ext>
              </a:extLst>
            </p:cNvPr>
            <p:cNvSpPr>
              <a:spLocks noChangeArrowheads="1"/>
            </p:cNvSpPr>
            <p:nvPr/>
          </p:nvSpPr>
          <p:spPr bwMode="auto">
            <a:xfrm>
              <a:off x="3277" y="3295"/>
              <a:ext cx="22"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54" name="Line 182">
              <a:extLst>
                <a:ext uri="{FF2B5EF4-FFF2-40B4-BE49-F238E27FC236}">
                  <a16:creationId xmlns:a16="http://schemas.microsoft.com/office/drawing/2014/main" id="{184B8582-1CC3-42B2-976C-0E93A4199C30}"/>
                </a:ext>
              </a:extLst>
            </p:cNvPr>
            <p:cNvSpPr>
              <a:spLocks noChangeShapeType="1"/>
            </p:cNvSpPr>
            <p:nvPr/>
          </p:nvSpPr>
          <p:spPr bwMode="auto">
            <a:xfrm>
              <a:off x="3277" y="3295"/>
              <a:ext cx="2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55" name="Line 183">
              <a:extLst>
                <a:ext uri="{FF2B5EF4-FFF2-40B4-BE49-F238E27FC236}">
                  <a16:creationId xmlns:a16="http://schemas.microsoft.com/office/drawing/2014/main" id="{923F7D0E-0525-4B9A-A95A-9F3FECA5AA0D}"/>
                </a:ext>
              </a:extLst>
            </p:cNvPr>
            <p:cNvSpPr>
              <a:spLocks noChangeShapeType="1"/>
            </p:cNvSpPr>
            <p:nvPr/>
          </p:nvSpPr>
          <p:spPr bwMode="auto">
            <a:xfrm>
              <a:off x="3277" y="3295"/>
              <a:ext cx="2"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56" name="Rectangle 184">
              <a:extLst>
                <a:ext uri="{FF2B5EF4-FFF2-40B4-BE49-F238E27FC236}">
                  <a16:creationId xmlns:a16="http://schemas.microsoft.com/office/drawing/2014/main" id="{E5A9FDA8-BB6C-42D9-9590-3799A985828F}"/>
                </a:ext>
              </a:extLst>
            </p:cNvPr>
            <p:cNvSpPr>
              <a:spLocks noChangeArrowheads="1"/>
            </p:cNvSpPr>
            <p:nvPr/>
          </p:nvSpPr>
          <p:spPr bwMode="auto">
            <a:xfrm>
              <a:off x="3299" y="3295"/>
              <a:ext cx="616"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57" name="Line 185">
              <a:extLst>
                <a:ext uri="{FF2B5EF4-FFF2-40B4-BE49-F238E27FC236}">
                  <a16:creationId xmlns:a16="http://schemas.microsoft.com/office/drawing/2014/main" id="{1BE3B39F-1823-442E-A273-EAF30D6F1723}"/>
                </a:ext>
              </a:extLst>
            </p:cNvPr>
            <p:cNvSpPr>
              <a:spLocks noChangeShapeType="1"/>
            </p:cNvSpPr>
            <p:nvPr/>
          </p:nvSpPr>
          <p:spPr bwMode="auto">
            <a:xfrm>
              <a:off x="3299" y="3295"/>
              <a:ext cx="616"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58" name="Rectangle 186">
              <a:extLst>
                <a:ext uri="{FF2B5EF4-FFF2-40B4-BE49-F238E27FC236}">
                  <a16:creationId xmlns:a16="http://schemas.microsoft.com/office/drawing/2014/main" id="{1A2E8DE2-9E5D-449E-9314-24BBC5F591E7}"/>
                </a:ext>
              </a:extLst>
            </p:cNvPr>
            <p:cNvSpPr>
              <a:spLocks noChangeArrowheads="1"/>
            </p:cNvSpPr>
            <p:nvPr/>
          </p:nvSpPr>
          <p:spPr bwMode="auto">
            <a:xfrm>
              <a:off x="3915" y="3040"/>
              <a:ext cx="22"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59" name="Line 187">
              <a:extLst>
                <a:ext uri="{FF2B5EF4-FFF2-40B4-BE49-F238E27FC236}">
                  <a16:creationId xmlns:a16="http://schemas.microsoft.com/office/drawing/2014/main" id="{1D859F55-F49B-419B-AD24-6BFC65F2898E}"/>
                </a:ext>
              </a:extLst>
            </p:cNvPr>
            <p:cNvSpPr>
              <a:spLocks noChangeShapeType="1"/>
            </p:cNvSpPr>
            <p:nvPr/>
          </p:nvSpPr>
          <p:spPr bwMode="auto">
            <a:xfrm>
              <a:off x="3915" y="3040"/>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60" name="Rectangle 188">
              <a:extLst>
                <a:ext uri="{FF2B5EF4-FFF2-40B4-BE49-F238E27FC236}">
                  <a16:creationId xmlns:a16="http://schemas.microsoft.com/office/drawing/2014/main" id="{1C40CCE6-10CF-466E-BDDC-0815BE24639A}"/>
                </a:ext>
              </a:extLst>
            </p:cNvPr>
            <p:cNvSpPr>
              <a:spLocks noChangeArrowheads="1"/>
            </p:cNvSpPr>
            <p:nvPr/>
          </p:nvSpPr>
          <p:spPr bwMode="auto">
            <a:xfrm>
              <a:off x="3915" y="3295"/>
              <a:ext cx="22"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61" name="Line 189">
              <a:extLst>
                <a:ext uri="{FF2B5EF4-FFF2-40B4-BE49-F238E27FC236}">
                  <a16:creationId xmlns:a16="http://schemas.microsoft.com/office/drawing/2014/main" id="{7B7C06DC-F29F-4556-8EC5-C2950475F7F2}"/>
                </a:ext>
              </a:extLst>
            </p:cNvPr>
            <p:cNvSpPr>
              <a:spLocks noChangeShapeType="1"/>
            </p:cNvSpPr>
            <p:nvPr/>
          </p:nvSpPr>
          <p:spPr bwMode="auto">
            <a:xfrm>
              <a:off x="3915" y="3295"/>
              <a:ext cx="2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62" name="Line 190">
              <a:extLst>
                <a:ext uri="{FF2B5EF4-FFF2-40B4-BE49-F238E27FC236}">
                  <a16:creationId xmlns:a16="http://schemas.microsoft.com/office/drawing/2014/main" id="{4A101263-BCD9-4D96-A192-09DB014D3675}"/>
                </a:ext>
              </a:extLst>
            </p:cNvPr>
            <p:cNvSpPr>
              <a:spLocks noChangeShapeType="1"/>
            </p:cNvSpPr>
            <p:nvPr/>
          </p:nvSpPr>
          <p:spPr bwMode="auto">
            <a:xfrm>
              <a:off x="3915" y="3295"/>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263" name="Rectangle 191">
              <a:extLst>
                <a:ext uri="{FF2B5EF4-FFF2-40B4-BE49-F238E27FC236}">
                  <a16:creationId xmlns:a16="http://schemas.microsoft.com/office/drawing/2014/main" id="{4718BF2A-495C-4256-B93F-53A893C7EBD3}"/>
                </a:ext>
              </a:extLst>
            </p:cNvPr>
            <p:cNvSpPr>
              <a:spLocks noChangeArrowheads="1"/>
            </p:cNvSpPr>
            <p:nvPr/>
          </p:nvSpPr>
          <p:spPr bwMode="auto">
            <a:xfrm>
              <a:off x="3937" y="3295"/>
              <a:ext cx="1370"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7264" name="Line 192">
              <a:extLst>
                <a:ext uri="{FF2B5EF4-FFF2-40B4-BE49-F238E27FC236}">
                  <a16:creationId xmlns:a16="http://schemas.microsoft.com/office/drawing/2014/main" id="{E868841C-4BA3-4E8A-8C33-A86F26B42449}"/>
                </a:ext>
              </a:extLst>
            </p:cNvPr>
            <p:cNvSpPr>
              <a:spLocks noChangeShapeType="1"/>
            </p:cNvSpPr>
            <p:nvPr/>
          </p:nvSpPr>
          <p:spPr bwMode="auto">
            <a:xfrm>
              <a:off x="3937" y="3295"/>
              <a:ext cx="1370"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wipe dir="r"/>
    <p:sndAc>
      <p:stSnd>
        <p:snd r:embed="rId2" name="PROJCTOR.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8117" name="Group 21">
            <a:extLst>
              <a:ext uri="{FF2B5EF4-FFF2-40B4-BE49-F238E27FC236}">
                <a16:creationId xmlns:a16="http://schemas.microsoft.com/office/drawing/2014/main" id="{AA813DB8-164E-495F-9BEC-B11DEA884A32}"/>
              </a:ext>
            </a:extLst>
          </p:cNvPr>
          <p:cNvGrpSpPr>
            <a:grpSpLocks/>
          </p:cNvGrpSpPr>
          <p:nvPr/>
        </p:nvGrpSpPr>
        <p:grpSpPr bwMode="auto">
          <a:xfrm>
            <a:off x="1584325" y="1773238"/>
            <a:ext cx="6092825" cy="3968750"/>
            <a:chOff x="605" y="1074"/>
            <a:chExt cx="3979" cy="2684"/>
          </a:xfrm>
        </p:grpSpPr>
        <p:sp>
          <p:nvSpPr>
            <p:cNvPr id="388118" name="AutoShape 22">
              <a:extLst>
                <a:ext uri="{FF2B5EF4-FFF2-40B4-BE49-F238E27FC236}">
                  <a16:creationId xmlns:a16="http://schemas.microsoft.com/office/drawing/2014/main" id="{429BBE71-6482-4156-9701-25C41BA950D6}"/>
                </a:ext>
              </a:extLst>
            </p:cNvPr>
            <p:cNvSpPr>
              <a:spLocks noChangeArrowheads="1"/>
            </p:cNvSpPr>
            <p:nvPr/>
          </p:nvSpPr>
          <p:spPr bwMode="auto">
            <a:xfrm>
              <a:off x="605" y="1074"/>
              <a:ext cx="3979" cy="2684"/>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8119" name="Object 23">
              <a:extLst>
                <a:ext uri="{FF2B5EF4-FFF2-40B4-BE49-F238E27FC236}">
                  <a16:creationId xmlns:a16="http://schemas.microsoft.com/office/drawing/2014/main" id="{974772E4-13A1-45F7-86CD-3FE56807B2BC}"/>
                </a:ext>
              </a:extLst>
            </p:cNvPr>
            <p:cNvGraphicFramePr>
              <a:graphicFrameLocks noChangeAspect="1"/>
            </p:cNvGraphicFramePr>
            <p:nvPr/>
          </p:nvGraphicFramePr>
          <p:xfrm>
            <a:off x="650" y="1074"/>
            <a:ext cx="3809" cy="2646"/>
          </p:xfrm>
          <a:graphic>
            <a:graphicData uri="http://schemas.openxmlformats.org/presentationml/2006/ole">
              <mc:AlternateContent xmlns:mc="http://schemas.openxmlformats.org/markup-compatibility/2006">
                <mc:Choice xmlns:v="urn:schemas-microsoft-com:vml" Requires="v">
                  <p:oleObj spid="_x0000_s388163" name="图片" r:id="rId5" imgW="3781440" imgH="2676600" progId="Word.Picture.8">
                    <p:embed/>
                  </p:oleObj>
                </mc:Choice>
                <mc:Fallback>
                  <p:oleObj name="图片" r:id="rId5" imgW="3781440" imgH="2676600" progId="Word.Picture.8">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 y="1074"/>
                          <a:ext cx="3809" cy="2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8120" name="Rectangle 24">
            <a:extLst>
              <a:ext uri="{FF2B5EF4-FFF2-40B4-BE49-F238E27FC236}">
                <a16:creationId xmlns:a16="http://schemas.microsoft.com/office/drawing/2014/main" id="{21DD8352-6666-4567-BCCC-F5B1ADF3AE37}"/>
              </a:ext>
            </a:extLst>
          </p:cNvPr>
          <p:cNvSpPr>
            <a:spLocks noChangeArrowheads="1"/>
          </p:cNvSpPr>
          <p:nvPr/>
        </p:nvSpPr>
        <p:spPr bwMode="auto">
          <a:xfrm>
            <a:off x="565150" y="549275"/>
            <a:ext cx="268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66"/>
                </a:solidFill>
                <a:latin typeface="Times New Roman" panose="02020603050405020304" pitchFamily="18" charset="0"/>
                <a:ea typeface="楷体_GB2312" pitchFamily="49" charset="-122"/>
              </a:rPr>
              <a:t>2.  SRAM</a:t>
            </a:r>
            <a:r>
              <a:rPr lang="zh-CN" altLang="en-US" sz="2400">
                <a:solidFill>
                  <a:srgbClr val="000066"/>
                </a:solidFill>
                <a:latin typeface="Times New Roman" panose="02020603050405020304" pitchFamily="18" charset="0"/>
                <a:ea typeface="楷体_GB2312" pitchFamily="49" charset="-122"/>
              </a:rPr>
              <a:t>存储单元</a:t>
            </a:r>
          </a:p>
        </p:txBody>
      </p:sp>
      <p:sp>
        <p:nvSpPr>
          <p:cNvPr id="388121" name="Rectangle 25">
            <a:extLst>
              <a:ext uri="{FF2B5EF4-FFF2-40B4-BE49-F238E27FC236}">
                <a16:creationId xmlns:a16="http://schemas.microsoft.com/office/drawing/2014/main" id="{C51A0396-19BE-4959-8C4B-DA879E62A1E1}"/>
              </a:ext>
            </a:extLst>
          </p:cNvPr>
          <p:cNvSpPr>
            <a:spLocks noChangeArrowheads="1"/>
          </p:cNvSpPr>
          <p:nvPr/>
        </p:nvSpPr>
        <p:spPr bwMode="auto">
          <a:xfrm>
            <a:off x="611188" y="1341438"/>
            <a:ext cx="3630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静态</a:t>
            </a:r>
            <a:r>
              <a:rPr lang="en-US" altLang="zh-CN" sz="2400">
                <a:solidFill>
                  <a:srgbClr val="000066"/>
                </a:solidFill>
                <a:latin typeface="Times New Roman" panose="02020603050405020304" pitchFamily="18" charset="0"/>
                <a:ea typeface="楷体_GB2312" pitchFamily="49" charset="-122"/>
              </a:rPr>
              <a:t>SRAM(Static RAM)</a:t>
            </a:r>
          </a:p>
        </p:txBody>
      </p:sp>
      <p:sp>
        <p:nvSpPr>
          <p:cNvPr id="388122" name="AutoShape 26">
            <a:extLst>
              <a:ext uri="{FF2B5EF4-FFF2-40B4-BE49-F238E27FC236}">
                <a16:creationId xmlns:a16="http://schemas.microsoft.com/office/drawing/2014/main" id="{E8E2B1EE-61E3-43ED-9CF9-3D1B67588D98}"/>
              </a:ext>
            </a:extLst>
          </p:cNvPr>
          <p:cNvSpPr>
            <a:spLocks noChangeArrowheads="1"/>
          </p:cNvSpPr>
          <p:nvPr/>
        </p:nvSpPr>
        <p:spPr bwMode="auto">
          <a:xfrm>
            <a:off x="3509963" y="4090988"/>
            <a:ext cx="2767012" cy="841375"/>
          </a:xfrm>
          <a:prstGeom prst="wedgeEllipseCallout">
            <a:avLst>
              <a:gd name="adj1" fmla="val -1662"/>
              <a:gd name="adj2" fmla="val -134833"/>
            </a:avLst>
          </a:prstGeom>
          <a:solidFill>
            <a:srgbClr val="FFCCFF"/>
          </a:solidFill>
          <a:ln w="63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p>
            <a:pPr>
              <a:lnSpc>
                <a:spcPct val="80000"/>
              </a:lnSpc>
              <a:spcBef>
                <a:spcPct val="50000"/>
              </a:spcBef>
            </a:pPr>
            <a:r>
              <a:rPr kumimoji="1" lang="zh-CN" altLang="en-US" sz="2000">
                <a:solidFill>
                  <a:srgbClr val="000066"/>
                </a:solidFill>
                <a:latin typeface="Times New Roman" panose="02020603050405020304" pitchFamily="18" charset="0"/>
                <a:ea typeface="楷体_GB2312" pitchFamily="49" charset="-122"/>
              </a:rPr>
              <a:t>双稳态存储单元电路</a:t>
            </a:r>
          </a:p>
        </p:txBody>
      </p:sp>
      <p:grpSp>
        <p:nvGrpSpPr>
          <p:cNvPr id="388123" name="Group 27">
            <a:extLst>
              <a:ext uri="{FF2B5EF4-FFF2-40B4-BE49-F238E27FC236}">
                <a16:creationId xmlns:a16="http://schemas.microsoft.com/office/drawing/2014/main" id="{70919D6F-626E-478F-B250-8984FEB754B0}"/>
              </a:ext>
            </a:extLst>
          </p:cNvPr>
          <p:cNvGrpSpPr>
            <a:grpSpLocks/>
          </p:cNvGrpSpPr>
          <p:nvPr/>
        </p:nvGrpSpPr>
        <p:grpSpPr bwMode="auto">
          <a:xfrm>
            <a:off x="2339975" y="5265738"/>
            <a:ext cx="5688013" cy="1617662"/>
            <a:chOff x="604" y="3161"/>
            <a:chExt cx="3778" cy="1319"/>
          </a:xfrm>
        </p:grpSpPr>
        <p:sp>
          <p:nvSpPr>
            <p:cNvPr id="388124" name="AutoShape 28">
              <a:extLst>
                <a:ext uri="{FF2B5EF4-FFF2-40B4-BE49-F238E27FC236}">
                  <a16:creationId xmlns:a16="http://schemas.microsoft.com/office/drawing/2014/main" id="{B20DDC1C-0C62-4964-AD82-0753039B1D5E}"/>
                </a:ext>
              </a:extLst>
            </p:cNvPr>
            <p:cNvSpPr>
              <a:spLocks noChangeArrowheads="1"/>
            </p:cNvSpPr>
            <p:nvPr/>
          </p:nvSpPr>
          <p:spPr bwMode="auto">
            <a:xfrm>
              <a:off x="604" y="3592"/>
              <a:ext cx="3770" cy="458"/>
            </a:xfrm>
            <a:prstGeom prst="wedgeEllipseCallout">
              <a:avLst>
                <a:gd name="adj1" fmla="val -36472"/>
                <a:gd name="adj2" fmla="val -214889"/>
              </a:avLst>
            </a:prstGeom>
            <a:solidFill>
              <a:srgbClr val="FFCCFF"/>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p>
              <a:pPr>
                <a:lnSpc>
                  <a:spcPct val="80000"/>
                </a:lnSpc>
                <a:spcBef>
                  <a:spcPct val="50000"/>
                </a:spcBef>
              </a:pPr>
              <a:endParaRPr kumimoji="1" lang="en-GB" altLang="zh-CN" sz="2400">
                <a:solidFill>
                  <a:srgbClr val="000066"/>
                </a:solidFill>
                <a:latin typeface="Times New Roman" panose="02020603050405020304" pitchFamily="18" charset="0"/>
                <a:ea typeface="楷体_GB2312" pitchFamily="49" charset="-122"/>
              </a:endParaRPr>
            </a:p>
          </p:txBody>
        </p:sp>
        <p:sp>
          <p:nvSpPr>
            <p:cNvPr id="388125" name="AutoShape 29">
              <a:extLst>
                <a:ext uri="{FF2B5EF4-FFF2-40B4-BE49-F238E27FC236}">
                  <a16:creationId xmlns:a16="http://schemas.microsoft.com/office/drawing/2014/main" id="{69235D27-B065-49F5-B7C9-E012CFD9D24D}"/>
                </a:ext>
              </a:extLst>
            </p:cNvPr>
            <p:cNvSpPr>
              <a:spLocks noChangeArrowheads="1"/>
            </p:cNvSpPr>
            <p:nvPr/>
          </p:nvSpPr>
          <p:spPr bwMode="auto">
            <a:xfrm>
              <a:off x="612" y="3161"/>
              <a:ext cx="3770" cy="1319"/>
            </a:xfrm>
            <a:prstGeom prst="wedgeEllipseCallout">
              <a:avLst>
                <a:gd name="adj1" fmla="val 23741"/>
                <a:gd name="adj2" fmla="val -84278"/>
              </a:avLst>
            </a:prstGeom>
            <a:solidFill>
              <a:srgbClr val="FFCCFF"/>
            </a:solidFill>
            <a:ln w="63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p>
              <a:pPr>
                <a:lnSpc>
                  <a:spcPct val="80000"/>
                </a:lnSpc>
                <a:spcBef>
                  <a:spcPct val="50000"/>
                </a:spcBef>
              </a:pPr>
              <a:r>
                <a:rPr kumimoji="1" lang="zh-CN" altLang="en-US" sz="2000">
                  <a:solidFill>
                    <a:srgbClr val="000066"/>
                  </a:solidFill>
                  <a:latin typeface="Times New Roman" panose="02020603050405020304" pitchFamily="18" charset="0"/>
                  <a:ea typeface="楷体_GB2312" pitchFamily="49" charset="-122"/>
                </a:rPr>
                <a:t>列存储单元公用的门</a:t>
              </a:r>
            </a:p>
            <a:p>
              <a:pPr>
                <a:lnSpc>
                  <a:spcPct val="80000"/>
                </a:lnSpc>
                <a:spcBef>
                  <a:spcPct val="50000"/>
                </a:spcBef>
              </a:pPr>
              <a:r>
                <a:rPr kumimoji="1" lang="zh-CN" altLang="en-US" sz="2000">
                  <a:solidFill>
                    <a:srgbClr val="000066"/>
                  </a:solidFill>
                  <a:latin typeface="Times New Roman" panose="02020603050405020304" pitchFamily="18" charset="0"/>
                  <a:ea typeface="楷体_GB2312" pitchFamily="49" charset="-122"/>
                </a:rPr>
                <a:t>控制管，与读写控制电路相接</a:t>
              </a:r>
            </a:p>
            <a:p>
              <a:pPr>
                <a:lnSpc>
                  <a:spcPct val="80000"/>
                </a:lnSpc>
                <a:spcBef>
                  <a:spcPct val="50000"/>
                </a:spcBef>
              </a:pPr>
              <a:r>
                <a:rPr lang="en-US" altLang="zh-CN" sz="2000">
                  <a:solidFill>
                    <a:srgbClr val="000066"/>
                  </a:solidFill>
                  <a:latin typeface="Times New Roman" panose="02020603050405020304" pitchFamily="18" charset="0"/>
                  <a:ea typeface="楷体_GB2312" pitchFamily="49" charset="-122"/>
                </a:rPr>
                <a:t>Y</a:t>
              </a:r>
              <a:r>
                <a:rPr lang="en-US" altLang="zh-CN" sz="2000" baseline="-25000">
                  <a:solidFill>
                    <a:srgbClr val="000066"/>
                  </a:solidFill>
                  <a:latin typeface="Times New Roman" panose="02020603050405020304" pitchFamily="18" charset="0"/>
                  <a:ea typeface="楷体_GB2312" pitchFamily="49" charset="-122"/>
                </a:rPr>
                <a:t>i </a:t>
              </a:r>
              <a:r>
                <a:rPr lang="zh-CN" altLang="en-US" sz="2000">
                  <a:solidFill>
                    <a:srgbClr val="000066"/>
                  </a:solidFill>
                  <a:latin typeface="Times New Roman" panose="02020603050405020304" pitchFamily="18" charset="0"/>
                  <a:ea typeface="楷体_GB2312" pitchFamily="49" charset="-122"/>
                </a:rPr>
                <a:t>＝</a:t>
              </a:r>
              <a:r>
                <a:rPr lang="en-US" altLang="zh-CN" sz="2000">
                  <a:solidFill>
                    <a:srgbClr val="000066"/>
                  </a:solidFill>
                  <a:latin typeface="Times New Roman" panose="02020603050405020304" pitchFamily="18" charset="0"/>
                  <a:ea typeface="楷体_GB2312" pitchFamily="49" charset="-122"/>
                </a:rPr>
                <a:t>1</a:t>
              </a:r>
              <a:r>
                <a:rPr lang="zh-CN" altLang="en-US" sz="2000">
                  <a:solidFill>
                    <a:srgbClr val="000066"/>
                  </a:solidFill>
                  <a:latin typeface="Times New Roman" panose="02020603050405020304" pitchFamily="18" charset="0"/>
                  <a:ea typeface="楷体_GB2312" pitchFamily="49" charset="-122"/>
                </a:rPr>
                <a:t>时导通</a:t>
              </a:r>
            </a:p>
          </p:txBody>
        </p:sp>
      </p:grpSp>
      <p:grpSp>
        <p:nvGrpSpPr>
          <p:cNvPr id="388142" name="Group 46">
            <a:extLst>
              <a:ext uri="{FF2B5EF4-FFF2-40B4-BE49-F238E27FC236}">
                <a16:creationId xmlns:a16="http://schemas.microsoft.com/office/drawing/2014/main" id="{4FAE3798-3CC5-4478-9D7F-09E2FBCABB84}"/>
              </a:ext>
            </a:extLst>
          </p:cNvPr>
          <p:cNvGrpSpPr>
            <a:grpSpLocks/>
          </p:cNvGrpSpPr>
          <p:nvPr/>
        </p:nvGrpSpPr>
        <p:grpSpPr bwMode="auto">
          <a:xfrm>
            <a:off x="4117975" y="1377950"/>
            <a:ext cx="3225800" cy="1187450"/>
            <a:chOff x="1805" y="687"/>
            <a:chExt cx="2032" cy="748"/>
          </a:xfrm>
        </p:grpSpPr>
        <p:sp>
          <p:nvSpPr>
            <p:cNvPr id="388143" name="AutoShape 47">
              <a:extLst>
                <a:ext uri="{FF2B5EF4-FFF2-40B4-BE49-F238E27FC236}">
                  <a16:creationId xmlns:a16="http://schemas.microsoft.com/office/drawing/2014/main" id="{F2F42492-E412-4EAE-9A73-F20CC6A30181}"/>
                </a:ext>
              </a:extLst>
            </p:cNvPr>
            <p:cNvSpPr>
              <a:spLocks noChangeArrowheads="1"/>
            </p:cNvSpPr>
            <p:nvPr/>
          </p:nvSpPr>
          <p:spPr bwMode="auto">
            <a:xfrm>
              <a:off x="1834" y="833"/>
              <a:ext cx="2003" cy="356"/>
            </a:xfrm>
            <a:prstGeom prst="wedgeEllipseCallout">
              <a:avLst>
                <a:gd name="adj1" fmla="val -74412"/>
                <a:gd name="adj2" fmla="val 254213"/>
              </a:avLst>
            </a:prstGeom>
            <a:solidFill>
              <a:srgbClr val="FFCCFF">
                <a:alpha val="49001"/>
              </a:srgbClr>
            </a:solidFill>
            <a:ln w="63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p>
              <a:pPr>
                <a:lnSpc>
                  <a:spcPct val="80000"/>
                </a:lnSpc>
                <a:spcBef>
                  <a:spcPct val="50000"/>
                </a:spcBef>
              </a:pPr>
              <a:endParaRPr kumimoji="1" lang="en-GB" altLang="zh-CN" sz="2400">
                <a:solidFill>
                  <a:srgbClr val="000066"/>
                </a:solidFill>
                <a:latin typeface="Times New Roman" panose="02020603050405020304" pitchFamily="18" charset="0"/>
                <a:ea typeface="楷体_GB2312" pitchFamily="49" charset="-122"/>
              </a:endParaRPr>
            </a:p>
          </p:txBody>
        </p:sp>
        <p:sp>
          <p:nvSpPr>
            <p:cNvPr id="388144" name="AutoShape 48">
              <a:extLst>
                <a:ext uri="{FF2B5EF4-FFF2-40B4-BE49-F238E27FC236}">
                  <a16:creationId xmlns:a16="http://schemas.microsoft.com/office/drawing/2014/main" id="{DCC88A32-831B-48D4-8062-1F889DFF701E}"/>
                </a:ext>
              </a:extLst>
            </p:cNvPr>
            <p:cNvSpPr>
              <a:spLocks noChangeArrowheads="1"/>
            </p:cNvSpPr>
            <p:nvPr/>
          </p:nvSpPr>
          <p:spPr bwMode="auto">
            <a:xfrm>
              <a:off x="1805" y="687"/>
              <a:ext cx="2003" cy="748"/>
            </a:xfrm>
            <a:prstGeom prst="wedgeEllipseCallout">
              <a:avLst>
                <a:gd name="adj1" fmla="val 17648"/>
                <a:gd name="adj2" fmla="val 109625"/>
              </a:avLst>
            </a:prstGeom>
            <a:solidFill>
              <a:srgbClr val="FFCCFF">
                <a:alpha val="49001"/>
              </a:srgbClr>
            </a:solidFill>
            <a:ln w="63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p>
              <a:pPr>
                <a:lnSpc>
                  <a:spcPct val="80000"/>
                </a:lnSpc>
                <a:spcBef>
                  <a:spcPct val="50000"/>
                </a:spcBef>
              </a:pPr>
              <a:r>
                <a:rPr kumimoji="1" lang="zh-CN" altLang="en-US" sz="2000">
                  <a:solidFill>
                    <a:srgbClr val="000066"/>
                  </a:solidFill>
                  <a:latin typeface="Times New Roman" panose="02020603050405020304" pitchFamily="18" charset="0"/>
                  <a:ea typeface="楷体_GB2312" pitchFamily="49" charset="-122"/>
                </a:rPr>
                <a:t>本单元门控制管</a:t>
              </a:r>
              <a:r>
                <a:rPr kumimoji="1" lang="en-US" altLang="zh-CN" sz="2000">
                  <a:solidFill>
                    <a:srgbClr val="000066"/>
                  </a:solidFill>
                  <a:latin typeface="Times New Roman" panose="02020603050405020304" pitchFamily="18" charset="0"/>
                  <a:ea typeface="楷体_GB2312" pitchFamily="49" charset="-122"/>
                </a:rPr>
                <a:t>:</a:t>
              </a:r>
              <a:r>
                <a:rPr kumimoji="1" lang="zh-CN" altLang="en-US" sz="2000">
                  <a:solidFill>
                    <a:srgbClr val="000066"/>
                  </a:solidFill>
                  <a:latin typeface="Times New Roman" panose="02020603050405020304" pitchFamily="18" charset="0"/>
                  <a:ea typeface="楷体_GB2312" pitchFamily="49" charset="-122"/>
                </a:rPr>
                <a:t>控制触发器与位线的接通。</a:t>
              </a:r>
              <a:r>
                <a:rPr lang="en-US" altLang="zh-CN" sz="2000">
                  <a:solidFill>
                    <a:srgbClr val="000066"/>
                  </a:solidFill>
                  <a:latin typeface="Times New Roman" panose="02020603050405020304" pitchFamily="18" charset="0"/>
                  <a:ea typeface="楷体_GB2312" pitchFamily="49" charset="-122"/>
                </a:rPr>
                <a:t>X</a:t>
              </a:r>
              <a:r>
                <a:rPr lang="en-US" altLang="zh-CN" sz="2000" baseline="-25000">
                  <a:solidFill>
                    <a:srgbClr val="000066"/>
                  </a:solidFill>
                  <a:latin typeface="Times New Roman" panose="02020603050405020304" pitchFamily="18" charset="0"/>
                  <a:ea typeface="楷体_GB2312" pitchFamily="49" charset="-122"/>
                </a:rPr>
                <a:t>i </a:t>
              </a:r>
              <a:r>
                <a:rPr lang="en-US" altLang="zh-CN" sz="2000">
                  <a:solidFill>
                    <a:srgbClr val="000066"/>
                  </a:solidFill>
                  <a:latin typeface="Times New Roman" panose="02020603050405020304" pitchFamily="18" charset="0"/>
                  <a:ea typeface="楷体_GB2312" pitchFamily="49" charset="-122"/>
                </a:rPr>
                <a:t>=1</a:t>
              </a:r>
              <a:r>
                <a:rPr lang="zh-CN" altLang="en-US" sz="2000">
                  <a:solidFill>
                    <a:srgbClr val="000066"/>
                  </a:solidFill>
                  <a:latin typeface="Times New Roman" panose="02020603050405020304" pitchFamily="18" charset="0"/>
                  <a:ea typeface="楷体_GB2312" pitchFamily="49" charset="-122"/>
                </a:rPr>
                <a:t>时导通</a:t>
              </a:r>
            </a:p>
          </p:txBody>
        </p:sp>
      </p:grpSp>
      <p:sp>
        <p:nvSpPr>
          <p:cNvPr id="388145" name="AutoShape 49">
            <a:extLst>
              <a:ext uri="{FF2B5EF4-FFF2-40B4-BE49-F238E27FC236}">
                <a16:creationId xmlns:a16="http://schemas.microsoft.com/office/drawing/2014/main" id="{695E462D-39F4-4D11-9B65-4CE735442BD2}"/>
              </a:ext>
            </a:extLst>
          </p:cNvPr>
          <p:cNvSpPr>
            <a:spLocks noChangeArrowheads="1"/>
          </p:cNvSpPr>
          <p:nvPr/>
        </p:nvSpPr>
        <p:spPr bwMode="auto">
          <a:xfrm>
            <a:off x="395288" y="5300663"/>
            <a:ext cx="2312987" cy="771525"/>
          </a:xfrm>
          <a:prstGeom prst="wedgeEllipseCallout">
            <a:avLst>
              <a:gd name="adj1" fmla="val 139773"/>
              <a:gd name="adj2" fmla="val -82097"/>
            </a:avLst>
          </a:prstGeom>
          <a:solidFill>
            <a:schemeClr val="bg2">
              <a:alpha val="50000"/>
            </a:schemeClr>
          </a:solidFill>
          <a:ln w="635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p>
            <a:pPr>
              <a:lnSpc>
                <a:spcPct val="80000"/>
              </a:lnSpc>
              <a:spcBef>
                <a:spcPct val="50000"/>
              </a:spcBef>
            </a:pPr>
            <a:r>
              <a:rPr kumimoji="1" lang="zh-CN" altLang="en-US">
                <a:solidFill>
                  <a:srgbClr val="000066"/>
                </a:solidFill>
                <a:latin typeface="Times New Roman" panose="02020603050405020304" pitchFamily="18" charset="0"/>
                <a:ea typeface="楷体_GB2312" pitchFamily="49" charset="-122"/>
              </a:rPr>
              <a:t>来自列地址译码器的输出</a:t>
            </a:r>
          </a:p>
        </p:txBody>
      </p:sp>
      <p:sp>
        <p:nvSpPr>
          <p:cNvPr id="388146" name="AutoShape 50">
            <a:extLst>
              <a:ext uri="{FF2B5EF4-FFF2-40B4-BE49-F238E27FC236}">
                <a16:creationId xmlns:a16="http://schemas.microsoft.com/office/drawing/2014/main" id="{6987E0B3-3D48-445B-8718-39CE3D23FFC4}"/>
              </a:ext>
            </a:extLst>
          </p:cNvPr>
          <p:cNvSpPr>
            <a:spLocks noChangeArrowheads="1"/>
          </p:cNvSpPr>
          <p:nvPr/>
        </p:nvSpPr>
        <p:spPr bwMode="auto">
          <a:xfrm>
            <a:off x="0" y="2420938"/>
            <a:ext cx="2312988" cy="771525"/>
          </a:xfrm>
          <a:prstGeom prst="wedgeEllipseCallout">
            <a:avLst>
              <a:gd name="adj1" fmla="val 74708"/>
              <a:gd name="adj2" fmla="val -76338"/>
            </a:avLst>
          </a:prstGeom>
          <a:solidFill>
            <a:schemeClr val="bg2">
              <a:alpha val="50000"/>
            </a:schemeClr>
          </a:solidFill>
          <a:ln w="635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p>
            <a:pPr>
              <a:lnSpc>
                <a:spcPct val="80000"/>
              </a:lnSpc>
              <a:spcBef>
                <a:spcPct val="50000"/>
              </a:spcBef>
            </a:pPr>
            <a:r>
              <a:rPr kumimoji="1" lang="zh-CN" altLang="en-US">
                <a:solidFill>
                  <a:srgbClr val="000066"/>
                </a:solidFill>
                <a:latin typeface="Times New Roman" panose="02020603050405020304" pitchFamily="18" charset="0"/>
                <a:ea typeface="楷体_GB2312" pitchFamily="49" charset="-122"/>
              </a:rPr>
              <a:t>来自行地址译码器的输出</a:t>
            </a:r>
          </a:p>
        </p:txBody>
      </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8121"/>
                                        </p:tgtEl>
                                        <p:attrNameLst>
                                          <p:attrName>style.visibility</p:attrName>
                                        </p:attrNameLst>
                                      </p:cBhvr>
                                      <p:to>
                                        <p:strVal val="visible"/>
                                      </p:to>
                                    </p:set>
                                    <p:animEffect transition="in" filter="strips(downRight)">
                                      <p:cBhvr>
                                        <p:cTn id="7" dur="500"/>
                                        <p:tgtEl>
                                          <p:spTgt spid="3881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88122"/>
                                        </p:tgtEl>
                                        <p:attrNameLst>
                                          <p:attrName>style.visibility</p:attrName>
                                        </p:attrNameLst>
                                      </p:cBhvr>
                                      <p:to>
                                        <p:strVal val="visible"/>
                                      </p:to>
                                    </p:set>
                                    <p:animEffect transition="in" filter="strips(upRight)">
                                      <p:cBhvr>
                                        <p:cTn id="12" dur="500"/>
                                        <p:tgtEl>
                                          <p:spTgt spid="388122"/>
                                        </p:tgtEl>
                                      </p:cBhvr>
                                    </p:animEffect>
                                  </p:childTnLst>
                                  <p:subTnLst>
                                    <p:set>
                                      <p:cBhvr override="childStyle">
                                        <p:cTn dur="1" fill="hold" display="0" masterRel="nextClick" afterEffect="1"/>
                                        <p:tgtEl>
                                          <p:spTgt spid="388122"/>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8146"/>
                                        </p:tgtEl>
                                        <p:attrNameLst>
                                          <p:attrName>style.visibility</p:attrName>
                                        </p:attrNameLst>
                                      </p:cBhvr>
                                      <p:to>
                                        <p:strVal val="visible"/>
                                      </p:to>
                                    </p:set>
                                    <p:animEffect transition="in" filter="box(in)">
                                      <p:cBhvr>
                                        <p:cTn id="17" dur="500"/>
                                        <p:tgtEl>
                                          <p:spTgt spid="388146"/>
                                        </p:tgtEl>
                                      </p:cBhvr>
                                    </p:animEffect>
                                  </p:childTnLst>
                                  <p:subTnLst>
                                    <p:set>
                                      <p:cBhvr override="childStyle">
                                        <p:cTn dur="1" fill="hold" display="0" masterRel="nextClick" afterEffect="1"/>
                                        <p:tgtEl>
                                          <p:spTgt spid="388146"/>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8145"/>
                                        </p:tgtEl>
                                        <p:attrNameLst>
                                          <p:attrName>style.visibility</p:attrName>
                                        </p:attrNameLst>
                                      </p:cBhvr>
                                      <p:to>
                                        <p:strVal val="visible"/>
                                      </p:to>
                                    </p:set>
                                    <p:animEffect transition="in" filter="box(in)">
                                      <p:cBhvr>
                                        <p:cTn id="22" dur="500"/>
                                        <p:tgtEl>
                                          <p:spTgt spid="388145"/>
                                        </p:tgtEl>
                                      </p:cBhvr>
                                    </p:animEffect>
                                  </p:childTnLst>
                                  <p:subTnLst>
                                    <p:set>
                                      <p:cBhvr override="childStyle">
                                        <p:cTn dur="1" fill="hold" display="0" masterRel="nextClick" afterEffect="1"/>
                                        <p:tgtEl>
                                          <p:spTgt spid="388145"/>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88142"/>
                                        </p:tgtEl>
                                        <p:attrNameLst>
                                          <p:attrName>style.visibility</p:attrName>
                                        </p:attrNameLst>
                                      </p:cBhvr>
                                      <p:to>
                                        <p:strVal val="visible"/>
                                      </p:to>
                                    </p:set>
                                    <p:animEffect transition="in" filter="wipe(up)">
                                      <p:cBhvr>
                                        <p:cTn id="27" dur="500"/>
                                        <p:tgtEl>
                                          <p:spTgt spid="3881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xit" presetSubtype="16" fill="hold" nodeType="clickEffect">
                                  <p:stCondLst>
                                    <p:cond delay="0"/>
                                  </p:stCondLst>
                                  <p:childTnLst>
                                    <p:animEffect transition="out" filter="box(in)">
                                      <p:cBhvr>
                                        <p:cTn id="31" dur="500"/>
                                        <p:tgtEl>
                                          <p:spTgt spid="388142"/>
                                        </p:tgtEl>
                                      </p:cBhvr>
                                    </p:animEffect>
                                    <p:set>
                                      <p:cBhvr>
                                        <p:cTn id="32" dur="1" fill="hold">
                                          <p:stCondLst>
                                            <p:cond delay="499"/>
                                          </p:stCondLst>
                                        </p:cTn>
                                        <p:tgtEl>
                                          <p:spTgt spid="38814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88123"/>
                                        </p:tgtEl>
                                        <p:attrNameLst>
                                          <p:attrName>style.visibility</p:attrName>
                                        </p:attrNameLst>
                                      </p:cBhvr>
                                      <p:to>
                                        <p:strVal val="visible"/>
                                      </p:to>
                                    </p:set>
                                    <p:animEffect transition="in" filter="wipe(up)">
                                      <p:cBhvr>
                                        <p:cTn id="37" dur="500"/>
                                        <p:tgtEl>
                                          <p:spTgt spid="388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21" grpId="0" autoUpdateAnimBg="0"/>
      <p:bldP spid="388122" grpId="0" animBg="1" autoUpdateAnimBg="0"/>
      <p:bldP spid="388145" grpId="0" animBg="1" autoUpdateAnimBg="0"/>
      <p:bldP spid="38814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203" name="Group 83">
            <a:extLst>
              <a:ext uri="{FF2B5EF4-FFF2-40B4-BE49-F238E27FC236}">
                <a16:creationId xmlns:a16="http://schemas.microsoft.com/office/drawing/2014/main" id="{4C9B96DB-F064-42B0-BF96-2E4943C3B11F}"/>
              </a:ext>
            </a:extLst>
          </p:cNvPr>
          <p:cNvGrpSpPr>
            <a:grpSpLocks/>
          </p:cNvGrpSpPr>
          <p:nvPr/>
        </p:nvGrpSpPr>
        <p:grpSpPr bwMode="auto">
          <a:xfrm>
            <a:off x="0" y="1989138"/>
            <a:ext cx="6092825" cy="3968750"/>
            <a:chOff x="605" y="1074"/>
            <a:chExt cx="3979" cy="2684"/>
          </a:xfrm>
        </p:grpSpPr>
        <p:sp>
          <p:nvSpPr>
            <p:cNvPr id="389204" name="AutoShape 84">
              <a:extLst>
                <a:ext uri="{FF2B5EF4-FFF2-40B4-BE49-F238E27FC236}">
                  <a16:creationId xmlns:a16="http://schemas.microsoft.com/office/drawing/2014/main" id="{A74BC03C-13D7-4C7A-8F26-6F7146F1C985}"/>
                </a:ext>
              </a:extLst>
            </p:cNvPr>
            <p:cNvSpPr>
              <a:spLocks noChangeArrowheads="1"/>
            </p:cNvSpPr>
            <p:nvPr/>
          </p:nvSpPr>
          <p:spPr bwMode="auto">
            <a:xfrm>
              <a:off x="605" y="1074"/>
              <a:ext cx="3979" cy="2684"/>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205" name="Object 85">
              <a:extLst>
                <a:ext uri="{FF2B5EF4-FFF2-40B4-BE49-F238E27FC236}">
                  <a16:creationId xmlns:a16="http://schemas.microsoft.com/office/drawing/2014/main" id="{AE9DA207-2204-4942-9C51-2E6E54317BCA}"/>
                </a:ext>
              </a:extLst>
            </p:cNvPr>
            <p:cNvGraphicFramePr>
              <a:graphicFrameLocks noChangeAspect="1"/>
            </p:cNvGraphicFramePr>
            <p:nvPr/>
          </p:nvGraphicFramePr>
          <p:xfrm>
            <a:off x="650" y="1074"/>
            <a:ext cx="3809" cy="2646"/>
          </p:xfrm>
          <a:graphic>
            <a:graphicData uri="http://schemas.openxmlformats.org/presentationml/2006/ole">
              <mc:AlternateContent xmlns:mc="http://schemas.openxmlformats.org/markup-compatibility/2006">
                <mc:Choice xmlns:v="urn:schemas-microsoft-com:vml" Requires="v">
                  <p:oleObj spid="_x0000_s389206" name="图片" r:id="rId4" imgW="3781440" imgH="2676600" progId="Word.Picture.8">
                    <p:embed/>
                  </p:oleObj>
                </mc:Choice>
                <mc:Fallback>
                  <p:oleObj name="图片" r:id="rId4" imgW="3781440" imgH="2676600" progId="Word.Picture.8">
                    <p:embed/>
                    <p:pic>
                      <p:nvPicPr>
                        <p:cNvPr id="0" name="Object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 y="1074"/>
                          <a:ext cx="3809" cy="2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9147" name="Rectangle 27">
            <a:extLst>
              <a:ext uri="{FF2B5EF4-FFF2-40B4-BE49-F238E27FC236}">
                <a16:creationId xmlns:a16="http://schemas.microsoft.com/office/drawing/2014/main" id="{027262C3-5407-48F7-A93F-DEAF87FD00D8}"/>
              </a:ext>
            </a:extLst>
          </p:cNvPr>
          <p:cNvSpPr>
            <a:spLocks noChangeArrowheads="1"/>
          </p:cNvSpPr>
          <p:nvPr/>
        </p:nvSpPr>
        <p:spPr bwMode="auto">
          <a:xfrm>
            <a:off x="685800" y="484188"/>
            <a:ext cx="260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66"/>
                </a:solidFill>
                <a:latin typeface="Times New Roman" panose="02020603050405020304" pitchFamily="18" charset="0"/>
                <a:ea typeface="楷体_GB2312" pitchFamily="49" charset="-122"/>
              </a:rPr>
              <a:t>2. SRAM</a:t>
            </a:r>
            <a:r>
              <a:rPr lang="zh-CN" altLang="en-US" sz="2400">
                <a:solidFill>
                  <a:srgbClr val="000066"/>
                </a:solidFill>
                <a:latin typeface="Times New Roman" panose="02020603050405020304" pitchFamily="18" charset="0"/>
                <a:ea typeface="楷体_GB2312" pitchFamily="49" charset="-122"/>
              </a:rPr>
              <a:t>存储单元</a:t>
            </a:r>
          </a:p>
        </p:txBody>
      </p:sp>
      <p:sp>
        <p:nvSpPr>
          <p:cNvPr id="389148" name="Rectangle 28">
            <a:extLst>
              <a:ext uri="{FF2B5EF4-FFF2-40B4-BE49-F238E27FC236}">
                <a16:creationId xmlns:a16="http://schemas.microsoft.com/office/drawing/2014/main" id="{AB8A0101-7521-4E11-A348-E2F4F681F48A}"/>
              </a:ext>
            </a:extLst>
          </p:cNvPr>
          <p:cNvSpPr>
            <a:spLocks noChangeArrowheads="1"/>
          </p:cNvSpPr>
          <p:nvPr/>
        </p:nvSpPr>
        <p:spPr bwMode="auto">
          <a:xfrm>
            <a:off x="684213" y="1268413"/>
            <a:ext cx="3630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静态</a:t>
            </a:r>
            <a:r>
              <a:rPr lang="en-US" altLang="zh-CN" sz="2400">
                <a:solidFill>
                  <a:srgbClr val="000066"/>
                </a:solidFill>
                <a:latin typeface="Times New Roman" panose="02020603050405020304" pitchFamily="18" charset="0"/>
                <a:ea typeface="楷体_GB2312" pitchFamily="49" charset="-122"/>
              </a:rPr>
              <a:t>SRAM(Static RAM)</a:t>
            </a:r>
          </a:p>
        </p:txBody>
      </p:sp>
      <p:sp>
        <p:nvSpPr>
          <p:cNvPr id="389149" name="Rectangle 29">
            <a:extLst>
              <a:ext uri="{FF2B5EF4-FFF2-40B4-BE49-F238E27FC236}">
                <a16:creationId xmlns:a16="http://schemas.microsoft.com/office/drawing/2014/main" id="{472DB072-0F79-45BF-9060-060A2F6E75A9}"/>
              </a:ext>
            </a:extLst>
          </p:cNvPr>
          <p:cNvSpPr>
            <a:spLocks noChangeArrowheads="1"/>
          </p:cNvSpPr>
          <p:nvPr/>
        </p:nvSpPr>
        <p:spPr bwMode="auto">
          <a:xfrm>
            <a:off x="6048375" y="2270125"/>
            <a:ext cx="2513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zh-CN" sz="2400">
                <a:solidFill>
                  <a:srgbClr val="000066"/>
                </a:solidFill>
                <a:latin typeface="Times New Roman" panose="02020603050405020304" pitchFamily="18" charset="0"/>
                <a:ea typeface="楷体_GB2312" pitchFamily="49" charset="-122"/>
              </a:rPr>
              <a:t>T</a:t>
            </a:r>
            <a:r>
              <a:rPr lang="en-US" altLang="zh-CN" sz="2400" baseline="-25000">
                <a:solidFill>
                  <a:srgbClr val="000066"/>
                </a:solidFill>
                <a:latin typeface="Times New Roman" panose="02020603050405020304" pitchFamily="18" charset="0"/>
                <a:ea typeface="楷体_GB2312" pitchFamily="49" charset="-122"/>
              </a:rPr>
              <a:t>5</a:t>
            </a:r>
            <a:r>
              <a:rPr lang="zh-CN" altLang="en-US" sz="2400">
                <a:solidFill>
                  <a:srgbClr val="000066"/>
                </a:solidFill>
                <a:latin typeface="Times New Roman" panose="02020603050405020304" pitchFamily="18" charset="0"/>
                <a:ea typeface="楷体_GB2312" pitchFamily="49" charset="-122"/>
              </a:rPr>
              <a:t>、</a:t>
            </a:r>
            <a:r>
              <a:rPr lang="en-US" altLang="zh-CN" sz="2400">
                <a:solidFill>
                  <a:srgbClr val="000066"/>
                </a:solidFill>
                <a:latin typeface="Times New Roman" panose="02020603050405020304" pitchFamily="18" charset="0"/>
                <a:ea typeface="楷体_GB2312" pitchFamily="49" charset="-122"/>
              </a:rPr>
              <a:t>T</a:t>
            </a:r>
            <a:r>
              <a:rPr lang="en-US" altLang="zh-CN" sz="2400" baseline="-25000">
                <a:solidFill>
                  <a:srgbClr val="000066"/>
                </a:solidFill>
                <a:latin typeface="Times New Roman" panose="02020603050405020304" pitchFamily="18" charset="0"/>
                <a:ea typeface="楷体_GB2312" pitchFamily="49" charset="-122"/>
              </a:rPr>
              <a:t>6</a:t>
            </a:r>
            <a:r>
              <a:rPr lang="zh-CN" altLang="en-US" sz="2400">
                <a:solidFill>
                  <a:srgbClr val="000066"/>
                </a:solidFill>
                <a:latin typeface="Times New Roman" panose="02020603050405020304" pitchFamily="18" charset="0"/>
                <a:ea typeface="楷体_GB2312" pitchFamily="49" charset="-122"/>
              </a:rPr>
              <a:t>导通</a:t>
            </a:r>
            <a:endParaRPr lang="zh-CN" altLang="en-US" sz="2000">
              <a:solidFill>
                <a:srgbClr val="000066"/>
              </a:solidFill>
              <a:latin typeface="Times New Roman" panose="02020603050405020304" pitchFamily="18" charset="0"/>
              <a:ea typeface="楷体_GB2312" pitchFamily="49" charset="-122"/>
            </a:endParaRPr>
          </a:p>
        </p:txBody>
      </p:sp>
      <p:sp>
        <p:nvSpPr>
          <p:cNvPr id="389150" name="Rectangle 30">
            <a:extLst>
              <a:ext uri="{FF2B5EF4-FFF2-40B4-BE49-F238E27FC236}">
                <a16:creationId xmlns:a16="http://schemas.microsoft.com/office/drawing/2014/main" id="{92DA39F4-D441-41EF-A952-62914FCCFA27}"/>
              </a:ext>
            </a:extLst>
          </p:cNvPr>
          <p:cNvSpPr>
            <a:spLocks noChangeArrowheads="1"/>
          </p:cNvSpPr>
          <p:nvPr/>
        </p:nvSpPr>
        <p:spPr bwMode="auto">
          <a:xfrm>
            <a:off x="6027738" y="4070350"/>
            <a:ext cx="2684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zh-CN" sz="2400">
                <a:solidFill>
                  <a:srgbClr val="000066"/>
                </a:solidFill>
                <a:latin typeface="Times New Roman" panose="02020603050405020304" pitchFamily="18" charset="0"/>
                <a:ea typeface="楷体_GB2312" pitchFamily="49" charset="-122"/>
              </a:rPr>
              <a:t>T</a:t>
            </a:r>
            <a:r>
              <a:rPr lang="en-US" altLang="zh-CN" sz="2400" baseline="-25000">
                <a:solidFill>
                  <a:srgbClr val="000066"/>
                </a:solidFill>
                <a:latin typeface="Times New Roman" panose="02020603050405020304" pitchFamily="18" charset="0"/>
                <a:ea typeface="楷体_GB2312" pitchFamily="49" charset="-122"/>
              </a:rPr>
              <a:t>7</a:t>
            </a: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a:t>
            </a:r>
            <a:r>
              <a:rPr lang="en-US" altLang="zh-CN" sz="2400">
                <a:solidFill>
                  <a:srgbClr val="000066"/>
                </a:solidFill>
                <a:latin typeface="Times New Roman" panose="02020603050405020304" pitchFamily="18" charset="0"/>
                <a:ea typeface="楷体_GB2312" pitchFamily="49" charset="-122"/>
              </a:rPr>
              <a:t>T</a:t>
            </a:r>
            <a:r>
              <a:rPr lang="en-US" altLang="zh-CN" sz="2400" baseline="-25000">
                <a:solidFill>
                  <a:srgbClr val="000066"/>
                </a:solidFill>
                <a:latin typeface="Times New Roman" panose="02020603050405020304" pitchFamily="18" charset="0"/>
                <a:ea typeface="楷体_GB2312" pitchFamily="49" charset="-122"/>
              </a:rPr>
              <a:t>8</a:t>
            </a:r>
            <a:r>
              <a:rPr lang="zh-CN" altLang="en-US" sz="2400">
                <a:solidFill>
                  <a:srgbClr val="000066"/>
                </a:solidFill>
                <a:latin typeface="Times New Roman" panose="02020603050405020304" pitchFamily="18" charset="0"/>
                <a:ea typeface="楷体_GB2312" pitchFamily="49" charset="-122"/>
              </a:rPr>
              <a:t>均导通</a:t>
            </a:r>
          </a:p>
        </p:txBody>
      </p:sp>
      <p:sp>
        <p:nvSpPr>
          <p:cNvPr id="389199" name="Rectangle 79">
            <a:extLst>
              <a:ext uri="{FF2B5EF4-FFF2-40B4-BE49-F238E27FC236}">
                <a16:creationId xmlns:a16="http://schemas.microsoft.com/office/drawing/2014/main" id="{D8C2D12F-4DC3-48E2-9660-28D38188F0EF}"/>
              </a:ext>
            </a:extLst>
          </p:cNvPr>
          <p:cNvSpPr>
            <a:spLocks noChangeArrowheads="1"/>
          </p:cNvSpPr>
          <p:nvPr/>
        </p:nvSpPr>
        <p:spPr bwMode="auto">
          <a:xfrm>
            <a:off x="6335713" y="165735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anose="02020603050405020304" pitchFamily="18" charset="0"/>
                <a:ea typeface="楷体_GB2312" pitchFamily="49" charset="-122"/>
              </a:rPr>
              <a:t>X</a:t>
            </a:r>
            <a:r>
              <a:rPr lang="en-US" altLang="zh-CN" sz="2400" baseline="-25000">
                <a:solidFill>
                  <a:srgbClr val="000066"/>
                </a:solidFill>
                <a:latin typeface="Times New Roman" panose="02020603050405020304" pitchFamily="18" charset="0"/>
                <a:ea typeface="楷体_GB2312" pitchFamily="49" charset="-122"/>
              </a:rPr>
              <a:t>i </a:t>
            </a:r>
            <a:r>
              <a:rPr lang="en-US" altLang="zh-CN" sz="2400">
                <a:solidFill>
                  <a:srgbClr val="000066"/>
                </a:solidFill>
                <a:latin typeface="Times New Roman" panose="02020603050405020304" pitchFamily="18" charset="0"/>
                <a:ea typeface="楷体_GB2312" pitchFamily="49" charset="-122"/>
              </a:rPr>
              <a:t>=1</a:t>
            </a:r>
          </a:p>
        </p:txBody>
      </p:sp>
      <p:sp>
        <p:nvSpPr>
          <p:cNvPr id="389200" name="Rectangle 80">
            <a:extLst>
              <a:ext uri="{FF2B5EF4-FFF2-40B4-BE49-F238E27FC236}">
                <a16:creationId xmlns:a16="http://schemas.microsoft.com/office/drawing/2014/main" id="{01BC562B-E20F-47A1-A3D1-7873205FA6F2}"/>
              </a:ext>
            </a:extLst>
          </p:cNvPr>
          <p:cNvSpPr>
            <a:spLocks noChangeArrowheads="1"/>
          </p:cNvSpPr>
          <p:nvPr/>
        </p:nvSpPr>
        <p:spPr bwMode="auto">
          <a:xfrm>
            <a:off x="6300788" y="3494088"/>
            <a:ext cx="874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anose="02020603050405020304" pitchFamily="18" charset="0"/>
                <a:ea typeface="楷体_GB2312" pitchFamily="49" charset="-122"/>
              </a:rPr>
              <a:t>Y</a:t>
            </a:r>
            <a:r>
              <a:rPr lang="en-US" altLang="zh-CN" sz="2400" baseline="-25000">
                <a:solidFill>
                  <a:srgbClr val="000066"/>
                </a:solidFill>
                <a:latin typeface="Times New Roman" panose="02020603050405020304" pitchFamily="18" charset="0"/>
                <a:ea typeface="楷体_GB2312" pitchFamily="49" charset="-122"/>
              </a:rPr>
              <a:t>j</a:t>
            </a:r>
            <a:r>
              <a:rPr lang="en-US" altLang="zh-CN" sz="2400">
                <a:solidFill>
                  <a:srgbClr val="000066"/>
                </a:solidFill>
                <a:latin typeface="Times New Roman" panose="02020603050405020304" pitchFamily="18" charset="0"/>
                <a:ea typeface="楷体_GB2312" pitchFamily="49" charset="-122"/>
              </a:rPr>
              <a:t> =1</a:t>
            </a:r>
          </a:p>
        </p:txBody>
      </p:sp>
      <p:sp>
        <p:nvSpPr>
          <p:cNvPr id="389201" name="Rectangle 81">
            <a:extLst>
              <a:ext uri="{FF2B5EF4-FFF2-40B4-BE49-F238E27FC236}">
                <a16:creationId xmlns:a16="http://schemas.microsoft.com/office/drawing/2014/main" id="{98805551-6AA2-4922-8620-D5E32F78A4B1}"/>
              </a:ext>
            </a:extLst>
          </p:cNvPr>
          <p:cNvSpPr>
            <a:spLocks noChangeArrowheads="1"/>
          </p:cNvSpPr>
          <p:nvPr/>
        </p:nvSpPr>
        <p:spPr bwMode="auto">
          <a:xfrm>
            <a:off x="6048375" y="4581525"/>
            <a:ext cx="3240088"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zh-CN" altLang="en-US" sz="2400">
                <a:solidFill>
                  <a:srgbClr val="000066"/>
                </a:solidFill>
                <a:latin typeface="Times New Roman" panose="02020603050405020304" pitchFamily="18" charset="0"/>
                <a:ea typeface="楷体_GB2312" pitchFamily="49" charset="-122"/>
              </a:rPr>
              <a:t>触发器的输出与数据线接通，该单元通过数据线读取数据。</a:t>
            </a:r>
          </a:p>
        </p:txBody>
      </p:sp>
      <p:sp>
        <p:nvSpPr>
          <p:cNvPr id="389202" name="Rectangle 82">
            <a:extLst>
              <a:ext uri="{FF2B5EF4-FFF2-40B4-BE49-F238E27FC236}">
                <a16:creationId xmlns:a16="http://schemas.microsoft.com/office/drawing/2014/main" id="{4E7C669B-D71B-4CAC-B892-30B30F18E859}"/>
              </a:ext>
            </a:extLst>
          </p:cNvPr>
          <p:cNvSpPr>
            <a:spLocks noChangeArrowheads="1"/>
          </p:cNvSpPr>
          <p:nvPr/>
        </p:nvSpPr>
        <p:spPr bwMode="auto">
          <a:xfrm>
            <a:off x="6076950" y="27384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imes New Roman" panose="02020603050405020304" pitchFamily="18" charset="0"/>
                <a:ea typeface="楷体_GB2312" pitchFamily="49" charset="-122"/>
              </a:rPr>
              <a:t>触发器与位线接通</a:t>
            </a:r>
          </a:p>
        </p:txBody>
      </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89149"/>
                                        </p:tgtEl>
                                        <p:attrNameLst>
                                          <p:attrName>style.visibility</p:attrName>
                                        </p:attrNameLst>
                                      </p:cBhvr>
                                      <p:to>
                                        <p:strVal val="visible"/>
                                      </p:to>
                                    </p:set>
                                    <p:animEffect transition="in" filter="wipe(up)">
                                      <p:cBhvr>
                                        <p:cTn id="11" dur="500"/>
                                        <p:tgtEl>
                                          <p:spTgt spid="3891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389202"/>
                                        </p:tgtEl>
                                        <p:attrNameLst>
                                          <p:attrName>style.visibility</p:attrName>
                                        </p:attrNameLst>
                                      </p:cBhvr>
                                      <p:to>
                                        <p:strVal val="visible"/>
                                      </p:to>
                                    </p:set>
                                    <p:animEffect transition="in" filter="strips(downRight)">
                                      <p:cBhvr>
                                        <p:cTn id="16" dur="500"/>
                                        <p:tgtEl>
                                          <p:spTgt spid="3892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920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89150"/>
                                        </p:tgtEl>
                                        <p:attrNameLst>
                                          <p:attrName>style.visibility</p:attrName>
                                        </p:attrNameLst>
                                      </p:cBhvr>
                                      <p:to>
                                        <p:strVal val="visible"/>
                                      </p:to>
                                    </p:set>
                                    <p:animEffect transition="in" filter="box(in)">
                                      <p:cBhvr>
                                        <p:cTn id="25" dur="500"/>
                                        <p:tgtEl>
                                          <p:spTgt spid="3891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89201"/>
                                        </p:tgtEl>
                                        <p:attrNameLst>
                                          <p:attrName>style.visibility</p:attrName>
                                        </p:attrNameLst>
                                      </p:cBhvr>
                                      <p:to>
                                        <p:strVal val="visible"/>
                                      </p:to>
                                    </p:set>
                                    <p:animEffect transition="in" filter="wipe(up)">
                                      <p:cBhvr>
                                        <p:cTn id="30" dur="500"/>
                                        <p:tgtEl>
                                          <p:spTgt spid="389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9" grpId="0" autoUpdateAnimBg="0"/>
      <p:bldP spid="389150" grpId="0" autoUpdateAnimBg="0"/>
      <p:bldP spid="389199" grpId="0"/>
      <p:bldP spid="389200" grpId="0"/>
      <p:bldP spid="389201" grpId="0"/>
      <p:bldP spid="3892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161" name="Object 17">
            <a:extLst>
              <a:ext uri="{FF2B5EF4-FFF2-40B4-BE49-F238E27FC236}">
                <a16:creationId xmlns:a16="http://schemas.microsoft.com/office/drawing/2014/main" id="{1AED9745-5DB5-436A-BA85-A40F208B5747}"/>
              </a:ext>
            </a:extLst>
          </p:cNvPr>
          <p:cNvGraphicFramePr>
            <a:graphicFrameLocks noChangeAspect="1"/>
          </p:cNvGraphicFramePr>
          <p:nvPr/>
        </p:nvGraphicFramePr>
        <p:xfrm>
          <a:off x="941388" y="1709738"/>
          <a:ext cx="7019925" cy="2052637"/>
        </p:xfrm>
        <a:graphic>
          <a:graphicData uri="http://schemas.openxmlformats.org/presentationml/2006/ole">
            <mc:AlternateContent xmlns:mc="http://schemas.openxmlformats.org/markup-compatibility/2006">
              <mc:Choice xmlns:v="urn:schemas-microsoft-com:vml" Requires="v">
                <p:oleObj spid="_x0000_s390168" name="图片" r:id="rId4" imgW="3877056" imgH="1133856" progId="Word.Picture.8">
                  <p:embed/>
                </p:oleObj>
              </mc:Choice>
              <mc:Fallback>
                <p:oleObj name="图片" r:id="rId4" imgW="3877056" imgH="1133856" progId="Word.Picture.8">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388" y="1709738"/>
                        <a:ext cx="7019925" cy="2052637"/>
                      </a:xfrm>
                      <a:prstGeom prst="rect">
                        <a:avLst/>
                      </a:prstGeom>
                      <a:solidFill>
                        <a:schemeClr val="bg1"/>
                      </a:solidFill>
                    </p:spPr>
                  </p:pic>
                </p:oleObj>
              </mc:Fallback>
            </mc:AlternateContent>
          </a:graphicData>
        </a:graphic>
      </p:graphicFrame>
      <p:graphicFrame>
        <p:nvGraphicFramePr>
          <p:cNvPr id="390162" name="Object 18">
            <a:extLst>
              <a:ext uri="{FF2B5EF4-FFF2-40B4-BE49-F238E27FC236}">
                <a16:creationId xmlns:a16="http://schemas.microsoft.com/office/drawing/2014/main" id="{23BC59A4-963C-47A2-9A64-A755329529C6}"/>
              </a:ext>
            </a:extLst>
          </p:cNvPr>
          <p:cNvGraphicFramePr>
            <a:graphicFrameLocks noChangeAspect="1"/>
          </p:cNvGraphicFramePr>
          <p:nvPr/>
        </p:nvGraphicFramePr>
        <p:xfrm>
          <a:off x="941388" y="4014788"/>
          <a:ext cx="7231062" cy="2185987"/>
        </p:xfrm>
        <a:graphic>
          <a:graphicData uri="http://schemas.openxmlformats.org/presentationml/2006/ole">
            <mc:AlternateContent xmlns:mc="http://schemas.openxmlformats.org/markup-compatibility/2006">
              <mc:Choice xmlns:v="urn:schemas-microsoft-com:vml" Requires="v">
                <p:oleObj spid="_x0000_s390169" name="图片" r:id="rId6" imgW="3991356" imgH="1219200" progId="Word.Picture.8">
                  <p:embed/>
                </p:oleObj>
              </mc:Choice>
              <mc:Fallback>
                <p:oleObj name="图片" r:id="rId6" imgW="3991356" imgH="1219200" progId="Word.Picture.8">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388" y="4014788"/>
                        <a:ext cx="7231062" cy="2185987"/>
                      </a:xfrm>
                      <a:prstGeom prst="rect">
                        <a:avLst/>
                      </a:prstGeom>
                      <a:solidFill>
                        <a:schemeClr val="bg1"/>
                      </a:solidFill>
                    </p:spPr>
                  </p:pic>
                </p:oleObj>
              </mc:Fallback>
            </mc:AlternateContent>
          </a:graphicData>
        </a:graphic>
      </p:graphicFrame>
      <p:sp>
        <p:nvSpPr>
          <p:cNvPr id="390164" name="Rectangle 20">
            <a:extLst>
              <a:ext uri="{FF2B5EF4-FFF2-40B4-BE49-F238E27FC236}">
                <a16:creationId xmlns:a16="http://schemas.microsoft.com/office/drawing/2014/main" id="{BB9CE0C2-9C7D-47A4-8422-8AF2EA54BAD0}"/>
              </a:ext>
            </a:extLst>
          </p:cNvPr>
          <p:cNvSpPr>
            <a:spLocks noChangeArrowheads="1"/>
          </p:cNvSpPr>
          <p:nvPr/>
        </p:nvSpPr>
        <p:spPr bwMode="auto">
          <a:xfrm>
            <a:off x="2484438" y="3651250"/>
            <a:ext cx="3527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270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a:t>（</a:t>
            </a:r>
            <a:r>
              <a:rPr kumimoji="0" lang="en-US" altLang="zh-CN">
                <a:cs typeface="Times New Roman" panose="02020603050405020304" pitchFamily="18" charset="0"/>
              </a:rPr>
              <a:t>a</a:t>
            </a:r>
            <a:r>
              <a:rPr kumimoji="0" lang="zh-CN" altLang="en-US"/>
              <a:t>）地址控制的读操作</a:t>
            </a:r>
          </a:p>
          <a:p>
            <a:pPr eaLnBrk="0" hangingPunct="0"/>
            <a:endParaRPr kumimoji="0" lang="en-US" altLang="zh-CN"/>
          </a:p>
        </p:txBody>
      </p:sp>
      <p:sp>
        <p:nvSpPr>
          <p:cNvPr id="390165" name="Rectangle 21">
            <a:extLst>
              <a:ext uri="{FF2B5EF4-FFF2-40B4-BE49-F238E27FC236}">
                <a16:creationId xmlns:a16="http://schemas.microsoft.com/office/drawing/2014/main" id="{4B230547-5D25-44C2-BFE8-8917C60AB2F8}"/>
              </a:ext>
            </a:extLst>
          </p:cNvPr>
          <p:cNvSpPr>
            <a:spLocks noChangeArrowheads="1"/>
          </p:cNvSpPr>
          <p:nvPr/>
        </p:nvSpPr>
        <p:spPr bwMode="auto">
          <a:xfrm>
            <a:off x="2700338" y="6210300"/>
            <a:ext cx="3522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a:latin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b</a:t>
            </a:r>
            <a:r>
              <a:rPr lang="zh-CN" altLang="en-US" sz="2400">
                <a:latin typeface="Times New Roman" panose="02020603050405020304" pitchFamily="18" charset="0"/>
              </a:rPr>
              <a:t>）片选控制的读操作</a:t>
            </a:r>
            <a:r>
              <a:rPr lang="zh-CN" altLang="en-US" sz="2400">
                <a:latin typeface="Verdana" panose="020B0604030504040204" pitchFamily="34" charset="0"/>
              </a:rPr>
              <a:t> </a:t>
            </a:r>
            <a:endParaRPr lang="zh-CN" altLang="en-US" sz="2400">
              <a:latin typeface="Arial" panose="020B0604020202020204" pitchFamily="34" charset="0"/>
            </a:endParaRPr>
          </a:p>
        </p:txBody>
      </p:sp>
      <p:sp>
        <p:nvSpPr>
          <p:cNvPr id="390166" name="Rectangle 22">
            <a:extLst>
              <a:ext uri="{FF2B5EF4-FFF2-40B4-BE49-F238E27FC236}">
                <a16:creationId xmlns:a16="http://schemas.microsoft.com/office/drawing/2014/main" id="{EAE70E41-739D-464B-83DB-DAF9AF711C87}"/>
              </a:ext>
            </a:extLst>
          </p:cNvPr>
          <p:cNvSpPr>
            <a:spLocks noChangeArrowheads="1"/>
          </p:cNvSpPr>
          <p:nvPr/>
        </p:nvSpPr>
        <p:spPr bwMode="auto">
          <a:xfrm>
            <a:off x="971550" y="441325"/>
            <a:ext cx="420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latin typeface="Times New Roman" panose="02020603050405020304" pitchFamily="18" charset="0"/>
                <a:ea typeface="楷体_GB2312" pitchFamily="49" charset="-122"/>
              </a:rPr>
              <a:t>3.  SRAM</a:t>
            </a:r>
            <a:r>
              <a:rPr lang="zh-CN" altLang="en-US" sz="2400">
                <a:solidFill>
                  <a:schemeClr val="tx2"/>
                </a:solidFill>
                <a:latin typeface="Times New Roman" panose="02020603050405020304" pitchFamily="18" charset="0"/>
                <a:ea typeface="楷体_GB2312" pitchFamily="49" charset="-122"/>
              </a:rPr>
              <a:t>的读写操作及定时图</a:t>
            </a:r>
          </a:p>
        </p:txBody>
      </p:sp>
      <p:sp>
        <p:nvSpPr>
          <p:cNvPr id="390167" name="Rectangle 23">
            <a:extLst>
              <a:ext uri="{FF2B5EF4-FFF2-40B4-BE49-F238E27FC236}">
                <a16:creationId xmlns:a16="http://schemas.microsoft.com/office/drawing/2014/main" id="{5F8E2D3F-9182-4D54-BCEF-E87C60DA5CA1}"/>
              </a:ext>
            </a:extLst>
          </p:cNvPr>
          <p:cNvSpPr>
            <a:spLocks noChangeArrowheads="1"/>
          </p:cNvSpPr>
          <p:nvPr/>
        </p:nvSpPr>
        <p:spPr bwMode="auto">
          <a:xfrm>
            <a:off x="1368425" y="1125538"/>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chemeClr val="tx2"/>
                </a:solidFill>
                <a:latin typeface="Times New Roman" panose="02020603050405020304" pitchFamily="18" charset="0"/>
                <a:ea typeface="楷体_GB2312" pitchFamily="49" charset="-122"/>
              </a:rPr>
              <a:t>读操作定时图</a:t>
            </a:r>
          </a:p>
        </p:txBody>
      </p:sp>
    </p:spTree>
  </p:cSld>
  <p:clrMapOvr>
    <a:masterClrMapping/>
  </p:clrMapOvr>
  <p:transition>
    <p:wipe dir="r"/>
    <p:sndAc>
      <p:stSnd>
        <p:snd r:embed="rId3" name="PROJCTOR.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6" name="Rectangle 6">
            <a:extLst>
              <a:ext uri="{FF2B5EF4-FFF2-40B4-BE49-F238E27FC236}">
                <a16:creationId xmlns:a16="http://schemas.microsoft.com/office/drawing/2014/main" id="{E0CBBDA1-9ED0-498E-A98B-2413F4116541}"/>
              </a:ext>
            </a:extLst>
          </p:cNvPr>
          <p:cNvSpPr>
            <a:spLocks noChangeArrowheads="1"/>
          </p:cNvSpPr>
          <p:nvPr/>
        </p:nvSpPr>
        <p:spPr bwMode="auto">
          <a:xfrm>
            <a:off x="900113" y="441325"/>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chemeClr val="tx2"/>
                </a:solidFill>
                <a:latin typeface="Times New Roman" panose="02020603050405020304" pitchFamily="18" charset="0"/>
                <a:ea typeface="楷体_GB2312" pitchFamily="49" charset="-122"/>
              </a:rPr>
              <a:t>写操作定时图</a:t>
            </a:r>
          </a:p>
        </p:txBody>
      </p:sp>
      <p:graphicFrame>
        <p:nvGraphicFramePr>
          <p:cNvPr id="394248" name="Object 8">
            <a:extLst>
              <a:ext uri="{FF2B5EF4-FFF2-40B4-BE49-F238E27FC236}">
                <a16:creationId xmlns:a16="http://schemas.microsoft.com/office/drawing/2014/main" id="{7C9B60EE-A80D-4125-83A1-E050B891B45C}"/>
              </a:ext>
            </a:extLst>
          </p:cNvPr>
          <p:cNvGraphicFramePr>
            <a:graphicFrameLocks noChangeAspect="1"/>
          </p:cNvGraphicFramePr>
          <p:nvPr/>
        </p:nvGraphicFramePr>
        <p:xfrm>
          <a:off x="1692275" y="1052513"/>
          <a:ext cx="5832475" cy="2657475"/>
        </p:xfrm>
        <a:graphic>
          <a:graphicData uri="http://schemas.openxmlformats.org/presentationml/2006/ole">
            <mc:AlternateContent xmlns:mc="http://schemas.openxmlformats.org/markup-compatibility/2006">
              <mc:Choice xmlns:v="urn:schemas-microsoft-com:vml" Requires="v">
                <p:oleObj spid="_x0000_s394252" name="图片" r:id="rId3" imgW="4172040" imgH="1895400" progId="Word.Picture.8">
                  <p:embed/>
                </p:oleObj>
              </mc:Choice>
              <mc:Fallback>
                <p:oleObj name="图片" r:id="rId3" imgW="4172040" imgH="18954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052513"/>
                        <a:ext cx="5832475" cy="2657475"/>
                      </a:xfrm>
                      <a:prstGeom prst="rect">
                        <a:avLst/>
                      </a:prstGeom>
                      <a:solidFill>
                        <a:schemeClr val="bg1"/>
                      </a:solidFill>
                    </p:spPr>
                  </p:pic>
                </p:oleObj>
              </mc:Fallback>
            </mc:AlternateContent>
          </a:graphicData>
        </a:graphic>
      </p:graphicFrame>
      <p:graphicFrame>
        <p:nvGraphicFramePr>
          <p:cNvPr id="394249" name="Object 9">
            <a:extLst>
              <a:ext uri="{FF2B5EF4-FFF2-40B4-BE49-F238E27FC236}">
                <a16:creationId xmlns:a16="http://schemas.microsoft.com/office/drawing/2014/main" id="{60FB2B89-F71F-480B-B5B2-9A98B3C86AC5}"/>
              </a:ext>
            </a:extLst>
          </p:cNvPr>
          <p:cNvGraphicFramePr>
            <a:graphicFrameLocks noChangeAspect="1"/>
          </p:cNvGraphicFramePr>
          <p:nvPr/>
        </p:nvGraphicFramePr>
        <p:xfrm>
          <a:off x="1547813" y="3933825"/>
          <a:ext cx="6119812" cy="2506663"/>
        </p:xfrm>
        <a:graphic>
          <a:graphicData uri="http://schemas.openxmlformats.org/presentationml/2006/ole">
            <mc:AlternateContent xmlns:mc="http://schemas.openxmlformats.org/markup-compatibility/2006">
              <mc:Choice xmlns:v="urn:schemas-microsoft-com:vml" Requires="v">
                <p:oleObj spid="_x0000_s394253" name="图片" r:id="rId5" imgW="4172040" imgH="1857240" progId="Word.Picture.8">
                  <p:embed/>
                </p:oleObj>
              </mc:Choice>
              <mc:Fallback>
                <p:oleObj name="图片" r:id="rId5" imgW="4172040" imgH="185724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933825"/>
                        <a:ext cx="6119812" cy="2506663"/>
                      </a:xfrm>
                      <a:prstGeom prst="rect">
                        <a:avLst/>
                      </a:prstGeom>
                      <a:solidFill>
                        <a:schemeClr val="bg1"/>
                      </a:solidFill>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4248"/>
                                        </p:tgtEl>
                                        <p:attrNameLst>
                                          <p:attrName>style.visibility</p:attrName>
                                        </p:attrNameLst>
                                      </p:cBhvr>
                                      <p:to>
                                        <p:strVal val="visible"/>
                                      </p:to>
                                    </p:set>
                                    <p:animEffect transition="in" filter="wipe(left)">
                                      <p:cBhvr>
                                        <p:cTn id="7" dur="500"/>
                                        <p:tgtEl>
                                          <p:spTgt spid="394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4249"/>
                                        </p:tgtEl>
                                        <p:attrNameLst>
                                          <p:attrName>style.visibility</p:attrName>
                                        </p:attrNameLst>
                                      </p:cBhvr>
                                      <p:to>
                                        <p:strVal val="visible"/>
                                      </p:to>
                                    </p:set>
                                    <p:animEffect transition="in" filter="wipe(left)">
                                      <p:cBhvr>
                                        <p:cTn id="12" dur="500"/>
                                        <p:tgtEl>
                                          <p:spTgt spid="394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5268" name="Object 4">
            <a:extLst>
              <a:ext uri="{FF2B5EF4-FFF2-40B4-BE49-F238E27FC236}">
                <a16:creationId xmlns:a16="http://schemas.microsoft.com/office/drawing/2014/main" id="{8F7374B3-B70D-4372-AA47-1D116E4FDD87}"/>
              </a:ext>
            </a:extLst>
          </p:cNvPr>
          <p:cNvGraphicFramePr>
            <a:graphicFrameLocks noChangeAspect="1"/>
          </p:cNvGraphicFramePr>
          <p:nvPr/>
        </p:nvGraphicFramePr>
        <p:xfrm>
          <a:off x="1511300" y="2027238"/>
          <a:ext cx="6624638" cy="4376737"/>
        </p:xfrm>
        <a:graphic>
          <a:graphicData uri="http://schemas.openxmlformats.org/presentationml/2006/ole">
            <mc:AlternateContent xmlns:mc="http://schemas.openxmlformats.org/markup-compatibility/2006">
              <mc:Choice xmlns:v="urn:schemas-microsoft-com:vml" Requires="v">
                <p:oleObj spid="_x0000_s395272" name="图片" r:id="rId3" imgW="5857920" imgH="3562200" progId="Word.Picture.8">
                  <p:embed/>
                </p:oleObj>
              </mc:Choice>
              <mc:Fallback>
                <p:oleObj name="图片" r:id="rId3" imgW="5857920" imgH="35622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2027238"/>
                        <a:ext cx="6624638" cy="4376737"/>
                      </a:xfrm>
                      <a:prstGeom prst="rect">
                        <a:avLst/>
                      </a:prstGeom>
                      <a:solidFill>
                        <a:srgbClr val="FFFFFF"/>
                      </a:solidFill>
                    </p:spPr>
                  </p:pic>
                </p:oleObj>
              </mc:Fallback>
            </mc:AlternateContent>
          </a:graphicData>
        </a:graphic>
      </p:graphicFrame>
      <p:sp>
        <p:nvSpPr>
          <p:cNvPr id="395269" name="Rectangle 5">
            <a:extLst>
              <a:ext uri="{FF2B5EF4-FFF2-40B4-BE49-F238E27FC236}">
                <a16:creationId xmlns:a16="http://schemas.microsoft.com/office/drawing/2014/main" id="{7193B8F7-2AE1-408B-B977-20B3C42C03F3}"/>
              </a:ext>
            </a:extLst>
          </p:cNvPr>
          <p:cNvSpPr>
            <a:spLocks noChangeArrowheads="1"/>
          </p:cNvSpPr>
          <p:nvPr/>
        </p:nvSpPr>
        <p:spPr bwMode="auto">
          <a:xfrm>
            <a:off x="755650" y="476250"/>
            <a:ext cx="6962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chemeClr val="accent2"/>
                </a:solidFill>
                <a:latin typeface="Times New Roman" panose="02020603050405020304" pitchFamily="18" charset="0"/>
                <a:ea typeface="楷体_GB2312" pitchFamily="49" charset="-122"/>
              </a:rPr>
              <a:t>7.2.2  </a:t>
            </a:r>
            <a:r>
              <a:rPr lang="zh-CN" altLang="en-US" sz="2800">
                <a:solidFill>
                  <a:schemeClr val="accent2"/>
                </a:solidFill>
                <a:latin typeface="Times New Roman" panose="02020603050405020304" pitchFamily="18" charset="0"/>
                <a:ea typeface="楷体_GB2312" pitchFamily="49" charset="-122"/>
              </a:rPr>
              <a:t>同步静态随机存取存储器</a:t>
            </a:r>
            <a:r>
              <a:rPr lang="zh-CN" altLang="en-US" sz="2800">
                <a:solidFill>
                  <a:schemeClr val="accent2"/>
                </a:solidFill>
                <a:latin typeface="Tahoma" panose="020B0604030504040204" pitchFamily="34" charset="0"/>
              </a:rPr>
              <a:t>（</a:t>
            </a:r>
            <a:r>
              <a:rPr lang="en-US" altLang="zh-CN" sz="2800">
                <a:solidFill>
                  <a:schemeClr val="accent2"/>
                </a:solidFill>
                <a:latin typeface="Times New Roman" panose="02020603050405020304" pitchFamily="18" charset="0"/>
              </a:rPr>
              <a:t>SSRAM</a:t>
            </a:r>
            <a:r>
              <a:rPr lang="zh-CN" altLang="en-US" sz="2800">
                <a:solidFill>
                  <a:schemeClr val="accent2"/>
                </a:solidFill>
                <a:latin typeface="Tahoma" panose="020B0604030504040204" pitchFamily="34" charset="0"/>
              </a:rPr>
              <a:t>）</a:t>
            </a:r>
          </a:p>
        </p:txBody>
      </p:sp>
      <p:sp>
        <p:nvSpPr>
          <p:cNvPr id="395270" name="Rectangle 6">
            <a:extLst>
              <a:ext uri="{FF2B5EF4-FFF2-40B4-BE49-F238E27FC236}">
                <a16:creationId xmlns:a16="http://schemas.microsoft.com/office/drawing/2014/main" id="{4E6517E8-B830-49A6-B321-2B4D02FD9792}"/>
              </a:ext>
            </a:extLst>
          </p:cNvPr>
          <p:cNvSpPr>
            <a:spLocks noChangeArrowheads="1"/>
          </p:cNvSpPr>
          <p:nvPr/>
        </p:nvSpPr>
        <p:spPr bwMode="auto">
          <a:xfrm>
            <a:off x="503238" y="1211263"/>
            <a:ext cx="7885112" cy="82232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a:solidFill>
                  <a:srgbClr val="000066"/>
                </a:solidFill>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是一种高速</a:t>
            </a:r>
            <a:r>
              <a:rPr lang="en-US" altLang="zh-CN" sz="2400">
                <a:solidFill>
                  <a:srgbClr val="000066"/>
                </a:solidFill>
                <a:latin typeface="Times New Roman" panose="02020603050405020304" pitchFamily="18" charset="0"/>
                <a:ea typeface="楷体_GB2312" pitchFamily="49" charset="-122"/>
              </a:rPr>
              <a:t>RAM</a:t>
            </a:r>
            <a:r>
              <a:rPr lang="zh-CN" altLang="en-US" sz="2400">
                <a:solidFill>
                  <a:srgbClr val="000066"/>
                </a:solidFill>
                <a:latin typeface="Times New Roman" panose="02020603050405020304" pitchFamily="18" charset="0"/>
                <a:ea typeface="楷体_GB2312" pitchFamily="49" charset="-122"/>
              </a:rPr>
              <a:t>。与</a:t>
            </a:r>
            <a:r>
              <a:rPr lang="en-US" altLang="zh-CN" sz="2400">
                <a:solidFill>
                  <a:srgbClr val="000066"/>
                </a:solidFill>
                <a:latin typeface="Times New Roman" panose="02020603050405020304" pitchFamily="18" charset="0"/>
                <a:ea typeface="楷体_GB2312" pitchFamily="49" charset="-122"/>
              </a:rPr>
              <a:t>SRAM</a:t>
            </a:r>
            <a:r>
              <a:rPr lang="zh-CN" altLang="en-US" sz="2400">
                <a:solidFill>
                  <a:srgbClr val="000066"/>
                </a:solidFill>
                <a:latin typeface="Times New Roman" panose="02020603050405020304" pitchFamily="18" charset="0"/>
                <a:ea typeface="楷体_GB2312" pitchFamily="49" charset="-122"/>
              </a:rPr>
              <a:t>不同</a:t>
            </a:r>
            <a:r>
              <a:rPr lang="en-US" altLang="zh-CN" sz="2400">
                <a:solidFill>
                  <a:srgbClr val="000066"/>
                </a:solidFill>
                <a:latin typeface="Times New Roman" panose="02020603050405020304" pitchFamily="18" charset="0"/>
                <a:ea typeface="楷体_GB2312" pitchFamily="49" charset="-122"/>
              </a:rPr>
              <a:t>, SSRAM</a:t>
            </a:r>
            <a:r>
              <a:rPr lang="zh-CN" altLang="en-US" sz="2400">
                <a:solidFill>
                  <a:srgbClr val="000066"/>
                </a:solidFill>
                <a:latin typeface="Times New Roman" panose="02020603050405020304" pitchFamily="18" charset="0"/>
                <a:ea typeface="楷体_GB2312" pitchFamily="49" charset="-122"/>
              </a:rPr>
              <a:t>的读写操作是在时钟脉冲节拍控制下完成的。</a:t>
            </a:r>
          </a:p>
        </p:txBody>
      </p:sp>
      <p:sp>
        <p:nvSpPr>
          <p:cNvPr id="395271" name="Rectangle 7">
            <a:extLst>
              <a:ext uri="{FF2B5EF4-FFF2-40B4-BE49-F238E27FC236}">
                <a16:creationId xmlns:a16="http://schemas.microsoft.com/office/drawing/2014/main" id="{5B7A4C61-24EA-47EC-B82A-D33BA717272C}"/>
              </a:ext>
            </a:extLst>
          </p:cNvPr>
          <p:cNvSpPr>
            <a:spLocks noChangeArrowheads="1"/>
          </p:cNvSpPr>
          <p:nvPr/>
        </p:nvSpPr>
        <p:spPr bwMode="auto">
          <a:xfrm>
            <a:off x="5327650" y="3048000"/>
            <a:ext cx="2016125" cy="1511300"/>
          </a:xfrm>
          <a:prstGeom prst="rect">
            <a:avLst/>
          </a:prstGeom>
          <a:noFill/>
          <a:ln w="38100">
            <a:solidFill>
              <a:srgbClr val="CC0099"/>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5270"/>
                                        </p:tgtEl>
                                        <p:attrNameLst>
                                          <p:attrName>style.visibility</p:attrName>
                                        </p:attrNameLst>
                                      </p:cBhvr>
                                      <p:to>
                                        <p:strVal val="visible"/>
                                      </p:to>
                                    </p:set>
                                    <p:animEffect transition="in" filter="wipe(up)">
                                      <p:cBhvr>
                                        <p:cTn id="7" dur="500"/>
                                        <p:tgtEl>
                                          <p:spTgt spid="395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5268"/>
                                        </p:tgtEl>
                                        <p:attrNameLst>
                                          <p:attrName>style.visibility</p:attrName>
                                        </p:attrNameLst>
                                      </p:cBhvr>
                                      <p:to>
                                        <p:strVal val="visible"/>
                                      </p:to>
                                    </p:set>
                                    <p:animEffect transition="in" filter="wipe(left)">
                                      <p:cBhvr>
                                        <p:cTn id="12" dur="500"/>
                                        <p:tgtEl>
                                          <p:spTgt spid="395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95271"/>
                                        </p:tgtEl>
                                        <p:attrNameLst>
                                          <p:attrName>style.visibility</p:attrName>
                                        </p:attrNameLst>
                                      </p:cBhvr>
                                      <p:to>
                                        <p:strVal val="visible"/>
                                      </p:to>
                                    </p:set>
                                    <p:animEffect transition="in" filter="box(out)">
                                      <p:cBhvr>
                                        <p:cTn id="17" dur="500"/>
                                        <p:tgtEl>
                                          <p:spTgt spid="395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95271"/>
                                        </p:tgtEl>
                                      </p:cBhvr>
                                    </p:animEffect>
                                    <p:animScale>
                                      <p:cBhvr>
                                        <p:cTn id="22" dur="250" autoRev="1" fill="hold"/>
                                        <p:tgtEl>
                                          <p:spTgt spid="39527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6292" name="Object 4">
            <a:extLst>
              <a:ext uri="{FF2B5EF4-FFF2-40B4-BE49-F238E27FC236}">
                <a16:creationId xmlns:a16="http://schemas.microsoft.com/office/drawing/2014/main" id="{7FB5E9CA-B3A5-45FD-8998-86117C6626D6}"/>
              </a:ext>
            </a:extLst>
          </p:cNvPr>
          <p:cNvGraphicFramePr>
            <a:graphicFrameLocks noChangeAspect="1"/>
          </p:cNvGraphicFramePr>
          <p:nvPr/>
        </p:nvGraphicFramePr>
        <p:xfrm>
          <a:off x="2441575" y="1520825"/>
          <a:ext cx="6202363" cy="4044950"/>
        </p:xfrm>
        <a:graphic>
          <a:graphicData uri="http://schemas.openxmlformats.org/presentationml/2006/ole">
            <mc:AlternateContent xmlns:mc="http://schemas.openxmlformats.org/markup-compatibility/2006">
              <mc:Choice xmlns:v="urn:schemas-microsoft-com:vml" Requires="v">
                <p:oleObj spid="_x0000_s396305" name="图片" r:id="rId3" imgW="5543640" imgH="3171960" progId="Word.Picture.8">
                  <p:embed/>
                </p:oleObj>
              </mc:Choice>
              <mc:Fallback>
                <p:oleObj name="图片" r:id="rId3" imgW="5543640" imgH="31719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575" y="1520825"/>
                        <a:ext cx="6202363" cy="4044950"/>
                      </a:xfrm>
                      <a:prstGeom prst="rect">
                        <a:avLst/>
                      </a:prstGeom>
                      <a:solidFill>
                        <a:srgbClr val="FFFFFF"/>
                      </a:solidFill>
                    </p:spPr>
                  </p:pic>
                </p:oleObj>
              </mc:Fallback>
            </mc:AlternateContent>
          </a:graphicData>
        </a:graphic>
      </p:graphicFrame>
      <p:sp>
        <p:nvSpPr>
          <p:cNvPr id="396293" name="AutoShape 5">
            <a:extLst>
              <a:ext uri="{FF2B5EF4-FFF2-40B4-BE49-F238E27FC236}">
                <a16:creationId xmlns:a16="http://schemas.microsoft.com/office/drawing/2014/main" id="{18AE0253-0D9D-4613-8BD0-0A601F0C1637}"/>
              </a:ext>
            </a:extLst>
          </p:cNvPr>
          <p:cNvSpPr>
            <a:spLocks noChangeArrowheads="1"/>
          </p:cNvSpPr>
          <p:nvPr/>
        </p:nvSpPr>
        <p:spPr bwMode="auto">
          <a:xfrm>
            <a:off x="576263" y="476250"/>
            <a:ext cx="2884487" cy="430213"/>
          </a:xfrm>
          <a:prstGeom prst="wedgeRoundRectCallout">
            <a:avLst>
              <a:gd name="adj1" fmla="val 66565"/>
              <a:gd name="adj2" fmla="val 201662"/>
              <a:gd name="adj3" fmla="val 16667"/>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a:solidFill>
                  <a:srgbClr val="000066"/>
                </a:solidFill>
                <a:latin typeface="楷体_GB2312" pitchFamily="49" charset="-122"/>
                <a:ea typeface="楷体_GB2312" pitchFamily="49" charset="-122"/>
                <a:cs typeface="宋体" panose="02010600030101010101" pitchFamily="2" charset="-122"/>
              </a:rPr>
              <a:t>寄存地址线上的地址</a:t>
            </a:r>
          </a:p>
        </p:txBody>
      </p:sp>
      <p:sp>
        <p:nvSpPr>
          <p:cNvPr id="396294" name="AutoShape 6">
            <a:extLst>
              <a:ext uri="{FF2B5EF4-FFF2-40B4-BE49-F238E27FC236}">
                <a16:creationId xmlns:a16="http://schemas.microsoft.com/office/drawing/2014/main" id="{4F79709F-3CB1-495A-9B15-9C743F1DD3DD}"/>
              </a:ext>
            </a:extLst>
          </p:cNvPr>
          <p:cNvSpPr>
            <a:spLocks noChangeArrowheads="1"/>
          </p:cNvSpPr>
          <p:nvPr/>
        </p:nvSpPr>
        <p:spPr bwMode="auto">
          <a:xfrm>
            <a:off x="6877050" y="5265738"/>
            <a:ext cx="1871663" cy="758825"/>
          </a:xfrm>
          <a:prstGeom prst="wedgeRoundRectCallout">
            <a:avLst>
              <a:gd name="adj1" fmla="val -55852"/>
              <a:gd name="adj2" fmla="val -172176"/>
              <a:gd name="adj3" fmla="val 16667"/>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a:solidFill>
                  <a:srgbClr val="000066"/>
                </a:solidFill>
                <a:latin typeface="楷体_GB2312" pitchFamily="49" charset="-122"/>
                <a:ea typeface="楷体_GB2312" pitchFamily="49" charset="-122"/>
                <a:cs typeface="宋体" panose="02010600030101010101" pitchFamily="2" charset="-122"/>
              </a:rPr>
              <a:t>寄存要写入的数据</a:t>
            </a:r>
          </a:p>
        </p:txBody>
      </p:sp>
      <p:sp>
        <p:nvSpPr>
          <p:cNvPr id="396295" name="Rectangle 7">
            <a:extLst>
              <a:ext uri="{FF2B5EF4-FFF2-40B4-BE49-F238E27FC236}">
                <a16:creationId xmlns:a16="http://schemas.microsoft.com/office/drawing/2014/main" id="{68945B17-BFC4-4D11-919E-F7238F680964}"/>
              </a:ext>
            </a:extLst>
          </p:cNvPr>
          <p:cNvSpPr>
            <a:spLocks noChangeArrowheads="1"/>
          </p:cNvSpPr>
          <p:nvPr/>
        </p:nvSpPr>
        <p:spPr bwMode="auto">
          <a:xfrm>
            <a:off x="66675" y="1881188"/>
            <a:ext cx="2597150" cy="70167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rPr>
              <a:t>ADV</a:t>
            </a:r>
            <a:r>
              <a:rPr lang="en-US" altLang="zh-CN" sz="2000">
                <a:solidFill>
                  <a:srgbClr val="000066"/>
                </a:solidFill>
                <a:latin typeface="Times New Roman" panose="02020603050405020304" pitchFamily="18" charset="0"/>
                <a:ea typeface="楷体_GB2312" pitchFamily="49" charset="-122"/>
                <a:cs typeface="宋体" panose="02010600030101010101" pitchFamily="2" charset="-122"/>
              </a:rPr>
              <a:t>=0:</a:t>
            </a:r>
            <a:r>
              <a:rPr lang="zh-CN" altLang="en-US" sz="2000">
                <a:solidFill>
                  <a:srgbClr val="000066"/>
                </a:solidFill>
                <a:latin typeface="Times New Roman" panose="02020603050405020304" pitchFamily="18" charset="0"/>
                <a:ea typeface="楷体_GB2312" pitchFamily="49" charset="-122"/>
                <a:cs typeface="宋体" panose="02010600030101010101" pitchFamily="2" charset="-122"/>
              </a:rPr>
              <a:t>普通模式读写</a:t>
            </a:r>
          </a:p>
          <a:p>
            <a:pPr algn="l"/>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rPr>
              <a:t>ADV</a:t>
            </a:r>
            <a:r>
              <a:rPr lang="en-US" altLang="zh-CN" sz="2000">
                <a:solidFill>
                  <a:srgbClr val="000066"/>
                </a:solidFill>
                <a:latin typeface="Times New Roman" panose="02020603050405020304" pitchFamily="18" charset="0"/>
                <a:ea typeface="楷体_GB2312" pitchFamily="49" charset="-122"/>
                <a:cs typeface="宋体" panose="02010600030101010101" pitchFamily="2" charset="-122"/>
              </a:rPr>
              <a:t>=1:</a:t>
            </a:r>
            <a:r>
              <a:rPr lang="zh-CN" altLang="en-US" sz="2000">
                <a:solidFill>
                  <a:srgbClr val="000066"/>
                </a:solidFill>
                <a:latin typeface="Times New Roman" panose="02020603050405020304" pitchFamily="18" charset="0"/>
                <a:ea typeface="楷体_GB2312" pitchFamily="49" charset="-122"/>
                <a:cs typeface="宋体" panose="02010600030101010101" pitchFamily="2" charset="-122"/>
              </a:rPr>
              <a:t>丛发模式读写</a:t>
            </a:r>
          </a:p>
        </p:txBody>
      </p:sp>
      <p:grpSp>
        <p:nvGrpSpPr>
          <p:cNvPr id="396296" name="Group 8">
            <a:extLst>
              <a:ext uri="{FF2B5EF4-FFF2-40B4-BE49-F238E27FC236}">
                <a16:creationId xmlns:a16="http://schemas.microsoft.com/office/drawing/2014/main" id="{68B50CBB-1775-4AF2-9E72-AB53CE0F7E4B}"/>
              </a:ext>
            </a:extLst>
          </p:cNvPr>
          <p:cNvGrpSpPr>
            <a:grpSpLocks/>
          </p:cNvGrpSpPr>
          <p:nvPr/>
        </p:nvGrpSpPr>
        <p:grpSpPr bwMode="auto">
          <a:xfrm>
            <a:off x="263525" y="2746375"/>
            <a:ext cx="1824038" cy="817563"/>
            <a:chOff x="90" y="3210"/>
            <a:chExt cx="1133" cy="515"/>
          </a:xfrm>
        </p:grpSpPr>
        <p:grpSp>
          <p:nvGrpSpPr>
            <p:cNvPr id="396297" name="Group 9">
              <a:extLst>
                <a:ext uri="{FF2B5EF4-FFF2-40B4-BE49-F238E27FC236}">
                  <a16:creationId xmlns:a16="http://schemas.microsoft.com/office/drawing/2014/main" id="{1E898072-B04B-4A90-96BA-8B99CD7E0122}"/>
                </a:ext>
              </a:extLst>
            </p:cNvPr>
            <p:cNvGrpSpPr>
              <a:grpSpLocks/>
            </p:cNvGrpSpPr>
            <p:nvPr/>
          </p:nvGrpSpPr>
          <p:grpSpPr bwMode="auto">
            <a:xfrm>
              <a:off x="90" y="3210"/>
              <a:ext cx="1062" cy="288"/>
              <a:chOff x="113" y="2121"/>
              <a:chExt cx="1062" cy="288"/>
            </a:xfrm>
          </p:grpSpPr>
          <p:graphicFrame>
            <p:nvGraphicFramePr>
              <p:cNvPr id="396298" name="Object 10">
                <a:extLst>
                  <a:ext uri="{FF2B5EF4-FFF2-40B4-BE49-F238E27FC236}">
                    <a16:creationId xmlns:a16="http://schemas.microsoft.com/office/drawing/2014/main" id="{3490CF16-49E1-4896-A7D3-A408CA1C84C3}"/>
                  </a:ext>
                </a:extLst>
              </p:cNvPr>
              <p:cNvGraphicFramePr>
                <a:graphicFrameLocks noChangeAspect="1"/>
              </p:cNvGraphicFramePr>
              <p:nvPr/>
            </p:nvGraphicFramePr>
            <p:xfrm>
              <a:off x="113" y="2183"/>
              <a:ext cx="272" cy="183"/>
            </p:xfrm>
            <a:graphic>
              <a:graphicData uri="http://schemas.openxmlformats.org/presentationml/2006/ole">
                <mc:AlternateContent xmlns:mc="http://schemas.openxmlformats.org/markup-compatibility/2006">
                  <mc:Choice xmlns:v="urn:schemas-microsoft-com:vml" Requires="v">
                    <p:oleObj spid="_x0000_s396306" name="公式" r:id="rId5" imgW="431640" imgH="291960" progId="Equation.3">
                      <p:embed/>
                    </p:oleObj>
                  </mc:Choice>
                  <mc:Fallback>
                    <p:oleObj name="公式" r:id="rId5" imgW="431640" imgH="29196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 y="2183"/>
                            <a:ext cx="272"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6299" name="Rectangle 11">
                <a:extLst>
                  <a:ext uri="{FF2B5EF4-FFF2-40B4-BE49-F238E27FC236}">
                    <a16:creationId xmlns:a16="http://schemas.microsoft.com/office/drawing/2014/main" id="{676C9B2E-5CF2-453B-975C-1B580D5B1D04}"/>
                  </a:ext>
                </a:extLst>
              </p:cNvPr>
              <p:cNvSpPr>
                <a:spLocks noChangeArrowheads="1"/>
              </p:cNvSpPr>
              <p:nvPr/>
            </p:nvSpPr>
            <p:spPr bwMode="auto">
              <a:xfrm>
                <a:off x="272" y="2121"/>
                <a:ext cx="9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 =0:</a:t>
                </a:r>
                <a:r>
                  <a:rPr lang="zh-CN" altLang="en-US" sz="2000">
                    <a:solidFill>
                      <a:srgbClr val="000066"/>
                    </a:solidFill>
                    <a:latin typeface="Times New Roman" panose="02020603050405020304" pitchFamily="18" charset="0"/>
                    <a:ea typeface="楷体_GB2312" pitchFamily="49" charset="-122"/>
                    <a:cs typeface="宋体" panose="02010600030101010101" pitchFamily="2" charset="-122"/>
                  </a:rPr>
                  <a:t>写操作</a:t>
                </a:r>
              </a:p>
            </p:txBody>
          </p:sp>
        </p:grpSp>
        <p:grpSp>
          <p:nvGrpSpPr>
            <p:cNvPr id="396300" name="Group 12">
              <a:extLst>
                <a:ext uri="{FF2B5EF4-FFF2-40B4-BE49-F238E27FC236}">
                  <a16:creationId xmlns:a16="http://schemas.microsoft.com/office/drawing/2014/main" id="{1C2C182F-A9BC-49F8-9E50-669CD6992AD5}"/>
                </a:ext>
              </a:extLst>
            </p:cNvPr>
            <p:cNvGrpSpPr>
              <a:grpSpLocks/>
            </p:cNvGrpSpPr>
            <p:nvPr/>
          </p:nvGrpSpPr>
          <p:grpSpPr bwMode="auto">
            <a:xfrm>
              <a:off x="90" y="3437"/>
              <a:ext cx="1133" cy="288"/>
              <a:chOff x="113" y="2319"/>
              <a:chExt cx="1133" cy="288"/>
            </a:xfrm>
          </p:grpSpPr>
          <p:sp>
            <p:nvSpPr>
              <p:cNvPr id="396301" name="Rectangle 13">
                <a:extLst>
                  <a:ext uri="{FF2B5EF4-FFF2-40B4-BE49-F238E27FC236}">
                    <a16:creationId xmlns:a16="http://schemas.microsoft.com/office/drawing/2014/main" id="{9833D7CE-6313-4DD9-B786-08FDBBF8564B}"/>
                  </a:ext>
                </a:extLst>
              </p:cNvPr>
              <p:cNvSpPr>
                <a:spLocks noChangeArrowheads="1"/>
              </p:cNvSpPr>
              <p:nvPr/>
            </p:nvSpPr>
            <p:spPr bwMode="auto">
              <a:xfrm>
                <a:off x="295" y="2319"/>
                <a:ext cx="9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 =1:</a:t>
                </a:r>
                <a:r>
                  <a:rPr lang="zh-CN" altLang="en-US" sz="2000">
                    <a:solidFill>
                      <a:srgbClr val="000066"/>
                    </a:solidFill>
                    <a:latin typeface="Times New Roman" panose="02020603050405020304" pitchFamily="18" charset="0"/>
                    <a:ea typeface="楷体_GB2312" pitchFamily="49" charset="-122"/>
                    <a:cs typeface="宋体" panose="02010600030101010101" pitchFamily="2" charset="-122"/>
                  </a:rPr>
                  <a:t>读操作</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 </a:t>
                </a:r>
              </a:p>
            </p:txBody>
          </p:sp>
          <p:graphicFrame>
            <p:nvGraphicFramePr>
              <p:cNvPr id="396302" name="Object 14">
                <a:extLst>
                  <a:ext uri="{FF2B5EF4-FFF2-40B4-BE49-F238E27FC236}">
                    <a16:creationId xmlns:a16="http://schemas.microsoft.com/office/drawing/2014/main" id="{9DCE5C2C-DBAF-4FC3-92C7-DF0448CD810C}"/>
                  </a:ext>
                </a:extLst>
              </p:cNvPr>
              <p:cNvGraphicFramePr>
                <a:graphicFrameLocks noChangeAspect="1"/>
              </p:cNvGraphicFramePr>
              <p:nvPr/>
            </p:nvGraphicFramePr>
            <p:xfrm>
              <a:off x="113" y="2387"/>
              <a:ext cx="272" cy="183"/>
            </p:xfrm>
            <a:graphic>
              <a:graphicData uri="http://schemas.openxmlformats.org/presentationml/2006/ole">
                <mc:AlternateContent xmlns:mc="http://schemas.openxmlformats.org/markup-compatibility/2006">
                  <mc:Choice xmlns:v="urn:schemas-microsoft-com:vml" Requires="v">
                    <p:oleObj spid="_x0000_s396307" name="公式" r:id="rId7" imgW="431640" imgH="291960" progId="Equation.3">
                      <p:embed/>
                    </p:oleObj>
                  </mc:Choice>
                  <mc:Fallback>
                    <p:oleObj name="公式" r:id="rId7" imgW="431640" imgH="29196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 y="2387"/>
                            <a:ext cx="272"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96303" name="AutoShape 15">
            <a:extLst>
              <a:ext uri="{FF2B5EF4-FFF2-40B4-BE49-F238E27FC236}">
                <a16:creationId xmlns:a16="http://schemas.microsoft.com/office/drawing/2014/main" id="{26D27974-33BF-4AF3-83C7-79CE6F4BAF56}"/>
              </a:ext>
            </a:extLst>
          </p:cNvPr>
          <p:cNvSpPr>
            <a:spLocks noChangeArrowheads="1"/>
          </p:cNvSpPr>
          <p:nvPr/>
        </p:nvSpPr>
        <p:spPr bwMode="auto">
          <a:xfrm>
            <a:off x="-107950" y="4940300"/>
            <a:ext cx="4564063" cy="758825"/>
          </a:xfrm>
          <a:prstGeom prst="wedgeRoundRectCallout">
            <a:avLst>
              <a:gd name="adj1" fmla="val 51602"/>
              <a:gd name="adj2" fmla="val -155023"/>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a:solidFill>
                  <a:srgbClr val="000066"/>
                </a:solidFill>
                <a:latin typeface="Tahoma" panose="020B0604030504040204" pitchFamily="34" charset="0"/>
                <a:ea typeface="楷体_GB2312" pitchFamily="49" charset="-122"/>
              </a:rPr>
              <a:t>寄存各种使能控制信号，生成最终的内部读写控制信号；</a:t>
            </a:r>
          </a:p>
        </p:txBody>
      </p:sp>
      <p:sp>
        <p:nvSpPr>
          <p:cNvPr id="396304" name="AutoShape 16">
            <a:extLst>
              <a:ext uri="{FF2B5EF4-FFF2-40B4-BE49-F238E27FC236}">
                <a16:creationId xmlns:a16="http://schemas.microsoft.com/office/drawing/2014/main" id="{94860E42-C07C-4848-9AC2-F0E7911E749F}"/>
              </a:ext>
            </a:extLst>
          </p:cNvPr>
          <p:cNvSpPr>
            <a:spLocks noChangeArrowheads="1"/>
          </p:cNvSpPr>
          <p:nvPr/>
        </p:nvSpPr>
        <p:spPr bwMode="auto">
          <a:xfrm>
            <a:off x="5976938" y="512763"/>
            <a:ext cx="2227262" cy="758825"/>
          </a:xfrm>
          <a:prstGeom prst="wedgeRoundRectCallout">
            <a:avLst>
              <a:gd name="adj1" fmla="val -100963"/>
              <a:gd name="adj2" fmla="val 170292"/>
              <a:gd name="adj3" fmla="val 16667"/>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a:solidFill>
                  <a:srgbClr val="000066"/>
                </a:solidFill>
                <a:latin typeface="楷体_GB2312" pitchFamily="49" charset="-122"/>
                <a:ea typeface="楷体_GB2312" pitchFamily="49" charset="-122"/>
                <a:cs typeface="宋体" panose="02010600030101010101" pitchFamily="2" charset="-122"/>
              </a:rPr>
              <a:t>2</a:t>
            </a:r>
            <a:r>
              <a:rPr lang="zh-CN" altLang="en-US" sz="2000">
                <a:solidFill>
                  <a:srgbClr val="000066"/>
                </a:solidFill>
                <a:latin typeface="楷体_GB2312" pitchFamily="49" charset="-122"/>
                <a:ea typeface="楷体_GB2312" pitchFamily="49" charset="-122"/>
                <a:cs typeface="宋体" panose="02010600030101010101" pitchFamily="2" charset="-122"/>
              </a:rPr>
              <a:t>位二进制计数器</a:t>
            </a:r>
            <a:r>
              <a:rPr lang="en-US" altLang="zh-CN" sz="2000">
                <a:solidFill>
                  <a:srgbClr val="000066"/>
                </a:solidFill>
                <a:latin typeface="楷体_GB2312" pitchFamily="49" charset="-122"/>
                <a:ea typeface="楷体_GB2312" pitchFamily="49" charset="-122"/>
                <a:cs typeface="宋体" panose="02010600030101010101" pitchFamily="2" charset="-122"/>
              </a:rPr>
              <a:t>, </a:t>
            </a:r>
            <a:r>
              <a:rPr lang="zh-CN" altLang="en-US" sz="2000">
                <a:solidFill>
                  <a:srgbClr val="000066"/>
                </a:solidFill>
                <a:latin typeface="楷体_GB2312" pitchFamily="49" charset="-122"/>
                <a:ea typeface="楷体_GB2312" pitchFamily="49" charset="-122"/>
                <a:cs typeface="宋体" panose="02010600030101010101" pitchFamily="2" charset="-122"/>
              </a:rPr>
              <a:t>处理</a:t>
            </a:r>
            <a:r>
              <a:rPr lang="en-US" altLang="zh-CN" sz="2000">
                <a:solidFill>
                  <a:srgbClr val="000066"/>
                </a:solidFill>
                <a:latin typeface="Times New Roman" panose="02020603050405020304" pitchFamily="18" charset="0"/>
                <a:ea typeface="楷体_GB2312" pitchFamily="49" charset="-122"/>
                <a:cs typeface="宋体" panose="02010600030101010101" pitchFamily="2" charset="-122"/>
              </a:rPr>
              <a:t>A</a:t>
            </a:r>
            <a:r>
              <a:rPr lang="en-US" altLang="zh-CN" sz="2000" baseline="-25000">
                <a:solidFill>
                  <a:srgbClr val="000066"/>
                </a:solidFill>
                <a:latin typeface="Times New Roman" panose="02020603050405020304" pitchFamily="18" charset="0"/>
                <a:ea typeface="楷体_GB2312" pitchFamily="49" charset="-122"/>
                <a:cs typeface="宋体" panose="02010600030101010101" pitchFamily="2" charset="-122"/>
              </a:rPr>
              <a:t>1</a:t>
            </a:r>
            <a:r>
              <a:rPr lang="en-US" altLang="zh-CN" sz="2000">
                <a:solidFill>
                  <a:srgbClr val="000066"/>
                </a:solidFill>
                <a:latin typeface="Times New Roman" panose="02020603050405020304" pitchFamily="18" charset="0"/>
                <a:ea typeface="楷体_GB2312" pitchFamily="49" charset="-122"/>
                <a:cs typeface="宋体" panose="02010600030101010101" pitchFamily="2" charset="-122"/>
              </a:rPr>
              <a:t>A</a:t>
            </a:r>
            <a:r>
              <a:rPr lang="en-US" altLang="zh-CN" sz="2000" baseline="-25000">
                <a:solidFill>
                  <a:srgbClr val="000066"/>
                </a:solidFill>
                <a:latin typeface="Times New Roman" panose="02020603050405020304" pitchFamily="18" charset="0"/>
                <a:ea typeface="楷体_GB2312" pitchFamily="49" charset="-122"/>
                <a:cs typeface="宋体" panose="02010600030101010101" pitchFamily="2" charset="-122"/>
              </a:rPr>
              <a:t>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6293"/>
                                        </p:tgtEl>
                                        <p:attrNameLst>
                                          <p:attrName>style.visibility</p:attrName>
                                        </p:attrNameLst>
                                      </p:cBhvr>
                                      <p:to>
                                        <p:strVal val="visible"/>
                                      </p:to>
                                    </p:set>
                                    <p:animEffect transition="in" filter="wipe(up)">
                                      <p:cBhvr>
                                        <p:cTn id="7" dur="500"/>
                                        <p:tgtEl>
                                          <p:spTgt spid="396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6304"/>
                                        </p:tgtEl>
                                        <p:attrNameLst>
                                          <p:attrName>style.visibility</p:attrName>
                                        </p:attrNameLst>
                                      </p:cBhvr>
                                      <p:to>
                                        <p:strVal val="visible"/>
                                      </p:to>
                                    </p:set>
                                    <p:animEffect transition="in" filter="wipe(up)">
                                      <p:cBhvr>
                                        <p:cTn id="12" dur="500"/>
                                        <p:tgtEl>
                                          <p:spTgt spid="3963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6294"/>
                                        </p:tgtEl>
                                        <p:attrNameLst>
                                          <p:attrName>style.visibility</p:attrName>
                                        </p:attrNameLst>
                                      </p:cBhvr>
                                      <p:to>
                                        <p:strVal val="visible"/>
                                      </p:to>
                                    </p:set>
                                    <p:animEffect transition="in" filter="wipe(down)">
                                      <p:cBhvr>
                                        <p:cTn id="17" dur="500"/>
                                        <p:tgtEl>
                                          <p:spTgt spid="3962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6303"/>
                                        </p:tgtEl>
                                        <p:attrNameLst>
                                          <p:attrName>style.visibility</p:attrName>
                                        </p:attrNameLst>
                                      </p:cBhvr>
                                      <p:to>
                                        <p:strVal val="visible"/>
                                      </p:to>
                                    </p:set>
                                    <p:animEffect transition="in" filter="wipe(up)">
                                      <p:cBhvr>
                                        <p:cTn id="22" dur="500"/>
                                        <p:tgtEl>
                                          <p:spTgt spid="3963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6295"/>
                                        </p:tgtEl>
                                        <p:attrNameLst>
                                          <p:attrName>style.visibility</p:attrName>
                                        </p:attrNameLst>
                                      </p:cBhvr>
                                      <p:to>
                                        <p:strVal val="visible"/>
                                      </p:to>
                                    </p:set>
                                    <p:animEffect transition="in" filter="wipe(up)">
                                      <p:cBhvr>
                                        <p:cTn id="27" dur="500"/>
                                        <p:tgtEl>
                                          <p:spTgt spid="3962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396296"/>
                                        </p:tgtEl>
                                        <p:attrNameLst>
                                          <p:attrName>style.visibility</p:attrName>
                                        </p:attrNameLst>
                                      </p:cBhvr>
                                      <p:to>
                                        <p:strVal val="visible"/>
                                      </p:to>
                                    </p:set>
                                    <p:animEffect transition="in" filter="strips(downRight)">
                                      <p:cBhvr>
                                        <p:cTn id="32" dur="500"/>
                                        <p:tgtEl>
                                          <p:spTgt spid="396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3" grpId="0" animBg="1"/>
      <p:bldP spid="396294" grpId="0" animBg="1"/>
      <p:bldP spid="396295" grpId="0" animBg="1"/>
      <p:bldP spid="396303" grpId="0" animBg="1"/>
      <p:bldP spid="396304" grpId="0"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15890</TotalTime>
  <Words>1564</Words>
  <Application>Microsoft Office PowerPoint</Application>
  <PresentationFormat>全屏显示(4:3)</PresentationFormat>
  <Paragraphs>479</Paragraphs>
  <Slides>19</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2" baseType="lpstr">
      <vt:lpstr>Times New Roman</vt:lpstr>
      <vt:lpstr>宋体</vt:lpstr>
      <vt:lpstr>Arial Narrow</vt:lpstr>
      <vt:lpstr>楷体_GB2312</vt:lpstr>
      <vt:lpstr>Wingdings</vt:lpstr>
      <vt:lpstr>Arial</vt:lpstr>
      <vt:lpstr>隶书</vt:lpstr>
      <vt:lpstr>Verdana</vt:lpstr>
      <vt:lpstr>Symbol</vt:lpstr>
      <vt:lpstr>Tahoma</vt:lpstr>
      <vt:lpstr>Profile</vt:lpstr>
      <vt:lpstr>Microsoft Word 图片</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小黑</cp:lastModifiedBy>
  <cp:revision>1730</cp:revision>
  <dcterms:created xsi:type="dcterms:W3CDTF">2004-08-29T02:51:05Z</dcterms:created>
  <dcterms:modified xsi:type="dcterms:W3CDTF">2020-09-01T07:12:37Z</dcterms:modified>
</cp:coreProperties>
</file>