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76" r:id="rId6"/>
    <p:sldMasterId id="2147483844" r:id="rId7"/>
    <p:sldMasterId id="2147484013" r:id="rId8"/>
    <p:sldMasterId id="2147484114" r:id="rId9"/>
  </p:sldMasterIdLst>
  <p:notesMasterIdLst>
    <p:notesMasterId r:id="rId79"/>
  </p:notesMasterIdLst>
  <p:handoutMasterIdLst>
    <p:handoutMasterId r:id="rId80"/>
  </p:handoutMasterIdLst>
  <p:sldIdLst>
    <p:sldId id="353" r:id="rId10"/>
    <p:sldId id="256" r:id="rId11"/>
    <p:sldId id="420" r:id="rId12"/>
    <p:sldId id="384" r:id="rId13"/>
    <p:sldId id="385" r:id="rId14"/>
    <p:sldId id="386" r:id="rId15"/>
    <p:sldId id="286" r:id="rId16"/>
    <p:sldId id="382" r:id="rId17"/>
    <p:sldId id="381" r:id="rId18"/>
    <p:sldId id="380" r:id="rId19"/>
    <p:sldId id="383" r:id="rId20"/>
    <p:sldId id="450" r:id="rId21"/>
    <p:sldId id="453" r:id="rId22"/>
    <p:sldId id="452" r:id="rId23"/>
    <p:sldId id="451" r:id="rId24"/>
    <p:sldId id="449" r:id="rId25"/>
    <p:sldId id="260" r:id="rId26"/>
    <p:sldId id="423" r:id="rId27"/>
    <p:sldId id="422" r:id="rId28"/>
    <p:sldId id="287" r:id="rId29"/>
    <p:sldId id="440" r:id="rId30"/>
    <p:sldId id="441" r:id="rId31"/>
    <p:sldId id="439" r:id="rId32"/>
    <p:sldId id="388" r:id="rId33"/>
    <p:sldId id="611" r:id="rId34"/>
    <p:sldId id="282" r:id="rId35"/>
    <p:sldId id="654" r:id="rId36"/>
    <p:sldId id="655" r:id="rId37"/>
    <p:sldId id="442" r:id="rId38"/>
    <p:sldId id="417" r:id="rId39"/>
    <p:sldId id="283" r:id="rId40"/>
    <p:sldId id="470" r:id="rId41"/>
    <p:sldId id="473" r:id="rId42"/>
    <p:sldId id="472" r:id="rId43"/>
    <p:sldId id="474" r:id="rId44"/>
    <p:sldId id="475" r:id="rId45"/>
    <p:sldId id="477" r:id="rId46"/>
    <p:sldId id="479" r:id="rId47"/>
    <p:sldId id="480" r:id="rId48"/>
    <p:sldId id="481" r:id="rId49"/>
    <p:sldId id="476" r:id="rId50"/>
    <p:sldId id="482" r:id="rId51"/>
    <p:sldId id="478" r:id="rId52"/>
    <p:sldId id="488" r:id="rId53"/>
    <p:sldId id="486" r:id="rId54"/>
    <p:sldId id="487" r:id="rId55"/>
    <p:sldId id="484" r:id="rId56"/>
    <p:sldId id="490" r:id="rId57"/>
    <p:sldId id="483" r:id="rId58"/>
    <p:sldId id="511" r:id="rId59"/>
    <p:sldId id="507" r:id="rId60"/>
    <p:sldId id="492" r:id="rId61"/>
    <p:sldId id="489" r:id="rId62"/>
    <p:sldId id="527" r:id="rId63"/>
    <p:sldId id="528" r:id="rId64"/>
    <p:sldId id="529" r:id="rId65"/>
    <p:sldId id="493" r:id="rId66"/>
    <p:sldId id="530" r:id="rId67"/>
    <p:sldId id="494" r:id="rId68"/>
    <p:sldId id="496" r:id="rId69"/>
    <p:sldId id="495" r:id="rId70"/>
    <p:sldId id="499" r:id="rId71"/>
    <p:sldId id="500" r:id="rId72"/>
    <p:sldId id="503" r:id="rId73"/>
    <p:sldId id="498" r:id="rId74"/>
    <p:sldId id="512" r:id="rId75"/>
    <p:sldId id="513" r:id="rId76"/>
    <p:sldId id="509" r:id="rId77"/>
    <p:sldId id="514"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CF5F2"/>
    <a:srgbClr val="FF9933"/>
    <a:srgbClr val="F6E0D6"/>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29617-7299-4745-A927-3E1645B6EC62}" v="2" dt="2020-09-20T06:40:54.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694" autoAdjust="0"/>
  </p:normalViewPr>
  <p:slideViewPr>
    <p:cSldViewPr>
      <p:cViewPr varScale="1">
        <p:scale>
          <a:sx n="68" d="100"/>
          <a:sy n="68" d="100"/>
        </p:scale>
        <p:origin x="1080" y="48"/>
      </p:cViewPr>
      <p:guideLst>
        <p:guide orient="horz" pos="222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tableStyles" Target="tableStyles.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handoutMaster" Target="handoutMasters/handoutMaster1.xml"/><Relationship Id="rId85"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61" Type="http://schemas.openxmlformats.org/officeDocument/2006/relationships/slide" Target="slides/slide52.xml"/><Relationship Id="rId8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3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CCBE40D-4E87-407B-861E-9DF1128305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r>
              <a:rPr lang="zh-CN" altLang="en-US"/>
              <a:t>通信原理 第</a:t>
            </a:r>
            <a:r>
              <a:rPr lang="en-US" altLang="zh-CN"/>
              <a:t>1-2</a:t>
            </a:r>
            <a:r>
              <a:rPr lang="zh-CN" altLang="en-US"/>
              <a:t>章</a:t>
            </a:r>
          </a:p>
        </p:txBody>
      </p:sp>
      <p:sp>
        <p:nvSpPr>
          <p:cNvPr id="3" name="日期占位符 2">
            <a:extLst>
              <a:ext uri="{FF2B5EF4-FFF2-40B4-BE49-F238E27FC236}">
                <a16:creationId xmlns:a16="http://schemas.microsoft.com/office/drawing/2014/main" id="{9B5C16AC-3562-4914-BD0E-228F98EF72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fld id="{0F9B84EA-7D68-4D60-9CB1-D50884785D1C}" type="datetimeFigureOut">
              <a:rPr lang="zh-CN" altLang="en-US"/>
              <a:pPr/>
              <a:t>2020/9/20</a:t>
            </a:fld>
            <a:endParaRPr lang="zh-CN" altLang="en-US"/>
          </a:p>
        </p:txBody>
      </p:sp>
      <p:sp>
        <p:nvSpPr>
          <p:cNvPr id="4" name="页脚占位符 3">
            <a:extLst>
              <a:ext uri="{FF2B5EF4-FFF2-40B4-BE49-F238E27FC236}">
                <a16:creationId xmlns:a16="http://schemas.microsoft.com/office/drawing/2014/main" id="{81DDF650-7C0F-4468-9A05-BFD8341E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a:extLst>
              <a:ext uri="{FF2B5EF4-FFF2-40B4-BE49-F238E27FC236}">
                <a16:creationId xmlns:a16="http://schemas.microsoft.com/office/drawing/2014/main" id="{08F7DE86-2C7E-4A94-9397-914A25FD201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4A32F48-3A7A-4D5D-8F99-0F65268DEFDC}"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E6C77C7-F63C-40A9-B336-623C671FF9D1}"/>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r>
              <a:rPr lang="zh-CN" altLang="en-US"/>
              <a:t>通信原理 第</a:t>
            </a:r>
            <a:r>
              <a:rPr lang="en-US" altLang="zh-CN"/>
              <a:t>1-2</a:t>
            </a:r>
            <a:r>
              <a:rPr lang="zh-CN" altLang="en-US"/>
              <a:t>章</a:t>
            </a:r>
            <a:endParaRPr lang="en-US" altLang="zh-CN"/>
          </a:p>
        </p:txBody>
      </p:sp>
      <p:sp>
        <p:nvSpPr>
          <p:cNvPr id="10243" name="Rectangle 3">
            <a:extLst>
              <a:ext uri="{FF2B5EF4-FFF2-40B4-BE49-F238E27FC236}">
                <a16:creationId xmlns:a16="http://schemas.microsoft.com/office/drawing/2014/main" id="{C7ED66DD-62BB-44EF-87A9-9EB1292B4D1C}"/>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21508" name="Rectangle 4">
            <a:extLst>
              <a:ext uri="{FF2B5EF4-FFF2-40B4-BE49-F238E27FC236}">
                <a16:creationId xmlns:a16="http://schemas.microsoft.com/office/drawing/2014/main" id="{D0A54780-B4E1-4066-98B8-ED57CAB46959}"/>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BAF9C69D-1F0C-4BD2-B908-C98044684A7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a:extLst>
              <a:ext uri="{FF2B5EF4-FFF2-40B4-BE49-F238E27FC236}">
                <a16:creationId xmlns:a16="http://schemas.microsoft.com/office/drawing/2014/main" id="{2C758BB5-814A-4C7E-807D-9CB79B9FD413}"/>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10247" name="Rectangle 7">
            <a:extLst>
              <a:ext uri="{FF2B5EF4-FFF2-40B4-BE49-F238E27FC236}">
                <a16:creationId xmlns:a16="http://schemas.microsoft.com/office/drawing/2014/main" id="{99175838-C367-43F5-85BB-AB7DC298677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83E1F419-0558-47B6-9FE9-ECAB1CA1E841}" type="slidenum">
              <a:rPr lang="en-US" altLang="zh-CN"/>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E1F419-0558-47B6-9FE9-ECAB1CA1E841}" type="slidenum">
              <a:rPr lang="en-US" altLang="zh-CN" smtClean="0"/>
              <a:pPr/>
              <a:t>1</a:t>
            </a:fld>
            <a:endParaRPr lang="en-US" altLang="zh-CN"/>
          </a:p>
        </p:txBody>
      </p:sp>
      <p:sp>
        <p:nvSpPr>
          <p:cNvPr id="5" name="页眉占位符 4">
            <a:extLst>
              <a:ext uri="{FF2B5EF4-FFF2-40B4-BE49-F238E27FC236}">
                <a16:creationId xmlns:a16="http://schemas.microsoft.com/office/drawing/2014/main" id="{C15A74BB-9E87-4DA7-BD89-139E77C11FAE}"/>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extLst>
      <p:ext uri="{BB962C8B-B14F-4D97-AF65-F5344CB8AC3E}">
        <p14:creationId xmlns:p14="http://schemas.microsoft.com/office/powerpoint/2010/main" val="2200820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7E7B947B-C543-497A-A4B8-8A2EFCB5A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B34766-E2F5-457A-8C77-34D16EE77C1A}" type="slidenum">
              <a:rPr lang="en-US" altLang="zh-CN"/>
              <a:pPr/>
              <a:t>10</a:t>
            </a:fld>
            <a:endParaRPr lang="en-US" altLang="zh-CN"/>
          </a:p>
        </p:txBody>
      </p:sp>
      <p:sp>
        <p:nvSpPr>
          <p:cNvPr id="47106" name="Rectangle 2">
            <a:extLst>
              <a:ext uri="{FF2B5EF4-FFF2-40B4-BE49-F238E27FC236}">
                <a16:creationId xmlns:a16="http://schemas.microsoft.com/office/drawing/2014/main" id="{A721F062-8C2A-4634-9BC2-696256390934}"/>
              </a:ext>
            </a:extLst>
          </p:cNvPr>
          <p:cNvSpPr>
            <a:spLocks noGrp="1" noRot="1" noChangeAspect="1" noChangeArrowheads="1" noTextEdit="1"/>
          </p:cNvSpPr>
          <p:nvPr>
            <p:ph type="sldImg" idx="4294967295"/>
          </p:nvPr>
        </p:nvSpPr>
        <p:spPr>
          <a:ln/>
        </p:spPr>
      </p:sp>
      <p:sp>
        <p:nvSpPr>
          <p:cNvPr id="47107" name="Rectangle 3">
            <a:extLst>
              <a:ext uri="{FF2B5EF4-FFF2-40B4-BE49-F238E27FC236}">
                <a16:creationId xmlns:a16="http://schemas.microsoft.com/office/drawing/2014/main" id="{3157466F-A893-4D43-BC21-126477A0C09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AA1B163-4AAB-499F-9116-FEB3CFC1BAC7}"/>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78F41F27-9D40-4139-944E-EBC93E9057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2F2F2E3-C5D4-4B58-B050-C2A66833FAF0}" type="slidenum">
              <a:rPr lang="en-US" altLang="zh-CN"/>
              <a:pPr/>
              <a:t>11</a:t>
            </a:fld>
            <a:endParaRPr lang="en-US" altLang="zh-CN"/>
          </a:p>
        </p:txBody>
      </p:sp>
      <p:sp>
        <p:nvSpPr>
          <p:cNvPr id="49154" name="Rectangle 2">
            <a:extLst>
              <a:ext uri="{FF2B5EF4-FFF2-40B4-BE49-F238E27FC236}">
                <a16:creationId xmlns:a16="http://schemas.microsoft.com/office/drawing/2014/main" id="{21F23C90-7389-4229-8633-9226868E4EE7}"/>
              </a:ext>
            </a:extLst>
          </p:cNvPr>
          <p:cNvSpPr>
            <a:spLocks noGrp="1" noRot="1" noChangeAspect="1" noChangeArrowheads="1" noTextEdit="1"/>
          </p:cNvSpPr>
          <p:nvPr>
            <p:ph type="sldImg" idx="4294967295"/>
          </p:nvPr>
        </p:nvSpPr>
        <p:spPr>
          <a:ln/>
        </p:spPr>
      </p:sp>
      <p:sp>
        <p:nvSpPr>
          <p:cNvPr id="49155" name="Rectangle 3">
            <a:extLst>
              <a:ext uri="{FF2B5EF4-FFF2-40B4-BE49-F238E27FC236}">
                <a16:creationId xmlns:a16="http://schemas.microsoft.com/office/drawing/2014/main" id="{1AA0DB12-4CB9-4024-B5DD-2DF21165AEE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179E9BA2-5A17-46A4-9ECD-824FFE0C4777}"/>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73965374-00CD-4773-ACC3-BF7E49C03D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4A4C4F-767C-43CB-954F-D78094064359}" type="slidenum">
              <a:rPr lang="en-US" altLang="zh-CN"/>
              <a:pPr/>
              <a:t>12</a:t>
            </a:fld>
            <a:endParaRPr lang="en-US" altLang="zh-CN"/>
          </a:p>
        </p:txBody>
      </p:sp>
      <p:sp>
        <p:nvSpPr>
          <p:cNvPr id="51202" name="Rectangle 2">
            <a:extLst>
              <a:ext uri="{FF2B5EF4-FFF2-40B4-BE49-F238E27FC236}">
                <a16:creationId xmlns:a16="http://schemas.microsoft.com/office/drawing/2014/main" id="{987611C8-3ECA-4A83-BC07-08EFABC571C5}"/>
              </a:ext>
            </a:extLst>
          </p:cNvPr>
          <p:cNvSpPr>
            <a:spLocks noGrp="1" noRot="1" noChangeAspect="1" noChangeArrowheads="1" noTextEdit="1"/>
          </p:cNvSpPr>
          <p:nvPr>
            <p:ph type="sldImg" idx="4294967295"/>
          </p:nvPr>
        </p:nvSpPr>
        <p:spPr>
          <a:ln/>
        </p:spPr>
      </p:sp>
      <p:sp>
        <p:nvSpPr>
          <p:cNvPr id="51203" name="Rectangle 3">
            <a:extLst>
              <a:ext uri="{FF2B5EF4-FFF2-40B4-BE49-F238E27FC236}">
                <a16:creationId xmlns:a16="http://schemas.microsoft.com/office/drawing/2014/main" id="{992C555A-5A6E-4558-A4D4-8B1D22098E90}"/>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0F20B6A-6F5C-45D9-A325-72BDAA9F0AF4}"/>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AE2E9DA1-DFF3-4282-B521-B2D95169CD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870601-8A1E-4336-B921-789CD975E318}" type="slidenum">
              <a:rPr lang="en-US" altLang="zh-CN"/>
              <a:pPr/>
              <a:t>13</a:t>
            </a:fld>
            <a:endParaRPr lang="en-US" altLang="zh-CN"/>
          </a:p>
        </p:txBody>
      </p:sp>
      <p:sp>
        <p:nvSpPr>
          <p:cNvPr id="53250" name="Rectangle 2">
            <a:extLst>
              <a:ext uri="{FF2B5EF4-FFF2-40B4-BE49-F238E27FC236}">
                <a16:creationId xmlns:a16="http://schemas.microsoft.com/office/drawing/2014/main" id="{80AFEB37-6543-4E2E-B121-1AACE96125ED}"/>
              </a:ext>
            </a:extLst>
          </p:cNvPr>
          <p:cNvSpPr>
            <a:spLocks noGrp="1" noRot="1" noChangeAspect="1" noChangeArrowheads="1" noTextEdit="1"/>
          </p:cNvSpPr>
          <p:nvPr>
            <p:ph type="sldImg" idx="4294967295"/>
          </p:nvPr>
        </p:nvSpPr>
        <p:spPr>
          <a:ln/>
        </p:spPr>
      </p:sp>
      <p:sp>
        <p:nvSpPr>
          <p:cNvPr id="53251" name="Rectangle 3">
            <a:extLst>
              <a:ext uri="{FF2B5EF4-FFF2-40B4-BE49-F238E27FC236}">
                <a16:creationId xmlns:a16="http://schemas.microsoft.com/office/drawing/2014/main" id="{8E60769C-6FA8-48DB-9572-15DABE7FEA5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BB40A041-6AF1-4F9B-8215-1045A7981C8E}"/>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E03747C3-E5AC-411D-B182-1D2D3071EA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1358F86-6771-4BC0-9DE0-62388DAF9131}" type="slidenum">
              <a:rPr lang="en-US" altLang="zh-CN"/>
              <a:pPr/>
              <a:t>14</a:t>
            </a:fld>
            <a:endParaRPr lang="en-US" altLang="zh-CN"/>
          </a:p>
        </p:txBody>
      </p:sp>
      <p:sp>
        <p:nvSpPr>
          <p:cNvPr id="55298" name="Rectangle 2">
            <a:extLst>
              <a:ext uri="{FF2B5EF4-FFF2-40B4-BE49-F238E27FC236}">
                <a16:creationId xmlns:a16="http://schemas.microsoft.com/office/drawing/2014/main" id="{D7E7AA29-9726-4F33-90AC-60661FC5BF16}"/>
              </a:ext>
            </a:extLst>
          </p:cNvPr>
          <p:cNvSpPr>
            <a:spLocks noGrp="1" noRot="1" noChangeAspect="1" noChangeArrowheads="1" noTextEdit="1"/>
          </p:cNvSpPr>
          <p:nvPr>
            <p:ph type="sldImg" idx="4294967295"/>
          </p:nvPr>
        </p:nvSpPr>
        <p:spPr>
          <a:ln/>
        </p:spPr>
      </p:sp>
      <p:sp>
        <p:nvSpPr>
          <p:cNvPr id="55299" name="Rectangle 3">
            <a:extLst>
              <a:ext uri="{FF2B5EF4-FFF2-40B4-BE49-F238E27FC236}">
                <a16:creationId xmlns:a16="http://schemas.microsoft.com/office/drawing/2014/main" id="{BFCBD389-3A33-436B-BFC1-1249A58802B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EA4DD85D-EBE1-4910-ABFC-D8D48166CB60}"/>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C55BD9E0-AFC3-4769-ADC2-B9ECC4709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825BE28-F6C4-4D5A-816B-DCA6B91716D2}" type="slidenum">
              <a:rPr lang="en-US" altLang="zh-CN"/>
              <a:pPr/>
              <a:t>15</a:t>
            </a:fld>
            <a:endParaRPr lang="en-US" altLang="zh-CN"/>
          </a:p>
        </p:txBody>
      </p:sp>
      <p:sp>
        <p:nvSpPr>
          <p:cNvPr id="57346" name="Rectangle 2">
            <a:extLst>
              <a:ext uri="{FF2B5EF4-FFF2-40B4-BE49-F238E27FC236}">
                <a16:creationId xmlns:a16="http://schemas.microsoft.com/office/drawing/2014/main" id="{F483140D-00E5-486D-8BA4-CF938E33BC37}"/>
              </a:ext>
            </a:extLst>
          </p:cNvPr>
          <p:cNvSpPr>
            <a:spLocks noGrp="1" noRot="1" noChangeAspect="1" noChangeArrowheads="1" noTextEdit="1"/>
          </p:cNvSpPr>
          <p:nvPr>
            <p:ph type="sldImg" idx="4294967295"/>
          </p:nvPr>
        </p:nvSpPr>
        <p:spPr>
          <a:ln/>
        </p:spPr>
      </p:sp>
      <p:sp>
        <p:nvSpPr>
          <p:cNvPr id="57347" name="Rectangle 3">
            <a:extLst>
              <a:ext uri="{FF2B5EF4-FFF2-40B4-BE49-F238E27FC236}">
                <a16:creationId xmlns:a16="http://schemas.microsoft.com/office/drawing/2014/main" id="{53CACCE2-1086-49FF-9344-7D81BB6629A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0E602580-9B7C-4DCD-9FFB-A34EF99A2875}"/>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B4EECDE3-1E8B-4233-ADD6-74A1B925B2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237109-47A9-40C5-BEA9-80BCC4E6D16E}" type="slidenum">
              <a:rPr lang="en-US" altLang="zh-CN"/>
              <a:pPr/>
              <a:t>16</a:t>
            </a:fld>
            <a:endParaRPr lang="en-US" altLang="zh-CN"/>
          </a:p>
        </p:txBody>
      </p:sp>
      <p:sp>
        <p:nvSpPr>
          <p:cNvPr id="59394" name="Rectangle 2">
            <a:extLst>
              <a:ext uri="{FF2B5EF4-FFF2-40B4-BE49-F238E27FC236}">
                <a16:creationId xmlns:a16="http://schemas.microsoft.com/office/drawing/2014/main" id="{4D2C16BC-1DA9-4FDB-8EF6-34B8464B3F2B}"/>
              </a:ext>
            </a:extLst>
          </p:cNvPr>
          <p:cNvSpPr>
            <a:spLocks noGrp="1" noRot="1" noChangeAspect="1" noChangeArrowheads="1" noTextEdit="1"/>
          </p:cNvSpPr>
          <p:nvPr>
            <p:ph type="sldImg" idx="4294967295"/>
          </p:nvPr>
        </p:nvSpPr>
        <p:spPr>
          <a:ln/>
        </p:spPr>
      </p:sp>
      <p:sp>
        <p:nvSpPr>
          <p:cNvPr id="59395" name="Rectangle 3">
            <a:extLst>
              <a:ext uri="{FF2B5EF4-FFF2-40B4-BE49-F238E27FC236}">
                <a16:creationId xmlns:a16="http://schemas.microsoft.com/office/drawing/2014/main" id="{BC74E7F0-F380-480D-8E08-C343E582BF0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9BBB4779-D2EE-4471-B711-ECC8400109AD}"/>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B75FCC8A-35B3-445F-B2AF-0485D7F654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2E49E17-7F4A-4148-A985-393D20C350D7}" type="slidenum">
              <a:rPr lang="en-US" altLang="zh-CN"/>
              <a:pPr/>
              <a:t>17</a:t>
            </a:fld>
            <a:endParaRPr lang="en-US" altLang="zh-CN"/>
          </a:p>
        </p:txBody>
      </p:sp>
      <p:sp>
        <p:nvSpPr>
          <p:cNvPr id="61442" name="Rectangle 2">
            <a:extLst>
              <a:ext uri="{FF2B5EF4-FFF2-40B4-BE49-F238E27FC236}">
                <a16:creationId xmlns:a16="http://schemas.microsoft.com/office/drawing/2014/main" id="{715AD747-2E5C-404F-BB38-CBF9AFEF1698}"/>
              </a:ext>
            </a:extLst>
          </p:cNvPr>
          <p:cNvSpPr>
            <a:spLocks noGrp="1" noRot="1" noChangeAspect="1" noChangeArrowheads="1" noTextEdit="1"/>
          </p:cNvSpPr>
          <p:nvPr>
            <p:ph type="sldImg" idx="4294967295"/>
          </p:nvPr>
        </p:nvSpPr>
        <p:spPr>
          <a:ln/>
        </p:spPr>
      </p:sp>
      <p:sp>
        <p:nvSpPr>
          <p:cNvPr id="61443" name="Rectangle 3">
            <a:extLst>
              <a:ext uri="{FF2B5EF4-FFF2-40B4-BE49-F238E27FC236}">
                <a16:creationId xmlns:a16="http://schemas.microsoft.com/office/drawing/2014/main" id="{A5642E4F-311D-4BF1-9939-41C37B41477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778D405-0BC8-41BA-AE1B-4D1D461E8C16}"/>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729A8373-5F72-48A7-8815-9902882E6D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464E7D-2752-4E38-A5A2-DCAA54061CD1}" type="slidenum">
              <a:rPr lang="en-US" altLang="zh-CN"/>
              <a:pPr/>
              <a:t>18</a:t>
            </a:fld>
            <a:endParaRPr lang="en-US" altLang="zh-CN"/>
          </a:p>
        </p:txBody>
      </p:sp>
      <p:sp>
        <p:nvSpPr>
          <p:cNvPr id="63490" name="Rectangle 2">
            <a:extLst>
              <a:ext uri="{FF2B5EF4-FFF2-40B4-BE49-F238E27FC236}">
                <a16:creationId xmlns:a16="http://schemas.microsoft.com/office/drawing/2014/main" id="{CB670462-2949-4D80-A0F0-A7C757F1661E}"/>
              </a:ext>
            </a:extLst>
          </p:cNvPr>
          <p:cNvSpPr>
            <a:spLocks noGrp="1" noRot="1" noChangeAspect="1" noChangeArrowheads="1" noTextEdit="1"/>
          </p:cNvSpPr>
          <p:nvPr>
            <p:ph type="sldImg" idx="4294967295"/>
          </p:nvPr>
        </p:nvSpPr>
        <p:spPr>
          <a:ln/>
        </p:spPr>
      </p:sp>
      <p:sp>
        <p:nvSpPr>
          <p:cNvPr id="63491" name="Rectangle 3">
            <a:extLst>
              <a:ext uri="{FF2B5EF4-FFF2-40B4-BE49-F238E27FC236}">
                <a16:creationId xmlns:a16="http://schemas.microsoft.com/office/drawing/2014/main" id="{FF5CE18B-07A6-43EB-9585-BFCE6C9BA0E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84DD7A0-470E-4C0C-9075-1D3E7B9AC251}"/>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CA12E13F-CB62-41E2-83FE-2E2600004E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C7AF332-FCC7-4F77-A5DB-0892C13F77F7}" type="slidenum">
              <a:rPr lang="en-US" altLang="zh-CN"/>
              <a:pPr/>
              <a:t>19</a:t>
            </a:fld>
            <a:endParaRPr lang="en-US" altLang="zh-CN"/>
          </a:p>
        </p:txBody>
      </p:sp>
      <p:sp>
        <p:nvSpPr>
          <p:cNvPr id="65538" name="Rectangle 2">
            <a:extLst>
              <a:ext uri="{FF2B5EF4-FFF2-40B4-BE49-F238E27FC236}">
                <a16:creationId xmlns:a16="http://schemas.microsoft.com/office/drawing/2014/main" id="{4232456A-AED3-48DC-9DEB-9A8FF03AEB42}"/>
              </a:ext>
            </a:extLst>
          </p:cNvPr>
          <p:cNvSpPr>
            <a:spLocks noGrp="1" noRot="1" noChangeAspect="1" noChangeArrowheads="1" noTextEdit="1"/>
          </p:cNvSpPr>
          <p:nvPr>
            <p:ph type="sldImg" idx="4294967295"/>
          </p:nvPr>
        </p:nvSpPr>
        <p:spPr>
          <a:ln/>
        </p:spPr>
      </p:sp>
      <p:sp>
        <p:nvSpPr>
          <p:cNvPr id="65539" name="Rectangle 3">
            <a:extLst>
              <a:ext uri="{FF2B5EF4-FFF2-40B4-BE49-F238E27FC236}">
                <a16:creationId xmlns:a16="http://schemas.microsoft.com/office/drawing/2014/main" id="{986CC0AE-F0A9-4803-A76D-DF651834ADF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27969632-4724-4B11-AB4F-0D3D27D056D9}"/>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5BBDC7D1-C7E8-4506-96E5-236DDEDA1B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2A08D5-C2E8-49F7-A9DA-1C4733667BB5}" type="slidenum">
              <a:rPr lang="en-US" altLang="zh-CN"/>
              <a:pPr/>
              <a:t>2</a:t>
            </a:fld>
            <a:endParaRPr lang="en-US" altLang="zh-CN"/>
          </a:p>
        </p:txBody>
      </p:sp>
      <p:sp>
        <p:nvSpPr>
          <p:cNvPr id="30722" name="Rectangle 2">
            <a:extLst>
              <a:ext uri="{FF2B5EF4-FFF2-40B4-BE49-F238E27FC236}">
                <a16:creationId xmlns:a16="http://schemas.microsoft.com/office/drawing/2014/main" id="{4DA73C4C-DD65-4A3D-97C0-4911CA0B2232}"/>
              </a:ext>
            </a:extLst>
          </p:cNvPr>
          <p:cNvSpPr>
            <a:spLocks noGrp="1" noRot="1" noChangeAspect="1" noChangeArrowheads="1" noTextEdit="1"/>
          </p:cNvSpPr>
          <p:nvPr>
            <p:ph type="sldImg" idx="4294967295"/>
          </p:nvPr>
        </p:nvSpPr>
        <p:spPr>
          <a:ln/>
        </p:spPr>
      </p:sp>
      <p:sp>
        <p:nvSpPr>
          <p:cNvPr id="30723" name="Rectangle 3">
            <a:extLst>
              <a:ext uri="{FF2B5EF4-FFF2-40B4-BE49-F238E27FC236}">
                <a16:creationId xmlns:a16="http://schemas.microsoft.com/office/drawing/2014/main" id="{6D72EE00-8645-4328-9568-392DC196FA2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1D55740-4CB3-40D2-BEF1-74F3A3B64ED5}"/>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429C3939-0E19-49D3-B9AB-0CAA0232D1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7C9FE7-31DF-4583-A8E9-035AB8C120C4}" type="slidenum">
              <a:rPr lang="en-US" altLang="zh-CN"/>
              <a:pPr/>
              <a:t>20</a:t>
            </a:fld>
            <a:endParaRPr lang="en-US" altLang="zh-CN"/>
          </a:p>
        </p:txBody>
      </p:sp>
      <p:sp>
        <p:nvSpPr>
          <p:cNvPr id="67586" name="Rectangle 2">
            <a:extLst>
              <a:ext uri="{FF2B5EF4-FFF2-40B4-BE49-F238E27FC236}">
                <a16:creationId xmlns:a16="http://schemas.microsoft.com/office/drawing/2014/main" id="{1746425B-952F-4F3E-946C-BE27C2A08EBC}"/>
              </a:ext>
            </a:extLst>
          </p:cNvPr>
          <p:cNvSpPr>
            <a:spLocks noGrp="1" noRot="1" noChangeAspect="1" noChangeArrowheads="1" noTextEdit="1"/>
          </p:cNvSpPr>
          <p:nvPr>
            <p:ph type="sldImg" idx="4294967295"/>
          </p:nvPr>
        </p:nvSpPr>
        <p:spPr>
          <a:ln/>
        </p:spPr>
      </p:sp>
      <p:sp>
        <p:nvSpPr>
          <p:cNvPr id="67587" name="Rectangle 3">
            <a:extLst>
              <a:ext uri="{FF2B5EF4-FFF2-40B4-BE49-F238E27FC236}">
                <a16:creationId xmlns:a16="http://schemas.microsoft.com/office/drawing/2014/main" id="{32A55D74-8BDA-4089-B63C-9DCD8F9B59E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1D37A66C-295B-4F3B-B9D6-D302FDB076D0}"/>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FD1E9F2C-4497-4A9D-B2CA-CA1601327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5DD8146-6DB7-4731-B27D-67D61D3F5941}" type="slidenum">
              <a:rPr lang="en-US" altLang="zh-CN"/>
              <a:pPr/>
              <a:t>21</a:t>
            </a:fld>
            <a:endParaRPr lang="en-US" altLang="zh-CN"/>
          </a:p>
        </p:txBody>
      </p:sp>
      <p:sp>
        <p:nvSpPr>
          <p:cNvPr id="69634" name="Rectangle 2">
            <a:extLst>
              <a:ext uri="{FF2B5EF4-FFF2-40B4-BE49-F238E27FC236}">
                <a16:creationId xmlns:a16="http://schemas.microsoft.com/office/drawing/2014/main" id="{37071328-20F4-4EC8-80D8-AC254E7A2822}"/>
              </a:ext>
            </a:extLst>
          </p:cNvPr>
          <p:cNvSpPr>
            <a:spLocks noGrp="1" noRot="1" noChangeAspect="1" noChangeArrowheads="1" noTextEdit="1"/>
          </p:cNvSpPr>
          <p:nvPr>
            <p:ph type="sldImg" idx="4294967295"/>
          </p:nvPr>
        </p:nvSpPr>
        <p:spPr>
          <a:ln/>
        </p:spPr>
      </p:sp>
      <p:sp>
        <p:nvSpPr>
          <p:cNvPr id="69635" name="Rectangle 3">
            <a:extLst>
              <a:ext uri="{FF2B5EF4-FFF2-40B4-BE49-F238E27FC236}">
                <a16:creationId xmlns:a16="http://schemas.microsoft.com/office/drawing/2014/main" id="{F1B0B12D-AA71-401C-8678-26308163E13B}"/>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D0414A56-5489-49DD-9494-5FA5D62F6E58}"/>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615F23D-2FE6-4A97-AF59-9918CA645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1B4604-5C81-462D-AA6D-59F5EB3A264B}" type="slidenum">
              <a:rPr lang="en-US" altLang="zh-CN"/>
              <a:pPr/>
              <a:t>22</a:t>
            </a:fld>
            <a:endParaRPr lang="en-US" altLang="zh-CN"/>
          </a:p>
        </p:txBody>
      </p:sp>
      <p:sp>
        <p:nvSpPr>
          <p:cNvPr id="71682" name="Rectangle 2">
            <a:extLst>
              <a:ext uri="{FF2B5EF4-FFF2-40B4-BE49-F238E27FC236}">
                <a16:creationId xmlns:a16="http://schemas.microsoft.com/office/drawing/2014/main" id="{204F105E-E285-4ED0-AE35-9737773A0ABF}"/>
              </a:ext>
            </a:extLst>
          </p:cNvPr>
          <p:cNvSpPr>
            <a:spLocks noGrp="1" noRot="1" noChangeAspect="1" noChangeArrowheads="1" noTextEdit="1"/>
          </p:cNvSpPr>
          <p:nvPr>
            <p:ph type="sldImg" idx="4294967295"/>
          </p:nvPr>
        </p:nvSpPr>
        <p:spPr>
          <a:ln/>
        </p:spPr>
      </p:sp>
      <p:sp>
        <p:nvSpPr>
          <p:cNvPr id="71683" name="Rectangle 3">
            <a:extLst>
              <a:ext uri="{FF2B5EF4-FFF2-40B4-BE49-F238E27FC236}">
                <a16:creationId xmlns:a16="http://schemas.microsoft.com/office/drawing/2014/main" id="{B5A74C5B-0FDA-4A34-9865-335A5BE2765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54E3864E-8DE6-4FBF-A7E2-DB2A4924C071}"/>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91B31D57-6B07-4556-A796-696E2E880C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72BAC4-F2A2-44EC-BD0C-E23F284AB00B}" type="slidenum">
              <a:rPr lang="en-US" altLang="zh-CN"/>
              <a:pPr/>
              <a:t>23</a:t>
            </a:fld>
            <a:endParaRPr lang="en-US" altLang="zh-CN"/>
          </a:p>
        </p:txBody>
      </p:sp>
      <p:sp>
        <p:nvSpPr>
          <p:cNvPr id="73730" name="Rectangle 2">
            <a:extLst>
              <a:ext uri="{FF2B5EF4-FFF2-40B4-BE49-F238E27FC236}">
                <a16:creationId xmlns:a16="http://schemas.microsoft.com/office/drawing/2014/main" id="{27A69E67-1BDB-4406-B287-DF610276EB91}"/>
              </a:ext>
            </a:extLst>
          </p:cNvPr>
          <p:cNvSpPr>
            <a:spLocks noGrp="1" noRot="1" noChangeAspect="1" noChangeArrowheads="1" noTextEdit="1"/>
          </p:cNvSpPr>
          <p:nvPr>
            <p:ph type="sldImg" idx="4294967295"/>
          </p:nvPr>
        </p:nvSpPr>
        <p:spPr>
          <a:ln/>
        </p:spPr>
      </p:sp>
      <p:sp>
        <p:nvSpPr>
          <p:cNvPr id="73731" name="Rectangle 3">
            <a:extLst>
              <a:ext uri="{FF2B5EF4-FFF2-40B4-BE49-F238E27FC236}">
                <a16:creationId xmlns:a16="http://schemas.microsoft.com/office/drawing/2014/main" id="{D502939D-7258-4601-BF19-A0CA9E4CA48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C640DFE7-FAB2-42DF-9674-7A9C62FF2795}"/>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6872AE75-650D-4277-8815-7FCDDD0C9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83FEE4-16A3-4272-BDE7-EBD3F3BAD2E5}" type="slidenum">
              <a:rPr lang="en-US" altLang="zh-CN"/>
              <a:pPr/>
              <a:t>24</a:t>
            </a:fld>
            <a:endParaRPr lang="en-US" altLang="zh-CN"/>
          </a:p>
        </p:txBody>
      </p:sp>
      <p:sp>
        <p:nvSpPr>
          <p:cNvPr id="75778" name="Rectangle 2">
            <a:extLst>
              <a:ext uri="{FF2B5EF4-FFF2-40B4-BE49-F238E27FC236}">
                <a16:creationId xmlns:a16="http://schemas.microsoft.com/office/drawing/2014/main" id="{D9F24101-B1B0-4E58-81A9-94FDE68A6DA8}"/>
              </a:ext>
            </a:extLst>
          </p:cNvPr>
          <p:cNvSpPr>
            <a:spLocks noGrp="1" noRot="1" noChangeAspect="1" noChangeArrowheads="1" noTextEdit="1"/>
          </p:cNvSpPr>
          <p:nvPr>
            <p:ph type="sldImg" idx="4294967295"/>
          </p:nvPr>
        </p:nvSpPr>
        <p:spPr>
          <a:ln/>
        </p:spPr>
      </p:sp>
      <p:sp>
        <p:nvSpPr>
          <p:cNvPr id="75779" name="Rectangle 3">
            <a:extLst>
              <a:ext uri="{FF2B5EF4-FFF2-40B4-BE49-F238E27FC236}">
                <a16:creationId xmlns:a16="http://schemas.microsoft.com/office/drawing/2014/main" id="{79A90911-55D9-4BFD-B844-FDB30A10394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F574CFF0-B384-4504-A1C9-CFA11EBD76EA}"/>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96B66799-8850-4689-9659-235CEF9AC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8BC3045-5504-465D-9EC3-174CA16A262B}" type="slidenum">
              <a:rPr lang="en-US" altLang="zh-CN"/>
              <a:pPr/>
              <a:t>25</a:t>
            </a:fld>
            <a:endParaRPr lang="en-US" altLang="zh-CN"/>
          </a:p>
        </p:txBody>
      </p:sp>
      <p:sp>
        <p:nvSpPr>
          <p:cNvPr id="77826" name="Rectangle 2">
            <a:extLst>
              <a:ext uri="{FF2B5EF4-FFF2-40B4-BE49-F238E27FC236}">
                <a16:creationId xmlns:a16="http://schemas.microsoft.com/office/drawing/2014/main" id="{19C9E137-77E2-4BFC-8E9B-D30E92BC019A}"/>
              </a:ext>
            </a:extLst>
          </p:cNvPr>
          <p:cNvSpPr>
            <a:spLocks noGrp="1" noRot="1" noChangeAspect="1" noChangeArrowheads="1" noTextEdit="1"/>
          </p:cNvSpPr>
          <p:nvPr>
            <p:ph type="sldImg" idx="4294967295"/>
          </p:nvPr>
        </p:nvSpPr>
        <p:spPr>
          <a:ln/>
        </p:spPr>
      </p:sp>
      <p:sp>
        <p:nvSpPr>
          <p:cNvPr id="77827" name="Rectangle 3">
            <a:extLst>
              <a:ext uri="{FF2B5EF4-FFF2-40B4-BE49-F238E27FC236}">
                <a16:creationId xmlns:a16="http://schemas.microsoft.com/office/drawing/2014/main" id="{5C01B82A-CDB5-4F5C-94ED-9E44381B99F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2BBA5D4D-3685-47B0-BBC9-BC9C33A988BD}"/>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425CA96D-7B06-466F-AC76-7F48C5366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284ED1-775F-45C4-9B2A-86CEE26B37A8}" type="slidenum">
              <a:rPr lang="en-US" altLang="zh-CN"/>
              <a:pPr/>
              <a:t>26</a:t>
            </a:fld>
            <a:endParaRPr lang="en-US" altLang="zh-CN"/>
          </a:p>
        </p:txBody>
      </p:sp>
      <p:sp>
        <p:nvSpPr>
          <p:cNvPr id="79874" name="Rectangle 2">
            <a:extLst>
              <a:ext uri="{FF2B5EF4-FFF2-40B4-BE49-F238E27FC236}">
                <a16:creationId xmlns:a16="http://schemas.microsoft.com/office/drawing/2014/main" id="{4152264C-555D-48F8-8780-9D2AAFCAAAEE}"/>
              </a:ext>
            </a:extLst>
          </p:cNvPr>
          <p:cNvSpPr>
            <a:spLocks noGrp="1" noRot="1" noChangeAspect="1" noChangeArrowheads="1" noTextEdit="1"/>
          </p:cNvSpPr>
          <p:nvPr>
            <p:ph type="sldImg" idx="4294967295"/>
          </p:nvPr>
        </p:nvSpPr>
        <p:spPr>
          <a:ln/>
        </p:spPr>
      </p:sp>
      <p:sp>
        <p:nvSpPr>
          <p:cNvPr id="79875" name="Rectangle 3">
            <a:extLst>
              <a:ext uri="{FF2B5EF4-FFF2-40B4-BE49-F238E27FC236}">
                <a16:creationId xmlns:a16="http://schemas.microsoft.com/office/drawing/2014/main" id="{0D45F056-F0A6-4F03-A243-A48823367B6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248B91D-202A-4B99-BAED-BF70CA949EB1}"/>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29ACD876-DB17-4411-8462-9F52B7E5D1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0480C46-0FCA-4C96-8978-D0FC47DA0E9C}" type="slidenum">
              <a:rPr lang="en-US" altLang="zh-CN"/>
              <a:pPr/>
              <a:t>27</a:t>
            </a:fld>
            <a:endParaRPr lang="en-US" altLang="zh-CN"/>
          </a:p>
        </p:txBody>
      </p:sp>
      <p:sp>
        <p:nvSpPr>
          <p:cNvPr id="81922" name="Rectangle 2">
            <a:extLst>
              <a:ext uri="{FF2B5EF4-FFF2-40B4-BE49-F238E27FC236}">
                <a16:creationId xmlns:a16="http://schemas.microsoft.com/office/drawing/2014/main" id="{6C40A86A-AE83-4BDF-B694-FD3505E95385}"/>
              </a:ext>
            </a:extLst>
          </p:cNvPr>
          <p:cNvSpPr>
            <a:spLocks noGrp="1" noRot="1" noChangeAspect="1" noChangeArrowheads="1" noTextEdit="1"/>
          </p:cNvSpPr>
          <p:nvPr>
            <p:ph type="sldImg" idx="4294967295"/>
          </p:nvPr>
        </p:nvSpPr>
        <p:spPr>
          <a:ln/>
        </p:spPr>
      </p:sp>
      <p:sp>
        <p:nvSpPr>
          <p:cNvPr id="81923" name="Rectangle 3">
            <a:extLst>
              <a:ext uri="{FF2B5EF4-FFF2-40B4-BE49-F238E27FC236}">
                <a16:creationId xmlns:a16="http://schemas.microsoft.com/office/drawing/2014/main" id="{482FB6EE-288C-4F5D-86CF-6D63CA18E174}"/>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9A5DE9D1-2EB8-464C-917D-A51E63AF1B89}"/>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9939F3A3-77E8-43D7-92A9-DE1BD6918C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B60A7FA-8D62-41C0-B4E5-1DF945E63F72}" type="slidenum">
              <a:rPr lang="en-US" altLang="zh-CN"/>
              <a:pPr/>
              <a:t>28</a:t>
            </a:fld>
            <a:endParaRPr lang="en-US" altLang="zh-CN"/>
          </a:p>
        </p:txBody>
      </p:sp>
      <p:sp>
        <p:nvSpPr>
          <p:cNvPr id="83970" name="Rectangle 2">
            <a:extLst>
              <a:ext uri="{FF2B5EF4-FFF2-40B4-BE49-F238E27FC236}">
                <a16:creationId xmlns:a16="http://schemas.microsoft.com/office/drawing/2014/main" id="{5C1EDB27-3824-44FB-B131-DD100B9C52FC}"/>
              </a:ext>
            </a:extLst>
          </p:cNvPr>
          <p:cNvSpPr>
            <a:spLocks noGrp="1" noRot="1" noChangeAspect="1" noChangeArrowheads="1" noTextEdit="1"/>
          </p:cNvSpPr>
          <p:nvPr>
            <p:ph type="sldImg" idx="4294967295"/>
          </p:nvPr>
        </p:nvSpPr>
        <p:spPr>
          <a:ln/>
        </p:spPr>
      </p:sp>
      <p:sp>
        <p:nvSpPr>
          <p:cNvPr id="83971" name="Rectangle 3">
            <a:extLst>
              <a:ext uri="{FF2B5EF4-FFF2-40B4-BE49-F238E27FC236}">
                <a16:creationId xmlns:a16="http://schemas.microsoft.com/office/drawing/2014/main" id="{CF9385C4-0237-4800-A898-69B9B722035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D3DFD549-D3CA-4CFC-9F14-736456D1DED3}"/>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9B6F2D7B-3258-4C45-92BB-8579E87050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93DF983-491D-46DC-B7DB-C26DEF9B0DED}" type="slidenum">
              <a:rPr lang="en-US" altLang="zh-CN"/>
              <a:pPr/>
              <a:t>29</a:t>
            </a:fld>
            <a:endParaRPr lang="en-US" altLang="zh-CN"/>
          </a:p>
        </p:txBody>
      </p:sp>
      <p:sp>
        <p:nvSpPr>
          <p:cNvPr id="86018" name="Rectangle 2">
            <a:extLst>
              <a:ext uri="{FF2B5EF4-FFF2-40B4-BE49-F238E27FC236}">
                <a16:creationId xmlns:a16="http://schemas.microsoft.com/office/drawing/2014/main" id="{EF2FAF37-EAFA-45A3-B37F-E4570FA79B9F}"/>
              </a:ext>
            </a:extLst>
          </p:cNvPr>
          <p:cNvSpPr>
            <a:spLocks noGrp="1" noRot="1" noChangeAspect="1" noChangeArrowheads="1" noTextEdit="1"/>
          </p:cNvSpPr>
          <p:nvPr>
            <p:ph type="sldImg" idx="4294967295"/>
          </p:nvPr>
        </p:nvSpPr>
        <p:spPr>
          <a:ln/>
        </p:spPr>
      </p:sp>
      <p:sp>
        <p:nvSpPr>
          <p:cNvPr id="86019" name="Rectangle 3">
            <a:extLst>
              <a:ext uri="{FF2B5EF4-FFF2-40B4-BE49-F238E27FC236}">
                <a16:creationId xmlns:a16="http://schemas.microsoft.com/office/drawing/2014/main" id="{93510BC3-03A8-4F7D-8BDC-8A921681E93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2017ADC-6688-4E92-B7E8-9B8C76687BA3}"/>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39E11B8B-BC1A-4502-8153-7936DEBCD1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284BD3A-0428-421C-A7AE-04DFFB644416}" type="slidenum">
              <a:rPr lang="en-US" altLang="zh-CN"/>
              <a:pPr/>
              <a:t>3</a:t>
            </a:fld>
            <a:endParaRPr lang="en-US" altLang="zh-CN"/>
          </a:p>
        </p:txBody>
      </p:sp>
      <p:sp>
        <p:nvSpPr>
          <p:cNvPr id="32770" name="Rectangle 2">
            <a:extLst>
              <a:ext uri="{FF2B5EF4-FFF2-40B4-BE49-F238E27FC236}">
                <a16:creationId xmlns:a16="http://schemas.microsoft.com/office/drawing/2014/main" id="{8F4A8581-EAAE-4AB6-A791-2573AE6C5D9F}"/>
              </a:ext>
            </a:extLst>
          </p:cNvPr>
          <p:cNvSpPr>
            <a:spLocks noGrp="1" noRot="1" noChangeAspect="1" noChangeArrowheads="1" noTextEdit="1"/>
          </p:cNvSpPr>
          <p:nvPr>
            <p:ph type="sldImg" idx="4294967295"/>
          </p:nvPr>
        </p:nvSpPr>
        <p:spPr>
          <a:ln/>
        </p:spPr>
      </p:sp>
      <p:sp>
        <p:nvSpPr>
          <p:cNvPr id="32771" name="Rectangle 3">
            <a:extLst>
              <a:ext uri="{FF2B5EF4-FFF2-40B4-BE49-F238E27FC236}">
                <a16:creationId xmlns:a16="http://schemas.microsoft.com/office/drawing/2014/main" id="{25772C8D-DBEE-42F9-AD43-F0B4434D44FB}"/>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B5897B8-E265-4548-BC67-D658BCD9C13E}"/>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A346B43D-4245-4A3F-88E0-466FFE2D4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F098D9-381D-4663-A824-BF40FD9287CF}" type="slidenum">
              <a:rPr lang="en-US" altLang="zh-CN"/>
              <a:pPr/>
              <a:t>30</a:t>
            </a:fld>
            <a:endParaRPr lang="en-US" altLang="zh-CN"/>
          </a:p>
        </p:txBody>
      </p:sp>
      <p:sp>
        <p:nvSpPr>
          <p:cNvPr id="88066" name="Rectangle 2">
            <a:extLst>
              <a:ext uri="{FF2B5EF4-FFF2-40B4-BE49-F238E27FC236}">
                <a16:creationId xmlns:a16="http://schemas.microsoft.com/office/drawing/2014/main" id="{52BC29A0-6D7C-4FDE-BF23-905C9F69706C}"/>
              </a:ext>
            </a:extLst>
          </p:cNvPr>
          <p:cNvSpPr>
            <a:spLocks noGrp="1" noRot="1" noChangeAspect="1" noChangeArrowheads="1" noTextEdit="1"/>
          </p:cNvSpPr>
          <p:nvPr>
            <p:ph type="sldImg" idx="4294967295"/>
          </p:nvPr>
        </p:nvSpPr>
        <p:spPr>
          <a:ln/>
        </p:spPr>
      </p:sp>
      <p:sp>
        <p:nvSpPr>
          <p:cNvPr id="88067" name="Rectangle 3">
            <a:extLst>
              <a:ext uri="{FF2B5EF4-FFF2-40B4-BE49-F238E27FC236}">
                <a16:creationId xmlns:a16="http://schemas.microsoft.com/office/drawing/2014/main" id="{8CA9A043-5E9C-4A6A-9278-FBEA438B94F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7B2690AE-AF23-45F2-B4BA-1D6D0AE0B61D}"/>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7F1F0D29-D3F8-46AB-8651-3EEF64D9A8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D05BACB-EBED-4164-9290-C268464C8C42}" type="slidenum">
              <a:rPr lang="en-US" altLang="zh-CN"/>
              <a:pPr/>
              <a:t>31</a:t>
            </a:fld>
            <a:endParaRPr lang="en-US" altLang="zh-CN"/>
          </a:p>
        </p:txBody>
      </p:sp>
      <p:sp>
        <p:nvSpPr>
          <p:cNvPr id="90114" name="Rectangle 2">
            <a:extLst>
              <a:ext uri="{FF2B5EF4-FFF2-40B4-BE49-F238E27FC236}">
                <a16:creationId xmlns:a16="http://schemas.microsoft.com/office/drawing/2014/main" id="{248F2AB1-A557-43F6-A4D2-D2CCFF3A7F5A}"/>
              </a:ext>
            </a:extLst>
          </p:cNvPr>
          <p:cNvSpPr>
            <a:spLocks noGrp="1" noRot="1" noChangeAspect="1" noChangeArrowheads="1" noTextEdit="1"/>
          </p:cNvSpPr>
          <p:nvPr>
            <p:ph type="sldImg" idx="4294967295"/>
          </p:nvPr>
        </p:nvSpPr>
        <p:spPr>
          <a:ln/>
        </p:spPr>
      </p:sp>
      <p:sp>
        <p:nvSpPr>
          <p:cNvPr id="90115" name="Rectangle 3">
            <a:extLst>
              <a:ext uri="{FF2B5EF4-FFF2-40B4-BE49-F238E27FC236}">
                <a16:creationId xmlns:a16="http://schemas.microsoft.com/office/drawing/2014/main" id="{031EC1BA-2CCE-4A66-8677-D1CC5AD69AC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E25CCC3E-708B-4204-A470-1FD9B6D7CFB9}"/>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AF227AC8-B339-44CF-BFC2-BD9180878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CAC340-F6E0-4E36-8EFF-71CC08522BAC}" type="slidenum">
              <a:rPr lang="en-US" altLang="zh-CN"/>
              <a:pPr/>
              <a:t>32</a:t>
            </a:fld>
            <a:endParaRPr lang="en-US" altLang="zh-CN"/>
          </a:p>
        </p:txBody>
      </p:sp>
      <p:sp>
        <p:nvSpPr>
          <p:cNvPr id="92162" name="Rectangle 2">
            <a:extLst>
              <a:ext uri="{FF2B5EF4-FFF2-40B4-BE49-F238E27FC236}">
                <a16:creationId xmlns:a16="http://schemas.microsoft.com/office/drawing/2014/main" id="{36308E91-9114-4E6F-9B6D-73BB94430EDC}"/>
              </a:ext>
            </a:extLst>
          </p:cNvPr>
          <p:cNvSpPr>
            <a:spLocks noGrp="1" noRot="1" noChangeAspect="1" noChangeArrowheads="1" noTextEdit="1"/>
          </p:cNvSpPr>
          <p:nvPr>
            <p:ph type="sldImg" idx="4294967295"/>
          </p:nvPr>
        </p:nvSpPr>
        <p:spPr>
          <a:ln/>
        </p:spPr>
      </p:sp>
      <p:sp>
        <p:nvSpPr>
          <p:cNvPr id="92163" name="Rectangle 3">
            <a:extLst>
              <a:ext uri="{FF2B5EF4-FFF2-40B4-BE49-F238E27FC236}">
                <a16:creationId xmlns:a16="http://schemas.microsoft.com/office/drawing/2014/main" id="{2C66600C-007F-4631-A236-9A3798D4B0F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A04DBE52-C520-456A-8FC1-5D1A0A6602C5}"/>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E1F419-0558-47B6-9FE9-ECAB1CA1E841}" type="slidenum">
              <a:rPr lang="en-US" altLang="zh-CN" smtClean="0"/>
              <a:pPr/>
              <a:t>33</a:t>
            </a:fld>
            <a:endParaRPr lang="en-US" altLang="zh-CN"/>
          </a:p>
        </p:txBody>
      </p:sp>
      <p:sp>
        <p:nvSpPr>
          <p:cNvPr id="5" name="页眉占位符 4">
            <a:extLst>
              <a:ext uri="{FF2B5EF4-FFF2-40B4-BE49-F238E27FC236}">
                <a16:creationId xmlns:a16="http://schemas.microsoft.com/office/drawing/2014/main" id="{C4D9FF20-BB25-41D7-974B-B6083DCEE46D}"/>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extLst>
      <p:ext uri="{BB962C8B-B14F-4D97-AF65-F5344CB8AC3E}">
        <p14:creationId xmlns:p14="http://schemas.microsoft.com/office/powerpoint/2010/main" val="4281033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E1F419-0558-47B6-9FE9-ECAB1CA1E841}" type="slidenum">
              <a:rPr lang="en-US" altLang="zh-CN" smtClean="0"/>
              <a:pPr/>
              <a:t>34</a:t>
            </a:fld>
            <a:endParaRPr lang="en-US" altLang="zh-CN"/>
          </a:p>
        </p:txBody>
      </p:sp>
      <p:sp>
        <p:nvSpPr>
          <p:cNvPr id="5" name="页眉占位符 4">
            <a:extLst>
              <a:ext uri="{FF2B5EF4-FFF2-40B4-BE49-F238E27FC236}">
                <a16:creationId xmlns:a16="http://schemas.microsoft.com/office/drawing/2014/main" id="{1064030B-A9CA-4FF1-82D0-38D3E109CC11}"/>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extLst>
      <p:ext uri="{BB962C8B-B14F-4D97-AF65-F5344CB8AC3E}">
        <p14:creationId xmlns:p14="http://schemas.microsoft.com/office/powerpoint/2010/main" val="621594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E1F419-0558-47B6-9FE9-ECAB1CA1E841}" type="slidenum">
              <a:rPr lang="en-US" altLang="zh-CN" smtClean="0"/>
              <a:pPr/>
              <a:t>35</a:t>
            </a:fld>
            <a:endParaRPr lang="en-US" altLang="zh-CN"/>
          </a:p>
        </p:txBody>
      </p:sp>
      <p:sp>
        <p:nvSpPr>
          <p:cNvPr id="5" name="页眉占位符 4">
            <a:extLst>
              <a:ext uri="{FF2B5EF4-FFF2-40B4-BE49-F238E27FC236}">
                <a16:creationId xmlns:a16="http://schemas.microsoft.com/office/drawing/2014/main" id="{36F4FC8E-096E-4022-88D9-496D671E8DCF}"/>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extLst>
      <p:ext uri="{BB962C8B-B14F-4D97-AF65-F5344CB8AC3E}">
        <p14:creationId xmlns:p14="http://schemas.microsoft.com/office/powerpoint/2010/main" val="83791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E1F419-0558-47B6-9FE9-ECAB1CA1E841}" type="slidenum">
              <a:rPr lang="en-US" altLang="zh-CN" smtClean="0"/>
              <a:pPr/>
              <a:t>36</a:t>
            </a:fld>
            <a:endParaRPr lang="en-US" altLang="zh-CN"/>
          </a:p>
        </p:txBody>
      </p:sp>
      <p:sp>
        <p:nvSpPr>
          <p:cNvPr id="5" name="页眉占位符 4">
            <a:extLst>
              <a:ext uri="{FF2B5EF4-FFF2-40B4-BE49-F238E27FC236}">
                <a16:creationId xmlns:a16="http://schemas.microsoft.com/office/drawing/2014/main" id="{63A92117-D9C1-4D42-B4F6-68F41F389C14}"/>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extLst>
      <p:ext uri="{BB962C8B-B14F-4D97-AF65-F5344CB8AC3E}">
        <p14:creationId xmlns:p14="http://schemas.microsoft.com/office/powerpoint/2010/main" val="877850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5A3CF4F9-5772-4783-91C9-3E5B81388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2C2531C-ECCB-4F35-8679-39A970C4F4D5}" type="slidenum">
              <a:rPr lang="en-US" altLang="zh-CN"/>
              <a:pPr/>
              <a:t>37</a:t>
            </a:fld>
            <a:endParaRPr lang="en-US" altLang="zh-CN"/>
          </a:p>
        </p:txBody>
      </p:sp>
      <p:sp>
        <p:nvSpPr>
          <p:cNvPr id="98306" name="Rectangle 2">
            <a:extLst>
              <a:ext uri="{FF2B5EF4-FFF2-40B4-BE49-F238E27FC236}">
                <a16:creationId xmlns:a16="http://schemas.microsoft.com/office/drawing/2014/main" id="{F4E88EA7-BB10-4671-BAC5-C890AB926537}"/>
              </a:ext>
            </a:extLst>
          </p:cNvPr>
          <p:cNvSpPr>
            <a:spLocks noGrp="1" noRot="1" noChangeAspect="1" noChangeArrowheads="1" noTextEdit="1"/>
          </p:cNvSpPr>
          <p:nvPr>
            <p:ph type="sldImg" idx="4294967295"/>
          </p:nvPr>
        </p:nvSpPr>
        <p:spPr>
          <a:ln/>
        </p:spPr>
      </p:sp>
      <p:sp>
        <p:nvSpPr>
          <p:cNvPr id="98307" name="Rectangle 3">
            <a:extLst>
              <a:ext uri="{FF2B5EF4-FFF2-40B4-BE49-F238E27FC236}">
                <a16:creationId xmlns:a16="http://schemas.microsoft.com/office/drawing/2014/main" id="{36E4C645-7BEC-41E4-ACF0-A7A1B94C49E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D1720883-1224-47D9-98AA-12D1AFD78C26}"/>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0C5041DA-CA6C-4A02-B10C-AF08249B4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F6B320-937F-4020-BE18-D15BDE9D93A2}" type="slidenum">
              <a:rPr lang="en-US" altLang="zh-CN"/>
              <a:pPr/>
              <a:t>38</a:t>
            </a:fld>
            <a:endParaRPr lang="en-US" altLang="zh-CN"/>
          </a:p>
        </p:txBody>
      </p:sp>
      <p:sp>
        <p:nvSpPr>
          <p:cNvPr id="100354" name="Rectangle 2">
            <a:extLst>
              <a:ext uri="{FF2B5EF4-FFF2-40B4-BE49-F238E27FC236}">
                <a16:creationId xmlns:a16="http://schemas.microsoft.com/office/drawing/2014/main" id="{2A4A7CCA-84AB-4965-94D7-4B379B530174}"/>
              </a:ext>
            </a:extLst>
          </p:cNvPr>
          <p:cNvSpPr>
            <a:spLocks noGrp="1" noRot="1" noChangeAspect="1" noChangeArrowheads="1" noTextEdit="1"/>
          </p:cNvSpPr>
          <p:nvPr>
            <p:ph type="sldImg" idx="4294967295"/>
          </p:nvPr>
        </p:nvSpPr>
        <p:spPr>
          <a:ln/>
        </p:spPr>
      </p:sp>
      <p:sp>
        <p:nvSpPr>
          <p:cNvPr id="100355" name="Rectangle 3">
            <a:extLst>
              <a:ext uri="{FF2B5EF4-FFF2-40B4-BE49-F238E27FC236}">
                <a16:creationId xmlns:a16="http://schemas.microsoft.com/office/drawing/2014/main" id="{FC549A36-FBED-4305-AE4D-BDCEE3BEED2B}"/>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C808AD1F-683C-41B8-A6D8-5FBC9AF079AC}"/>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A10EAE37-B98C-4A08-9072-E281E376C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33170C7-B6E3-4208-9455-2988EC78DD6D}" type="slidenum">
              <a:rPr lang="en-US" altLang="zh-CN"/>
              <a:pPr/>
              <a:t>39</a:t>
            </a:fld>
            <a:endParaRPr lang="en-US" altLang="zh-CN"/>
          </a:p>
        </p:txBody>
      </p:sp>
      <p:sp>
        <p:nvSpPr>
          <p:cNvPr id="102402" name="Rectangle 2">
            <a:extLst>
              <a:ext uri="{FF2B5EF4-FFF2-40B4-BE49-F238E27FC236}">
                <a16:creationId xmlns:a16="http://schemas.microsoft.com/office/drawing/2014/main" id="{054507A8-9829-44FF-9AD5-DCB83821E79C}"/>
              </a:ext>
            </a:extLst>
          </p:cNvPr>
          <p:cNvSpPr>
            <a:spLocks noGrp="1" noRot="1" noChangeAspect="1" noChangeArrowheads="1" noTextEdit="1"/>
          </p:cNvSpPr>
          <p:nvPr>
            <p:ph type="sldImg" idx="4294967295"/>
          </p:nvPr>
        </p:nvSpPr>
        <p:spPr>
          <a:ln/>
        </p:spPr>
      </p:sp>
      <p:sp>
        <p:nvSpPr>
          <p:cNvPr id="102403" name="Rectangle 3">
            <a:extLst>
              <a:ext uri="{FF2B5EF4-FFF2-40B4-BE49-F238E27FC236}">
                <a16:creationId xmlns:a16="http://schemas.microsoft.com/office/drawing/2014/main" id="{BEAC135B-CCD3-42B3-9DF3-032284A0195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23800824-EAE1-4F27-8901-68E6F163646A}"/>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419C456F-E153-46C1-AE0E-5704D0D1D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C96C5E1-6164-489B-80A3-1D7F03010931}" type="slidenum">
              <a:rPr lang="en-US" altLang="zh-CN"/>
              <a:pPr/>
              <a:t>4</a:t>
            </a:fld>
            <a:endParaRPr lang="en-US" altLang="zh-CN"/>
          </a:p>
        </p:txBody>
      </p:sp>
      <p:sp>
        <p:nvSpPr>
          <p:cNvPr id="34818" name="Rectangle 2">
            <a:extLst>
              <a:ext uri="{FF2B5EF4-FFF2-40B4-BE49-F238E27FC236}">
                <a16:creationId xmlns:a16="http://schemas.microsoft.com/office/drawing/2014/main" id="{AB117A4E-421E-48C2-AC6F-1A5A7235AC96}"/>
              </a:ext>
            </a:extLst>
          </p:cNvPr>
          <p:cNvSpPr>
            <a:spLocks noGrp="1" noRot="1" noChangeAspect="1" noChangeArrowheads="1" noTextEdit="1"/>
          </p:cNvSpPr>
          <p:nvPr>
            <p:ph type="sldImg" idx="4294967295"/>
          </p:nvPr>
        </p:nvSpPr>
        <p:spPr>
          <a:ln/>
        </p:spPr>
      </p:sp>
      <p:sp>
        <p:nvSpPr>
          <p:cNvPr id="34819" name="Rectangle 3">
            <a:extLst>
              <a:ext uri="{FF2B5EF4-FFF2-40B4-BE49-F238E27FC236}">
                <a16:creationId xmlns:a16="http://schemas.microsoft.com/office/drawing/2014/main" id="{D67EED5A-CC9A-486C-9DF9-06493FDFBEC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C40E0D95-3E0F-4271-B01B-AD6E1E5F96C8}"/>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C178EB9D-6D0B-46A2-9E94-3751DCFD85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CB9D9E-9EBB-4869-9694-0B5D708DB7C0}" type="slidenum">
              <a:rPr lang="en-US" altLang="zh-CN"/>
              <a:pPr/>
              <a:t>40</a:t>
            </a:fld>
            <a:endParaRPr lang="en-US" altLang="zh-CN"/>
          </a:p>
        </p:txBody>
      </p:sp>
      <p:sp>
        <p:nvSpPr>
          <p:cNvPr id="104450" name="Rectangle 2">
            <a:extLst>
              <a:ext uri="{FF2B5EF4-FFF2-40B4-BE49-F238E27FC236}">
                <a16:creationId xmlns:a16="http://schemas.microsoft.com/office/drawing/2014/main" id="{E1B0B355-520F-41CC-ADA8-229D97556864}"/>
              </a:ext>
            </a:extLst>
          </p:cNvPr>
          <p:cNvSpPr>
            <a:spLocks noGrp="1" noRot="1" noChangeAspect="1" noChangeArrowheads="1" noTextEdit="1"/>
          </p:cNvSpPr>
          <p:nvPr>
            <p:ph type="sldImg" idx="4294967295"/>
          </p:nvPr>
        </p:nvSpPr>
        <p:spPr>
          <a:ln/>
        </p:spPr>
      </p:sp>
      <p:sp>
        <p:nvSpPr>
          <p:cNvPr id="104451" name="Rectangle 3">
            <a:extLst>
              <a:ext uri="{FF2B5EF4-FFF2-40B4-BE49-F238E27FC236}">
                <a16:creationId xmlns:a16="http://schemas.microsoft.com/office/drawing/2014/main" id="{D982E834-2436-466E-BCE4-98F48129919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E25C975-A2BC-41E3-B631-3A88A6337928}"/>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D02895B4-4C52-4CA5-91BC-11180B71D6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93B93B3-1FE7-4279-984B-7081FA9A8DFC}" type="slidenum">
              <a:rPr lang="en-US" altLang="zh-CN"/>
              <a:pPr/>
              <a:t>41</a:t>
            </a:fld>
            <a:endParaRPr lang="en-US" altLang="zh-CN"/>
          </a:p>
        </p:txBody>
      </p:sp>
      <p:sp>
        <p:nvSpPr>
          <p:cNvPr id="106498" name="Rectangle 2">
            <a:extLst>
              <a:ext uri="{FF2B5EF4-FFF2-40B4-BE49-F238E27FC236}">
                <a16:creationId xmlns:a16="http://schemas.microsoft.com/office/drawing/2014/main" id="{FB3A3457-327E-4547-9C48-1321A60DFC2F}"/>
              </a:ext>
            </a:extLst>
          </p:cNvPr>
          <p:cNvSpPr>
            <a:spLocks noGrp="1" noRot="1" noChangeAspect="1" noChangeArrowheads="1" noTextEdit="1"/>
          </p:cNvSpPr>
          <p:nvPr>
            <p:ph type="sldImg" idx="4294967295"/>
          </p:nvPr>
        </p:nvSpPr>
        <p:spPr>
          <a:ln/>
        </p:spPr>
      </p:sp>
      <p:sp>
        <p:nvSpPr>
          <p:cNvPr id="106499" name="Rectangle 3">
            <a:extLst>
              <a:ext uri="{FF2B5EF4-FFF2-40B4-BE49-F238E27FC236}">
                <a16:creationId xmlns:a16="http://schemas.microsoft.com/office/drawing/2014/main" id="{1C55AFE5-9FC6-49AF-81F7-7E92E04DEE3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74E0877B-40ED-4F6D-87A8-509545FE1CD3}"/>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381035A2-9ED6-47CD-AFA7-0B467151EA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E1040D-6FB0-481F-A830-5930AFAC88AD}" type="slidenum">
              <a:rPr lang="en-US" altLang="zh-CN"/>
              <a:pPr/>
              <a:t>42</a:t>
            </a:fld>
            <a:endParaRPr lang="en-US" altLang="zh-CN"/>
          </a:p>
        </p:txBody>
      </p:sp>
      <p:sp>
        <p:nvSpPr>
          <p:cNvPr id="108546" name="Rectangle 2">
            <a:extLst>
              <a:ext uri="{FF2B5EF4-FFF2-40B4-BE49-F238E27FC236}">
                <a16:creationId xmlns:a16="http://schemas.microsoft.com/office/drawing/2014/main" id="{CEF2BDBD-229D-4340-908C-621BF1C3D670}"/>
              </a:ext>
            </a:extLst>
          </p:cNvPr>
          <p:cNvSpPr>
            <a:spLocks noGrp="1" noRot="1" noChangeAspect="1" noChangeArrowheads="1" noTextEdit="1"/>
          </p:cNvSpPr>
          <p:nvPr>
            <p:ph type="sldImg" idx="4294967295"/>
          </p:nvPr>
        </p:nvSpPr>
        <p:spPr>
          <a:ln/>
        </p:spPr>
      </p:sp>
      <p:sp>
        <p:nvSpPr>
          <p:cNvPr id="108547" name="Rectangle 3">
            <a:extLst>
              <a:ext uri="{FF2B5EF4-FFF2-40B4-BE49-F238E27FC236}">
                <a16:creationId xmlns:a16="http://schemas.microsoft.com/office/drawing/2014/main" id="{CDEF7772-D579-4C5E-B62F-50641C11CB6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67BEA16-1B65-4A47-922C-A0C7B3E66283}"/>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4C8EFD74-B5D6-4E12-882C-80BD8DC05A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386F61-8CDD-4ABC-A81E-2214162B2C58}" type="slidenum">
              <a:rPr lang="en-US" altLang="zh-CN"/>
              <a:pPr/>
              <a:t>43</a:t>
            </a:fld>
            <a:endParaRPr lang="en-US" altLang="zh-CN"/>
          </a:p>
        </p:txBody>
      </p:sp>
      <p:sp>
        <p:nvSpPr>
          <p:cNvPr id="110594" name="Rectangle 2">
            <a:extLst>
              <a:ext uri="{FF2B5EF4-FFF2-40B4-BE49-F238E27FC236}">
                <a16:creationId xmlns:a16="http://schemas.microsoft.com/office/drawing/2014/main" id="{C7479036-27EF-4F8A-B2CA-066D69FE378B}"/>
              </a:ext>
            </a:extLst>
          </p:cNvPr>
          <p:cNvSpPr>
            <a:spLocks noGrp="1" noRot="1" noChangeAspect="1" noChangeArrowheads="1" noTextEdit="1"/>
          </p:cNvSpPr>
          <p:nvPr>
            <p:ph type="sldImg" idx="4294967295"/>
          </p:nvPr>
        </p:nvSpPr>
        <p:spPr>
          <a:ln/>
        </p:spPr>
      </p:sp>
      <p:sp>
        <p:nvSpPr>
          <p:cNvPr id="110595" name="Rectangle 3">
            <a:extLst>
              <a:ext uri="{FF2B5EF4-FFF2-40B4-BE49-F238E27FC236}">
                <a16:creationId xmlns:a16="http://schemas.microsoft.com/office/drawing/2014/main" id="{1645A560-2EE5-4C1F-BCE4-4C22A666B90B}"/>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7D7D9A8-3C1F-4127-8681-FBCEA1391CE2}"/>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4FF66230-7B71-41A2-B1FA-8AC50DAF53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0EE955-4884-44A7-8512-5924AB9B17FA}" type="slidenum">
              <a:rPr lang="en-US" altLang="zh-CN"/>
              <a:pPr/>
              <a:t>44</a:t>
            </a:fld>
            <a:endParaRPr lang="en-US" altLang="zh-CN"/>
          </a:p>
        </p:txBody>
      </p:sp>
      <p:sp>
        <p:nvSpPr>
          <p:cNvPr id="112642" name="Rectangle 2">
            <a:extLst>
              <a:ext uri="{FF2B5EF4-FFF2-40B4-BE49-F238E27FC236}">
                <a16:creationId xmlns:a16="http://schemas.microsoft.com/office/drawing/2014/main" id="{9A551438-F5B6-4803-8E5F-C0A1D7BADA93}"/>
              </a:ext>
            </a:extLst>
          </p:cNvPr>
          <p:cNvSpPr>
            <a:spLocks noGrp="1" noRot="1" noChangeAspect="1" noChangeArrowheads="1" noTextEdit="1"/>
          </p:cNvSpPr>
          <p:nvPr>
            <p:ph type="sldImg" idx="4294967295"/>
          </p:nvPr>
        </p:nvSpPr>
        <p:spPr>
          <a:ln/>
        </p:spPr>
      </p:sp>
      <p:sp>
        <p:nvSpPr>
          <p:cNvPr id="112643" name="Rectangle 3">
            <a:extLst>
              <a:ext uri="{FF2B5EF4-FFF2-40B4-BE49-F238E27FC236}">
                <a16:creationId xmlns:a16="http://schemas.microsoft.com/office/drawing/2014/main" id="{3D6C3770-29E4-4BAA-BC92-C098A5DD8B10}"/>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7E59CAA2-15A3-4D51-B853-4E611AC7D647}"/>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615FE424-531F-42B3-B77C-B480C212A5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686D033-DFE1-4A60-BD5E-5F4183727B44}" type="slidenum">
              <a:rPr lang="en-US" altLang="zh-CN"/>
              <a:pPr/>
              <a:t>45</a:t>
            </a:fld>
            <a:endParaRPr lang="en-US" altLang="zh-CN"/>
          </a:p>
        </p:txBody>
      </p:sp>
      <p:sp>
        <p:nvSpPr>
          <p:cNvPr id="114690" name="Rectangle 2">
            <a:extLst>
              <a:ext uri="{FF2B5EF4-FFF2-40B4-BE49-F238E27FC236}">
                <a16:creationId xmlns:a16="http://schemas.microsoft.com/office/drawing/2014/main" id="{E80B4356-14A8-48E4-8E4E-98724DE5392D}"/>
              </a:ext>
            </a:extLst>
          </p:cNvPr>
          <p:cNvSpPr>
            <a:spLocks noGrp="1" noRot="1" noChangeAspect="1" noChangeArrowheads="1" noTextEdit="1"/>
          </p:cNvSpPr>
          <p:nvPr>
            <p:ph type="sldImg" idx="4294967295"/>
          </p:nvPr>
        </p:nvSpPr>
        <p:spPr>
          <a:ln/>
        </p:spPr>
      </p:sp>
      <p:sp>
        <p:nvSpPr>
          <p:cNvPr id="114691" name="Rectangle 3">
            <a:extLst>
              <a:ext uri="{FF2B5EF4-FFF2-40B4-BE49-F238E27FC236}">
                <a16:creationId xmlns:a16="http://schemas.microsoft.com/office/drawing/2014/main" id="{CC51AFC2-E554-4505-A438-044F8FE1014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BD54B4B-20D2-411D-9E5D-7FAAD11D05FE}"/>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1C749C8E-276B-49B9-A65E-E0FC6868AC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FBB500-4503-4515-9B82-4C17748A8CF8}" type="slidenum">
              <a:rPr lang="en-US" altLang="zh-CN"/>
              <a:pPr/>
              <a:t>46</a:t>
            </a:fld>
            <a:endParaRPr lang="en-US" altLang="zh-CN"/>
          </a:p>
        </p:txBody>
      </p:sp>
      <p:sp>
        <p:nvSpPr>
          <p:cNvPr id="116738" name="Rectangle 2">
            <a:extLst>
              <a:ext uri="{FF2B5EF4-FFF2-40B4-BE49-F238E27FC236}">
                <a16:creationId xmlns:a16="http://schemas.microsoft.com/office/drawing/2014/main" id="{09BCBC20-1203-49EA-A954-8292226F2708}"/>
              </a:ext>
            </a:extLst>
          </p:cNvPr>
          <p:cNvSpPr>
            <a:spLocks noGrp="1" noRot="1" noChangeAspect="1" noChangeArrowheads="1" noTextEdit="1"/>
          </p:cNvSpPr>
          <p:nvPr>
            <p:ph type="sldImg" idx="4294967295"/>
          </p:nvPr>
        </p:nvSpPr>
        <p:spPr>
          <a:ln/>
        </p:spPr>
      </p:sp>
      <p:sp>
        <p:nvSpPr>
          <p:cNvPr id="116739" name="Rectangle 3">
            <a:extLst>
              <a:ext uri="{FF2B5EF4-FFF2-40B4-BE49-F238E27FC236}">
                <a16:creationId xmlns:a16="http://schemas.microsoft.com/office/drawing/2014/main" id="{46F40063-6F45-42DB-829D-BAF5295871F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57FAFB9D-C5D4-4E1A-A70B-EB834F9C5799}"/>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5F03C0DF-9D06-4D3A-B897-EA70589160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B4EC16C-EA11-406D-8178-852188132BD1}" type="slidenum">
              <a:rPr lang="en-US" altLang="zh-CN"/>
              <a:pPr/>
              <a:t>47</a:t>
            </a:fld>
            <a:endParaRPr lang="en-US" altLang="zh-CN"/>
          </a:p>
        </p:txBody>
      </p:sp>
      <p:sp>
        <p:nvSpPr>
          <p:cNvPr id="118786" name="Rectangle 2">
            <a:extLst>
              <a:ext uri="{FF2B5EF4-FFF2-40B4-BE49-F238E27FC236}">
                <a16:creationId xmlns:a16="http://schemas.microsoft.com/office/drawing/2014/main" id="{2FCED110-D31C-4307-A7A0-80BBEAB0F58E}"/>
              </a:ext>
            </a:extLst>
          </p:cNvPr>
          <p:cNvSpPr>
            <a:spLocks noGrp="1" noRot="1" noChangeAspect="1" noChangeArrowheads="1" noTextEdit="1"/>
          </p:cNvSpPr>
          <p:nvPr>
            <p:ph type="sldImg" idx="4294967295"/>
          </p:nvPr>
        </p:nvSpPr>
        <p:spPr>
          <a:ln/>
        </p:spPr>
      </p:sp>
      <p:sp>
        <p:nvSpPr>
          <p:cNvPr id="118787" name="Rectangle 3">
            <a:extLst>
              <a:ext uri="{FF2B5EF4-FFF2-40B4-BE49-F238E27FC236}">
                <a16:creationId xmlns:a16="http://schemas.microsoft.com/office/drawing/2014/main" id="{554DDF0C-7924-410F-9713-7A3A0989810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05AF3F20-FA6B-4F14-92F3-A0965645C6A0}"/>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3146A4F6-12EA-4AAB-AC2D-8E120AEFD2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367561-665B-48D7-8EC1-786E90320458}" type="slidenum">
              <a:rPr lang="en-US" altLang="zh-CN"/>
              <a:pPr/>
              <a:t>48</a:t>
            </a:fld>
            <a:endParaRPr lang="en-US" altLang="zh-CN"/>
          </a:p>
        </p:txBody>
      </p:sp>
      <p:sp>
        <p:nvSpPr>
          <p:cNvPr id="120834" name="Rectangle 2">
            <a:extLst>
              <a:ext uri="{FF2B5EF4-FFF2-40B4-BE49-F238E27FC236}">
                <a16:creationId xmlns:a16="http://schemas.microsoft.com/office/drawing/2014/main" id="{E55446AB-6D3F-4BDD-826D-56B0F28E9A5E}"/>
              </a:ext>
            </a:extLst>
          </p:cNvPr>
          <p:cNvSpPr>
            <a:spLocks noGrp="1" noRot="1" noChangeAspect="1" noChangeArrowheads="1" noTextEdit="1"/>
          </p:cNvSpPr>
          <p:nvPr>
            <p:ph type="sldImg" idx="4294967295"/>
          </p:nvPr>
        </p:nvSpPr>
        <p:spPr>
          <a:ln/>
        </p:spPr>
      </p:sp>
      <p:sp>
        <p:nvSpPr>
          <p:cNvPr id="120835" name="Rectangle 3">
            <a:extLst>
              <a:ext uri="{FF2B5EF4-FFF2-40B4-BE49-F238E27FC236}">
                <a16:creationId xmlns:a16="http://schemas.microsoft.com/office/drawing/2014/main" id="{80F34DDB-7601-41B7-A795-8339A904761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5B6F5BFD-3AFB-4148-B9F1-506C6B55EE24}"/>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BFE8AAA0-5434-4EA4-9DF3-708EAF6D8C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492C815-BCA4-4DEB-8D18-C51D0D08C8BC}" type="slidenum">
              <a:rPr lang="en-US" altLang="zh-CN"/>
              <a:pPr/>
              <a:t>49</a:t>
            </a:fld>
            <a:endParaRPr lang="en-US" altLang="zh-CN"/>
          </a:p>
        </p:txBody>
      </p:sp>
      <p:sp>
        <p:nvSpPr>
          <p:cNvPr id="122882" name="Rectangle 2">
            <a:extLst>
              <a:ext uri="{FF2B5EF4-FFF2-40B4-BE49-F238E27FC236}">
                <a16:creationId xmlns:a16="http://schemas.microsoft.com/office/drawing/2014/main" id="{1061DAC9-D1C0-48B9-A4E8-5E83FD04E27E}"/>
              </a:ext>
            </a:extLst>
          </p:cNvPr>
          <p:cNvSpPr>
            <a:spLocks noGrp="1" noRot="1" noChangeAspect="1" noChangeArrowheads="1" noTextEdit="1"/>
          </p:cNvSpPr>
          <p:nvPr>
            <p:ph type="sldImg" idx="4294967295"/>
          </p:nvPr>
        </p:nvSpPr>
        <p:spPr>
          <a:ln/>
        </p:spPr>
      </p:sp>
      <p:sp>
        <p:nvSpPr>
          <p:cNvPr id="122883" name="Rectangle 3">
            <a:extLst>
              <a:ext uri="{FF2B5EF4-FFF2-40B4-BE49-F238E27FC236}">
                <a16:creationId xmlns:a16="http://schemas.microsoft.com/office/drawing/2014/main" id="{1F85D29A-C581-4B5B-B5E5-FAE91C5A11B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A649F016-623F-4542-96DC-5E40AFC266D6}"/>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3D15E6C4-B0D7-423E-80F2-823EF4D05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AF1F29F-FCDC-4814-8B9D-82D68F507B8F}" type="slidenum">
              <a:rPr lang="en-US" altLang="zh-CN"/>
              <a:pPr/>
              <a:t>5</a:t>
            </a:fld>
            <a:endParaRPr lang="en-US" altLang="zh-CN"/>
          </a:p>
        </p:txBody>
      </p:sp>
      <p:sp>
        <p:nvSpPr>
          <p:cNvPr id="36866" name="Rectangle 2">
            <a:extLst>
              <a:ext uri="{FF2B5EF4-FFF2-40B4-BE49-F238E27FC236}">
                <a16:creationId xmlns:a16="http://schemas.microsoft.com/office/drawing/2014/main" id="{DCC9DB13-BD4A-4DD0-A841-B9A792D87D2F}"/>
              </a:ext>
            </a:extLst>
          </p:cNvPr>
          <p:cNvSpPr>
            <a:spLocks noGrp="1" noRot="1" noChangeAspect="1" noChangeArrowheads="1" noTextEdit="1"/>
          </p:cNvSpPr>
          <p:nvPr>
            <p:ph type="sldImg" idx="4294967295"/>
          </p:nvPr>
        </p:nvSpPr>
        <p:spPr>
          <a:ln/>
        </p:spPr>
      </p:sp>
      <p:sp>
        <p:nvSpPr>
          <p:cNvPr id="36867" name="Rectangle 3">
            <a:extLst>
              <a:ext uri="{FF2B5EF4-FFF2-40B4-BE49-F238E27FC236}">
                <a16:creationId xmlns:a16="http://schemas.microsoft.com/office/drawing/2014/main" id="{8182E232-D613-4A6B-BE0B-1C88BAEBFCA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AD8790E-BC18-48F4-9A06-0EBCC15735AA}"/>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F714430D-D39E-4156-8FCA-5052B7AA32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CE9DA2-74A2-47F5-92C4-E5C03E90BD9D}" type="slidenum">
              <a:rPr lang="en-US" altLang="zh-CN"/>
              <a:pPr/>
              <a:t>50</a:t>
            </a:fld>
            <a:endParaRPr lang="en-US" altLang="zh-CN"/>
          </a:p>
        </p:txBody>
      </p:sp>
      <p:sp>
        <p:nvSpPr>
          <p:cNvPr id="124930" name="Rectangle 2">
            <a:extLst>
              <a:ext uri="{FF2B5EF4-FFF2-40B4-BE49-F238E27FC236}">
                <a16:creationId xmlns:a16="http://schemas.microsoft.com/office/drawing/2014/main" id="{61A0383F-F074-4F2C-B169-1EADBAB2778D}"/>
              </a:ext>
            </a:extLst>
          </p:cNvPr>
          <p:cNvSpPr>
            <a:spLocks noGrp="1" noRot="1" noChangeAspect="1" noChangeArrowheads="1" noTextEdit="1"/>
          </p:cNvSpPr>
          <p:nvPr>
            <p:ph type="sldImg" idx="4294967295"/>
          </p:nvPr>
        </p:nvSpPr>
        <p:spPr>
          <a:ln/>
        </p:spPr>
      </p:sp>
      <p:sp>
        <p:nvSpPr>
          <p:cNvPr id="124931" name="Rectangle 3">
            <a:extLst>
              <a:ext uri="{FF2B5EF4-FFF2-40B4-BE49-F238E27FC236}">
                <a16:creationId xmlns:a16="http://schemas.microsoft.com/office/drawing/2014/main" id="{2E93191D-84A4-49F9-8033-B406323AD66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C13A1F6D-1395-4B7D-97EF-1343F0738708}"/>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A7A1B752-131B-4CF2-9155-EAE1DAA9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30E35C-1309-4636-BFA1-FE647ED3D3DD}" type="slidenum">
              <a:rPr lang="en-US" altLang="zh-CN"/>
              <a:pPr/>
              <a:t>51</a:t>
            </a:fld>
            <a:endParaRPr lang="en-US" altLang="zh-CN"/>
          </a:p>
        </p:txBody>
      </p:sp>
      <p:sp>
        <p:nvSpPr>
          <p:cNvPr id="126978" name="Rectangle 2">
            <a:extLst>
              <a:ext uri="{FF2B5EF4-FFF2-40B4-BE49-F238E27FC236}">
                <a16:creationId xmlns:a16="http://schemas.microsoft.com/office/drawing/2014/main" id="{904BA533-70A2-413B-8F6A-EBBEA14605DA}"/>
              </a:ext>
            </a:extLst>
          </p:cNvPr>
          <p:cNvSpPr>
            <a:spLocks noGrp="1" noRot="1" noChangeAspect="1" noChangeArrowheads="1" noTextEdit="1"/>
          </p:cNvSpPr>
          <p:nvPr>
            <p:ph type="sldImg" idx="4294967295"/>
          </p:nvPr>
        </p:nvSpPr>
        <p:spPr>
          <a:ln/>
        </p:spPr>
      </p:sp>
      <p:sp>
        <p:nvSpPr>
          <p:cNvPr id="126979" name="Rectangle 3">
            <a:extLst>
              <a:ext uri="{FF2B5EF4-FFF2-40B4-BE49-F238E27FC236}">
                <a16:creationId xmlns:a16="http://schemas.microsoft.com/office/drawing/2014/main" id="{9191FF3C-7DE7-4D09-97D5-AF98A4CD778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1D47E057-50DA-45E3-A460-2D4EEB64AE31}"/>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F64C2230-760A-42E2-A117-2247204500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B680571-329B-4848-B9BB-95614A89C78C}" type="slidenum">
              <a:rPr lang="en-US" altLang="zh-CN"/>
              <a:pPr/>
              <a:t>52</a:t>
            </a:fld>
            <a:endParaRPr lang="en-US" altLang="zh-CN"/>
          </a:p>
        </p:txBody>
      </p:sp>
      <p:sp>
        <p:nvSpPr>
          <p:cNvPr id="129026" name="Rectangle 2">
            <a:extLst>
              <a:ext uri="{FF2B5EF4-FFF2-40B4-BE49-F238E27FC236}">
                <a16:creationId xmlns:a16="http://schemas.microsoft.com/office/drawing/2014/main" id="{8D73E777-25E0-4686-B0E9-BF617D58CC83}"/>
              </a:ext>
            </a:extLst>
          </p:cNvPr>
          <p:cNvSpPr>
            <a:spLocks noGrp="1" noRot="1" noChangeAspect="1" noChangeArrowheads="1" noTextEdit="1"/>
          </p:cNvSpPr>
          <p:nvPr>
            <p:ph type="sldImg" idx="4294967295"/>
          </p:nvPr>
        </p:nvSpPr>
        <p:spPr>
          <a:ln/>
        </p:spPr>
      </p:sp>
      <p:sp>
        <p:nvSpPr>
          <p:cNvPr id="129027" name="Rectangle 3">
            <a:extLst>
              <a:ext uri="{FF2B5EF4-FFF2-40B4-BE49-F238E27FC236}">
                <a16:creationId xmlns:a16="http://schemas.microsoft.com/office/drawing/2014/main" id="{3005CC2A-81CF-4687-B1F8-C3324E30F3F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CF575FC5-E24A-4EF7-B077-2E643BD9335D}"/>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9D4C5A1B-360A-47E7-9B74-8977B0502D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1FFEAAD-E6CA-42A4-B47A-B4406490BACA}" type="slidenum">
              <a:rPr lang="en-US" altLang="zh-CN"/>
              <a:pPr/>
              <a:t>53</a:t>
            </a:fld>
            <a:endParaRPr lang="en-US" altLang="zh-CN"/>
          </a:p>
        </p:txBody>
      </p:sp>
      <p:sp>
        <p:nvSpPr>
          <p:cNvPr id="131074" name="Rectangle 2">
            <a:extLst>
              <a:ext uri="{FF2B5EF4-FFF2-40B4-BE49-F238E27FC236}">
                <a16:creationId xmlns:a16="http://schemas.microsoft.com/office/drawing/2014/main" id="{07AF62CF-8938-4BF9-A052-6FA95C6D9EEE}"/>
              </a:ext>
            </a:extLst>
          </p:cNvPr>
          <p:cNvSpPr>
            <a:spLocks noGrp="1" noRot="1" noChangeAspect="1" noChangeArrowheads="1" noTextEdit="1"/>
          </p:cNvSpPr>
          <p:nvPr>
            <p:ph type="sldImg" idx="4294967295"/>
          </p:nvPr>
        </p:nvSpPr>
        <p:spPr>
          <a:ln/>
        </p:spPr>
      </p:sp>
      <p:sp>
        <p:nvSpPr>
          <p:cNvPr id="131075" name="Rectangle 3">
            <a:extLst>
              <a:ext uri="{FF2B5EF4-FFF2-40B4-BE49-F238E27FC236}">
                <a16:creationId xmlns:a16="http://schemas.microsoft.com/office/drawing/2014/main" id="{C6105B13-8D28-4AE5-BF8D-9A74FAEB3F6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8350C0C4-0DCC-414D-88C9-1EF53ECD04A9}"/>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54110063-D43B-4E7E-9EF9-D36A90E896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408CBB3-FD71-4904-8AD1-D50EA4776873}" type="slidenum">
              <a:rPr lang="en-US" altLang="zh-CN"/>
              <a:pPr/>
              <a:t>54</a:t>
            </a:fld>
            <a:endParaRPr lang="en-US" altLang="zh-CN"/>
          </a:p>
        </p:txBody>
      </p:sp>
      <p:sp>
        <p:nvSpPr>
          <p:cNvPr id="133122" name="Rectangle 2">
            <a:extLst>
              <a:ext uri="{FF2B5EF4-FFF2-40B4-BE49-F238E27FC236}">
                <a16:creationId xmlns:a16="http://schemas.microsoft.com/office/drawing/2014/main" id="{D2710C7A-5A3F-4ACF-96AF-C014CCB5446A}"/>
              </a:ext>
            </a:extLst>
          </p:cNvPr>
          <p:cNvSpPr>
            <a:spLocks noGrp="1" noRot="1" noChangeAspect="1" noChangeArrowheads="1" noTextEdit="1"/>
          </p:cNvSpPr>
          <p:nvPr>
            <p:ph type="sldImg" idx="4294967295"/>
          </p:nvPr>
        </p:nvSpPr>
        <p:spPr>
          <a:ln/>
        </p:spPr>
      </p:sp>
      <p:sp>
        <p:nvSpPr>
          <p:cNvPr id="133123" name="Rectangle 3">
            <a:extLst>
              <a:ext uri="{FF2B5EF4-FFF2-40B4-BE49-F238E27FC236}">
                <a16:creationId xmlns:a16="http://schemas.microsoft.com/office/drawing/2014/main" id="{32AAE99B-64BB-4AB9-8A00-EB39AAC9FD1F}"/>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8440921-FD2D-490F-AC2A-824E8D251E65}"/>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a:extLst>
              <a:ext uri="{FF2B5EF4-FFF2-40B4-BE49-F238E27FC236}">
                <a16:creationId xmlns:a16="http://schemas.microsoft.com/office/drawing/2014/main" id="{A1E47EFD-16DA-4201-85F3-92F0215549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46AC92-C823-4123-9A21-8948F711BC0D}" type="slidenum">
              <a:rPr lang="en-US" altLang="zh-CN"/>
              <a:pPr/>
              <a:t>55</a:t>
            </a:fld>
            <a:endParaRPr lang="en-US" altLang="zh-CN"/>
          </a:p>
        </p:txBody>
      </p:sp>
      <p:sp>
        <p:nvSpPr>
          <p:cNvPr id="135170" name="Rectangle 2">
            <a:extLst>
              <a:ext uri="{FF2B5EF4-FFF2-40B4-BE49-F238E27FC236}">
                <a16:creationId xmlns:a16="http://schemas.microsoft.com/office/drawing/2014/main" id="{DB4012F8-E4D5-4A03-A3FD-CB9ECA609658}"/>
              </a:ext>
            </a:extLst>
          </p:cNvPr>
          <p:cNvSpPr>
            <a:spLocks noGrp="1" noRot="1" noChangeAspect="1" noChangeArrowheads="1" noTextEdit="1"/>
          </p:cNvSpPr>
          <p:nvPr>
            <p:ph type="sldImg" idx="4294967295"/>
          </p:nvPr>
        </p:nvSpPr>
        <p:spPr>
          <a:ln/>
        </p:spPr>
      </p:sp>
      <p:sp>
        <p:nvSpPr>
          <p:cNvPr id="135171" name="Rectangle 3">
            <a:extLst>
              <a:ext uri="{FF2B5EF4-FFF2-40B4-BE49-F238E27FC236}">
                <a16:creationId xmlns:a16="http://schemas.microsoft.com/office/drawing/2014/main" id="{B037AC05-A95C-403E-98A6-24751DFAA55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FE424F61-8649-414A-808A-29973F4E7A6C}"/>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3B3CA350-A61A-4D72-875F-9FEC795B67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C233DF1-9128-4FAE-8BC8-F22CE4F90D68}" type="slidenum">
              <a:rPr lang="en-US" altLang="zh-CN"/>
              <a:pPr/>
              <a:t>56</a:t>
            </a:fld>
            <a:endParaRPr lang="en-US" altLang="zh-CN"/>
          </a:p>
        </p:txBody>
      </p:sp>
      <p:sp>
        <p:nvSpPr>
          <p:cNvPr id="137218" name="Rectangle 2">
            <a:extLst>
              <a:ext uri="{FF2B5EF4-FFF2-40B4-BE49-F238E27FC236}">
                <a16:creationId xmlns:a16="http://schemas.microsoft.com/office/drawing/2014/main" id="{EA9BC184-AB3C-4E58-B51A-8D6D06C5AFF7}"/>
              </a:ext>
            </a:extLst>
          </p:cNvPr>
          <p:cNvSpPr>
            <a:spLocks noGrp="1" noRot="1" noChangeAspect="1" noChangeArrowheads="1" noTextEdit="1"/>
          </p:cNvSpPr>
          <p:nvPr>
            <p:ph type="sldImg" idx="4294967295"/>
          </p:nvPr>
        </p:nvSpPr>
        <p:spPr>
          <a:ln/>
        </p:spPr>
      </p:sp>
      <p:sp>
        <p:nvSpPr>
          <p:cNvPr id="137219" name="Rectangle 3">
            <a:extLst>
              <a:ext uri="{FF2B5EF4-FFF2-40B4-BE49-F238E27FC236}">
                <a16:creationId xmlns:a16="http://schemas.microsoft.com/office/drawing/2014/main" id="{435706C1-8957-4AF7-AD0C-BBC03D87BE9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335112C-CFD6-416A-985A-3C6885AB4713}"/>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24B423BB-8ED1-4971-9803-B599EC814C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34F0F7-C7AB-4870-BAF3-4F6F51FB5442}" type="slidenum">
              <a:rPr lang="en-US" altLang="zh-CN"/>
              <a:pPr/>
              <a:t>57</a:t>
            </a:fld>
            <a:endParaRPr lang="en-US" altLang="zh-CN"/>
          </a:p>
        </p:txBody>
      </p:sp>
      <p:sp>
        <p:nvSpPr>
          <p:cNvPr id="139266" name="Rectangle 2">
            <a:extLst>
              <a:ext uri="{FF2B5EF4-FFF2-40B4-BE49-F238E27FC236}">
                <a16:creationId xmlns:a16="http://schemas.microsoft.com/office/drawing/2014/main" id="{B143735A-8F33-43E2-AD25-9F2CF58F7098}"/>
              </a:ext>
            </a:extLst>
          </p:cNvPr>
          <p:cNvSpPr>
            <a:spLocks noGrp="1" noRot="1" noChangeAspect="1" noChangeArrowheads="1" noTextEdit="1"/>
          </p:cNvSpPr>
          <p:nvPr>
            <p:ph type="sldImg" idx="4294967295"/>
          </p:nvPr>
        </p:nvSpPr>
        <p:spPr>
          <a:ln/>
        </p:spPr>
      </p:sp>
      <p:sp>
        <p:nvSpPr>
          <p:cNvPr id="139267" name="Rectangle 3">
            <a:extLst>
              <a:ext uri="{FF2B5EF4-FFF2-40B4-BE49-F238E27FC236}">
                <a16:creationId xmlns:a16="http://schemas.microsoft.com/office/drawing/2014/main" id="{C539634A-1D0A-41F4-A401-7CEAEA4461C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46322F0-8406-4D84-9DD4-41E056E802E7}"/>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9277DBDF-9252-45FA-A241-06A7C9C8B0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857BE3-9A7E-4713-9931-904A74B685E9}" type="slidenum">
              <a:rPr lang="en-US" altLang="zh-CN"/>
              <a:pPr/>
              <a:t>58</a:t>
            </a:fld>
            <a:endParaRPr lang="en-US" altLang="zh-CN"/>
          </a:p>
        </p:txBody>
      </p:sp>
      <p:sp>
        <p:nvSpPr>
          <p:cNvPr id="141314" name="Rectangle 2">
            <a:extLst>
              <a:ext uri="{FF2B5EF4-FFF2-40B4-BE49-F238E27FC236}">
                <a16:creationId xmlns:a16="http://schemas.microsoft.com/office/drawing/2014/main" id="{9527D8F3-F59D-4B26-8C30-77722907DCE2}"/>
              </a:ext>
            </a:extLst>
          </p:cNvPr>
          <p:cNvSpPr>
            <a:spLocks noGrp="1" noRot="1" noChangeAspect="1" noChangeArrowheads="1" noTextEdit="1"/>
          </p:cNvSpPr>
          <p:nvPr>
            <p:ph type="sldImg" idx="4294967295"/>
          </p:nvPr>
        </p:nvSpPr>
        <p:spPr>
          <a:ln/>
        </p:spPr>
      </p:sp>
      <p:sp>
        <p:nvSpPr>
          <p:cNvPr id="141315" name="Rectangle 3">
            <a:extLst>
              <a:ext uri="{FF2B5EF4-FFF2-40B4-BE49-F238E27FC236}">
                <a16:creationId xmlns:a16="http://schemas.microsoft.com/office/drawing/2014/main" id="{F2129743-40D5-4F8E-8929-6CEF3D257B1B}"/>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D309A2E-4624-40FA-BC9C-1B58AEDF9FF5}"/>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a:extLst>
              <a:ext uri="{FF2B5EF4-FFF2-40B4-BE49-F238E27FC236}">
                <a16:creationId xmlns:a16="http://schemas.microsoft.com/office/drawing/2014/main" id="{D6E9900D-D38D-4EBA-ABC9-B228B3390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F0AB3A-FBBB-41E1-A207-85B7191C8BD8}" type="slidenum">
              <a:rPr lang="en-US" altLang="zh-CN"/>
              <a:pPr/>
              <a:t>59</a:t>
            </a:fld>
            <a:endParaRPr lang="en-US" altLang="zh-CN"/>
          </a:p>
        </p:txBody>
      </p:sp>
      <p:sp>
        <p:nvSpPr>
          <p:cNvPr id="143362" name="Rectangle 2">
            <a:extLst>
              <a:ext uri="{FF2B5EF4-FFF2-40B4-BE49-F238E27FC236}">
                <a16:creationId xmlns:a16="http://schemas.microsoft.com/office/drawing/2014/main" id="{42AC6C4D-5A2C-46D4-873E-26F1B834A1B5}"/>
              </a:ext>
            </a:extLst>
          </p:cNvPr>
          <p:cNvSpPr>
            <a:spLocks noGrp="1" noRot="1" noChangeAspect="1" noChangeArrowheads="1" noTextEdit="1"/>
          </p:cNvSpPr>
          <p:nvPr>
            <p:ph type="sldImg" idx="4294967295"/>
          </p:nvPr>
        </p:nvSpPr>
        <p:spPr>
          <a:ln/>
        </p:spPr>
      </p:sp>
      <p:sp>
        <p:nvSpPr>
          <p:cNvPr id="143363" name="Rectangle 3">
            <a:extLst>
              <a:ext uri="{FF2B5EF4-FFF2-40B4-BE49-F238E27FC236}">
                <a16:creationId xmlns:a16="http://schemas.microsoft.com/office/drawing/2014/main" id="{DF6E2B81-B0CB-4800-8038-9CC3EC477A2F}"/>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55807077-12FD-4221-9529-4FF5266C2C5B}"/>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33CEA5D-C369-4491-B258-B1EBDCD853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A4EE2A5-F19A-490F-B6C9-1D0FD3ACFD33}" type="slidenum">
              <a:rPr lang="en-US" altLang="zh-CN"/>
              <a:pPr/>
              <a:t>6</a:t>
            </a:fld>
            <a:endParaRPr lang="en-US" altLang="zh-CN"/>
          </a:p>
        </p:txBody>
      </p:sp>
      <p:sp>
        <p:nvSpPr>
          <p:cNvPr id="38914" name="Rectangle 2">
            <a:extLst>
              <a:ext uri="{FF2B5EF4-FFF2-40B4-BE49-F238E27FC236}">
                <a16:creationId xmlns:a16="http://schemas.microsoft.com/office/drawing/2014/main" id="{68FD583A-E2C0-4048-986B-558C79C9A97D}"/>
              </a:ext>
            </a:extLst>
          </p:cNvPr>
          <p:cNvSpPr>
            <a:spLocks noGrp="1" noRot="1" noChangeAspect="1" noChangeArrowheads="1" noTextEdit="1"/>
          </p:cNvSpPr>
          <p:nvPr>
            <p:ph type="sldImg" idx="4294967295"/>
          </p:nvPr>
        </p:nvSpPr>
        <p:spPr>
          <a:ln/>
        </p:spPr>
      </p:sp>
      <p:sp>
        <p:nvSpPr>
          <p:cNvPr id="38915" name="Rectangle 3">
            <a:extLst>
              <a:ext uri="{FF2B5EF4-FFF2-40B4-BE49-F238E27FC236}">
                <a16:creationId xmlns:a16="http://schemas.microsoft.com/office/drawing/2014/main" id="{2C8D87D9-A7F3-4AF6-811C-797F759A591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0D21381F-0C06-4D9D-8FC5-434BEDD8811B}"/>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a:extLst>
              <a:ext uri="{FF2B5EF4-FFF2-40B4-BE49-F238E27FC236}">
                <a16:creationId xmlns:a16="http://schemas.microsoft.com/office/drawing/2014/main" id="{9BA702CB-E96D-455A-B5BE-BC46D989EA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937627D-86E6-49FA-BE36-7CD28E7C0041}" type="slidenum">
              <a:rPr lang="en-US" altLang="zh-CN"/>
              <a:pPr/>
              <a:t>60</a:t>
            </a:fld>
            <a:endParaRPr lang="en-US" altLang="zh-CN"/>
          </a:p>
        </p:txBody>
      </p:sp>
      <p:sp>
        <p:nvSpPr>
          <p:cNvPr id="145410" name="Rectangle 2">
            <a:extLst>
              <a:ext uri="{FF2B5EF4-FFF2-40B4-BE49-F238E27FC236}">
                <a16:creationId xmlns:a16="http://schemas.microsoft.com/office/drawing/2014/main" id="{E6F9924F-F9FF-481A-9099-45E729E177EB}"/>
              </a:ext>
            </a:extLst>
          </p:cNvPr>
          <p:cNvSpPr>
            <a:spLocks noGrp="1" noRot="1" noChangeAspect="1" noChangeArrowheads="1" noTextEdit="1"/>
          </p:cNvSpPr>
          <p:nvPr>
            <p:ph type="sldImg" idx="4294967295"/>
          </p:nvPr>
        </p:nvSpPr>
        <p:spPr>
          <a:ln/>
        </p:spPr>
      </p:sp>
      <p:sp>
        <p:nvSpPr>
          <p:cNvPr id="145411" name="Rectangle 3">
            <a:extLst>
              <a:ext uri="{FF2B5EF4-FFF2-40B4-BE49-F238E27FC236}">
                <a16:creationId xmlns:a16="http://schemas.microsoft.com/office/drawing/2014/main" id="{5B318272-FBC6-4E41-AA28-795503BFA61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95F39F7-3C01-4DFD-B5CB-1F7018CBA78E}"/>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a:extLst>
              <a:ext uri="{FF2B5EF4-FFF2-40B4-BE49-F238E27FC236}">
                <a16:creationId xmlns:a16="http://schemas.microsoft.com/office/drawing/2014/main" id="{DBB8471B-E8C3-45C2-BB99-E198DAD68D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005FB1-B479-4A32-99AD-4E59A9CD98B7}" type="slidenum">
              <a:rPr lang="en-US" altLang="zh-CN"/>
              <a:pPr/>
              <a:t>61</a:t>
            </a:fld>
            <a:endParaRPr lang="en-US" altLang="zh-CN"/>
          </a:p>
        </p:txBody>
      </p:sp>
      <p:sp>
        <p:nvSpPr>
          <p:cNvPr id="147458" name="Rectangle 2">
            <a:extLst>
              <a:ext uri="{FF2B5EF4-FFF2-40B4-BE49-F238E27FC236}">
                <a16:creationId xmlns:a16="http://schemas.microsoft.com/office/drawing/2014/main" id="{CD00AAE9-4FA6-4CB4-B23A-4DA5E6538BE9}"/>
              </a:ext>
            </a:extLst>
          </p:cNvPr>
          <p:cNvSpPr>
            <a:spLocks noGrp="1" noRot="1" noChangeAspect="1" noChangeArrowheads="1" noTextEdit="1"/>
          </p:cNvSpPr>
          <p:nvPr>
            <p:ph type="sldImg" idx="4294967295"/>
          </p:nvPr>
        </p:nvSpPr>
        <p:spPr>
          <a:ln/>
        </p:spPr>
      </p:sp>
      <p:sp>
        <p:nvSpPr>
          <p:cNvPr id="147459" name="Rectangle 3">
            <a:extLst>
              <a:ext uri="{FF2B5EF4-FFF2-40B4-BE49-F238E27FC236}">
                <a16:creationId xmlns:a16="http://schemas.microsoft.com/office/drawing/2014/main" id="{5B098D1A-DE28-4824-B9E1-C5D8793FD0B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136AEBC-0A9D-4689-A6A2-F636F0ABD7D4}"/>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91D07D3F-BC37-48BE-8BE7-04F33639F8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2FD4FF3-B574-45B6-90D8-1F4901FEF38D}" type="slidenum">
              <a:rPr lang="en-US" altLang="zh-CN"/>
              <a:pPr/>
              <a:t>62</a:t>
            </a:fld>
            <a:endParaRPr lang="en-US" altLang="zh-CN"/>
          </a:p>
        </p:txBody>
      </p:sp>
      <p:sp>
        <p:nvSpPr>
          <p:cNvPr id="149506" name="Rectangle 2">
            <a:extLst>
              <a:ext uri="{FF2B5EF4-FFF2-40B4-BE49-F238E27FC236}">
                <a16:creationId xmlns:a16="http://schemas.microsoft.com/office/drawing/2014/main" id="{AF03A8F9-C0E4-4150-91EB-227595C239B5}"/>
              </a:ext>
            </a:extLst>
          </p:cNvPr>
          <p:cNvSpPr>
            <a:spLocks noGrp="1" noRot="1" noChangeAspect="1" noChangeArrowheads="1" noTextEdit="1"/>
          </p:cNvSpPr>
          <p:nvPr>
            <p:ph type="sldImg" idx="4294967295"/>
          </p:nvPr>
        </p:nvSpPr>
        <p:spPr>
          <a:ln/>
        </p:spPr>
      </p:sp>
      <p:sp>
        <p:nvSpPr>
          <p:cNvPr id="149507" name="Rectangle 3">
            <a:extLst>
              <a:ext uri="{FF2B5EF4-FFF2-40B4-BE49-F238E27FC236}">
                <a16:creationId xmlns:a16="http://schemas.microsoft.com/office/drawing/2014/main" id="{B6FD2015-DEC2-4CD1-9274-82ADC5996C4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D8B9ABE-3D77-47BA-964E-8A267ED9D4A2}"/>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C669EB06-9D2A-4730-9E66-184872AA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A01E15-52FE-4915-BC4A-CC56CB9C78B2}" type="slidenum">
              <a:rPr lang="en-US" altLang="zh-CN"/>
              <a:pPr/>
              <a:t>63</a:t>
            </a:fld>
            <a:endParaRPr lang="en-US" altLang="zh-CN"/>
          </a:p>
        </p:txBody>
      </p:sp>
      <p:sp>
        <p:nvSpPr>
          <p:cNvPr id="151554" name="Rectangle 2">
            <a:extLst>
              <a:ext uri="{FF2B5EF4-FFF2-40B4-BE49-F238E27FC236}">
                <a16:creationId xmlns:a16="http://schemas.microsoft.com/office/drawing/2014/main" id="{63133C1D-22EB-4B6E-907A-5357D594744D}"/>
              </a:ext>
            </a:extLst>
          </p:cNvPr>
          <p:cNvSpPr>
            <a:spLocks noGrp="1" noRot="1" noChangeAspect="1" noChangeArrowheads="1" noTextEdit="1"/>
          </p:cNvSpPr>
          <p:nvPr>
            <p:ph type="sldImg" idx="4294967295"/>
          </p:nvPr>
        </p:nvSpPr>
        <p:spPr>
          <a:ln/>
        </p:spPr>
      </p:sp>
      <p:sp>
        <p:nvSpPr>
          <p:cNvPr id="151555" name="Rectangle 3">
            <a:extLst>
              <a:ext uri="{FF2B5EF4-FFF2-40B4-BE49-F238E27FC236}">
                <a16:creationId xmlns:a16="http://schemas.microsoft.com/office/drawing/2014/main" id="{A635D2D8-5E0E-45F6-A502-D9306B441614}"/>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5ED433E9-AA7D-44B9-B052-D53B44613687}"/>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a:extLst>
              <a:ext uri="{FF2B5EF4-FFF2-40B4-BE49-F238E27FC236}">
                <a16:creationId xmlns:a16="http://schemas.microsoft.com/office/drawing/2014/main" id="{C5F1EBE0-EA08-4C36-9D56-725B916A50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2914B6C-979E-4559-8F87-168F147803AC}" type="slidenum">
              <a:rPr lang="en-US" altLang="zh-CN"/>
              <a:pPr/>
              <a:t>64</a:t>
            </a:fld>
            <a:endParaRPr lang="en-US" altLang="zh-CN"/>
          </a:p>
        </p:txBody>
      </p:sp>
      <p:sp>
        <p:nvSpPr>
          <p:cNvPr id="153602" name="Rectangle 2">
            <a:extLst>
              <a:ext uri="{FF2B5EF4-FFF2-40B4-BE49-F238E27FC236}">
                <a16:creationId xmlns:a16="http://schemas.microsoft.com/office/drawing/2014/main" id="{3DC2ADC1-7240-42B0-AF02-1E155CC9909C}"/>
              </a:ext>
            </a:extLst>
          </p:cNvPr>
          <p:cNvSpPr>
            <a:spLocks noGrp="1" noRot="1" noChangeAspect="1" noChangeArrowheads="1" noTextEdit="1"/>
          </p:cNvSpPr>
          <p:nvPr>
            <p:ph type="sldImg" idx="4294967295"/>
          </p:nvPr>
        </p:nvSpPr>
        <p:spPr>
          <a:ln/>
        </p:spPr>
      </p:sp>
      <p:sp>
        <p:nvSpPr>
          <p:cNvPr id="153603" name="Rectangle 3">
            <a:extLst>
              <a:ext uri="{FF2B5EF4-FFF2-40B4-BE49-F238E27FC236}">
                <a16:creationId xmlns:a16="http://schemas.microsoft.com/office/drawing/2014/main" id="{E62BA515-9BB7-4B29-85C0-B87598D4E48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1B715930-2153-4236-BD62-23587591A780}"/>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2D845B8A-3B0C-460B-8E7E-FA9F63010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DCAF742-E94A-482A-BA54-A60E599A1CEC}" type="slidenum">
              <a:rPr lang="en-US" altLang="zh-CN"/>
              <a:pPr/>
              <a:t>65</a:t>
            </a:fld>
            <a:endParaRPr lang="en-US" altLang="zh-CN"/>
          </a:p>
        </p:txBody>
      </p:sp>
      <p:sp>
        <p:nvSpPr>
          <p:cNvPr id="155650" name="Rectangle 2">
            <a:extLst>
              <a:ext uri="{FF2B5EF4-FFF2-40B4-BE49-F238E27FC236}">
                <a16:creationId xmlns:a16="http://schemas.microsoft.com/office/drawing/2014/main" id="{8C24891E-4A1D-4E3B-A99B-8F3266E0E2F3}"/>
              </a:ext>
            </a:extLst>
          </p:cNvPr>
          <p:cNvSpPr>
            <a:spLocks noGrp="1" noRot="1" noChangeAspect="1" noChangeArrowheads="1" noTextEdit="1"/>
          </p:cNvSpPr>
          <p:nvPr>
            <p:ph type="sldImg" idx="4294967295"/>
          </p:nvPr>
        </p:nvSpPr>
        <p:spPr>
          <a:ln/>
        </p:spPr>
      </p:sp>
      <p:sp>
        <p:nvSpPr>
          <p:cNvPr id="155651" name="Rectangle 3">
            <a:extLst>
              <a:ext uri="{FF2B5EF4-FFF2-40B4-BE49-F238E27FC236}">
                <a16:creationId xmlns:a16="http://schemas.microsoft.com/office/drawing/2014/main" id="{1B1472AC-25C8-455D-926E-8CE86787566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46A8CDC8-5DDC-42CD-A88C-5866C5AF5D34}"/>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a:extLst>
              <a:ext uri="{FF2B5EF4-FFF2-40B4-BE49-F238E27FC236}">
                <a16:creationId xmlns:a16="http://schemas.microsoft.com/office/drawing/2014/main" id="{39519BEF-B5C0-4E29-9EF7-1995001DAE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2FC7D2-CD9E-4D86-8CA1-1CF6533EAE70}" type="slidenum">
              <a:rPr lang="en-US" altLang="zh-CN"/>
              <a:pPr/>
              <a:t>66</a:t>
            </a:fld>
            <a:endParaRPr lang="en-US" altLang="zh-CN"/>
          </a:p>
        </p:txBody>
      </p:sp>
      <p:sp>
        <p:nvSpPr>
          <p:cNvPr id="157698" name="Rectangle 2">
            <a:extLst>
              <a:ext uri="{FF2B5EF4-FFF2-40B4-BE49-F238E27FC236}">
                <a16:creationId xmlns:a16="http://schemas.microsoft.com/office/drawing/2014/main" id="{0F202E0E-1F19-4D4D-916A-1ADE1950FC65}"/>
              </a:ext>
            </a:extLst>
          </p:cNvPr>
          <p:cNvSpPr>
            <a:spLocks noGrp="1" noRot="1" noChangeAspect="1" noChangeArrowheads="1" noTextEdit="1"/>
          </p:cNvSpPr>
          <p:nvPr>
            <p:ph type="sldImg" idx="4294967295"/>
          </p:nvPr>
        </p:nvSpPr>
        <p:spPr>
          <a:ln/>
        </p:spPr>
      </p:sp>
      <p:sp>
        <p:nvSpPr>
          <p:cNvPr id="157699" name="Rectangle 3">
            <a:extLst>
              <a:ext uri="{FF2B5EF4-FFF2-40B4-BE49-F238E27FC236}">
                <a16:creationId xmlns:a16="http://schemas.microsoft.com/office/drawing/2014/main" id="{572FC92B-6DAA-47A9-A41D-467FBDE7E0A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9D4A278E-6E52-4BFC-91FD-E08E2B117380}"/>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a:extLst>
              <a:ext uri="{FF2B5EF4-FFF2-40B4-BE49-F238E27FC236}">
                <a16:creationId xmlns:a16="http://schemas.microsoft.com/office/drawing/2014/main" id="{DFB9B809-5C7F-45CD-9C0F-5864809402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3CAABE1-9372-4D14-9F1B-F3E90E9D3871}" type="slidenum">
              <a:rPr lang="en-US" altLang="zh-CN"/>
              <a:pPr/>
              <a:t>67</a:t>
            </a:fld>
            <a:endParaRPr lang="en-US" altLang="zh-CN"/>
          </a:p>
        </p:txBody>
      </p:sp>
      <p:sp>
        <p:nvSpPr>
          <p:cNvPr id="159746" name="Rectangle 2">
            <a:extLst>
              <a:ext uri="{FF2B5EF4-FFF2-40B4-BE49-F238E27FC236}">
                <a16:creationId xmlns:a16="http://schemas.microsoft.com/office/drawing/2014/main" id="{3AE46807-AF3A-4EA1-BA74-D0F18228EDA5}"/>
              </a:ext>
            </a:extLst>
          </p:cNvPr>
          <p:cNvSpPr>
            <a:spLocks noGrp="1" noRot="1" noChangeAspect="1" noChangeArrowheads="1" noTextEdit="1"/>
          </p:cNvSpPr>
          <p:nvPr>
            <p:ph type="sldImg" idx="4294967295"/>
          </p:nvPr>
        </p:nvSpPr>
        <p:spPr>
          <a:ln/>
        </p:spPr>
      </p:sp>
      <p:sp>
        <p:nvSpPr>
          <p:cNvPr id="159747" name="Rectangle 3">
            <a:extLst>
              <a:ext uri="{FF2B5EF4-FFF2-40B4-BE49-F238E27FC236}">
                <a16:creationId xmlns:a16="http://schemas.microsoft.com/office/drawing/2014/main" id="{450B23E6-DC5A-4666-A059-C96963C0672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3F1594AF-3C26-4C37-A84D-6F85E1B4DA4F}"/>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a:extLst>
              <a:ext uri="{FF2B5EF4-FFF2-40B4-BE49-F238E27FC236}">
                <a16:creationId xmlns:a16="http://schemas.microsoft.com/office/drawing/2014/main" id="{09684BDD-924D-4701-895D-E7B6137B0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3285C8-46E4-497D-93D0-52D0BF0CD9E9}" type="slidenum">
              <a:rPr lang="en-US" altLang="zh-CN"/>
              <a:pPr/>
              <a:t>68</a:t>
            </a:fld>
            <a:endParaRPr lang="en-US" altLang="zh-CN"/>
          </a:p>
        </p:txBody>
      </p:sp>
      <p:sp>
        <p:nvSpPr>
          <p:cNvPr id="161794" name="Rectangle 2">
            <a:extLst>
              <a:ext uri="{FF2B5EF4-FFF2-40B4-BE49-F238E27FC236}">
                <a16:creationId xmlns:a16="http://schemas.microsoft.com/office/drawing/2014/main" id="{3F465261-12A0-4B31-B9EB-CA4A2D9651D0}"/>
              </a:ext>
            </a:extLst>
          </p:cNvPr>
          <p:cNvSpPr>
            <a:spLocks noGrp="1" noRot="1" noChangeAspect="1" noChangeArrowheads="1" noTextEdit="1"/>
          </p:cNvSpPr>
          <p:nvPr>
            <p:ph type="sldImg" idx="4294967295"/>
          </p:nvPr>
        </p:nvSpPr>
        <p:spPr>
          <a:ln/>
        </p:spPr>
      </p:sp>
      <p:sp>
        <p:nvSpPr>
          <p:cNvPr id="161795" name="Rectangle 3">
            <a:extLst>
              <a:ext uri="{FF2B5EF4-FFF2-40B4-BE49-F238E27FC236}">
                <a16:creationId xmlns:a16="http://schemas.microsoft.com/office/drawing/2014/main" id="{8E9CEB1E-6297-4035-9818-77DE709A876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6821A556-DE2B-44B0-91EC-32368F29809F}"/>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E1F419-0558-47B6-9FE9-ECAB1CA1E841}" type="slidenum">
              <a:rPr lang="en-US" altLang="zh-CN" smtClean="0"/>
              <a:pPr/>
              <a:t>69</a:t>
            </a:fld>
            <a:endParaRPr lang="en-US" altLang="zh-CN"/>
          </a:p>
        </p:txBody>
      </p:sp>
      <p:sp>
        <p:nvSpPr>
          <p:cNvPr id="5" name="页眉占位符 4">
            <a:extLst>
              <a:ext uri="{FF2B5EF4-FFF2-40B4-BE49-F238E27FC236}">
                <a16:creationId xmlns:a16="http://schemas.microsoft.com/office/drawing/2014/main" id="{E0E9EDE6-5FAE-49B5-8B6C-C11F2DC6DDB2}"/>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extLst>
      <p:ext uri="{BB962C8B-B14F-4D97-AF65-F5344CB8AC3E}">
        <p14:creationId xmlns:p14="http://schemas.microsoft.com/office/powerpoint/2010/main" val="1286499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F5D81742-8938-4898-B406-D15E944DE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7041DD8-D9E5-4AAA-979D-B84CA2970047}" type="slidenum">
              <a:rPr lang="en-US" altLang="zh-CN"/>
              <a:pPr/>
              <a:t>7</a:t>
            </a:fld>
            <a:endParaRPr lang="en-US" altLang="zh-CN"/>
          </a:p>
        </p:txBody>
      </p:sp>
      <p:sp>
        <p:nvSpPr>
          <p:cNvPr id="40962" name="Rectangle 2">
            <a:extLst>
              <a:ext uri="{FF2B5EF4-FFF2-40B4-BE49-F238E27FC236}">
                <a16:creationId xmlns:a16="http://schemas.microsoft.com/office/drawing/2014/main" id="{0F454A38-3407-4B18-A6B9-474BF1337452}"/>
              </a:ext>
            </a:extLst>
          </p:cNvPr>
          <p:cNvSpPr>
            <a:spLocks noGrp="1" noRot="1" noChangeAspect="1" noChangeArrowheads="1" noTextEdit="1"/>
          </p:cNvSpPr>
          <p:nvPr>
            <p:ph type="sldImg" idx="4294967295"/>
          </p:nvPr>
        </p:nvSpPr>
        <p:spPr>
          <a:ln/>
        </p:spPr>
      </p:sp>
      <p:sp>
        <p:nvSpPr>
          <p:cNvPr id="40963" name="Rectangle 3">
            <a:extLst>
              <a:ext uri="{FF2B5EF4-FFF2-40B4-BE49-F238E27FC236}">
                <a16:creationId xmlns:a16="http://schemas.microsoft.com/office/drawing/2014/main" id="{59C52D8F-6774-4C3C-AF72-29798B63F27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B0280E1C-4DFD-4A4E-821F-707A0B47C42F}"/>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DBB436E6-C81F-494D-A665-283055041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794545B-9FA4-470C-ABE3-3F75DC36C811}" type="slidenum">
              <a:rPr lang="en-US" altLang="zh-CN"/>
              <a:pPr/>
              <a:t>8</a:t>
            </a:fld>
            <a:endParaRPr lang="en-US" altLang="zh-CN"/>
          </a:p>
        </p:txBody>
      </p:sp>
      <p:sp>
        <p:nvSpPr>
          <p:cNvPr id="43010" name="Rectangle 2">
            <a:extLst>
              <a:ext uri="{FF2B5EF4-FFF2-40B4-BE49-F238E27FC236}">
                <a16:creationId xmlns:a16="http://schemas.microsoft.com/office/drawing/2014/main" id="{A7E25389-DE76-4043-B6AE-728DB57BA772}"/>
              </a:ext>
            </a:extLst>
          </p:cNvPr>
          <p:cNvSpPr>
            <a:spLocks noGrp="1" noRot="1" noChangeAspect="1" noChangeArrowheads="1" noTextEdit="1"/>
          </p:cNvSpPr>
          <p:nvPr>
            <p:ph type="sldImg" idx="4294967295"/>
          </p:nvPr>
        </p:nvSpPr>
        <p:spPr>
          <a:ln/>
        </p:spPr>
      </p:sp>
      <p:sp>
        <p:nvSpPr>
          <p:cNvPr id="43011" name="Rectangle 3">
            <a:extLst>
              <a:ext uri="{FF2B5EF4-FFF2-40B4-BE49-F238E27FC236}">
                <a16:creationId xmlns:a16="http://schemas.microsoft.com/office/drawing/2014/main" id="{27996B9D-F35C-40CD-95A4-ADA15EF2CA9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A440258F-A71C-4F9F-8BCA-96FF6A33A1D7}"/>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3F1C049C-765D-48E5-B021-154DA27597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985A6F-80A7-4490-BE9D-53E58812DF25}" type="slidenum">
              <a:rPr lang="en-US" altLang="zh-CN"/>
              <a:pPr/>
              <a:t>9</a:t>
            </a:fld>
            <a:endParaRPr lang="en-US" altLang="zh-CN"/>
          </a:p>
        </p:txBody>
      </p:sp>
      <p:sp>
        <p:nvSpPr>
          <p:cNvPr id="45058" name="Rectangle 2">
            <a:extLst>
              <a:ext uri="{FF2B5EF4-FFF2-40B4-BE49-F238E27FC236}">
                <a16:creationId xmlns:a16="http://schemas.microsoft.com/office/drawing/2014/main" id="{EAE2C5D6-A82A-477C-8320-A55B71E923FD}"/>
              </a:ext>
            </a:extLst>
          </p:cNvPr>
          <p:cNvSpPr>
            <a:spLocks noGrp="1" noRot="1" noChangeAspect="1" noChangeArrowheads="1" noTextEdit="1"/>
          </p:cNvSpPr>
          <p:nvPr>
            <p:ph type="sldImg" idx="4294967295"/>
          </p:nvPr>
        </p:nvSpPr>
        <p:spPr>
          <a:ln/>
        </p:spPr>
      </p:sp>
      <p:sp>
        <p:nvSpPr>
          <p:cNvPr id="45059" name="Rectangle 3">
            <a:extLst>
              <a:ext uri="{FF2B5EF4-FFF2-40B4-BE49-F238E27FC236}">
                <a16:creationId xmlns:a16="http://schemas.microsoft.com/office/drawing/2014/main" id="{3BE6382F-80CE-4D62-B458-E0D124C225D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
        <p:nvSpPr>
          <p:cNvPr id="2" name="页眉占位符 1">
            <a:extLst>
              <a:ext uri="{FF2B5EF4-FFF2-40B4-BE49-F238E27FC236}">
                <a16:creationId xmlns:a16="http://schemas.microsoft.com/office/drawing/2014/main" id="{B2C9821E-80D1-41D5-B643-C17CED49E77D}"/>
              </a:ext>
            </a:extLst>
          </p:cNvPr>
          <p:cNvSpPr>
            <a:spLocks noGrp="1"/>
          </p:cNvSpPr>
          <p:nvPr>
            <p:ph type="hdr" sz="quarter"/>
          </p:nvPr>
        </p:nvSpPr>
        <p:spPr/>
        <p:txBody>
          <a:bodyPr/>
          <a:lstStyle/>
          <a:p>
            <a:pPr>
              <a:defRPr/>
            </a:pPr>
            <a:r>
              <a:rPr lang="zh-CN" altLang="en-US"/>
              <a:t>通信原理 第</a:t>
            </a:r>
            <a:r>
              <a:rPr lang="en-US" altLang="zh-CN"/>
              <a:t>1-2</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DBADE0B1-B5AD-4111-A324-26E930761C92}"/>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28D7AAD7-4EA8-4867-A348-AE67EA204B42}"/>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CA970BDF-F336-4D75-8382-DE84D5FC298C}"/>
              </a:ext>
            </a:extLst>
          </p:cNvPr>
          <p:cNvSpPr>
            <a:spLocks noGrp="1" noChangeArrowheads="1"/>
          </p:cNvSpPr>
          <p:nvPr>
            <p:ph type="sldNum" sz="quarter" idx="11"/>
          </p:nvPr>
        </p:nvSpPr>
        <p:spPr>
          <a:xfrm>
            <a:off x="6553200" y="6248400"/>
            <a:ext cx="1905000" cy="457200"/>
          </a:xfrm>
        </p:spPr>
        <p:txBody>
          <a:bodyPr/>
          <a:lstStyle>
            <a:lvl1pPr>
              <a:defRPr/>
            </a:lvl1pPr>
          </a:lstStyle>
          <a:p>
            <a:fld id="{438B2498-6854-4791-A99E-1340C718B5A6}" type="slidenum">
              <a:rPr lang="en-US" altLang="zh-CN"/>
              <a:pPr/>
              <a:t>‹#›</a:t>
            </a:fld>
            <a:endParaRPr lang="en-US" altLang="zh-CN"/>
          </a:p>
        </p:txBody>
      </p:sp>
    </p:spTree>
    <p:extLst>
      <p:ext uri="{BB962C8B-B14F-4D97-AF65-F5344CB8AC3E}">
        <p14:creationId xmlns:p14="http://schemas.microsoft.com/office/powerpoint/2010/main" val="324417740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151A721F-3E05-4A53-A68E-BF0EAF7067D7}"/>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754B5FC6-B023-47F6-9D01-6617E350D95F}"/>
              </a:ext>
            </a:extLst>
          </p:cNvPr>
          <p:cNvSpPr>
            <a:spLocks noGrp="1" noChangeArrowheads="1"/>
          </p:cNvSpPr>
          <p:nvPr>
            <p:ph type="sldNum" sz="quarter" idx="11"/>
          </p:nvPr>
        </p:nvSpPr>
        <p:spPr>
          <a:ln/>
        </p:spPr>
        <p:txBody>
          <a:bodyPr/>
          <a:lstStyle>
            <a:lvl1pPr>
              <a:defRPr/>
            </a:lvl1pPr>
          </a:lstStyle>
          <a:p>
            <a:fld id="{BECD0F9C-1E1A-4923-AE17-7F2EA6282F0C}" type="slidenum">
              <a:rPr lang="en-US" altLang="zh-CN"/>
              <a:pPr/>
              <a:t>‹#›</a:t>
            </a:fld>
            <a:endParaRPr lang="en-US" altLang="zh-CN"/>
          </a:p>
        </p:txBody>
      </p:sp>
    </p:spTree>
    <p:extLst>
      <p:ext uri="{BB962C8B-B14F-4D97-AF65-F5344CB8AC3E}">
        <p14:creationId xmlns:p14="http://schemas.microsoft.com/office/powerpoint/2010/main" val="1401406602"/>
      </p:ext>
    </p:extLst>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A10127EB-4715-4133-AEED-7DF9064474C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40BDDD00-D3FD-47DF-B221-27C3D3B54F0C}"/>
              </a:ext>
            </a:extLst>
          </p:cNvPr>
          <p:cNvSpPr>
            <a:spLocks noGrp="1" noChangeArrowheads="1"/>
          </p:cNvSpPr>
          <p:nvPr>
            <p:ph type="sldNum" sz="quarter" idx="11"/>
          </p:nvPr>
        </p:nvSpPr>
        <p:spPr>
          <a:ln/>
        </p:spPr>
        <p:txBody>
          <a:bodyPr/>
          <a:lstStyle>
            <a:lvl1pPr>
              <a:defRPr/>
            </a:lvl1pPr>
          </a:lstStyle>
          <a:p>
            <a:fld id="{15660814-BB4F-4322-A8B3-AC3FCD443CBB}" type="slidenum">
              <a:rPr lang="en-US" altLang="zh-CN"/>
              <a:pPr/>
              <a:t>‹#›</a:t>
            </a:fld>
            <a:endParaRPr lang="en-US" altLang="zh-CN"/>
          </a:p>
        </p:txBody>
      </p:sp>
    </p:spTree>
    <p:extLst>
      <p:ext uri="{BB962C8B-B14F-4D97-AF65-F5344CB8AC3E}">
        <p14:creationId xmlns:p14="http://schemas.microsoft.com/office/powerpoint/2010/main" val="211375402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C092B6DF-6F6D-47CA-B852-6DA9B5D7291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807154B1-9971-4343-A2FD-FF20DCB5899A}"/>
              </a:ext>
            </a:extLst>
          </p:cNvPr>
          <p:cNvSpPr>
            <a:spLocks noGrp="1" noChangeArrowheads="1"/>
          </p:cNvSpPr>
          <p:nvPr>
            <p:ph type="sldNum" sz="quarter" idx="11"/>
          </p:nvPr>
        </p:nvSpPr>
        <p:spPr>
          <a:ln/>
        </p:spPr>
        <p:txBody>
          <a:bodyPr/>
          <a:lstStyle>
            <a:lvl1pPr>
              <a:defRPr/>
            </a:lvl1pPr>
          </a:lstStyle>
          <a:p>
            <a:fld id="{4907402A-1C7C-4225-952F-4861029A363E}" type="slidenum">
              <a:rPr lang="en-US" altLang="zh-CN"/>
              <a:pPr/>
              <a:t>‹#›</a:t>
            </a:fld>
            <a:endParaRPr lang="en-US" altLang="zh-CN"/>
          </a:p>
        </p:txBody>
      </p:sp>
    </p:spTree>
    <p:extLst>
      <p:ext uri="{BB962C8B-B14F-4D97-AF65-F5344CB8AC3E}">
        <p14:creationId xmlns:p14="http://schemas.microsoft.com/office/powerpoint/2010/main" val="224317393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286F9857-4FC1-4121-82BF-A57299DA5049}"/>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576EDD23-D36F-4736-98CC-5B58CA25570C}"/>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14FC067F-F2A9-4797-931D-248792F78CED}"/>
              </a:ext>
            </a:extLst>
          </p:cNvPr>
          <p:cNvSpPr>
            <a:spLocks noGrp="1" noChangeArrowheads="1"/>
          </p:cNvSpPr>
          <p:nvPr>
            <p:ph type="sldNum" sz="quarter" idx="11"/>
          </p:nvPr>
        </p:nvSpPr>
        <p:spPr>
          <a:xfrm>
            <a:off x="6553200" y="6248400"/>
            <a:ext cx="1905000" cy="457200"/>
          </a:xfrm>
        </p:spPr>
        <p:txBody>
          <a:bodyPr/>
          <a:lstStyle>
            <a:lvl1pPr>
              <a:defRPr/>
            </a:lvl1pPr>
          </a:lstStyle>
          <a:p>
            <a:fld id="{3D578FE8-1AA1-43A5-9CD6-EC86FB34DF39}" type="slidenum">
              <a:rPr lang="en-US" altLang="zh-CN"/>
              <a:pPr/>
              <a:t>‹#›</a:t>
            </a:fld>
            <a:endParaRPr lang="en-US" altLang="zh-CN"/>
          </a:p>
        </p:txBody>
      </p:sp>
    </p:spTree>
    <p:extLst>
      <p:ext uri="{BB962C8B-B14F-4D97-AF65-F5344CB8AC3E}">
        <p14:creationId xmlns:p14="http://schemas.microsoft.com/office/powerpoint/2010/main" val="47539062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905CF7A8-D203-4030-8AAF-DBCF2FB47FD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B5DC43A4-2AE5-47D6-8DB7-FBC106D89664}"/>
              </a:ext>
            </a:extLst>
          </p:cNvPr>
          <p:cNvSpPr>
            <a:spLocks noGrp="1" noChangeArrowheads="1"/>
          </p:cNvSpPr>
          <p:nvPr>
            <p:ph type="sldNum" sz="quarter" idx="11"/>
          </p:nvPr>
        </p:nvSpPr>
        <p:spPr>
          <a:ln/>
        </p:spPr>
        <p:txBody>
          <a:bodyPr/>
          <a:lstStyle>
            <a:lvl1pPr>
              <a:defRPr/>
            </a:lvl1pPr>
          </a:lstStyle>
          <a:p>
            <a:fld id="{B23D936D-F276-4787-980A-94784BED3ED0}" type="slidenum">
              <a:rPr lang="en-US" altLang="zh-CN"/>
              <a:pPr/>
              <a:t>‹#›</a:t>
            </a:fld>
            <a:endParaRPr lang="en-US" altLang="zh-CN"/>
          </a:p>
        </p:txBody>
      </p:sp>
    </p:spTree>
    <p:extLst>
      <p:ext uri="{BB962C8B-B14F-4D97-AF65-F5344CB8AC3E}">
        <p14:creationId xmlns:p14="http://schemas.microsoft.com/office/powerpoint/2010/main" val="1597444961"/>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B2226372-1E97-4596-9592-CE0898155047}"/>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551E08E8-98F7-4E3A-9F9C-C112ED09AB79}"/>
              </a:ext>
            </a:extLst>
          </p:cNvPr>
          <p:cNvSpPr>
            <a:spLocks noGrp="1" noChangeArrowheads="1"/>
          </p:cNvSpPr>
          <p:nvPr>
            <p:ph type="sldNum" sz="quarter" idx="11"/>
          </p:nvPr>
        </p:nvSpPr>
        <p:spPr>
          <a:ln/>
        </p:spPr>
        <p:txBody>
          <a:bodyPr/>
          <a:lstStyle>
            <a:lvl1pPr>
              <a:defRPr/>
            </a:lvl1pPr>
          </a:lstStyle>
          <a:p>
            <a:fld id="{A64290F6-9F92-422E-AE1E-881527BB7A65}" type="slidenum">
              <a:rPr lang="en-US" altLang="zh-CN"/>
              <a:pPr/>
              <a:t>‹#›</a:t>
            </a:fld>
            <a:endParaRPr lang="en-US" altLang="zh-CN"/>
          </a:p>
        </p:txBody>
      </p:sp>
    </p:spTree>
    <p:extLst>
      <p:ext uri="{BB962C8B-B14F-4D97-AF65-F5344CB8AC3E}">
        <p14:creationId xmlns:p14="http://schemas.microsoft.com/office/powerpoint/2010/main" val="8127282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6C79D1BE-4D34-4D77-89D4-8D74F5A8FA74}"/>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E676900F-B328-499E-B9A8-068F4940EC0D}"/>
              </a:ext>
            </a:extLst>
          </p:cNvPr>
          <p:cNvSpPr>
            <a:spLocks noGrp="1" noChangeArrowheads="1"/>
          </p:cNvSpPr>
          <p:nvPr>
            <p:ph type="sldNum" sz="quarter" idx="11"/>
          </p:nvPr>
        </p:nvSpPr>
        <p:spPr>
          <a:ln/>
        </p:spPr>
        <p:txBody>
          <a:bodyPr/>
          <a:lstStyle>
            <a:lvl1pPr>
              <a:defRPr/>
            </a:lvl1pPr>
          </a:lstStyle>
          <a:p>
            <a:fld id="{C1A2E20E-8339-4299-9E21-54FA866DD928}" type="slidenum">
              <a:rPr lang="en-US" altLang="zh-CN"/>
              <a:pPr/>
              <a:t>‹#›</a:t>
            </a:fld>
            <a:endParaRPr lang="en-US" altLang="zh-CN"/>
          </a:p>
        </p:txBody>
      </p:sp>
    </p:spTree>
    <p:extLst>
      <p:ext uri="{BB962C8B-B14F-4D97-AF65-F5344CB8AC3E}">
        <p14:creationId xmlns:p14="http://schemas.microsoft.com/office/powerpoint/2010/main" val="1158740895"/>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C636B765-8C02-4263-B0B1-A6622203CA5A}"/>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4C1F220A-CE17-486D-8D6B-067C8EC8BDC0}"/>
              </a:ext>
            </a:extLst>
          </p:cNvPr>
          <p:cNvSpPr>
            <a:spLocks noGrp="1" noChangeArrowheads="1"/>
          </p:cNvSpPr>
          <p:nvPr>
            <p:ph type="sldNum" sz="quarter" idx="11"/>
          </p:nvPr>
        </p:nvSpPr>
        <p:spPr>
          <a:ln/>
        </p:spPr>
        <p:txBody>
          <a:bodyPr/>
          <a:lstStyle>
            <a:lvl1pPr>
              <a:defRPr/>
            </a:lvl1pPr>
          </a:lstStyle>
          <a:p>
            <a:fld id="{FCD3F3BC-AA7C-44D5-AA00-114EA51E686A}" type="slidenum">
              <a:rPr lang="en-US" altLang="zh-CN"/>
              <a:pPr/>
              <a:t>‹#›</a:t>
            </a:fld>
            <a:endParaRPr lang="en-US" altLang="zh-CN"/>
          </a:p>
        </p:txBody>
      </p:sp>
    </p:spTree>
    <p:extLst>
      <p:ext uri="{BB962C8B-B14F-4D97-AF65-F5344CB8AC3E}">
        <p14:creationId xmlns:p14="http://schemas.microsoft.com/office/powerpoint/2010/main" val="4005652088"/>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B82AB427-253A-4D84-BE2E-27EEC714D9F9}"/>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81058A42-A3E1-4034-9886-962CFB1C1323}"/>
              </a:ext>
            </a:extLst>
          </p:cNvPr>
          <p:cNvSpPr>
            <a:spLocks noGrp="1" noChangeArrowheads="1"/>
          </p:cNvSpPr>
          <p:nvPr>
            <p:ph type="sldNum" sz="quarter" idx="11"/>
          </p:nvPr>
        </p:nvSpPr>
        <p:spPr>
          <a:ln/>
        </p:spPr>
        <p:txBody>
          <a:bodyPr/>
          <a:lstStyle>
            <a:lvl1pPr>
              <a:defRPr/>
            </a:lvl1pPr>
          </a:lstStyle>
          <a:p>
            <a:fld id="{6AE82215-C24F-4B45-802A-769181A7D115}" type="slidenum">
              <a:rPr lang="en-US" altLang="zh-CN"/>
              <a:pPr/>
              <a:t>‹#›</a:t>
            </a:fld>
            <a:endParaRPr lang="en-US" altLang="zh-CN"/>
          </a:p>
        </p:txBody>
      </p:sp>
    </p:spTree>
    <p:extLst>
      <p:ext uri="{BB962C8B-B14F-4D97-AF65-F5344CB8AC3E}">
        <p14:creationId xmlns:p14="http://schemas.microsoft.com/office/powerpoint/2010/main" val="331245008"/>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B0C5463-5CD7-4445-BD05-D2BD2C4CAEFF}"/>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E7397F0A-FD6F-4EF7-A520-41AE2920AB3E}"/>
              </a:ext>
            </a:extLst>
          </p:cNvPr>
          <p:cNvSpPr>
            <a:spLocks noGrp="1" noChangeArrowheads="1"/>
          </p:cNvSpPr>
          <p:nvPr>
            <p:ph type="sldNum" sz="quarter" idx="11"/>
          </p:nvPr>
        </p:nvSpPr>
        <p:spPr>
          <a:ln/>
        </p:spPr>
        <p:txBody>
          <a:bodyPr/>
          <a:lstStyle>
            <a:lvl1pPr>
              <a:defRPr/>
            </a:lvl1pPr>
          </a:lstStyle>
          <a:p>
            <a:fld id="{8AD97452-576A-42B6-809E-801FBE05034A}" type="slidenum">
              <a:rPr lang="en-US" altLang="zh-CN"/>
              <a:pPr/>
              <a:t>‹#›</a:t>
            </a:fld>
            <a:endParaRPr lang="en-US" altLang="zh-CN"/>
          </a:p>
        </p:txBody>
      </p:sp>
    </p:spTree>
    <p:extLst>
      <p:ext uri="{BB962C8B-B14F-4D97-AF65-F5344CB8AC3E}">
        <p14:creationId xmlns:p14="http://schemas.microsoft.com/office/powerpoint/2010/main" val="1397134321"/>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7EBB0A70-DFC9-434D-9D98-3A2FDD05372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6D12968A-5767-4B7F-8FA4-CA0DE33834C3}"/>
              </a:ext>
            </a:extLst>
          </p:cNvPr>
          <p:cNvSpPr>
            <a:spLocks noGrp="1" noChangeArrowheads="1"/>
          </p:cNvSpPr>
          <p:nvPr>
            <p:ph type="sldNum" sz="quarter" idx="11"/>
          </p:nvPr>
        </p:nvSpPr>
        <p:spPr>
          <a:ln/>
        </p:spPr>
        <p:txBody>
          <a:bodyPr/>
          <a:lstStyle>
            <a:lvl1pPr>
              <a:defRPr/>
            </a:lvl1pPr>
          </a:lstStyle>
          <a:p>
            <a:fld id="{C0FDE34C-665D-42C5-935A-120E210991CD}" type="slidenum">
              <a:rPr lang="en-US" altLang="zh-CN"/>
              <a:pPr/>
              <a:t>‹#›</a:t>
            </a:fld>
            <a:endParaRPr lang="en-US" altLang="zh-CN"/>
          </a:p>
        </p:txBody>
      </p:sp>
    </p:spTree>
    <p:extLst>
      <p:ext uri="{BB962C8B-B14F-4D97-AF65-F5344CB8AC3E}">
        <p14:creationId xmlns:p14="http://schemas.microsoft.com/office/powerpoint/2010/main" val="371832974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C3321B1E-5FAE-47F3-A6B7-CC5357B9868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8A53517A-67F3-4A8C-BA36-7DE730A5C719}"/>
              </a:ext>
            </a:extLst>
          </p:cNvPr>
          <p:cNvSpPr>
            <a:spLocks noGrp="1" noChangeArrowheads="1"/>
          </p:cNvSpPr>
          <p:nvPr>
            <p:ph type="sldNum" sz="quarter" idx="11"/>
          </p:nvPr>
        </p:nvSpPr>
        <p:spPr>
          <a:ln/>
        </p:spPr>
        <p:txBody>
          <a:bodyPr/>
          <a:lstStyle>
            <a:lvl1pPr>
              <a:defRPr/>
            </a:lvl1pPr>
          </a:lstStyle>
          <a:p>
            <a:fld id="{85B03A27-BB77-43A9-9ECF-5B7D95D7FA1D}" type="slidenum">
              <a:rPr lang="en-US" altLang="zh-CN"/>
              <a:pPr/>
              <a:t>‹#›</a:t>
            </a:fld>
            <a:endParaRPr lang="en-US" altLang="zh-CN"/>
          </a:p>
        </p:txBody>
      </p:sp>
    </p:spTree>
    <p:extLst>
      <p:ext uri="{BB962C8B-B14F-4D97-AF65-F5344CB8AC3E}">
        <p14:creationId xmlns:p14="http://schemas.microsoft.com/office/powerpoint/2010/main" val="2060550487"/>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33436A1B-9E44-48B8-9A1D-8FDA707A25B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4DF1F8E6-9FE3-4941-A0D9-9EF637340F11}"/>
              </a:ext>
            </a:extLst>
          </p:cNvPr>
          <p:cNvSpPr>
            <a:spLocks noGrp="1" noChangeArrowheads="1"/>
          </p:cNvSpPr>
          <p:nvPr>
            <p:ph type="sldNum" sz="quarter" idx="11"/>
          </p:nvPr>
        </p:nvSpPr>
        <p:spPr>
          <a:ln/>
        </p:spPr>
        <p:txBody>
          <a:bodyPr/>
          <a:lstStyle>
            <a:lvl1pPr>
              <a:defRPr/>
            </a:lvl1pPr>
          </a:lstStyle>
          <a:p>
            <a:fld id="{AA862506-D60A-4FFD-8246-A43582006093}" type="slidenum">
              <a:rPr lang="en-US" altLang="zh-CN"/>
              <a:pPr/>
              <a:t>‹#›</a:t>
            </a:fld>
            <a:endParaRPr lang="en-US" altLang="zh-CN"/>
          </a:p>
        </p:txBody>
      </p:sp>
    </p:spTree>
    <p:extLst>
      <p:ext uri="{BB962C8B-B14F-4D97-AF65-F5344CB8AC3E}">
        <p14:creationId xmlns:p14="http://schemas.microsoft.com/office/powerpoint/2010/main" val="3038607920"/>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FD93717D-3A22-45FB-BD52-DC4FDEE639B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1F9BF29E-9A07-47A0-9C24-0301EDCED82E}"/>
              </a:ext>
            </a:extLst>
          </p:cNvPr>
          <p:cNvSpPr>
            <a:spLocks noGrp="1" noChangeArrowheads="1"/>
          </p:cNvSpPr>
          <p:nvPr>
            <p:ph type="sldNum" sz="quarter" idx="11"/>
          </p:nvPr>
        </p:nvSpPr>
        <p:spPr>
          <a:ln/>
        </p:spPr>
        <p:txBody>
          <a:bodyPr/>
          <a:lstStyle>
            <a:lvl1pPr>
              <a:defRPr/>
            </a:lvl1pPr>
          </a:lstStyle>
          <a:p>
            <a:fld id="{A1E38E0F-4D41-44D9-991F-44F7A589B095}" type="slidenum">
              <a:rPr lang="en-US" altLang="zh-CN"/>
              <a:pPr/>
              <a:t>‹#›</a:t>
            </a:fld>
            <a:endParaRPr lang="en-US" altLang="zh-CN"/>
          </a:p>
        </p:txBody>
      </p:sp>
    </p:spTree>
    <p:extLst>
      <p:ext uri="{BB962C8B-B14F-4D97-AF65-F5344CB8AC3E}">
        <p14:creationId xmlns:p14="http://schemas.microsoft.com/office/powerpoint/2010/main" val="332394583"/>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74F9C26B-56AF-44AA-8403-0AC31994F8A9}"/>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3F672476-BD24-4D6D-9A88-619E5CDAAAB4}"/>
              </a:ext>
            </a:extLst>
          </p:cNvPr>
          <p:cNvSpPr>
            <a:spLocks noGrp="1" noChangeArrowheads="1"/>
          </p:cNvSpPr>
          <p:nvPr>
            <p:ph type="sldNum" sz="quarter" idx="11"/>
          </p:nvPr>
        </p:nvSpPr>
        <p:spPr>
          <a:ln/>
        </p:spPr>
        <p:txBody>
          <a:bodyPr/>
          <a:lstStyle>
            <a:lvl1pPr>
              <a:defRPr/>
            </a:lvl1pPr>
          </a:lstStyle>
          <a:p>
            <a:fld id="{10F01A8B-3947-45B2-9D73-2FA8CD49BA58}" type="slidenum">
              <a:rPr lang="en-US" altLang="zh-CN"/>
              <a:pPr/>
              <a:t>‹#›</a:t>
            </a:fld>
            <a:endParaRPr lang="en-US" altLang="zh-CN"/>
          </a:p>
        </p:txBody>
      </p:sp>
    </p:spTree>
    <p:extLst>
      <p:ext uri="{BB962C8B-B14F-4D97-AF65-F5344CB8AC3E}">
        <p14:creationId xmlns:p14="http://schemas.microsoft.com/office/powerpoint/2010/main" val="3631716532"/>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1E3C694-FB76-4F5C-91C8-A3E5BE5CF2CC}"/>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D8DB5101-DCDB-4D99-AC5E-A314FA209892}"/>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0056264F-E596-462C-AA17-9D64724166B1}"/>
              </a:ext>
            </a:extLst>
          </p:cNvPr>
          <p:cNvSpPr>
            <a:spLocks noGrp="1" noChangeArrowheads="1"/>
          </p:cNvSpPr>
          <p:nvPr>
            <p:ph type="sldNum" sz="quarter" idx="11"/>
          </p:nvPr>
        </p:nvSpPr>
        <p:spPr>
          <a:xfrm>
            <a:off x="6553200" y="6248400"/>
            <a:ext cx="1905000" cy="457200"/>
          </a:xfrm>
        </p:spPr>
        <p:txBody>
          <a:bodyPr/>
          <a:lstStyle>
            <a:lvl1pPr>
              <a:defRPr/>
            </a:lvl1pPr>
          </a:lstStyle>
          <a:p>
            <a:fld id="{59984118-BA09-410D-917D-FAD4974A2F55}" type="slidenum">
              <a:rPr lang="en-US" altLang="zh-CN"/>
              <a:pPr/>
              <a:t>‹#›</a:t>
            </a:fld>
            <a:endParaRPr lang="en-US" altLang="zh-CN"/>
          </a:p>
        </p:txBody>
      </p:sp>
    </p:spTree>
    <p:extLst>
      <p:ext uri="{BB962C8B-B14F-4D97-AF65-F5344CB8AC3E}">
        <p14:creationId xmlns:p14="http://schemas.microsoft.com/office/powerpoint/2010/main" val="1665741122"/>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3DB87D4F-0CC7-45F5-9094-D66F9927471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0B9AD6B4-6B5A-4E23-AE71-8B93D34C69A5}"/>
              </a:ext>
            </a:extLst>
          </p:cNvPr>
          <p:cNvSpPr>
            <a:spLocks noGrp="1" noChangeArrowheads="1"/>
          </p:cNvSpPr>
          <p:nvPr>
            <p:ph type="sldNum" sz="quarter" idx="11"/>
          </p:nvPr>
        </p:nvSpPr>
        <p:spPr>
          <a:ln/>
        </p:spPr>
        <p:txBody>
          <a:bodyPr/>
          <a:lstStyle>
            <a:lvl1pPr>
              <a:defRPr/>
            </a:lvl1pPr>
          </a:lstStyle>
          <a:p>
            <a:fld id="{EE5291C2-5C0F-43B4-BEFF-068F73703458}" type="slidenum">
              <a:rPr lang="en-US" altLang="zh-CN"/>
              <a:pPr/>
              <a:t>‹#›</a:t>
            </a:fld>
            <a:endParaRPr lang="en-US" altLang="zh-CN"/>
          </a:p>
        </p:txBody>
      </p:sp>
    </p:spTree>
    <p:extLst>
      <p:ext uri="{BB962C8B-B14F-4D97-AF65-F5344CB8AC3E}">
        <p14:creationId xmlns:p14="http://schemas.microsoft.com/office/powerpoint/2010/main" val="1244144943"/>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C7C3D809-0FD7-4036-9CC2-1B69638E9FA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722862BF-0EC0-4981-8211-238ADEAC67AA}"/>
              </a:ext>
            </a:extLst>
          </p:cNvPr>
          <p:cNvSpPr>
            <a:spLocks noGrp="1" noChangeArrowheads="1"/>
          </p:cNvSpPr>
          <p:nvPr>
            <p:ph type="sldNum" sz="quarter" idx="11"/>
          </p:nvPr>
        </p:nvSpPr>
        <p:spPr>
          <a:ln/>
        </p:spPr>
        <p:txBody>
          <a:bodyPr/>
          <a:lstStyle>
            <a:lvl1pPr>
              <a:defRPr/>
            </a:lvl1pPr>
          </a:lstStyle>
          <a:p>
            <a:fld id="{1A1489D8-B91C-45C7-B3CB-E5494941C4C2}" type="slidenum">
              <a:rPr lang="en-US" altLang="zh-CN"/>
              <a:pPr/>
              <a:t>‹#›</a:t>
            </a:fld>
            <a:endParaRPr lang="en-US" altLang="zh-CN"/>
          </a:p>
        </p:txBody>
      </p:sp>
    </p:spTree>
    <p:extLst>
      <p:ext uri="{BB962C8B-B14F-4D97-AF65-F5344CB8AC3E}">
        <p14:creationId xmlns:p14="http://schemas.microsoft.com/office/powerpoint/2010/main" val="3688246647"/>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2CDFC33F-76FB-4C56-9132-28D513F8733A}"/>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9CBDB26B-BB0D-4E71-98E1-B81DD65AD97B}"/>
              </a:ext>
            </a:extLst>
          </p:cNvPr>
          <p:cNvSpPr>
            <a:spLocks noGrp="1" noChangeArrowheads="1"/>
          </p:cNvSpPr>
          <p:nvPr>
            <p:ph type="sldNum" sz="quarter" idx="11"/>
          </p:nvPr>
        </p:nvSpPr>
        <p:spPr>
          <a:ln/>
        </p:spPr>
        <p:txBody>
          <a:bodyPr/>
          <a:lstStyle>
            <a:lvl1pPr>
              <a:defRPr/>
            </a:lvl1pPr>
          </a:lstStyle>
          <a:p>
            <a:fld id="{99731A9C-890B-4FBC-B787-9D8A6625A303}" type="slidenum">
              <a:rPr lang="en-US" altLang="zh-CN"/>
              <a:pPr/>
              <a:t>‹#›</a:t>
            </a:fld>
            <a:endParaRPr lang="en-US" altLang="zh-CN"/>
          </a:p>
        </p:txBody>
      </p:sp>
    </p:spTree>
    <p:extLst>
      <p:ext uri="{BB962C8B-B14F-4D97-AF65-F5344CB8AC3E}">
        <p14:creationId xmlns:p14="http://schemas.microsoft.com/office/powerpoint/2010/main" val="327605286"/>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D8394C23-951B-4EE2-8DB9-EE58629D90FF}"/>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A1758D54-74F8-4362-9266-8A442FF774F5}"/>
              </a:ext>
            </a:extLst>
          </p:cNvPr>
          <p:cNvSpPr>
            <a:spLocks noGrp="1" noChangeArrowheads="1"/>
          </p:cNvSpPr>
          <p:nvPr>
            <p:ph type="sldNum" sz="quarter" idx="11"/>
          </p:nvPr>
        </p:nvSpPr>
        <p:spPr>
          <a:ln/>
        </p:spPr>
        <p:txBody>
          <a:bodyPr/>
          <a:lstStyle>
            <a:lvl1pPr>
              <a:defRPr/>
            </a:lvl1pPr>
          </a:lstStyle>
          <a:p>
            <a:fld id="{25FBFCF3-2C1C-4091-8707-53ECB03C2F12}" type="slidenum">
              <a:rPr lang="en-US" altLang="zh-CN"/>
              <a:pPr/>
              <a:t>‹#›</a:t>
            </a:fld>
            <a:endParaRPr lang="en-US" altLang="zh-CN"/>
          </a:p>
        </p:txBody>
      </p:sp>
    </p:spTree>
    <p:extLst>
      <p:ext uri="{BB962C8B-B14F-4D97-AF65-F5344CB8AC3E}">
        <p14:creationId xmlns:p14="http://schemas.microsoft.com/office/powerpoint/2010/main" val="2719909833"/>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39E487CF-1975-4F0E-AD15-1788AA709D5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E8971DAD-CBB2-4F59-AFC3-6847AFE6B076}"/>
              </a:ext>
            </a:extLst>
          </p:cNvPr>
          <p:cNvSpPr>
            <a:spLocks noGrp="1" noChangeArrowheads="1"/>
          </p:cNvSpPr>
          <p:nvPr>
            <p:ph type="sldNum" sz="quarter" idx="11"/>
          </p:nvPr>
        </p:nvSpPr>
        <p:spPr>
          <a:ln/>
        </p:spPr>
        <p:txBody>
          <a:bodyPr/>
          <a:lstStyle>
            <a:lvl1pPr>
              <a:defRPr/>
            </a:lvl1pPr>
          </a:lstStyle>
          <a:p>
            <a:fld id="{80AFF7A3-C930-468F-9401-44C086B7B973}" type="slidenum">
              <a:rPr lang="en-US" altLang="zh-CN"/>
              <a:pPr/>
              <a:t>‹#›</a:t>
            </a:fld>
            <a:endParaRPr lang="en-US" altLang="zh-CN"/>
          </a:p>
        </p:txBody>
      </p:sp>
    </p:spTree>
    <p:extLst>
      <p:ext uri="{BB962C8B-B14F-4D97-AF65-F5344CB8AC3E}">
        <p14:creationId xmlns:p14="http://schemas.microsoft.com/office/powerpoint/2010/main" val="4160738376"/>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42CD0E7-8830-4001-8AA2-B5A563C77F33}"/>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06E7957B-BEE5-4FBE-BC4C-347354CEF9C8}"/>
              </a:ext>
            </a:extLst>
          </p:cNvPr>
          <p:cNvSpPr>
            <a:spLocks noGrp="1" noChangeArrowheads="1"/>
          </p:cNvSpPr>
          <p:nvPr>
            <p:ph type="sldNum" sz="quarter" idx="11"/>
          </p:nvPr>
        </p:nvSpPr>
        <p:spPr>
          <a:ln/>
        </p:spPr>
        <p:txBody>
          <a:bodyPr/>
          <a:lstStyle>
            <a:lvl1pPr>
              <a:defRPr/>
            </a:lvl1pPr>
          </a:lstStyle>
          <a:p>
            <a:fld id="{01D799E1-5DFD-4481-966C-E8CE47822D9B}" type="slidenum">
              <a:rPr lang="en-US" altLang="zh-CN"/>
              <a:pPr/>
              <a:t>‹#›</a:t>
            </a:fld>
            <a:endParaRPr lang="en-US" altLang="zh-CN"/>
          </a:p>
        </p:txBody>
      </p:sp>
    </p:spTree>
    <p:extLst>
      <p:ext uri="{BB962C8B-B14F-4D97-AF65-F5344CB8AC3E}">
        <p14:creationId xmlns:p14="http://schemas.microsoft.com/office/powerpoint/2010/main" val="313831859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50F499E7-8A08-4C9A-A400-05B46B409773}"/>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C808D693-A6AF-4C66-8189-F11D98D33542}"/>
              </a:ext>
            </a:extLst>
          </p:cNvPr>
          <p:cNvSpPr>
            <a:spLocks noGrp="1" noChangeArrowheads="1"/>
          </p:cNvSpPr>
          <p:nvPr>
            <p:ph type="sldNum" sz="quarter" idx="11"/>
          </p:nvPr>
        </p:nvSpPr>
        <p:spPr>
          <a:ln/>
        </p:spPr>
        <p:txBody>
          <a:bodyPr/>
          <a:lstStyle>
            <a:lvl1pPr>
              <a:defRPr/>
            </a:lvl1pPr>
          </a:lstStyle>
          <a:p>
            <a:fld id="{D3D09DD3-319E-4738-905B-A61EBBCC7D7A}" type="slidenum">
              <a:rPr lang="en-US" altLang="zh-CN"/>
              <a:pPr/>
              <a:t>‹#›</a:t>
            </a:fld>
            <a:endParaRPr lang="en-US" altLang="zh-CN"/>
          </a:p>
        </p:txBody>
      </p:sp>
    </p:spTree>
    <p:extLst>
      <p:ext uri="{BB962C8B-B14F-4D97-AF65-F5344CB8AC3E}">
        <p14:creationId xmlns:p14="http://schemas.microsoft.com/office/powerpoint/2010/main" val="2359511869"/>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8C07EEEC-87A8-44E8-86CC-5FAB518D7C3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E6BC2DC8-3E61-48E8-91DC-F2A58FA4AEB2}"/>
              </a:ext>
            </a:extLst>
          </p:cNvPr>
          <p:cNvSpPr>
            <a:spLocks noGrp="1" noChangeArrowheads="1"/>
          </p:cNvSpPr>
          <p:nvPr>
            <p:ph type="sldNum" sz="quarter" idx="11"/>
          </p:nvPr>
        </p:nvSpPr>
        <p:spPr>
          <a:ln/>
        </p:spPr>
        <p:txBody>
          <a:bodyPr/>
          <a:lstStyle>
            <a:lvl1pPr>
              <a:defRPr/>
            </a:lvl1pPr>
          </a:lstStyle>
          <a:p>
            <a:fld id="{13DF8258-1373-4F67-9574-909AE6831E49}" type="slidenum">
              <a:rPr lang="en-US" altLang="zh-CN"/>
              <a:pPr/>
              <a:t>‹#›</a:t>
            </a:fld>
            <a:endParaRPr lang="en-US" altLang="zh-CN"/>
          </a:p>
        </p:txBody>
      </p:sp>
    </p:spTree>
    <p:extLst>
      <p:ext uri="{BB962C8B-B14F-4D97-AF65-F5344CB8AC3E}">
        <p14:creationId xmlns:p14="http://schemas.microsoft.com/office/powerpoint/2010/main" val="3307880787"/>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3B159661-DD7F-4F7D-AA92-4A6DD9FC17C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C080ACB5-69CD-425E-8ED3-13D3AB802087}"/>
              </a:ext>
            </a:extLst>
          </p:cNvPr>
          <p:cNvSpPr>
            <a:spLocks noGrp="1" noChangeArrowheads="1"/>
          </p:cNvSpPr>
          <p:nvPr>
            <p:ph type="sldNum" sz="quarter" idx="11"/>
          </p:nvPr>
        </p:nvSpPr>
        <p:spPr>
          <a:ln/>
        </p:spPr>
        <p:txBody>
          <a:bodyPr/>
          <a:lstStyle>
            <a:lvl1pPr>
              <a:defRPr/>
            </a:lvl1pPr>
          </a:lstStyle>
          <a:p>
            <a:fld id="{669B3017-48EB-4802-AEDC-F7E2DE73E16C}" type="slidenum">
              <a:rPr lang="en-US" altLang="zh-CN"/>
              <a:pPr/>
              <a:t>‹#›</a:t>
            </a:fld>
            <a:endParaRPr lang="en-US" altLang="zh-CN"/>
          </a:p>
        </p:txBody>
      </p:sp>
    </p:spTree>
    <p:extLst>
      <p:ext uri="{BB962C8B-B14F-4D97-AF65-F5344CB8AC3E}">
        <p14:creationId xmlns:p14="http://schemas.microsoft.com/office/powerpoint/2010/main" val="683588997"/>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D0AACF7B-EDA1-4910-8887-F8E0BDC612E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C6617622-CB04-41CA-8682-DB12D3A7D2E8}"/>
              </a:ext>
            </a:extLst>
          </p:cNvPr>
          <p:cNvSpPr>
            <a:spLocks noGrp="1" noChangeArrowheads="1"/>
          </p:cNvSpPr>
          <p:nvPr>
            <p:ph type="sldNum" sz="quarter" idx="11"/>
          </p:nvPr>
        </p:nvSpPr>
        <p:spPr>
          <a:ln/>
        </p:spPr>
        <p:txBody>
          <a:bodyPr/>
          <a:lstStyle>
            <a:lvl1pPr>
              <a:defRPr/>
            </a:lvl1pPr>
          </a:lstStyle>
          <a:p>
            <a:fld id="{094D9ABC-D270-4FB6-B90E-08DEC6CDE7E5}" type="slidenum">
              <a:rPr lang="en-US" altLang="zh-CN"/>
              <a:pPr/>
              <a:t>‹#›</a:t>
            </a:fld>
            <a:endParaRPr lang="en-US" altLang="zh-CN"/>
          </a:p>
        </p:txBody>
      </p:sp>
    </p:spTree>
    <p:extLst>
      <p:ext uri="{BB962C8B-B14F-4D97-AF65-F5344CB8AC3E}">
        <p14:creationId xmlns:p14="http://schemas.microsoft.com/office/powerpoint/2010/main" val="262097114"/>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575A0FDF-C1EE-4A9B-BE5C-408D9E5B851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F9B37F38-808E-4EA3-B99B-5CAED3AD628C}"/>
              </a:ext>
            </a:extLst>
          </p:cNvPr>
          <p:cNvSpPr>
            <a:spLocks noGrp="1" noChangeArrowheads="1"/>
          </p:cNvSpPr>
          <p:nvPr>
            <p:ph type="sldNum" sz="quarter" idx="11"/>
          </p:nvPr>
        </p:nvSpPr>
        <p:spPr>
          <a:ln/>
        </p:spPr>
        <p:txBody>
          <a:bodyPr/>
          <a:lstStyle>
            <a:lvl1pPr>
              <a:defRPr/>
            </a:lvl1pPr>
          </a:lstStyle>
          <a:p>
            <a:fld id="{1CCFE5DC-9609-4DB7-8C69-948010F8660D}" type="slidenum">
              <a:rPr lang="en-US" altLang="zh-CN"/>
              <a:pPr/>
              <a:t>‹#›</a:t>
            </a:fld>
            <a:endParaRPr lang="en-US" altLang="zh-CN"/>
          </a:p>
        </p:txBody>
      </p:sp>
    </p:spTree>
    <p:extLst>
      <p:ext uri="{BB962C8B-B14F-4D97-AF65-F5344CB8AC3E}">
        <p14:creationId xmlns:p14="http://schemas.microsoft.com/office/powerpoint/2010/main" val="4178187838"/>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22878057-0310-44C4-A81C-7882F3389DCA}"/>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A70BB34E-B1CE-483C-83B7-52E16FACF2F3}"/>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CD99383F-7CFC-42AF-AA34-08D7889DEE7A}"/>
              </a:ext>
            </a:extLst>
          </p:cNvPr>
          <p:cNvSpPr>
            <a:spLocks noGrp="1" noChangeArrowheads="1"/>
          </p:cNvSpPr>
          <p:nvPr>
            <p:ph type="sldNum" sz="quarter" idx="11"/>
          </p:nvPr>
        </p:nvSpPr>
        <p:spPr>
          <a:xfrm>
            <a:off x="6553200" y="6248400"/>
            <a:ext cx="1905000" cy="457200"/>
          </a:xfrm>
        </p:spPr>
        <p:txBody>
          <a:bodyPr/>
          <a:lstStyle>
            <a:lvl1pPr>
              <a:defRPr/>
            </a:lvl1pPr>
          </a:lstStyle>
          <a:p>
            <a:fld id="{7E36D537-E7E3-4497-AA75-6BE1B2E367B1}" type="slidenum">
              <a:rPr lang="en-US" altLang="zh-CN"/>
              <a:pPr/>
              <a:t>‹#›</a:t>
            </a:fld>
            <a:endParaRPr lang="en-US" altLang="zh-CN"/>
          </a:p>
        </p:txBody>
      </p:sp>
    </p:spTree>
    <p:extLst>
      <p:ext uri="{BB962C8B-B14F-4D97-AF65-F5344CB8AC3E}">
        <p14:creationId xmlns:p14="http://schemas.microsoft.com/office/powerpoint/2010/main" val="1568037060"/>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5FE84BC0-38D7-4071-BDF9-FD2551862F8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E510BA8E-E735-46C3-B97B-13236A7ED36A}"/>
              </a:ext>
            </a:extLst>
          </p:cNvPr>
          <p:cNvSpPr>
            <a:spLocks noGrp="1" noChangeArrowheads="1"/>
          </p:cNvSpPr>
          <p:nvPr>
            <p:ph type="sldNum" sz="quarter" idx="11"/>
          </p:nvPr>
        </p:nvSpPr>
        <p:spPr>
          <a:ln/>
        </p:spPr>
        <p:txBody>
          <a:bodyPr/>
          <a:lstStyle>
            <a:lvl1pPr>
              <a:defRPr/>
            </a:lvl1pPr>
          </a:lstStyle>
          <a:p>
            <a:fld id="{B77775F0-B320-40D7-B518-80536CCFFBA9}" type="slidenum">
              <a:rPr lang="en-US" altLang="zh-CN"/>
              <a:pPr/>
              <a:t>‹#›</a:t>
            </a:fld>
            <a:endParaRPr lang="en-US" altLang="zh-CN"/>
          </a:p>
        </p:txBody>
      </p:sp>
    </p:spTree>
    <p:extLst>
      <p:ext uri="{BB962C8B-B14F-4D97-AF65-F5344CB8AC3E}">
        <p14:creationId xmlns:p14="http://schemas.microsoft.com/office/powerpoint/2010/main" val="1979068581"/>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5D15D17E-B657-4F91-96A5-077B8D81C5B9}"/>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23A7E6AA-AD8B-4FA5-B570-7378C33C98A4}"/>
              </a:ext>
            </a:extLst>
          </p:cNvPr>
          <p:cNvSpPr>
            <a:spLocks noGrp="1" noChangeArrowheads="1"/>
          </p:cNvSpPr>
          <p:nvPr>
            <p:ph type="sldNum" sz="quarter" idx="11"/>
          </p:nvPr>
        </p:nvSpPr>
        <p:spPr>
          <a:ln/>
        </p:spPr>
        <p:txBody>
          <a:bodyPr/>
          <a:lstStyle>
            <a:lvl1pPr>
              <a:defRPr/>
            </a:lvl1pPr>
          </a:lstStyle>
          <a:p>
            <a:fld id="{BE64AAE5-7040-4AD1-8FA2-E8BED300F44E}" type="slidenum">
              <a:rPr lang="en-US" altLang="zh-CN"/>
              <a:pPr/>
              <a:t>‹#›</a:t>
            </a:fld>
            <a:endParaRPr lang="en-US" altLang="zh-CN"/>
          </a:p>
        </p:txBody>
      </p:sp>
    </p:spTree>
    <p:extLst>
      <p:ext uri="{BB962C8B-B14F-4D97-AF65-F5344CB8AC3E}">
        <p14:creationId xmlns:p14="http://schemas.microsoft.com/office/powerpoint/2010/main" val="2171754440"/>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D9377EA0-BA85-49F0-B801-B786CC268751}"/>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2AAA1094-76B3-40BC-A291-599818D062AD}"/>
              </a:ext>
            </a:extLst>
          </p:cNvPr>
          <p:cNvSpPr>
            <a:spLocks noGrp="1" noChangeArrowheads="1"/>
          </p:cNvSpPr>
          <p:nvPr>
            <p:ph type="sldNum" sz="quarter" idx="11"/>
          </p:nvPr>
        </p:nvSpPr>
        <p:spPr>
          <a:ln/>
        </p:spPr>
        <p:txBody>
          <a:bodyPr/>
          <a:lstStyle>
            <a:lvl1pPr>
              <a:defRPr/>
            </a:lvl1pPr>
          </a:lstStyle>
          <a:p>
            <a:fld id="{D5F70E04-BF8D-4F59-A3E2-91DF520A99FF}" type="slidenum">
              <a:rPr lang="en-US" altLang="zh-CN"/>
              <a:pPr/>
              <a:t>‹#›</a:t>
            </a:fld>
            <a:endParaRPr lang="en-US" altLang="zh-CN"/>
          </a:p>
        </p:txBody>
      </p:sp>
    </p:spTree>
    <p:extLst>
      <p:ext uri="{BB962C8B-B14F-4D97-AF65-F5344CB8AC3E}">
        <p14:creationId xmlns:p14="http://schemas.microsoft.com/office/powerpoint/2010/main" val="470723707"/>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D9F97AD2-A59C-4BD5-B8C0-0C630EBA00A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800EE714-7EFB-4454-8DF5-810037F5AECA}"/>
              </a:ext>
            </a:extLst>
          </p:cNvPr>
          <p:cNvSpPr>
            <a:spLocks noGrp="1" noChangeArrowheads="1"/>
          </p:cNvSpPr>
          <p:nvPr>
            <p:ph type="sldNum" sz="quarter" idx="11"/>
          </p:nvPr>
        </p:nvSpPr>
        <p:spPr>
          <a:ln/>
        </p:spPr>
        <p:txBody>
          <a:bodyPr/>
          <a:lstStyle>
            <a:lvl1pPr>
              <a:defRPr/>
            </a:lvl1pPr>
          </a:lstStyle>
          <a:p>
            <a:fld id="{209E92A3-96B2-4CBD-9564-003AEEA535B0}" type="slidenum">
              <a:rPr lang="en-US" altLang="zh-CN"/>
              <a:pPr/>
              <a:t>‹#›</a:t>
            </a:fld>
            <a:endParaRPr lang="en-US" altLang="zh-CN"/>
          </a:p>
        </p:txBody>
      </p:sp>
    </p:spTree>
    <p:extLst>
      <p:ext uri="{BB962C8B-B14F-4D97-AF65-F5344CB8AC3E}">
        <p14:creationId xmlns:p14="http://schemas.microsoft.com/office/powerpoint/2010/main" val="1206428150"/>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16B5AD5F-ECFA-44B5-8BC1-7ADBE1AC8E1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3DE908AC-E7EE-4153-A7E5-427CE84454AE}"/>
              </a:ext>
            </a:extLst>
          </p:cNvPr>
          <p:cNvSpPr>
            <a:spLocks noGrp="1" noChangeArrowheads="1"/>
          </p:cNvSpPr>
          <p:nvPr>
            <p:ph type="sldNum" sz="quarter" idx="11"/>
          </p:nvPr>
        </p:nvSpPr>
        <p:spPr>
          <a:ln/>
        </p:spPr>
        <p:txBody>
          <a:bodyPr/>
          <a:lstStyle>
            <a:lvl1pPr>
              <a:defRPr/>
            </a:lvl1pPr>
          </a:lstStyle>
          <a:p>
            <a:fld id="{1F153E2A-0BCB-4D10-B726-63E916E4C083}" type="slidenum">
              <a:rPr lang="en-US" altLang="zh-CN"/>
              <a:pPr/>
              <a:t>‹#›</a:t>
            </a:fld>
            <a:endParaRPr lang="en-US" altLang="zh-CN"/>
          </a:p>
        </p:txBody>
      </p:sp>
    </p:spTree>
    <p:extLst>
      <p:ext uri="{BB962C8B-B14F-4D97-AF65-F5344CB8AC3E}">
        <p14:creationId xmlns:p14="http://schemas.microsoft.com/office/powerpoint/2010/main" val="369622925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F9EA6B14-F0C5-44A5-9AFA-C6382C206281}"/>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B7C16736-538C-424F-B1D3-9B692D39C3A6}"/>
              </a:ext>
            </a:extLst>
          </p:cNvPr>
          <p:cNvSpPr>
            <a:spLocks noGrp="1" noChangeArrowheads="1"/>
          </p:cNvSpPr>
          <p:nvPr>
            <p:ph type="sldNum" sz="quarter" idx="11"/>
          </p:nvPr>
        </p:nvSpPr>
        <p:spPr>
          <a:ln/>
        </p:spPr>
        <p:txBody>
          <a:bodyPr/>
          <a:lstStyle>
            <a:lvl1pPr>
              <a:defRPr/>
            </a:lvl1pPr>
          </a:lstStyle>
          <a:p>
            <a:fld id="{4BADB313-58CA-40CB-93C1-FDD490E6C1B6}" type="slidenum">
              <a:rPr lang="en-US" altLang="zh-CN"/>
              <a:pPr/>
              <a:t>‹#›</a:t>
            </a:fld>
            <a:endParaRPr lang="en-US" altLang="zh-CN"/>
          </a:p>
        </p:txBody>
      </p:sp>
    </p:spTree>
    <p:extLst>
      <p:ext uri="{BB962C8B-B14F-4D97-AF65-F5344CB8AC3E}">
        <p14:creationId xmlns:p14="http://schemas.microsoft.com/office/powerpoint/2010/main" val="3951555503"/>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0773A97-020A-4F3D-80F7-68085B84E9D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84BC9988-4C90-4DEE-BF4D-2AE5CB875D71}"/>
              </a:ext>
            </a:extLst>
          </p:cNvPr>
          <p:cNvSpPr>
            <a:spLocks noGrp="1" noChangeArrowheads="1"/>
          </p:cNvSpPr>
          <p:nvPr>
            <p:ph type="sldNum" sz="quarter" idx="11"/>
          </p:nvPr>
        </p:nvSpPr>
        <p:spPr>
          <a:ln/>
        </p:spPr>
        <p:txBody>
          <a:bodyPr/>
          <a:lstStyle>
            <a:lvl1pPr>
              <a:defRPr/>
            </a:lvl1pPr>
          </a:lstStyle>
          <a:p>
            <a:fld id="{D12B7C22-95A5-45C4-B550-4DB3B5D56E15}" type="slidenum">
              <a:rPr lang="en-US" altLang="zh-CN"/>
              <a:pPr/>
              <a:t>‹#›</a:t>
            </a:fld>
            <a:endParaRPr lang="en-US" altLang="zh-CN"/>
          </a:p>
        </p:txBody>
      </p:sp>
    </p:spTree>
    <p:extLst>
      <p:ext uri="{BB962C8B-B14F-4D97-AF65-F5344CB8AC3E}">
        <p14:creationId xmlns:p14="http://schemas.microsoft.com/office/powerpoint/2010/main" val="464742079"/>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99877A74-E26E-4A28-A769-87CA67006FC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4964EAAB-09E5-4D2B-8DFD-F36E3AADC778}"/>
              </a:ext>
            </a:extLst>
          </p:cNvPr>
          <p:cNvSpPr>
            <a:spLocks noGrp="1" noChangeArrowheads="1"/>
          </p:cNvSpPr>
          <p:nvPr>
            <p:ph type="sldNum" sz="quarter" idx="11"/>
          </p:nvPr>
        </p:nvSpPr>
        <p:spPr>
          <a:ln/>
        </p:spPr>
        <p:txBody>
          <a:bodyPr/>
          <a:lstStyle>
            <a:lvl1pPr>
              <a:defRPr/>
            </a:lvl1pPr>
          </a:lstStyle>
          <a:p>
            <a:fld id="{88FD9ACB-39C3-48B0-90CD-47CC1972717B}" type="slidenum">
              <a:rPr lang="en-US" altLang="zh-CN"/>
              <a:pPr/>
              <a:t>‹#›</a:t>
            </a:fld>
            <a:endParaRPr lang="en-US" altLang="zh-CN"/>
          </a:p>
        </p:txBody>
      </p:sp>
    </p:spTree>
    <p:extLst>
      <p:ext uri="{BB962C8B-B14F-4D97-AF65-F5344CB8AC3E}">
        <p14:creationId xmlns:p14="http://schemas.microsoft.com/office/powerpoint/2010/main" val="72840843"/>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F7246987-FEFE-4AAA-AAA9-94E8938A4AF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D4A44DB4-8CE7-497A-9627-28AFA5F6A540}"/>
              </a:ext>
            </a:extLst>
          </p:cNvPr>
          <p:cNvSpPr>
            <a:spLocks noGrp="1" noChangeArrowheads="1"/>
          </p:cNvSpPr>
          <p:nvPr>
            <p:ph type="sldNum" sz="quarter" idx="11"/>
          </p:nvPr>
        </p:nvSpPr>
        <p:spPr>
          <a:ln/>
        </p:spPr>
        <p:txBody>
          <a:bodyPr/>
          <a:lstStyle>
            <a:lvl1pPr>
              <a:defRPr/>
            </a:lvl1pPr>
          </a:lstStyle>
          <a:p>
            <a:fld id="{7925AB90-6C93-4644-AFC6-A8796FC6BA8D}" type="slidenum">
              <a:rPr lang="en-US" altLang="zh-CN"/>
              <a:pPr/>
              <a:t>‹#›</a:t>
            </a:fld>
            <a:endParaRPr lang="en-US" altLang="zh-CN"/>
          </a:p>
        </p:txBody>
      </p:sp>
    </p:spTree>
    <p:extLst>
      <p:ext uri="{BB962C8B-B14F-4D97-AF65-F5344CB8AC3E}">
        <p14:creationId xmlns:p14="http://schemas.microsoft.com/office/powerpoint/2010/main" val="2408216384"/>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6521FE17-4D74-4919-914F-DB7D7939ECF3}"/>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18F471E4-715B-403E-AFA8-F72D7F38A010}"/>
              </a:ext>
            </a:extLst>
          </p:cNvPr>
          <p:cNvSpPr>
            <a:spLocks noGrp="1" noChangeArrowheads="1"/>
          </p:cNvSpPr>
          <p:nvPr>
            <p:ph type="sldNum" sz="quarter" idx="11"/>
          </p:nvPr>
        </p:nvSpPr>
        <p:spPr>
          <a:ln/>
        </p:spPr>
        <p:txBody>
          <a:bodyPr/>
          <a:lstStyle>
            <a:lvl1pPr>
              <a:defRPr/>
            </a:lvl1pPr>
          </a:lstStyle>
          <a:p>
            <a:fld id="{7992457C-CE2B-4B2A-AC4B-7C458053DF5A}" type="slidenum">
              <a:rPr lang="en-US" altLang="zh-CN"/>
              <a:pPr/>
              <a:t>‹#›</a:t>
            </a:fld>
            <a:endParaRPr lang="en-US" altLang="zh-CN"/>
          </a:p>
        </p:txBody>
      </p:sp>
    </p:spTree>
    <p:extLst>
      <p:ext uri="{BB962C8B-B14F-4D97-AF65-F5344CB8AC3E}">
        <p14:creationId xmlns:p14="http://schemas.microsoft.com/office/powerpoint/2010/main" val="1000032256"/>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E31069DE-A6D9-421A-BFDC-B034C3C5C21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D17CD475-BF6A-4067-A6A5-33C481962168}"/>
              </a:ext>
            </a:extLst>
          </p:cNvPr>
          <p:cNvSpPr>
            <a:spLocks noGrp="1" noChangeArrowheads="1"/>
          </p:cNvSpPr>
          <p:nvPr>
            <p:ph type="sldNum" sz="quarter" idx="11"/>
          </p:nvPr>
        </p:nvSpPr>
        <p:spPr>
          <a:ln/>
        </p:spPr>
        <p:txBody>
          <a:bodyPr/>
          <a:lstStyle>
            <a:lvl1pPr>
              <a:defRPr/>
            </a:lvl1pPr>
          </a:lstStyle>
          <a:p>
            <a:fld id="{56A0AE43-D2E9-464A-A6B6-131156706764}" type="slidenum">
              <a:rPr lang="en-US" altLang="zh-CN"/>
              <a:pPr/>
              <a:t>‹#›</a:t>
            </a:fld>
            <a:endParaRPr lang="en-US" altLang="zh-CN"/>
          </a:p>
        </p:txBody>
      </p:sp>
    </p:spTree>
    <p:extLst>
      <p:ext uri="{BB962C8B-B14F-4D97-AF65-F5344CB8AC3E}">
        <p14:creationId xmlns:p14="http://schemas.microsoft.com/office/powerpoint/2010/main" val="1909861264"/>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A400F987-7EC2-45E5-AEFA-E66067BB49CF}"/>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3C25B97D-5E67-4519-A8AD-DF3C5E421023}"/>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759D046B-0D83-4FF3-BFC2-6D030EC87FE0}"/>
              </a:ext>
            </a:extLst>
          </p:cNvPr>
          <p:cNvSpPr>
            <a:spLocks noGrp="1" noChangeArrowheads="1"/>
          </p:cNvSpPr>
          <p:nvPr>
            <p:ph type="sldNum" sz="quarter" idx="11"/>
          </p:nvPr>
        </p:nvSpPr>
        <p:spPr>
          <a:xfrm>
            <a:off x="6553200" y="6248400"/>
            <a:ext cx="1905000" cy="457200"/>
          </a:xfrm>
        </p:spPr>
        <p:txBody>
          <a:bodyPr/>
          <a:lstStyle>
            <a:lvl1pPr>
              <a:defRPr/>
            </a:lvl1pPr>
          </a:lstStyle>
          <a:p>
            <a:fld id="{FED3B244-57C1-4A69-96F9-020C28E0754B}" type="slidenum">
              <a:rPr lang="en-US" altLang="zh-CN"/>
              <a:pPr/>
              <a:t>‹#›</a:t>
            </a:fld>
            <a:endParaRPr lang="en-US" altLang="zh-CN"/>
          </a:p>
        </p:txBody>
      </p:sp>
    </p:spTree>
    <p:extLst>
      <p:ext uri="{BB962C8B-B14F-4D97-AF65-F5344CB8AC3E}">
        <p14:creationId xmlns:p14="http://schemas.microsoft.com/office/powerpoint/2010/main" val="2364188465"/>
      </p:ext>
    </p:extLst>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36F69F81-81E0-46E5-BD93-C1EBBB3B000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C64B724D-12EE-47B5-9F26-6A8E06A98E21}"/>
              </a:ext>
            </a:extLst>
          </p:cNvPr>
          <p:cNvSpPr>
            <a:spLocks noGrp="1" noChangeArrowheads="1"/>
          </p:cNvSpPr>
          <p:nvPr>
            <p:ph type="sldNum" sz="quarter" idx="11"/>
          </p:nvPr>
        </p:nvSpPr>
        <p:spPr>
          <a:ln/>
        </p:spPr>
        <p:txBody>
          <a:bodyPr/>
          <a:lstStyle>
            <a:lvl1pPr>
              <a:defRPr/>
            </a:lvl1pPr>
          </a:lstStyle>
          <a:p>
            <a:fld id="{0EBC0975-BB7B-438F-9449-67F4A14C04CE}" type="slidenum">
              <a:rPr lang="en-US" altLang="zh-CN"/>
              <a:pPr/>
              <a:t>‹#›</a:t>
            </a:fld>
            <a:endParaRPr lang="en-US" altLang="zh-CN"/>
          </a:p>
        </p:txBody>
      </p:sp>
    </p:spTree>
    <p:extLst>
      <p:ext uri="{BB962C8B-B14F-4D97-AF65-F5344CB8AC3E}">
        <p14:creationId xmlns:p14="http://schemas.microsoft.com/office/powerpoint/2010/main" val="4237867562"/>
      </p:ext>
    </p:extLst>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8372D931-0C9F-4A87-B3B2-554C16AACD5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44274F6F-3193-4470-9A16-CADFD4A7DF46}"/>
              </a:ext>
            </a:extLst>
          </p:cNvPr>
          <p:cNvSpPr>
            <a:spLocks noGrp="1" noChangeArrowheads="1"/>
          </p:cNvSpPr>
          <p:nvPr>
            <p:ph type="sldNum" sz="quarter" idx="11"/>
          </p:nvPr>
        </p:nvSpPr>
        <p:spPr>
          <a:ln/>
        </p:spPr>
        <p:txBody>
          <a:bodyPr/>
          <a:lstStyle>
            <a:lvl1pPr>
              <a:defRPr/>
            </a:lvl1pPr>
          </a:lstStyle>
          <a:p>
            <a:fld id="{DA9D13AE-27D1-4691-A897-92FF32BF0558}" type="slidenum">
              <a:rPr lang="en-US" altLang="zh-CN"/>
              <a:pPr/>
              <a:t>‹#›</a:t>
            </a:fld>
            <a:endParaRPr lang="en-US" altLang="zh-CN"/>
          </a:p>
        </p:txBody>
      </p:sp>
    </p:spTree>
    <p:extLst>
      <p:ext uri="{BB962C8B-B14F-4D97-AF65-F5344CB8AC3E}">
        <p14:creationId xmlns:p14="http://schemas.microsoft.com/office/powerpoint/2010/main" val="1574267068"/>
      </p:ext>
    </p:extLst>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0F7A2D17-058B-47A0-B484-FEC1990C94A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5F540519-170D-4A9A-9257-0B2E7910ED27}"/>
              </a:ext>
            </a:extLst>
          </p:cNvPr>
          <p:cNvSpPr>
            <a:spLocks noGrp="1" noChangeArrowheads="1"/>
          </p:cNvSpPr>
          <p:nvPr>
            <p:ph type="sldNum" sz="quarter" idx="11"/>
          </p:nvPr>
        </p:nvSpPr>
        <p:spPr>
          <a:ln/>
        </p:spPr>
        <p:txBody>
          <a:bodyPr/>
          <a:lstStyle>
            <a:lvl1pPr>
              <a:defRPr/>
            </a:lvl1pPr>
          </a:lstStyle>
          <a:p>
            <a:fld id="{5C13F316-0714-46C0-BC99-381D5D55AC96}" type="slidenum">
              <a:rPr lang="en-US" altLang="zh-CN"/>
              <a:pPr/>
              <a:t>‹#›</a:t>
            </a:fld>
            <a:endParaRPr lang="en-US" altLang="zh-CN"/>
          </a:p>
        </p:txBody>
      </p:sp>
    </p:spTree>
    <p:extLst>
      <p:ext uri="{BB962C8B-B14F-4D97-AF65-F5344CB8AC3E}">
        <p14:creationId xmlns:p14="http://schemas.microsoft.com/office/powerpoint/2010/main" val="1988810249"/>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B08F752E-801E-4276-8F99-66373BB1FCCF}"/>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38B9A89D-FC08-4A05-A581-A16CFA980703}"/>
              </a:ext>
            </a:extLst>
          </p:cNvPr>
          <p:cNvSpPr>
            <a:spLocks noGrp="1" noChangeArrowheads="1"/>
          </p:cNvSpPr>
          <p:nvPr>
            <p:ph type="sldNum" sz="quarter" idx="11"/>
          </p:nvPr>
        </p:nvSpPr>
        <p:spPr>
          <a:ln/>
        </p:spPr>
        <p:txBody>
          <a:bodyPr/>
          <a:lstStyle>
            <a:lvl1pPr>
              <a:defRPr/>
            </a:lvl1pPr>
          </a:lstStyle>
          <a:p>
            <a:fld id="{C43AE9B4-CF42-4440-8AB5-281810DCBF0C}" type="slidenum">
              <a:rPr lang="en-US" altLang="zh-CN"/>
              <a:pPr/>
              <a:t>‹#›</a:t>
            </a:fld>
            <a:endParaRPr lang="en-US" altLang="zh-CN"/>
          </a:p>
        </p:txBody>
      </p:sp>
    </p:spTree>
    <p:extLst>
      <p:ext uri="{BB962C8B-B14F-4D97-AF65-F5344CB8AC3E}">
        <p14:creationId xmlns:p14="http://schemas.microsoft.com/office/powerpoint/2010/main" val="378430116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7D4CB1A7-0A87-4AC9-AE36-2A87772EF86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88AC4B2E-2F0E-4B1F-9FAF-E853D3C7AC81}"/>
              </a:ext>
            </a:extLst>
          </p:cNvPr>
          <p:cNvSpPr>
            <a:spLocks noGrp="1" noChangeArrowheads="1"/>
          </p:cNvSpPr>
          <p:nvPr>
            <p:ph type="sldNum" sz="quarter" idx="11"/>
          </p:nvPr>
        </p:nvSpPr>
        <p:spPr>
          <a:ln/>
        </p:spPr>
        <p:txBody>
          <a:bodyPr/>
          <a:lstStyle>
            <a:lvl1pPr>
              <a:defRPr/>
            </a:lvl1pPr>
          </a:lstStyle>
          <a:p>
            <a:fld id="{AF506F9E-E0DD-4CA2-9F5D-F26C5361F45C}" type="slidenum">
              <a:rPr lang="en-US" altLang="zh-CN"/>
              <a:pPr/>
              <a:t>‹#›</a:t>
            </a:fld>
            <a:endParaRPr lang="en-US" altLang="zh-CN"/>
          </a:p>
        </p:txBody>
      </p:sp>
    </p:spTree>
    <p:extLst>
      <p:ext uri="{BB962C8B-B14F-4D97-AF65-F5344CB8AC3E}">
        <p14:creationId xmlns:p14="http://schemas.microsoft.com/office/powerpoint/2010/main" val="3347229427"/>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7B69CAE1-AEAC-44F9-B6B5-9726EB348021}"/>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D1B9905E-365A-4352-A92B-D0ADF3745BA8}"/>
              </a:ext>
            </a:extLst>
          </p:cNvPr>
          <p:cNvSpPr>
            <a:spLocks noGrp="1" noChangeArrowheads="1"/>
          </p:cNvSpPr>
          <p:nvPr>
            <p:ph type="sldNum" sz="quarter" idx="11"/>
          </p:nvPr>
        </p:nvSpPr>
        <p:spPr>
          <a:ln/>
        </p:spPr>
        <p:txBody>
          <a:bodyPr/>
          <a:lstStyle>
            <a:lvl1pPr>
              <a:defRPr/>
            </a:lvl1pPr>
          </a:lstStyle>
          <a:p>
            <a:fld id="{9A453C28-3596-4F82-9ACD-FB295D49DBE2}" type="slidenum">
              <a:rPr lang="en-US" altLang="zh-CN"/>
              <a:pPr/>
              <a:t>‹#›</a:t>
            </a:fld>
            <a:endParaRPr lang="en-US" altLang="zh-CN"/>
          </a:p>
        </p:txBody>
      </p:sp>
    </p:spTree>
    <p:extLst>
      <p:ext uri="{BB962C8B-B14F-4D97-AF65-F5344CB8AC3E}">
        <p14:creationId xmlns:p14="http://schemas.microsoft.com/office/powerpoint/2010/main" val="3264103157"/>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C5DE4B8-E691-4389-B9B3-46DFF3DA261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3C19D256-F605-44BE-943B-5867E5C63776}"/>
              </a:ext>
            </a:extLst>
          </p:cNvPr>
          <p:cNvSpPr>
            <a:spLocks noGrp="1" noChangeArrowheads="1"/>
          </p:cNvSpPr>
          <p:nvPr>
            <p:ph type="sldNum" sz="quarter" idx="11"/>
          </p:nvPr>
        </p:nvSpPr>
        <p:spPr>
          <a:ln/>
        </p:spPr>
        <p:txBody>
          <a:bodyPr/>
          <a:lstStyle>
            <a:lvl1pPr>
              <a:defRPr/>
            </a:lvl1pPr>
          </a:lstStyle>
          <a:p>
            <a:fld id="{3D1F0744-C632-4E91-BA51-83F4885372D0}" type="slidenum">
              <a:rPr lang="en-US" altLang="zh-CN"/>
              <a:pPr/>
              <a:t>‹#›</a:t>
            </a:fld>
            <a:endParaRPr lang="en-US" altLang="zh-CN"/>
          </a:p>
        </p:txBody>
      </p:sp>
    </p:spTree>
    <p:extLst>
      <p:ext uri="{BB962C8B-B14F-4D97-AF65-F5344CB8AC3E}">
        <p14:creationId xmlns:p14="http://schemas.microsoft.com/office/powerpoint/2010/main" val="2975755382"/>
      </p:ext>
    </p:extLst>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50202FF0-1F5E-46A9-B76C-3868541EA73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BCA02C22-4F77-4369-B5F5-CE7421809BDE}"/>
              </a:ext>
            </a:extLst>
          </p:cNvPr>
          <p:cNvSpPr>
            <a:spLocks noGrp="1" noChangeArrowheads="1"/>
          </p:cNvSpPr>
          <p:nvPr>
            <p:ph type="sldNum" sz="quarter" idx="11"/>
          </p:nvPr>
        </p:nvSpPr>
        <p:spPr>
          <a:ln/>
        </p:spPr>
        <p:txBody>
          <a:bodyPr/>
          <a:lstStyle>
            <a:lvl1pPr>
              <a:defRPr/>
            </a:lvl1pPr>
          </a:lstStyle>
          <a:p>
            <a:fld id="{EBFDD178-23EE-4953-B55F-09308FC7373B}" type="slidenum">
              <a:rPr lang="en-US" altLang="zh-CN"/>
              <a:pPr/>
              <a:t>‹#›</a:t>
            </a:fld>
            <a:endParaRPr lang="en-US" altLang="zh-CN"/>
          </a:p>
        </p:txBody>
      </p:sp>
    </p:spTree>
    <p:extLst>
      <p:ext uri="{BB962C8B-B14F-4D97-AF65-F5344CB8AC3E}">
        <p14:creationId xmlns:p14="http://schemas.microsoft.com/office/powerpoint/2010/main" val="1767173688"/>
      </p:ext>
    </p:extLst>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223A9CAA-FC25-4C59-B693-BE9CD301276B}"/>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B0BA78EE-F409-4089-9302-BCD1A4B68C47}"/>
              </a:ext>
            </a:extLst>
          </p:cNvPr>
          <p:cNvSpPr>
            <a:spLocks noGrp="1" noChangeArrowheads="1"/>
          </p:cNvSpPr>
          <p:nvPr>
            <p:ph type="sldNum" sz="quarter" idx="11"/>
          </p:nvPr>
        </p:nvSpPr>
        <p:spPr>
          <a:ln/>
        </p:spPr>
        <p:txBody>
          <a:bodyPr/>
          <a:lstStyle>
            <a:lvl1pPr>
              <a:defRPr/>
            </a:lvl1pPr>
          </a:lstStyle>
          <a:p>
            <a:fld id="{4682E4C4-CB4B-4B6B-8935-9633A165F0DB}" type="slidenum">
              <a:rPr lang="en-US" altLang="zh-CN"/>
              <a:pPr/>
              <a:t>‹#›</a:t>
            </a:fld>
            <a:endParaRPr lang="en-US" altLang="zh-CN"/>
          </a:p>
        </p:txBody>
      </p:sp>
    </p:spTree>
    <p:extLst>
      <p:ext uri="{BB962C8B-B14F-4D97-AF65-F5344CB8AC3E}">
        <p14:creationId xmlns:p14="http://schemas.microsoft.com/office/powerpoint/2010/main" val="3165027900"/>
      </p:ext>
    </p:extLst>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1B65AC50-AE38-4328-A935-E69E9EFF077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567FB445-0BA8-40AD-A955-6250EBED06C0}"/>
              </a:ext>
            </a:extLst>
          </p:cNvPr>
          <p:cNvSpPr>
            <a:spLocks noGrp="1" noChangeArrowheads="1"/>
          </p:cNvSpPr>
          <p:nvPr>
            <p:ph type="sldNum" sz="quarter" idx="11"/>
          </p:nvPr>
        </p:nvSpPr>
        <p:spPr>
          <a:ln/>
        </p:spPr>
        <p:txBody>
          <a:bodyPr/>
          <a:lstStyle>
            <a:lvl1pPr>
              <a:defRPr/>
            </a:lvl1pPr>
          </a:lstStyle>
          <a:p>
            <a:fld id="{9FB520F3-6AEE-4046-B91C-AB7AD0D44318}" type="slidenum">
              <a:rPr lang="en-US" altLang="zh-CN"/>
              <a:pPr/>
              <a:t>‹#›</a:t>
            </a:fld>
            <a:endParaRPr lang="en-US" altLang="zh-CN"/>
          </a:p>
        </p:txBody>
      </p:sp>
    </p:spTree>
    <p:extLst>
      <p:ext uri="{BB962C8B-B14F-4D97-AF65-F5344CB8AC3E}">
        <p14:creationId xmlns:p14="http://schemas.microsoft.com/office/powerpoint/2010/main" val="3204827621"/>
      </p:ext>
    </p:extLst>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422770B2-11E0-49E9-9BD2-5C125480A0F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3E0188EA-6686-43BA-99A0-6CD30287934E}"/>
              </a:ext>
            </a:extLst>
          </p:cNvPr>
          <p:cNvSpPr>
            <a:spLocks noGrp="1" noChangeArrowheads="1"/>
          </p:cNvSpPr>
          <p:nvPr>
            <p:ph type="sldNum" sz="quarter" idx="11"/>
          </p:nvPr>
        </p:nvSpPr>
        <p:spPr>
          <a:ln/>
        </p:spPr>
        <p:txBody>
          <a:bodyPr/>
          <a:lstStyle>
            <a:lvl1pPr>
              <a:defRPr/>
            </a:lvl1pPr>
          </a:lstStyle>
          <a:p>
            <a:fld id="{5F63D34F-9F51-4AAF-9A6A-AD56E0B9ACA2}" type="slidenum">
              <a:rPr lang="en-US" altLang="zh-CN"/>
              <a:pPr/>
              <a:t>‹#›</a:t>
            </a:fld>
            <a:endParaRPr lang="en-US" altLang="zh-CN"/>
          </a:p>
        </p:txBody>
      </p:sp>
    </p:spTree>
    <p:extLst>
      <p:ext uri="{BB962C8B-B14F-4D97-AF65-F5344CB8AC3E}">
        <p14:creationId xmlns:p14="http://schemas.microsoft.com/office/powerpoint/2010/main" val="2414509258"/>
      </p:ext>
    </p:extLst>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ADF6C4F0-AA3E-4400-9A27-3827AACC07C7}"/>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E1289093-C666-4668-A0F0-98687A6ECE0C}"/>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38F8ABBC-A6EC-4AFA-B5B9-144A1161086A}"/>
              </a:ext>
            </a:extLst>
          </p:cNvPr>
          <p:cNvSpPr>
            <a:spLocks noGrp="1" noChangeArrowheads="1"/>
          </p:cNvSpPr>
          <p:nvPr>
            <p:ph type="sldNum" sz="quarter" idx="11"/>
          </p:nvPr>
        </p:nvSpPr>
        <p:spPr>
          <a:xfrm>
            <a:off x="6553200" y="6248400"/>
            <a:ext cx="1905000" cy="457200"/>
          </a:xfrm>
        </p:spPr>
        <p:txBody>
          <a:bodyPr/>
          <a:lstStyle>
            <a:lvl1pPr>
              <a:defRPr/>
            </a:lvl1pPr>
          </a:lstStyle>
          <a:p>
            <a:fld id="{B311F998-3F44-4351-9FE5-D6618E7F3BCF}" type="slidenum">
              <a:rPr lang="en-US" altLang="zh-CN"/>
              <a:pPr/>
              <a:t>‹#›</a:t>
            </a:fld>
            <a:endParaRPr lang="en-US" altLang="zh-CN"/>
          </a:p>
        </p:txBody>
      </p:sp>
    </p:spTree>
    <p:extLst>
      <p:ext uri="{BB962C8B-B14F-4D97-AF65-F5344CB8AC3E}">
        <p14:creationId xmlns:p14="http://schemas.microsoft.com/office/powerpoint/2010/main" val="4222337544"/>
      </p:ext>
    </p:extLst>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38B63A5D-BB1B-4410-858F-6E0CD2632901}"/>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507263F1-2E7C-4664-B07C-6929E42DCC71}"/>
              </a:ext>
            </a:extLst>
          </p:cNvPr>
          <p:cNvSpPr>
            <a:spLocks noGrp="1" noChangeArrowheads="1"/>
          </p:cNvSpPr>
          <p:nvPr>
            <p:ph type="sldNum" sz="quarter" idx="11"/>
          </p:nvPr>
        </p:nvSpPr>
        <p:spPr>
          <a:ln/>
        </p:spPr>
        <p:txBody>
          <a:bodyPr/>
          <a:lstStyle>
            <a:lvl1pPr>
              <a:defRPr/>
            </a:lvl1pPr>
          </a:lstStyle>
          <a:p>
            <a:fld id="{B30C0156-3D97-45DF-A92F-2D1FC7513939}" type="slidenum">
              <a:rPr lang="en-US" altLang="zh-CN"/>
              <a:pPr/>
              <a:t>‹#›</a:t>
            </a:fld>
            <a:endParaRPr lang="en-US" altLang="zh-CN"/>
          </a:p>
        </p:txBody>
      </p:sp>
    </p:spTree>
    <p:extLst>
      <p:ext uri="{BB962C8B-B14F-4D97-AF65-F5344CB8AC3E}">
        <p14:creationId xmlns:p14="http://schemas.microsoft.com/office/powerpoint/2010/main" val="2045634935"/>
      </p:ext>
    </p:extLst>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C3597A73-8554-45FA-8012-260B4486296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C2748348-2422-429D-AFA5-F82DA97E5C54}"/>
              </a:ext>
            </a:extLst>
          </p:cNvPr>
          <p:cNvSpPr>
            <a:spLocks noGrp="1" noChangeArrowheads="1"/>
          </p:cNvSpPr>
          <p:nvPr>
            <p:ph type="sldNum" sz="quarter" idx="11"/>
          </p:nvPr>
        </p:nvSpPr>
        <p:spPr>
          <a:ln/>
        </p:spPr>
        <p:txBody>
          <a:bodyPr/>
          <a:lstStyle>
            <a:lvl1pPr>
              <a:defRPr/>
            </a:lvl1pPr>
          </a:lstStyle>
          <a:p>
            <a:fld id="{F2F73C84-F2B7-4989-A023-F943742D38E7}" type="slidenum">
              <a:rPr lang="en-US" altLang="zh-CN"/>
              <a:pPr/>
              <a:t>‹#›</a:t>
            </a:fld>
            <a:endParaRPr lang="en-US" altLang="zh-CN"/>
          </a:p>
        </p:txBody>
      </p:sp>
    </p:spTree>
    <p:extLst>
      <p:ext uri="{BB962C8B-B14F-4D97-AF65-F5344CB8AC3E}">
        <p14:creationId xmlns:p14="http://schemas.microsoft.com/office/powerpoint/2010/main" val="2015205413"/>
      </p:ext>
    </p:extLst>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AEC0A4E5-0346-4FE9-9B69-3ACFD2BB97E1}"/>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F0480939-2BAF-4D5A-85D7-9DD74C666D8A}"/>
              </a:ext>
            </a:extLst>
          </p:cNvPr>
          <p:cNvSpPr>
            <a:spLocks noGrp="1" noChangeArrowheads="1"/>
          </p:cNvSpPr>
          <p:nvPr>
            <p:ph type="sldNum" sz="quarter" idx="11"/>
          </p:nvPr>
        </p:nvSpPr>
        <p:spPr>
          <a:ln/>
        </p:spPr>
        <p:txBody>
          <a:bodyPr/>
          <a:lstStyle>
            <a:lvl1pPr>
              <a:defRPr/>
            </a:lvl1pPr>
          </a:lstStyle>
          <a:p>
            <a:fld id="{AB01A8D6-EBBC-4AB5-BDDB-E363B8189B76}" type="slidenum">
              <a:rPr lang="en-US" altLang="zh-CN"/>
              <a:pPr/>
              <a:t>‹#›</a:t>
            </a:fld>
            <a:endParaRPr lang="en-US" altLang="zh-CN"/>
          </a:p>
        </p:txBody>
      </p:sp>
    </p:spTree>
    <p:extLst>
      <p:ext uri="{BB962C8B-B14F-4D97-AF65-F5344CB8AC3E}">
        <p14:creationId xmlns:p14="http://schemas.microsoft.com/office/powerpoint/2010/main" val="278693184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462A01B3-C142-4F9F-B621-FD8AA260D85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4128A1B4-B4DA-4E53-ABD2-95CCF23F0858}"/>
              </a:ext>
            </a:extLst>
          </p:cNvPr>
          <p:cNvSpPr>
            <a:spLocks noGrp="1" noChangeArrowheads="1"/>
          </p:cNvSpPr>
          <p:nvPr>
            <p:ph type="sldNum" sz="quarter" idx="11"/>
          </p:nvPr>
        </p:nvSpPr>
        <p:spPr>
          <a:ln/>
        </p:spPr>
        <p:txBody>
          <a:bodyPr/>
          <a:lstStyle>
            <a:lvl1pPr>
              <a:defRPr/>
            </a:lvl1pPr>
          </a:lstStyle>
          <a:p>
            <a:fld id="{C807A171-2133-41A5-9796-6FBD3F499050}" type="slidenum">
              <a:rPr lang="en-US" altLang="zh-CN"/>
              <a:pPr/>
              <a:t>‹#›</a:t>
            </a:fld>
            <a:endParaRPr lang="en-US" altLang="zh-CN"/>
          </a:p>
        </p:txBody>
      </p:sp>
    </p:spTree>
    <p:extLst>
      <p:ext uri="{BB962C8B-B14F-4D97-AF65-F5344CB8AC3E}">
        <p14:creationId xmlns:p14="http://schemas.microsoft.com/office/powerpoint/2010/main" val="4114727883"/>
      </p:ext>
    </p:extLst>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41CE2C05-AD19-4AB6-9B5D-B77B23AAC45B}"/>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CE885CFE-52C7-4262-9317-0112B1F1962F}"/>
              </a:ext>
            </a:extLst>
          </p:cNvPr>
          <p:cNvSpPr>
            <a:spLocks noGrp="1" noChangeArrowheads="1"/>
          </p:cNvSpPr>
          <p:nvPr>
            <p:ph type="sldNum" sz="quarter" idx="11"/>
          </p:nvPr>
        </p:nvSpPr>
        <p:spPr>
          <a:ln/>
        </p:spPr>
        <p:txBody>
          <a:bodyPr/>
          <a:lstStyle>
            <a:lvl1pPr>
              <a:defRPr/>
            </a:lvl1pPr>
          </a:lstStyle>
          <a:p>
            <a:fld id="{9EB5D306-3E60-46F9-B739-F0919490CBDB}" type="slidenum">
              <a:rPr lang="en-US" altLang="zh-CN"/>
              <a:pPr/>
              <a:t>‹#›</a:t>
            </a:fld>
            <a:endParaRPr lang="en-US" altLang="zh-CN"/>
          </a:p>
        </p:txBody>
      </p:sp>
    </p:spTree>
    <p:extLst>
      <p:ext uri="{BB962C8B-B14F-4D97-AF65-F5344CB8AC3E}">
        <p14:creationId xmlns:p14="http://schemas.microsoft.com/office/powerpoint/2010/main" val="1835771087"/>
      </p:ext>
    </p:extLst>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35782D33-1165-4F99-8C41-1C88B663D454}"/>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C313538A-649D-4312-B3E3-3258BAD1A2AF}"/>
              </a:ext>
            </a:extLst>
          </p:cNvPr>
          <p:cNvSpPr>
            <a:spLocks noGrp="1" noChangeArrowheads="1"/>
          </p:cNvSpPr>
          <p:nvPr>
            <p:ph type="sldNum" sz="quarter" idx="11"/>
          </p:nvPr>
        </p:nvSpPr>
        <p:spPr>
          <a:ln/>
        </p:spPr>
        <p:txBody>
          <a:bodyPr/>
          <a:lstStyle>
            <a:lvl1pPr>
              <a:defRPr/>
            </a:lvl1pPr>
          </a:lstStyle>
          <a:p>
            <a:fld id="{E5F298F9-D106-4C68-851D-BA016F95FF96}" type="slidenum">
              <a:rPr lang="en-US" altLang="zh-CN"/>
              <a:pPr/>
              <a:t>‹#›</a:t>
            </a:fld>
            <a:endParaRPr lang="en-US" altLang="zh-CN"/>
          </a:p>
        </p:txBody>
      </p:sp>
    </p:spTree>
    <p:extLst>
      <p:ext uri="{BB962C8B-B14F-4D97-AF65-F5344CB8AC3E}">
        <p14:creationId xmlns:p14="http://schemas.microsoft.com/office/powerpoint/2010/main" val="1830085427"/>
      </p:ext>
    </p:extLst>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B64F381-5B9D-445A-A39D-9FD42AB8CED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735A6E6F-6F88-48E1-A4F9-E5B42B36CD64}"/>
              </a:ext>
            </a:extLst>
          </p:cNvPr>
          <p:cNvSpPr>
            <a:spLocks noGrp="1" noChangeArrowheads="1"/>
          </p:cNvSpPr>
          <p:nvPr>
            <p:ph type="sldNum" sz="quarter" idx="11"/>
          </p:nvPr>
        </p:nvSpPr>
        <p:spPr>
          <a:ln/>
        </p:spPr>
        <p:txBody>
          <a:bodyPr/>
          <a:lstStyle>
            <a:lvl1pPr>
              <a:defRPr/>
            </a:lvl1pPr>
          </a:lstStyle>
          <a:p>
            <a:fld id="{E536BEDA-F361-47ED-B63A-CD0422751852}" type="slidenum">
              <a:rPr lang="en-US" altLang="zh-CN"/>
              <a:pPr/>
              <a:t>‹#›</a:t>
            </a:fld>
            <a:endParaRPr lang="en-US" altLang="zh-CN"/>
          </a:p>
        </p:txBody>
      </p:sp>
    </p:spTree>
    <p:extLst>
      <p:ext uri="{BB962C8B-B14F-4D97-AF65-F5344CB8AC3E}">
        <p14:creationId xmlns:p14="http://schemas.microsoft.com/office/powerpoint/2010/main" val="3129514889"/>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AD35DD69-3F2A-43AA-994D-57E11FCD78F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DEEB92B0-EAD8-42C8-A77B-B5A0F3D10833}"/>
              </a:ext>
            </a:extLst>
          </p:cNvPr>
          <p:cNvSpPr>
            <a:spLocks noGrp="1" noChangeArrowheads="1"/>
          </p:cNvSpPr>
          <p:nvPr>
            <p:ph type="sldNum" sz="quarter" idx="11"/>
          </p:nvPr>
        </p:nvSpPr>
        <p:spPr>
          <a:ln/>
        </p:spPr>
        <p:txBody>
          <a:bodyPr/>
          <a:lstStyle>
            <a:lvl1pPr>
              <a:defRPr/>
            </a:lvl1pPr>
          </a:lstStyle>
          <a:p>
            <a:fld id="{63CD4B1A-45D4-4F02-A950-0C4434B07FC3}" type="slidenum">
              <a:rPr lang="en-US" altLang="zh-CN"/>
              <a:pPr/>
              <a:t>‹#›</a:t>
            </a:fld>
            <a:endParaRPr lang="en-US" altLang="zh-CN"/>
          </a:p>
        </p:txBody>
      </p:sp>
    </p:spTree>
    <p:extLst>
      <p:ext uri="{BB962C8B-B14F-4D97-AF65-F5344CB8AC3E}">
        <p14:creationId xmlns:p14="http://schemas.microsoft.com/office/powerpoint/2010/main" val="3314430339"/>
      </p:ext>
    </p:extLst>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E87B3C5D-E595-4ADC-AF61-34456BA0EEA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B5213DC3-EA71-4C12-9FC9-9A9EF80DC26B}"/>
              </a:ext>
            </a:extLst>
          </p:cNvPr>
          <p:cNvSpPr>
            <a:spLocks noGrp="1" noChangeArrowheads="1"/>
          </p:cNvSpPr>
          <p:nvPr>
            <p:ph type="sldNum" sz="quarter" idx="11"/>
          </p:nvPr>
        </p:nvSpPr>
        <p:spPr>
          <a:ln/>
        </p:spPr>
        <p:txBody>
          <a:bodyPr/>
          <a:lstStyle>
            <a:lvl1pPr>
              <a:defRPr/>
            </a:lvl1pPr>
          </a:lstStyle>
          <a:p>
            <a:fld id="{D9C19FF9-46DF-4BAA-B2AC-DD6881CE0C6E}" type="slidenum">
              <a:rPr lang="en-US" altLang="zh-CN"/>
              <a:pPr/>
              <a:t>‹#›</a:t>
            </a:fld>
            <a:endParaRPr lang="en-US" altLang="zh-CN"/>
          </a:p>
        </p:txBody>
      </p:sp>
    </p:spTree>
    <p:extLst>
      <p:ext uri="{BB962C8B-B14F-4D97-AF65-F5344CB8AC3E}">
        <p14:creationId xmlns:p14="http://schemas.microsoft.com/office/powerpoint/2010/main" val="1156459707"/>
      </p:ext>
    </p:extLst>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DD92A0B0-86B8-418D-95A8-595647676669}"/>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151A23BA-E553-4E76-80B8-EAECA6ECA745}"/>
              </a:ext>
            </a:extLst>
          </p:cNvPr>
          <p:cNvSpPr>
            <a:spLocks noGrp="1" noChangeArrowheads="1"/>
          </p:cNvSpPr>
          <p:nvPr>
            <p:ph type="sldNum" sz="quarter" idx="11"/>
          </p:nvPr>
        </p:nvSpPr>
        <p:spPr>
          <a:ln/>
        </p:spPr>
        <p:txBody>
          <a:bodyPr/>
          <a:lstStyle>
            <a:lvl1pPr>
              <a:defRPr/>
            </a:lvl1pPr>
          </a:lstStyle>
          <a:p>
            <a:fld id="{6251CE67-E64A-4C4E-BE6B-4E5B0502BFE6}" type="slidenum">
              <a:rPr lang="en-US" altLang="zh-CN"/>
              <a:pPr/>
              <a:t>‹#›</a:t>
            </a:fld>
            <a:endParaRPr lang="en-US" altLang="zh-CN"/>
          </a:p>
        </p:txBody>
      </p:sp>
    </p:spTree>
    <p:extLst>
      <p:ext uri="{BB962C8B-B14F-4D97-AF65-F5344CB8AC3E}">
        <p14:creationId xmlns:p14="http://schemas.microsoft.com/office/powerpoint/2010/main" val="397440637"/>
      </p:ext>
    </p:extLst>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055F90AD-A7E7-4335-9EDB-58D684B00BA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F66D8CCD-C923-430F-B700-0C4FEAD7862F}"/>
              </a:ext>
            </a:extLst>
          </p:cNvPr>
          <p:cNvSpPr>
            <a:spLocks noGrp="1" noChangeArrowheads="1"/>
          </p:cNvSpPr>
          <p:nvPr>
            <p:ph type="sldNum" sz="quarter" idx="11"/>
          </p:nvPr>
        </p:nvSpPr>
        <p:spPr>
          <a:ln/>
        </p:spPr>
        <p:txBody>
          <a:bodyPr/>
          <a:lstStyle>
            <a:lvl1pPr>
              <a:defRPr/>
            </a:lvl1pPr>
          </a:lstStyle>
          <a:p>
            <a:fld id="{B9DD144B-AE11-4070-8AA9-25A9C9C67CD6}" type="slidenum">
              <a:rPr lang="en-US" altLang="zh-CN"/>
              <a:pPr/>
              <a:t>‹#›</a:t>
            </a:fld>
            <a:endParaRPr lang="en-US" altLang="zh-CN"/>
          </a:p>
        </p:txBody>
      </p:sp>
    </p:spTree>
    <p:extLst>
      <p:ext uri="{BB962C8B-B14F-4D97-AF65-F5344CB8AC3E}">
        <p14:creationId xmlns:p14="http://schemas.microsoft.com/office/powerpoint/2010/main" val="2488380719"/>
      </p:ext>
    </p:extLst>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8D159113-5964-4ACB-8B2C-CD689C5F1584}"/>
              </a:ext>
            </a:extLst>
          </p:cNvPr>
          <p:cNvCxnSpPr/>
          <p:nvPr/>
        </p:nvCxnSpPr>
        <p:spPr>
          <a:xfrm>
            <a:off x="0" y="7270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3356865" y="1"/>
            <a:ext cx="5778720" cy="728700"/>
          </a:xfrm>
        </p:spPr>
        <p:txBody>
          <a:bodyPr>
            <a:normAutofit/>
          </a:bodyPr>
          <a:lstStyle>
            <a:lvl1pPr>
              <a:defRPr sz="3600" i="0">
                <a:solidFill>
                  <a:srgbClr val="C00000"/>
                </a:solidFill>
              </a:defRPr>
            </a:lvl1pPr>
          </a:lstStyle>
          <a:p>
            <a:r>
              <a:rPr lang="zh-CN" altLang="en-US" noProof="1"/>
              <a:t>单击此处编辑母版标题样式</a:t>
            </a:r>
          </a:p>
        </p:txBody>
      </p:sp>
      <p:sp>
        <p:nvSpPr>
          <p:cNvPr id="4" name="日期占位符 7">
            <a:extLst>
              <a:ext uri="{FF2B5EF4-FFF2-40B4-BE49-F238E27FC236}">
                <a16:creationId xmlns:a16="http://schemas.microsoft.com/office/drawing/2014/main" id="{7048477A-4428-49BD-BD20-CE47E93FF50B}"/>
              </a:ext>
            </a:extLst>
          </p:cNvPr>
          <p:cNvSpPr>
            <a:spLocks noGrp="1"/>
          </p:cNvSpPr>
          <p:nvPr>
            <p:ph type="dt" sz="half" idx="10"/>
          </p:nvPr>
        </p:nvSpPr>
        <p:spPr>
          <a:xfrm>
            <a:off x="457200" y="6356350"/>
            <a:ext cx="2133600" cy="365125"/>
          </a:xfrm>
        </p:spPr>
        <p:txBody>
          <a:bodyPr rtlCol="0" anchor="ctr"/>
          <a:lstStyle>
            <a:lvl1pPr>
              <a:defRPr>
                <a:solidFill>
                  <a:schemeClr val="tx1">
                    <a:tint val="75000"/>
                  </a:schemeClr>
                </a:solidFill>
                <a:latin typeface="Tahoma" panose="020B0604030504040204" pitchFamily="34" charset="0"/>
              </a:defRPr>
            </a:lvl1pPr>
          </a:lstStyle>
          <a:p>
            <a:pPr>
              <a:defRPr/>
            </a:pPr>
            <a:fld id="{BA47DB36-B931-4731-BAF6-B0309408B8E0}" type="datetime1">
              <a:rPr lang="zh-CN" altLang="en-US"/>
              <a:pPr>
                <a:defRPr/>
              </a:pPr>
              <a:t>2020/9/20</a:t>
            </a:fld>
            <a:endParaRPr lang="en-US" altLang="zh-CN" dirty="0"/>
          </a:p>
        </p:txBody>
      </p:sp>
      <p:sp>
        <p:nvSpPr>
          <p:cNvPr id="6" name="灯片编号占位符 9">
            <a:extLst>
              <a:ext uri="{FF2B5EF4-FFF2-40B4-BE49-F238E27FC236}">
                <a16:creationId xmlns:a16="http://schemas.microsoft.com/office/drawing/2014/main" id="{4F6DCB01-B4B4-48F1-8CBA-871F9438DCF9}"/>
              </a:ext>
            </a:extLst>
          </p:cNvPr>
          <p:cNvSpPr>
            <a:spLocks noGrp="1"/>
          </p:cNvSpPr>
          <p:nvPr>
            <p:ph type="sldNum" sz="quarter" idx="11"/>
          </p:nvPr>
        </p:nvSpPr>
        <p:spPr>
          <a:xfrm>
            <a:off x="6553200" y="6356350"/>
            <a:ext cx="2133600" cy="365125"/>
          </a:xfrm>
        </p:spPr>
        <p:txBody>
          <a:bodyPr anchor="ctr"/>
          <a:lstStyle>
            <a:lvl1pPr>
              <a:defRPr>
                <a:solidFill>
                  <a:srgbClr val="898989"/>
                </a:solidFill>
                <a:latin typeface="Tahoma" panose="020B0604030504040204" pitchFamily="34" charset="0"/>
              </a:defRPr>
            </a:lvl1pPr>
          </a:lstStyle>
          <a:p>
            <a:fld id="{16DB187B-231F-4EFD-A48B-19F0D97F618B}" type="slidenum">
              <a:rPr lang="en-US" altLang="zh-CN"/>
              <a:pPr/>
              <a:t>‹#›</a:t>
            </a:fld>
            <a:endParaRPr lang="en-US" altLang="zh-CN"/>
          </a:p>
        </p:txBody>
      </p:sp>
    </p:spTree>
    <p:extLst>
      <p:ext uri="{BB962C8B-B14F-4D97-AF65-F5344CB8AC3E}">
        <p14:creationId xmlns:p14="http://schemas.microsoft.com/office/powerpoint/2010/main" val="2756868124"/>
      </p:ext>
    </p:extLst>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0BD74868-B1D3-4F76-BC7F-F59436222DDF}"/>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80D7663D-64DE-423A-8BC1-A7FC8EFFD0B1}"/>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0A2BD6CF-F698-46DD-84F0-639CE3198603}"/>
              </a:ext>
            </a:extLst>
          </p:cNvPr>
          <p:cNvSpPr>
            <a:spLocks noGrp="1" noChangeArrowheads="1"/>
          </p:cNvSpPr>
          <p:nvPr>
            <p:ph type="sldNum" sz="quarter" idx="11"/>
          </p:nvPr>
        </p:nvSpPr>
        <p:spPr>
          <a:xfrm>
            <a:off x="6553200" y="6248400"/>
            <a:ext cx="1905000" cy="457200"/>
          </a:xfrm>
        </p:spPr>
        <p:txBody>
          <a:bodyPr/>
          <a:lstStyle>
            <a:lvl1pPr>
              <a:defRPr/>
            </a:lvl1pPr>
          </a:lstStyle>
          <a:p>
            <a:fld id="{FCC430C7-C23A-487F-B2AD-D5C71A6A3125}" type="slidenum">
              <a:rPr lang="en-US" altLang="zh-CN"/>
              <a:pPr/>
              <a:t>‹#›</a:t>
            </a:fld>
            <a:endParaRPr lang="en-US" altLang="zh-CN"/>
          </a:p>
        </p:txBody>
      </p:sp>
    </p:spTree>
    <p:extLst>
      <p:ext uri="{BB962C8B-B14F-4D97-AF65-F5344CB8AC3E}">
        <p14:creationId xmlns:p14="http://schemas.microsoft.com/office/powerpoint/2010/main" val="1049744362"/>
      </p:ext>
    </p:extLst>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4593AA7B-AF33-4C92-B2D6-826BF9D510C7}"/>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AFD90081-BE15-49CA-85EA-66FB59A34FB8}"/>
              </a:ext>
            </a:extLst>
          </p:cNvPr>
          <p:cNvSpPr>
            <a:spLocks noGrp="1" noChangeArrowheads="1"/>
          </p:cNvSpPr>
          <p:nvPr>
            <p:ph type="sldNum" sz="quarter" idx="11"/>
          </p:nvPr>
        </p:nvSpPr>
        <p:spPr>
          <a:ln/>
        </p:spPr>
        <p:txBody>
          <a:bodyPr/>
          <a:lstStyle>
            <a:lvl1pPr>
              <a:defRPr/>
            </a:lvl1pPr>
          </a:lstStyle>
          <a:p>
            <a:fld id="{E1A2AA86-62A3-4C2B-86F2-DC4B4355041D}" type="slidenum">
              <a:rPr lang="en-US" altLang="zh-CN"/>
              <a:pPr/>
              <a:t>‹#›</a:t>
            </a:fld>
            <a:endParaRPr lang="en-US" altLang="zh-CN"/>
          </a:p>
        </p:txBody>
      </p:sp>
    </p:spTree>
    <p:extLst>
      <p:ext uri="{BB962C8B-B14F-4D97-AF65-F5344CB8AC3E}">
        <p14:creationId xmlns:p14="http://schemas.microsoft.com/office/powerpoint/2010/main" val="273151321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97D7136-3B24-41E5-9D48-B14669457D35}"/>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0850A267-4F38-4311-8B24-79E94B31AE45}"/>
              </a:ext>
            </a:extLst>
          </p:cNvPr>
          <p:cNvSpPr>
            <a:spLocks noGrp="1" noChangeArrowheads="1"/>
          </p:cNvSpPr>
          <p:nvPr>
            <p:ph type="sldNum" sz="quarter" idx="11"/>
          </p:nvPr>
        </p:nvSpPr>
        <p:spPr>
          <a:ln/>
        </p:spPr>
        <p:txBody>
          <a:bodyPr/>
          <a:lstStyle>
            <a:lvl1pPr>
              <a:defRPr/>
            </a:lvl1pPr>
          </a:lstStyle>
          <a:p>
            <a:fld id="{7C964E22-C7B2-47D5-9F02-9C12C0ADC8A2}" type="slidenum">
              <a:rPr lang="en-US" altLang="zh-CN"/>
              <a:pPr/>
              <a:t>‹#›</a:t>
            </a:fld>
            <a:endParaRPr lang="en-US" altLang="zh-CN"/>
          </a:p>
        </p:txBody>
      </p:sp>
    </p:spTree>
    <p:extLst>
      <p:ext uri="{BB962C8B-B14F-4D97-AF65-F5344CB8AC3E}">
        <p14:creationId xmlns:p14="http://schemas.microsoft.com/office/powerpoint/2010/main" val="207164689"/>
      </p:ext>
    </p:extLst>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7195CB22-6074-4707-A961-916839051ED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BBC6CCA8-684D-4001-B66C-A9D0D99F333D}"/>
              </a:ext>
            </a:extLst>
          </p:cNvPr>
          <p:cNvSpPr>
            <a:spLocks noGrp="1" noChangeArrowheads="1"/>
          </p:cNvSpPr>
          <p:nvPr>
            <p:ph type="sldNum" sz="quarter" idx="11"/>
          </p:nvPr>
        </p:nvSpPr>
        <p:spPr>
          <a:ln/>
        </p:spPr>
        <p:txBody>
          <a:bodyPr/>
          <a:lstStyle>
            <a:lvl1pPr>
              <a:defRPr/>
            </a:lvl1pPr>
          </a:lstStyle>
          <a:p>
            <a:fld id="{FBA8D4EE-E03E-4194-877A-6D4E25146C8E}" type="slidenum">
              <a:rPr lang="en-US" altLang="zh-CN"/>
              <a:pPr/>
              <a:t>‹#›</a:t>
            </a:fld>
            <a:endParaRPr lang="en-US" altLang="zh-CN"/>
          </a:p>
        </p:txBody>
      </p:sp>
    </p:spTree>
    <p:extLst>
      <p:ext uri="{BB962C8B-B14F-4D97-AF65-F5344CB8AC3E}">
        <p14:creationId xmlns:p14="http://schemas.microsoft.com/office/powerpoint/2010/main" val="1779339289"/>
      </p:ext>
    </p:extLst>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465D4F26-1880-4E9C-8990-B79291038F83}"/>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55D5F456-7885-451B-BDDB-7D393C650851}"/>
              </a:ext>
            </a:extLst>
          </p:cNvPr>
          <p:cNvSpPr>
            <a:spLocks noGrp="1" noChangeArrowheads="1"/>
          </p:cNvSpPr>
          <p:nvPr>
            <p:ph type="sldNum" sz="quarter" idx="11"/>
          </p:nvPr>
        </p:nvSpPr>
        <p:spPr>
          <a:ln/>
        </p:spPr>
        <p:txBody>
          <a:bodyPr/>
          <a:lstStyle>
            <a:lvl1pPr>
              <a:defRPr/>
            </a:lvl1pPr>
          </a:lstStyle>
          <a:p>
            <a:fld id="{F8A5867B-6D18-455B-A25E-EA7DE73B396F}" type="slidenum">
              <a:rPr lang="en-US" altLang="zh-CN"/>
              <a:pPr/>
              <a:t>‹#›</a:t>
            </a:fld>
            <a:endParaRPr lang="en-US" altLang="zh-CN"/>
          </a:p>
        </p:txBody>
      </p:sp>
    </p:spTree>
    <p:extLst>
      <p:ext uri="{BB962C8B-B14F-4D97-AF65-F5344CB8AC3E}">
        <p14:creationId xmlns:p14="http://schemas.microsoft.com/office/powerpoint/2010/main" val="1006068338"/>
      </p:ext>
    </p:extLst>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C5F851E8-EB7B-4718-BBFF-2E3223C0AC74}"/>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1477ED95-7306-4850-B58F-77BAB459EA96}"/>
              </a:ext>
            </a:extLst>
          </p:cNvPr>
          <p:cNvSpPr>
            <a:spLocks noGrp="1" noChangeArrowheads="1"/>
          </p:cNvSpPr>
          <p:nvPr>
            <p:ph type="sldNum" sz="quarter" idx="11"/>
          </p:nvPr>
        </p:nvSpPr>
        <p:spPr>
          <a:ln/>
        </p:spPr>
        <p:txBody>
          <a:bodyPr/>
          <a:lstStyle>
            <a:lvl1pPr>
              <a:defRPr/>
            </a:lvl1pPr>
          </a:lstStyle>
          <a:p>
            <a:fld id="{724935E1-2227-432C-835E-EC59F496E0B3}" type="slidenum">
              <a:rPr lang="en-US" altLang="zh-CN"/>
              <a:pPr/>
              <a:t>‹#›</a:t>
            </a:fld>
            <a:endParaRPr lang="en-US" altLang="zh-CN"/>
          </a:p>
        </p:txBody>
      </p:sp>
    </p:spTree>
    <p:extLst>
      <p:ext uri="{BB962C8B-B14F-4D97-AF65-F5344CB8AC3E}">
        <p14:creationId xmlns:p14="http://schemas.microsoft.com/office/powerpoint/2010/main" val="2538242244"/>
      </p:ext>
    </p:extLst>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BAC73CF6-01C2-4DF5-B254-D3DFFEAE519E}"/>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798B466F-24BE-433D-9261-27E8C3CE7BCC}"/>
              </a:ext>
            </a:extLst>
          </p:cNvPr>
          <p:cNvSpPr>
            <a:spLocks noGrp="1" noChangeArrowheads="1"/>
          </p:cNvSpPr>
          <p:nvPr>
            <p:ph type="sldNum" sz="quarter" idx="11"/>
          </p:nvPr>
        </p:nvSpPr>
        <p:spPr>
          <a:ln/>
        </p:spPr>
        <p:txBody>
          <a:bodyPr/>
          <a:lstStyle>
            <a:lvl1pPr>
              <a:defRPr/>
            </a:lvl1pPr>
          </a:lstStyle>
          <a:p>
            <a:fld id="{E9A8F400-33AA-4F2C-AC9D-416EAD45B3DA}" type="slidenum">
              <a:rPr lang="en-US" altLang="zh-CN"/>
              <a:pPr/>
              <a:t>‹#›</a:t>
            </a:fld>
            <a:endParaRPr lang="en-US" altLang="zh-CN"/>
          </a:p>
        </p:txBody>
      </p:sp>
    </p:spTree>
    <p:extLst>
      <p:ext uri="{BB962C8B-B14F-4D97-AF65-F5344CB8AC3E}">
        <p14:creationId xmlns:p14="http://schemas.microsoft.com/office/powerpoint/2010/main" val="2843753878"/>
      </p:ext>
    </p:extLst>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816F231-A26A-485F-BBE7-FA1C5BC54E14}"/>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F85C89F3-E146-455C-A0FD-7481E226003F}"/>
              </a:ext>
            </a:extLst>
          </p:cNvPr>
          <p:cNvSpPr>
            <a:spLocks noGrp="1" noChangeArrowheads="1"/>
          </p:cNvSpPr>
          <p:nvPr>
            <p:ph type="sldNum" sz="quarter" idx="11"/>
          </p:nvPr>
        </p:nvSpPr>
        <p:spPr>
          <a:ln/>
        </p:spPr>
        <p:txBody>
          <a:bodyPr/>
          <a:lstStyle>
            <a:lvl1pPr>
              <a:defRPr/>
            </a:lvl1pPr>
          </a:lstStyle>
          <a:p>
            <a:fld id="{80E5AF96-0CBC-42AA-B729-209819C9751A}" type="slidenum">
              <a:rPr lang="en-US" altLang="zh-CN"/>
              <a:pPr/>
              <a:t>‹#›</a:t>
            </a:fld>
            <a:endParaRPr lang="en-US" altLang="zh-CN"/>
          </a:p>
        </p:txBody>
      </p:sp>
    </p:spTree>
    <p:extLst>
      <p:ext uri="{BB962C8B-B14F-4D97-AF65-F5344CB8AC3E}">
        <p14:creationId xmlns:p14="http://schemas.microsoft.com/office/powerpoint/2010/main" val="1012853834"/>
      </p:ext>
    </p:extLst>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85AC01AA-169F-45FF-868F-F345AAEFC4C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EE388AF5-CE6F-45C4-8071-14611CED0D27}"/>
              </a:ext>
            </a:extLst>
          </p:cNvPr>
          <p:cNvSpPr>
            <a:spLocks noGrp="1" noChangeArrowheads="1"/>
          </p:cNvSpPr>
          <p:nvPr>
            <p:ph type="sldNum" sz="quarter" idx="11"/>
          </p:nvPr>
        </p:nvSpPr>
        <p:spPr>
          <a:ln/>
        </p:spPr>
        <p:txBody>
          <a:bodyPr/>
          <a:lstStyle>
            <a:lvl1pPr>
              <a:defRPr/>
            </a:lvl1pPr>
          </a:lstStyle>
          <a:p>
            <a:fld id="{0EACCDC8-3BFA-456D-812C-E5CEC9F9771A}" type="slidenum">
              <a:rPr lang="en-US" altLang="zh-CN"/>
              <a:pPr/>
              <a:t>‹#›</a:t>
            </a:fld>
            <a:endParaRPr lang="en-US" altLang="zh-CN"/>
          </a:p>
        </p:txBody>
      </p:sp>
    </p:spTree>
    <p:extLst>
      <p:ext uri="{BB962C8B-B14F-4D97-AF65-F5344CB8AC3E}">
        <p14:creationId xmlns:p14="http://schemas.microsoft.com/office/powerpoint/2010/main" val="2426662353"/>
      </p:ext>
    </p:extLst>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05E51495-B690-415F-8798-46E5C74D21A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1BF9303A-274B-48ED-BA76-C35016B03C38}"/>
              </a:ext>
            </a:extLst>
          </p:cNvPr>
          <p:cNvSpPr>
            <a:spLocks noGrp="1" noChangeArrowheads="1"/>
          </p:cNvSpPr>
          <p:nvPr>
            <p:ph type="sldNum" sz="quarter" idx="11"/>
          </p:nvPr>
        </p:nvSpPr>
        <p:spPr>
          <a:ln/>
        </p:spPr>
        <p:txBody>
          <a:bodyPr/>
          <a:lstStyle>
            <a:lvl1pPr>
              <a:defRPr/>
            </a:lvl1pPr>
          </a:lstStyle>
          <a:p>
            <a:fld id="{3E5C1DDE-3FA9-4AD1-BEC0-C31C9BC35F86}" type="slidenum">
              <a:rPr lang="en-US" altLang="zh-CN"/>
              <a:pPr/>
              <a:t>‹#›</a:t>
            </a:fld>
            <a:endParaRPr lang="en-US" altLang="zh-CN"/>
          </a:p>
        </p:txBody>
      </p:sp>
    </p:spTree>
    <p:extLst>
      <p:ext uri="{BB962C8B-B14F-4D97-AF65-F5344CB8AC3E}">
        <p14:creationId xmlns:p14="http://schemas.microsoft.com/office/powerpoint/2010/main" val="1224485378"/>
      </p:ext>
    </p:extLst>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B184F45D-BAEE-4708-B4A8-F47FB08DB173}"/>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27E843C0-B443-4ECA-9958-85AA023EABC8}"/>
              </a:ext>
            </a:extLst>
          </p:cNvPr>
          <p:cNvSpPr>
            <a:spLocks noGrp="1" noChangeArrowheads="1"/>
          </p:cNvSpPr>
          <p:nvPr>
            <p:ph type="sldNum" sz="quarter" idx="11"/>
          </p:nvPr>
        </p:nvSpPr>
        <p:spPr>
          <a:ln/>
        </p:spPr>
        <p:txBody>
          <a:bodyPr/>
          <a:lstStyle>
            <a:lvl1pPr>
              <a:defRPr/>
            </a:lvl1pPr>
          </a:lstStyle>
          <a:p>
            <a:fld id="{9DCBA5D7-691B-4FC1-A8B7-3E25BB375DF0}" type="slidenum">
              <a:rPr lang="en-US" altLang="zh-CN"/>
              <a:pPr/>
              <a:t>‹#›</a:t>
            </a:fld>
            <a:endParaRPr lang="en-US" altLang="zh-CN"/>
          </a:p>
        </p:txBody>
      </p:sp>
    </p:spTree>
    <p:extLst>
      <p:ext uri="{BB962C8B-B14F-4D97-AF65-F5344CB8AC3E}">
        <p14:creationId xmlns:p14="http://schemas.microsoft.com/office/powerpoint/2010/main" val="2352413968"/>
      </p:ext>
    </p:extLst>
  </p:cSld>
  <p:clrMapOvr>
    <a:masterClrMapping/>
  </p:clrMapOvr>
  <p:transition>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A09C6949-1645-48F1-ADE0-D8CF4EFF2F3B}"/>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E825FCE0-8CA9-40F6-8D6E-75801F04AB66}"/>
              </a:ext>
            </a:extLst>
          </p:cNvPr>
          <p:cNvSpPr>
            <a:spLocks noGrp="1" noChangeArrowheads="1"/>
          </p:cNvSpPr>
          <p:nvPr>
            <p:ph type="sldNum" sz="quarter" idx="11"/>
          </p:nvPr>
        </p:nvSpPr>
        <p:spPr>
          <a:ln/>
        </p:spPr>
        <p:txBody>
          <a:bodyPr/>
          <a:lstStyle>
            <a:lvl1pPr>
              <a:defRPr/>
            </a:lvl1pPr>
          </a:lstStyle>
          <a:p>
            <a:fld id="{998F1983-7D13-4E4E-9BEC-B78BD0D772AA}" type="slidenum">
              <a:rPr lang="en-US" altLang="zh-CN"/>
              <a:pPr/>
              <a:t>‹#›</a:t>
            </a:fld>
            <a:endParaRPr lang="en-US" altLang="zh-CN"/>
          </a:p>
        </p:txBody>
      </p:sp>
    </p:spTree>
    <p:extLst>
      <p:ext uri="{BB962C8B-B14F-4D97-AF65-F5344CB8AC3E}">
        <p14:creationId xmlns:p14="http://schemas.microsoft.com/office/powerpoint/2010/main" val="687778420"/>
      </p:ext>
    </p:extLst>
  </p:cSld>
  <p:clrMapOvr>
    <a:masterClrMapping/>
  </p:clrMapOvr>
  <p:transition>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3E7409F7-A0FA-43C9-89B3-A9084AF9F6C2}"/>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CF05E475-54EA-4755-B3C2-C6312C1213C2}"/>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DC483061-0045-42ED-8030-718B11003583}"/>
              </a:ext>
            </a:extLst>
          </p:cNvPr>
          <p:cNvSpPr>
            <a:spLocks noGrp="1" noChangeArrowheads="1"/>
          </p:cNvSpPr>
          <p:nvPr>
            <p:ph type="sldNum" sz="quarter" idx="11"/>
          </p:nvPr>
        </p:nvSpPr>
        <p:spPr>
          <a:xfrm>
            <a:off x="6553200" y="6248400"/>
            <a:ext cx="1905000" cy="457200"/>
          </a:xfrm>
        </p:spPr>
        <p:txBody>
          <a:bodyPr/>
          <a:lstStyle>
            <a:lvl1pPr>
              <a:defRPr/>
            </a:lvl1pPr>
          </a:lstStyle>
          <a:p>
            <a:fld id="{D6A9E1FC-63E1-4FDA-B3C6-3F857970688F}" type="slidenum">
              <a:rPr lang="en-US" altLang="zh-CN"/>
              <a:pPr/>
              <a:t>‹#›</a:t>
            </a:fld>
            <a:endParaRPr lang="en-US" altLang="zh-CN"/>
          </a:p>
        </p:txBody>
      </p:sp>
    </p:spTree>
    <p:extLst>
      <p:ext uri="{BB962C8B-B14F-4D97-AF65-F5344CB8AC3E}">
        <p14:creationId xmlns:p14="http://schemas.microsoft.com/office/powerpoint/2010/main" val="345723745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80C05629-95BB-4172-AE31-A5E237CD92B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5DEF9B9A-9EE5-4036-874D-39692F30011D}"/>
              </a:ext>
            </a:extLst>
          </p:cNvPr>
          <p:cNvSpPr>
            <a:spLocks noGrp="1" noChangeArrowheads="1"/>
          </p:cNvSpPr>
          <p:nvPr>
            <p:ph type="sldNum" sz="quarter" idx="11"/>
          </p:nvPr>
        </p:nvSpPr>
        <p:spPr>
          <a:ln/>
        </p:spPr>
        <p:txBody>
          <a:bodyPr/>
          <a:lstStyle>
            <a:lvl1pPr>
              <a:defRPr/>
            </a:lvl1pPr>
          </a:lstStyle>
          <a:p>
            <a:fld id="{2296319D-EB23-42DA-A2B3-B825ACE346C6}" type="slidenum">
              <a:rPr lang="en-US" altLang="zh-CN"/>
              <a:pPr/>
              <a:t>‹#›</a:t>
            </a:fld>
            <a:endParaRPr lang="en-US" altLang="zh-CN"/>
          </a:p>
        </p:txBody>
      </p:sp>
    </p:spTree>
    <p:extLst>
      <p:ext uri="{BB962C8B-B14F-4D97-AF65-F5344CB8AC3E}">
        <p14:creationId xmlns:p14="http://schemas.microsoft.com/office/powerpoint/2010/main" val="1345308852"/>
      </p:ext>
    </p:extLst>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41091C10-C61B-4B9F-B8E9-A47BEE9E80F6}"/>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4F05E7CD-B9DE-4823-B76F-4DA32330465B}"/>
              </a:ext>
            </a:extLst>
          </p:cNvPr>
          <p:cNvSpPr>
            <a:spLocks noGrp="1" noChangeArrowheads="1"/>
          </p:cNvSpPr>
          <p:nvPr>
            <p:ph type="sldNum" sz="quarter" idx="11"/>
          </p:nvPr>
        </p:nvSpPr>
        <p:spPr>
          <a:ln/>
        </p:spPr>
        <p:txBody>
          <a:bodyPr/>
          <a:lstStyle>
            <a:lvl1pPr>
              <a:defRPr/>
            </a:lvl1pPr>
          </a:lstStyle>
          <a:p>
            <a:fld id="{5706B300-EC95-4E27-9A7A-15E9A97265C2}" type="slidenum">
              <a:rPr lang="en-US" altLang="zh-CN"/>
              <a:pPr/>
              <a:t>‹#›</a:t>
            </a:fld>
            <a:endParaRPr lang="en-US" altLang="zh-CN"/>
          </a:p>
        </p:txBody>
      </p:sp>
    </p:spTree>
    <p:extLst>
      <p:ext uri="{BB962C8B-B14F-4D97-AF65-F5344CB8AC3E}">
        <p14:creationId xmlns:p14="http://schemas.microsoft.com/office/powerpoint/2010/main" val="3661301877"/>
      </p:ext>
    </p:extLst>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2960F131-8A53-4C15-93C2-B9BA66C9858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E9479F8C-2D7E-4F0E-9BD8-2CD4E9CBEDBA}"/>
              </a:ext>
            </a:extLst>
          </p:cNvPr>
          <p:cNvSpPr>
            <a:spLocks noGrp="1" noChangeArrowheads="1"/>
          </p:cNvSpPr>
          <p:nvPr>
            <p:ph type="sldNum" sz="quarter" idx="11"/>
          </p:nvPr>
        </p:nvSpPr>
        <p:spPr>
          <a:ln/>
        </p:spPr>
        <p:txBody>
          <a:bodyPr/>
          <a:lstStyle>
            <a:lvl1pPr>
              <a:defRPr/>
            </a:lvl1pPr>
          </a:lstStyle>
          <a:p>
            <a:fld id="{B42A16C1-74A8-4FDF-8AD8-F7885104A9B2}" type="slidenum">
              <a:rPr lang="en-US" altLang="zh-CN"/>
              <a:pPr/>
              <a:t>‹#›</a:t>
            </a:fld>
            <a:endParaRPr lang="en-US" altLang="zh-CN"/>
          </a:p>
        </p:txBody>
      </p:sp>
    </p:spTree>
    <p:extLst>
      <p:ext uri="{BB962C8B-B14F-4D97-AF65-F5344CB8AC3E}">
        <p14:creationId xmlns:p14="http://schemas.microsoft.com/office/powerpoint/2010/main" val="2514689130"/>
      </p:ext>
    </p:extLst>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78CA2979-C8CC-47A5-A8E6-EF3A53C33D0F}"/>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8FE5B139-9685-4336-AAC7-F5AA9D6E8A4C}"/>
              </a:ext>
            </a:extLst>
          </p:cNvPr>
          <p:cNvSpPr>
            <a:spLocks noGrp="1" noChangeArrowheads="1"/>
          </p:cNvSpPr>
          <p:nvPr>
            <p:ph type="sldNum" sz="quarter" idx="11"/>
          </p:nvPr>
        </p:nvSpPr>
        <p:spPr>
          <a:ln/>
        </p:spPr>
        <p:txBody>
          <a:bodyPr/>
          <a:lstStyle>
            <a:lvl1pPr>
              <a:defRPr/>
            </a:lvl1pPr>
          </a:lstStyle>
          <a:p>
            <a:fld id="{7C569605-6F66-47B0-B6B1-7D93FF29D97B}" type="slidenum">
              <a:rPr lang="en-US" altLang="zh-CN"/>
              <a:pPr/>
              <a:t>‹#›</a:t>
            </a:fld>
            <a:endParaRPr lang="en-US" altLang="zh-CN"/>
          </a:p>
        </p:txBody>
      </p:sp>
    </p:spTree>
    <p:extLst>
      <p:ext uri="{BB962C8B-B14F-4D97-AF65-F5344CB8AC3E}">
        <p14:creationId xmlns:p14="http://schemas.microsoft.com/office/powerpoint/2010/main" val="1446322801"/>
      </p:ext>
    </p:extLst>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CAABA283-03AC-4F5F-80BF-26C4F0A9CDF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F448F505-713C-4F33-AAD7-7B89468245A6}"/>
              </a:ext>
            </a:extLst>
          </p:cNvPr>
          <p:cNvSpPr>
            <a:spLocks noGrp="1" noChangeArrowheads="1"/>
          </p:cNvSpPr>
          <p:nvPr>
            <p:ph type="sldNum" sz="quarter" idx="11"/>
          </p:nvPr>
        </p:nvSpPr>
        <p:spPr>
          <a:ln/>
        </p:spPr>
        <p:txBody>
          <a:bodyPr/>
          <a:lstStyle>
            <a:lvl1pPr>
              <a:defRPr/>
            </a:lvl1pPr>
          </a:lstStyle>
          <a:p>
            <a:fld id="{425270E4-B6A1-445C-83E8-D8D28F0A8624}" type="slidenum">
              <a:rPr lang="en-US" altLang="zh-CN"/>
              <a:pPr/>
              <a:t>‹#›</a:t>
            </a:fld>
            <a:endParaRPr lang="en-US" altLang="zh-CN"/>
          </a:p>
        </p:txBody>
      </p:sp>
    </p:spTree>
    <p:extLst>
      <p:ext uri="{BB962C8B-B14F-4D97-AF65-F5344CB8AC3E}">
        <p14:creationId xmlns:p14="http://schemas.microsoft.com/office/powerpoint/2010/main" val="1142001201"/>
      </p:ext>
    </p:extLst>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D34F0A0A-BB46-42CD-BBEE-5050BF866A1B}"/>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30F11409-1ED2-4802-B2FD-0F563CA4499A}"/>
              </a:ext>
            </a:extLst>
          </p:cNvPr>
          <p:cNvSpPr>
            <a:spLocks noGrp="1" noChangeArrowheads="1"/>
          </p:cNvSpPr>
          <p:nvPr>
            <p:ph type="sldNum" sz="quarter" idx="11"/>
          </p:nvPr>
        </p:nvSpPr>
        <p:spPr>
          <a:ln/>
        </p:spPr>
        <p:txBody>
          <a:bodyPr/>
          <a:lstStyle>
            <a:lvl1pPr>
              <a:defRPr/>
            </a:lvl1pPr>
          </a:lstStyle>
          <a:p>
            <a:fld id="{0495714F-86F2-4E93-B287-3104828C5392}" type="slidenum">
              <a:rPr lang="en-US" altLang="zh-CN"/>
              <a:pPr/>
              <a:t>‹#›</a:t>
            </a:fld>
            <a:endParaRPr lang="en-US" altLang="zh-CN"/>
          </a:p>
        </p:txBody>
      </p:sp>
    </p:spTree>
    <p:extLst>
      <p:ext uri="{BB962C8B-B14F-4D97-AF65-F5344CB8AC3E}">
        <p14:creationId xmlns:p14="http://schemas.microsoft.com/office/powerpoint/2010/main" val="3667954985"/>
      </p:ext>
    </p:extLst>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36F39E5-6351-454B-B9CB-A311857F5F6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4B66FA3B-0ADE-43FE-A069-8D2D52BA5D95}"/>
              </a:ext>
            </a:extLst>
          </p:cNvPr>
          <p:cNvSpPr>
            <a:spLocks noGrp="1" noChangeArrowheads="1"/>
          </p:cNvSpPr>
          <p:nvPr>
            <p:ph type="sldNum" sz="quarter" idx="11"/>
          </p:nvPr>
        </p:nvSpPr>
        <p:spPr>
          <a:ln/>
        </p:spPr>
        <p:txBody>
          <a:bodyPr/>
          <a:lstStyle>
            <a:lvl1pPr>
              <a:defRPr/>
            </a:lvl1pPr>
          </a:lstStyle>
          <a:p>
            <a:fld id="{9121B6E9-34EF-4872-AEAA-995072E73150}" type="slidenum">
              <a:rPr lang="en-US" altLang="zh-CN"/>
              <a:pPr/>
              <a:t>‹#›</a:t>
            </a:fld>
            <a:endParaRPr lang="en-US" altLang="zh-CN"/>
          </a:p>
        </p:txBody>
      </p:sp>
    </p:spTree>
    <p:extLst>
      <p:ext uri="{BB962C8B-B14F-4D97-AF65-F5344CB8AC3E}">
        <p14:creationId xmlns:p14="http://schemas.microsoft.com/office/powerpoint/2010/main" val="1294255154"/>
      </p:ext>
    </p:extLst>
  </p:cSld>
  <p:clrMapOvr>
    <a:masterClrMapping/>
  </p:clrMapOvr>
  <p:transition>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3F3EC169-8347-4376-8B82-D139C37A580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29731A5A-706A-4ADA-ACB1-7290A18F6982}"/>
              </a:ext>
            </a:extLst>
          </p:cNvPr>
          <p:cNvSpPr>
            <a:spLocks noGrp="1" noChangeArrowheads="1"/>
          </p:cNvSpPr>
          <p:nvPr>
            <p:ph type="sldNum" sz="quarter" idx="11"/>
          </p:nvPr>
        </p:nvSpPr>
        <p:spPr>
          <a:ln/>
        </p:spPr>
        <p:txBody>
          <a:bodyPr/>
          <a:lstStyle>
            <a:lvl1pPr>
              <a:defRPr/>
            </a:lvl1pPr>
          </a:lstStyle>
          <a:p>
            <a:fld id="{C904155B-4444-4861-93B5-C08CD8556165}" type="slidenum">
              <a:rPr lang="en-US" altLang="zh-CN"/>
              <a:pPr/>
              <a:t>‹#›</a:t>
            </a:fld>
            <a:endParaRPr lang="en-US" altLang="zh-CN"/>
          </a:p>
        </p:txBody>
      </p:sp>
    </p:spTree>
    <p:extLst>
      <p:ext uri="{BB962C8B-B14F-4D97-AF65-F5344CB8AC3E}">
        <p14:creationId xmlns:p14="http://schemas.microsoft.com/office/powerpoint/2010/main" val="3613468971"/>
      </p:ext>
    </p:extLst>
  </p:cSld>
  <p:clrMapOvr>
    <a:masterClrMapping/>
  </p:clrMapOvr>
  <p:transition>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3595BCB4-5A53-44BF-AA30-D57DA7DEAB18}"/>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0B4C6016-E7A8-453E-A726-DD7CB6EEEB6C}"/>
              </a:ext>
            </a:extLst>
          </p:cNvPr>
          <p:cNvSpPr>
            <a:spLocks noGrp="1" noChangeArrowheads="1"/>
          </p:cNvSpPr>
          <p:nvPr>
            <p:ph type="sldNum" sz="quarter" idx="11"/>
          </p:nvPr>
        </p:nvSpPr>
        <p:spPr>
          <a:ln/>
        </p:spPr>
        <p:txBody>
          <a:bodyPr/>
          <a:lstStyle>
            <a:lvl1pPr>
              <a:defRPr/>
            </a:lvl1pPr>
          </a:lstStyle>
          <a:p>
            <a:fld id="{C68DAE87-979E-49F4-B423-71CBEB0820FC}" type="slidenum">
              <a:rPr lang="en-US" altLang="zh-CN"/>
              <a:pPr/>
              <a:t>‹#›</a:t>
            </a:fld>
            <a:endParaRPr lang="en-US" altLang="zh-CN"/>
          </a:p>
        </p:txBody>
      </p:sp>
    </p:spTree>
    <p:extLst>
      <p:ext uri="{BB962C8B-B14F-4D97-AF65-F5344CB8AC3E}">
        <p14:creationId xmlns:p14="http://schemas.microsoft.com/office/powerpoint/2010/main" val="404713502"/>
      </p:ext>
    </p:extLst>
  </p:cSld>
  <p:clrMapOvr>
    <a:masterClrMapping/>
  </p:clrMapOvr>
  <p:transition>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EE76424B-6A2E-4E52-AEB3-5B87F0426614}"/>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5F821EE0-7C89-4AE1-B43F-97B9D71CACBD}"/>
              </a:ext>
            </a:extLst>
          </p:cNvPr>
          <p:cNvSpPr>
            <a:spLocks noGrp="1" noChangeArrowheads="1"/>
          </p:cNvSpPr>
          <p:nvPr>
            <p:ph type="sldNum" sz="quarter" idx="11"/>
          </p:nvPr>
        </p:nvSpPr>
        <p:spPr>
          <a:ln/>
        </p:spPr>
        <p:txBody>
          <a:bodyPr/>
          <a:lstStyle>
            <a:lvl1pPr>
              <a:defRPr/>
            </a:lvl1pPr>
          </a:lstStyle>
          <a:p>
            <a:fld id="{D7E95A52-3FEA-4349-BCFA-56BFDFEB1D03}" type="slidenum">
              <a:rPr lang="en-US" altLang="zh-CN"/>
              <a:pPr/>
              <a:t>‹#›</a:t>
            </a:fld>
            <a:endParaRPr lang="en-US" altLang="zh-CN"/>
          </a:p>
        </p:txBody>
      </p:sp>
    </p:spTree>
    <p:extLst>
      <p:ext uri="{BB962C8B-B14F-4D97-AF65-F5344CB8AC3E}">
        <p14:creationId xmlns:p14="http://schemas.microsoft.com/office/powerpoint/2010/main" val="2856933483"/>
      </p:ext>
    </p:extLst>
  </p:cSld>
  <p:clrMapOvr>
    <a:masterClrMapping/>
  </p:clrMapOvr>
  <p:transition>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73F5C141-D735-40EE-A29F-20BFEB3C9C5D}"/>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BC20D289-A35B-4327-B37E-38BB17C92DAB}"/>
              </a:ext>
            </a:extLst>
          </p:cNvPr>
          <p:cNvSpPr>
            <a:spLocks noGrp="1" noChangeArrowheads="1"/>
          </p:cNvSpPr>
          <p:nvPr>
            <p:ph type="sldNum" sz="quarter" idx="11"/>
          </p:nvPr>
        </p:nvSpPr>
        <p:spPr>
          <a:ln/>
        </p:spPr>
        <p:txBody>
          <a:bodyPr/>
          <a:lstStyle>
            <a:lvl1pPr>
              <a:defRPr/>
            </a:lvl1pPr>
          </a:lstStyle>
          <a:p>
            <a:fld id="{9CED2BDD-A861-4CCA-AA03-403F873CCE41}" type="slidenum">
              <a:rPr lang="en-US" altLang="zh-CN"/>
              <a:pPr/>
              <a:t>‹#›</a:t>
            </a:fld>
            <a:endParaRPr lang="en-US" altLang="zh-CN"/>
          </a:p>
        </p:txBody>
      </p:sp>
    </p:spTree>
    <p:extLst>
      <p:ext uri="{BB962C8B-B14F-4D97-AF65-F5344CB8AC3E}">
        <p14:creationId xmlns:p14="http://schemas.microsoft.com/office/powerpoint/2010/main" val="254152003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E80EFB84-B023-430E-8E54-13309A9D97AF}"/>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B779419E-9BF3-4D85-B752-6541390D0474}"/>
              </a:ext>
            </a:extLst>
          </p:cNvPr>
          <p:cNvSpPr>
            <a:spLocks noGrp="1" noChangeArrowheads="1"/>
          </p:cNvSpPr>
          <p:nvPr>
            <p:ph type="sldNum" sz="quarter" idx="11"/>
          </p:nvPr>
        </p:nvSpPr>
        <p:spPr>
          <a:ln/>
        </p:spPr>
        <p:txBody>
          <a:bodyPr/>
          <a:lstStyle>
            <a:lvl1pPr>
              <a:defRPr/>
            </a:lvl1pPr>
          </a:lstStyle>
          <a:p>
            <a:fld id="{0C220A7D-980F-4561-8235-0EB779C8F63C}" type="slidenum">
              <a:rPr lang="en-US" altLang="zh-CN"/>
              <a:pPr/>
              <a:t>‹#›</a:t>
            </a:fld>
            <a:endParaRPr lang="en-US" altLang="zh-CN"/>
          </a:p>
        </p:txBody>
      </p:sp>
    </p:spTree>
    <p:extLst>
      <p:ext uri="{BB962C8B-B14F-4D97-AF65-F5344CB8AC3E}">
        <p14:creationId xmlns:p14="http://schemas.microsoft.com/office/powerpoint/2010/main" val="2631634684"/>
      </p:ext>
    </p:extLst>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B451D3D-9E8F-41A7-B7D3-9C3C2A689A30}"/>
              </a:ext>
            </a:extLst>
          </p:cNvPr>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294950F3-754C-47DD-8C03-8384531CB612}"/>
              </a:ext>
            </a:extLst>
          </p:cNvPr>
          <p:cNvSpPr>
            <a:spLocks noGrp="1" noChangeArrowheads="1"/>
          </p:cNvSpPr>
          <p:nvPr>
            <p:ph type="dt" sz="half" idx="10"/>
          </p:nvPr>
        </p:nvSpPr>
        <p:spPr>
          <a:xfrm>
            <a:off x="685800" y="6248400"/>
            <a:ext cx="1905000" cy="457200"/>
          </a:xfrm>
        </p:spPr>
        <p:txBody>
          <a:bodyPr/>
          <a:lstStyle>
            <a:lvl1pPr>
              <a:defRPr/>
            </a:lvl1pPr>
          </a:lstStyle>
          <a:p>
            <a:pPr>
              <a:defRPr/>
            </a:pPr>
            <a:fld id="{D8696F9D-150F-4160-899D-88079CE9A2FB}" type="datetime1">
              <a:rPr lang="zh-CN" altLang="en-US"/>
              <a:pPr>
                <a:defRPr/>
              </a:pPr>
              <a:t>2020/9/20</a:t>
            </a:fld>
            <a:endParaRPr lang="en-US" altLang="zh-CN"/>
          </a:p>
        </p:txBody>
      </p:sp>
      <p:sp>
        <p:nvSpPr>
          <p:cNvPr id="6" name="Rectangle 6">
            <a:extLst>
              <a:ext uri="{FF2B5EF4-FFF2-40B4-BE49-F238E27FC236}">
                <a16:creationId xmlns:a16="http://schemas.microsoft.com/office/drawing/2014/main" id="{F944586C-0326-4696-9207-9DC3E516646D}"/>
              </a:ext>
            </a:extLst>
          </p:cNvPr>
          <p:cNvSpPr>
            <a:spLocks noGrp="1" noChangeArrowheads="1"/>
          </p:cNvSpPr>
          <p:nvPr>
            <p:ph type="sldNum" sz="quarter" idx="11"/>
          </p:nvPr>
        </p:nvSpPr>
        <p:spPr>
          <a:xfrm>
            <a:off x="6553200" y="6248400"/>
            <a:ext cx="1905000" cy="457200"/>
          </a:xfrm>
        </p:spPr>
        <p:txBody>
          <a:bodyPr/>
          <a:lstStyle>
            <a:lvl1pPr>
              <a:defRPr/>
            </a:lvl1pPr>
          </a:lstStyle>
          <a:p>
            <a:fld id="{099BE6E5-1E86-4915-B4B4-6964271F055E}" type="slidenum">
              <a:rPr lang="en-US" altLang="zh-CN"/>
              <a:pPr/>
              <a:t>‹#›</a:t>
            </a:fld>
            <a:endParaRPr lang="en-US" altLang="zh-CN"/>
          </a:p>
        </p:txBody>
      </p:sp>
    </p:spTree>
    <p:extLst>
      <p:ext uri="{BB962C8B-B14F-4D97-AF65-F5344CB8AC3E}">
        <p14:creationId xmlns:p14="http://schemas.microsoft.com/office/powerpoint/2010/main" val="2419036687"/>
      </p:ext>
    </p:extLst>
  </p:cSld>
  <p:clrMapOvr>
    <a:masterClrMapping/>
  </p:clrMapOvr>
  <p:transition>
    <p:rand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F8228067-A76E-4920-ABAD-F136F67B35B9}"/>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954734BD-0954-4391-9E0F-C1B204E53E78}"/>
              </a:ext>
            </a:extLst>
          </p:cNvPr>
          <p:cNvSpPr>
            <a:spLocks noGrp="1" noChangeArrowheads="1"/>
          </p:cNvSpPr>
          <p:nvPr>
            <p:ph type="sldNum" sz="quarter" idx="11"/>
          </p:nvPr>
        </p:nvSpPr>
        <p:spPr>
          <a:ln/>
        </p:spPr>
        <p:txBody>
          <a:bodyPr/>
          <a:lstStyle>
            <a:lvl1pPr>
              <a:defRPr/>
            </a:lvl1pPr>
          </a:lstStyle>
          <a:p>
            <a:fld id="{FED281A5-9D6D-4873-9E54-84037F27B637}" type="slidenum">
              <a:rPr lang="en-US" altLang="zh-CN"/>
              <a:pPr/>
              <a:t>‹#›</a:t>
            </a:fld>
            <a:endParaRPr lang="en-US" altLang="zh-CN"/>
          </a:p>
        </p:txBody>
      </p:sp>
    </p:spTree>
    <p:extLst>
      <p:ext uri="{BB962C8B-B14F-4D97-AF65-F5344CB8AC3E}">
        <p14:creationId xmlns:p14="http://schemas.microsoft.com/office/powerpoint/2010/main" val="2809696946"/>
      </p:ext>
    </p:extLst>
  </p:cSld>
  <p:clrMapOvr>
    <a:masterClrMapping/>
  </p:clrMapOvr>
  <p:transition>
    <p:rand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D820FB1E-C214-4811-A166-8312A36EA6BC}"/>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E4475DD8-237A-4489-A8C8-F91AA20D4844}"/>
              </a:ext>
            </a:extLst>
          </p:cNvPr>
          <p:cNvSpPr>
            <a:spLocks noGrp="1" noChangeArrowheads="1"/>
          </p:cNvSpPr>
          <p:nvPr>
            <p:ph type="sldNum" sz="quarter" idx="11"/>
          </p:nvPr>
        </p:nvSpPr>
        <p:spPr>
          <a:ln/>
        </p:spPr>
        <p:txBody>
          <a:bodyPr/>
          <a:lstStyle>
            <a:lvl1pPr>
              <a:defRPr/>
            </a:lvl1pPr>
          </a:lstStyle>
          <a:p>
            <a:fld id="{44E97156-DBC1-44D8-ADFE-2094F597EC6F}" type="slidenum">
              <a:rPr lang="en-US" altLang="zh-CN"/>
              <a:pPr/>
              <a:t>‹#›</a:t>
            </a:fld>
            <a:endParaRPr lang="en-US" altLang="zh-CN"/>
          </a:p>
        </p:txBody>
      </p:sp>
    </p:spTree>
    <p:extLst>
      <p:ext uri="{BB962C8B-B14F-4D97-AF65-F5344CB8AC3E}">
        <p14:creationId xmlns:p14="http://schemas.microsoft.com/office/powerpoint/2010/main" val="617874174"/>
      </p:ext>
    </p:extLst>
  </p:cSld>
  <p:clrMapOvr>
    <a:masterClrMapping/>
  </p:clrMapOvr>
  <p:transition>
    <p:random/>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53E3CCD4-81A1-466F-A1D9-9ABDC7D4ECF3}"/>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06D87BEF-BC48-4324-BD50-C7A95673333B}"/>
              </a:ext>
            </a:extLst>
          </p:cNvPr>
          <p:cNvSpPr>
            <a:spLocks noGrp="1" noChangeArrowheads="1"/>
          </p:cNvSpPr>
          <p:nvPr>
            <p:ph type="sldNum" sz="quarter" idx="11"/>
          </p:nvPr>
        </p:nvSpPr>
        <p:spPr>
          <a:ln/>
        </p:spPr>
        <p:txBody>
          <a:bodyPr/>
          <a:lstStyle>
            <a:lvl1pPr>
              <a:defRPr/>
            </a:lvl1pPr>
          </a:lstStyle>
          <a:p>
            <a:fld id="{6AF15593-3C9C-4378-A5CD-B992898F04B5}" type="slidenum">
              <a:rPr lang="en-US" altLang="zh-CN"/>
              <a:pPr/>
              <a:t>‹#›</a:t>
            </a:fld>
            <a:endParaRPr lang="en-US" altLang="zh-CN"/>
          </a:p>
        </p:txBody>
      </p:sp>
    </p:spTree>
    <p:extLst>
      <p:ext uri="{BB962C8B-B14F-4D97-AF65-F5344CB8AC3E}">
        <p14:creationId xmlns:p14="http://schemas.microsoft.com/office/powerpoint/2010/main" val="1556508065"/>
      </p:ext>
    </p:extLst>
  </p:cSld>
  <p:clrMapOvr>
    <a:masterClrMapping/>
  </p:clrMapOvr>
  <p:transition>
    <p:random/>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40E546D3-479D-4B8E-88C6-4E32AE77072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8" name="Rectangle 8">
            <a:extLst>
              <a:ext uri="{FF2B5EF4-FFF2-40B4-BE49-F238E27FC236}">
                <a16:creationId xmlns:a16="http://schemas.microsoft.com/office/drawing/2014/main" id="{5A005E4A-A22C-4171-8A1C-4B33BD0A2CD7}"/>
              </a:ext>
            </a:extLst>
          </p:cNvPr>
          <p:cNvSpPr>
            <a:spLocks noGrp="1" noChangeArrowheads="1"/>
          </p:cNvSpPr>
          <p:nvPr>
            <p:ph type="sldNum" sz="quarter" idx="11"/>
          </p:nvPr>
        </p:nvSpPr>
        <p:spPr>
          <a:ln/>
        </p:spPr>
        <p:txBody>
          <a:bodyPr/>
          <a:lstStyle>
            <a:lvl1pPr>
              <a:defRPr/>
            </a:lvl1pPr>
          </a:lstStyle>
          <a:p>
            <a:fld id="{006A59E4-CE2A-4F09-AB93-BC2FF05732B4}" type="slidenum">
              <a:rPr lang="en-US" altLang="zh-CN"/>
              <a:pPr/>
              <a:t>‹#›</a:t>
            </a:fld>
            <a:endParaRPr lang="en-US" altLang="zh-CN"/>
          </a:p>
        </p:txBody>
      </p:sp>
    </p:spTree>
    <p:extLst>
      <p:ext uri="{BB962C8B-B14F-4D97-AF65-F5344CB8AC3E}">
        <p14:creationId xmlns:p14="http://schemas.microsoft.com/office/powerpoint/2010/main" val="3804155279"/>
      </p:ext>
    </p:extLst>
  </p:cSld>
  <p:clrMapOvr>
    <a:masterClrMapping/>
  </p:clrMapOvr>
  <p:transition>
    <p:rand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1C482672-81AF-40C4-BD88-6C5C717EAEF2}"/>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4" name="Rectangle 8">
            <a:extLst>
              <a:ext uri="{FF2B5EF4-FFF2-40B4-BE49-F238E27FC236}">
                <a16:creationId xmlns:a16="http://schemas.microsoft.com/office/drawing/2014/main" id="{1F527205-D509-4A61-94E9-463040E3AD6D}"/>
              </a:ext>
            </a:extLst>
          </p:cNvPr>
          <p:cNvSpPr>
            <a:spLocks noGrp="1" noChangeArrowheads="1"/>
          </p:cNvSpPr>
          <p:nvPr>
            <p:ph type="sldNum" sz="quarter" idx="11"/>
          </p:nvPr>
        </p:nvSpPr>
        <p:spPr>
          <a:ln/>
        </p:spPr>
        <p:txBody>
          <a:bodyPr/>
          <a:lstStyle>
            <a:lvl1pPr>
              <a:defRPr/>
            </a:lvl1pPr>
          </a:lstStyle>
          <a:p>
            <a:fld id="{7DDDB917-A8F6-4304-95A6-580DFD3B71D4}" type="slidenum">
              <a:rPr lang="en-US" altLang="zh-CN"/>
              <a:pPr/>
              <a:t>‹#›</a:t>
            </a:fld>
            <a:endParaRPr lang="en-US" altLang="zh-CN"/>
          </a:p>
        </p:txBody>
      </p:sp>
    </p:spTree>
    <p:extLst>
      <p:ext uri="{BB962C8B-B14F-4D97-AF65-F5344CB8AC3E}">
        <p14:creationId xmlns:p14="http://schemas.microsoft.com/office/powerpoint/2010/main" val="1457750584"/>
      </p:ext>
    </p:extLst>
  </p:cSld>
  <p:clrMapOvr>
    <a:masterClrMapping/>
  </p:clrMapOvr>
  <p:transition>
    <p:rand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A1914CA-A94B-40D6-B035-FCCA2584DE80}"/>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3" name="Rectangle 8">
            <a:extLst>
              <a:ext uri="{FF2B5EF4-FFF2-40B4-BE49-F238E27FC236}">
                <a16:creationId xmlns:a16="http://schemas.microsoft.com/office/drawing/2014/main" id="{46F9FC84-B453-4224-A6A8-6A4CF481178C}"/>
              </a:ext>
            </a:extLst>
          </p:cNvPr>
          <p:cNvSpPr>
            <a:spLocks noGrp="1" noChangeArrowheads="1"/>
          </p:cNvSpPr>
          <p:nvPr>
            <p:ph type="sldNum" sz="quarter" idx="11"/>
          </p:nvPr>
        </p:nvSpPr>
        <p:spPr>
          <a:ln/>
        </p:spPr>
        <p:txBody>
          <a:bodyPr/>
          <a:lstStyle>
            <a:lvl1pPr>
              <a:defRPr/>
            </a:lvl1pPr>
          </a:lstStyle>
          <a:p>
            <a:fld id="{84695FA6-FCE9-43A4-8D2B-1D1417BDC3CE}" type="slidenum">
              <a:rPr lang="en-US" altLang="zh-CN"/>
              <a:pPr/>
              <a:t>‹#›</a:t>
            </a:fld>
            <a:endParaRPr lang="en-US" altLang="zh-CN"/>
          </a:p>
        </p:txBody>
      </p:sp>
    </p:spTree>
    <p:extLst>
      <p:ext uri="{BB962C8B-B14F-4D97-AF65-F5344CB8AC3E}">
        <p14:creationId xmlns:p14="http://schemas.microsoft.com/office/powerpoint/2010/main" val="3205787666"/>
      </p:ext>
    </p:extLst>
  </p:cSld>
  <p:clrMapOvr>
    <a:masterClrMapping/>
  </p:clrMapOvr>
  <p:transition>
    <p:random/>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5B978ADA-C3B7-47CE-BA54-2F6A8F49023B}"/>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4AA3F9F5-136E-46E0-80F0-AC41FCAD2099}"/>
              </a:ext>
            </a:extLst>
          </p:cNvPr>
          <p:cNvSpPr>
            <a:spLocks noGrp="1" noChangeArrowheads="1"/>
          </p:cNvSpPr>
          <p:nvPr>
            <p:ph type="sldNum" sz="quarter" idx="11"/>
          </p:nvPr>
        </p:nvSpPr>
        <p:spPr>
          <a:ln/>
        </p:spPr>
        <p:txBody>
          <a:bodyPr/>
          <a:lstStyle>
            <a:lvl1pPr>
              <a:defRPr/>
            </a:lvl1pPr>
          </a:lstStyle>
          <a:p>
            <a:fld id="{92F92554-D6CA-4981-99C3-00C4E5EDF6F5}" type="slidenum">
              <a:rPr lang="en-US" altLang="zh-CN"/>
              <a:pPr/>
              <a:t>‹#›</a:t>
            </a:fld>
            <a:endParaRPr lang="en-US" altLang="zh-CN"/>
          </a:p>
        </p:txBody>
      </p:sp>
    </p:spTree>
    <p:extLst>
      <p:ext uri="{BB962C8B-B14F-4D97-AF65-F5344CB8AC3E}">
        <p14:creationId xmlns:p14="http://schemas.microsoft.com/office/powerpoint/2010/main" val="636172439"/>
      </p:ext>
    </p:extLst>
  </p:cSld>
  <p:clrMapOvr>
    <a:masterClrMapping/>
  </p:clrMapOvr>
  <p:transition>
    <p:random/>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C37022ED-1788-4C9D-884E-CCB5D97465CB}"/>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6" name="Rectangle 8">
            <a:extLst>
              <a:ext uri="{FF2B5EF4-FFF2-40B4-BE49-F238E27FC236}">
                <a16:creationId xmlns:a16="http://schemas.microsoft.com/office/drawing/2014/main" id="{8B3369EA-30EE-4F4C-86FB-7019032396CF}"/>
              </a:ext>
            </a:extLst>
          </p:cNvPr>
          <p:cNvSpPr>
            <a:spLocks noGrp="1" noChangeArrowheads="1"/>
          </p:cNvSpPr>
          <p:nvPr>
            <p:ph type="sldNum" sz="quarter" idx="11"/>
          </p:nvPr>
        </p:nvSpPr>
        <p:spPr>
          <a:ln/>
        </p:spPr>
        <p:txBody>
          <a:bodyPr/>
          <a:lstStyle>
            <a:lvl1pPr>
              <a:defRPr/>
            </a:lvl1pPr>
          </a:lstStyle>
          <a:p>
            <a:fld id="{379E2663-8FB9-476F-B6BA-77B1EFDAA090}" type="slidenum">
              <a:rPr lang="en-US" altLang="zh-CN"/>
              <a:pPr/>
              <a:t>‹#›</a:t>
            </a:fld>
            <a:endParaRPr lang="en-US" altLang="zh-CN"/>
          </a:p>
        </p:txBody>
      </p:sp>
    </p:spTree>
    <p:extLst>
      <p:ext uri="{BB962C8B-B14F-4D97-AF65-F5344CB8AC3E}">
        <p14:creationId xmlns:p14="http://schemas.microsoft.com/office/powerpoint/2010/main" val="2268602948"/>
      </p:ext>
    </p:extLst>
  </p:cSld>
  <p:clrMapOvr>
    <a:masterClrMapping/>
  </p:clrMapOvr>
  <p:transition>
    <p:random/>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0DFD25D9-9F49-4C81-BB8D-324A07B3AE44}"/>
              </a:ext>
            </a:extLst>
          </p:cNvPr>
          <p:cNvSpPr>
            <a:spLocks noGrp="1" noChangeArrowheads="1"/>
          </p:cNvSpPr>
          <p:nvPr>
            <p:ph type="dt" sz="half" idx="10"/>
          </p:nvPr>
        </p:nvSpPr>
        <p:spPr>
          <a:ln/>
        </p:spPr>
        <p:txBody>
          <a:bodyPr/>
          <a:lstStyle>
            <a:lvl1pPr>
              <a:defRPr/>
            </a:lvl1pPr>
          </a:lstStyle>
          <a:p>
            <a:pPr>
              <a:defRPr/>
            </a:pPr>
            <a:fld id="{76F78EB1-DC49-4463-8961-3E30F9B2F5D0}" type="datetime1">
              <a:rPr lang="zh-CN" altLang="en-US"/>
              <a:pPr>
                <a:defRPr/>
              </a:pPr>
              <a:t>2020/9/20</a:t>
            </a:fld>
            <a:endParaRPr lang="en-US" altLang="zh-CN"/>
          </a:p>
        </p:txBody>
      </p:sp>
      <p:sp>
        <p:nvSpPr>
          <p:cNvPr id="5" name="Rectangle 8">
            <a:extLst>
              <a:ext uri="{FF2B5EF4-FFF2-40B4-BE49-F238E27FC236}">
                <a16:creationId xmlns:a16="http://schemas.microsoft.com/office/drawing/2014/main" id="{CD778F29-383B-4705-AD17-CAEC1ED0CB62}"/>
              </a:ext>
            </a:extLst>
          </p:cNvPr>
          <p:cNvSpPr>
            <a:spLocks noGrp="1" noChangeArrowheads="1"/>
          </p:cNvSpPr>
          <p:nvPr>
            <p:ph type="sldNum" sz="quarter" idx="11"/>
          </p:nvPr>
        </p:nvSpPr>
        <p:spPr>
          <a:ln/>
        </p:spPr>
        <p:txBody>
          <a:bodyPr/>
          <a:lstStyle>
            <a:lvl1pPr>
              <a:defRPr/>
            </a:lvl1pPr>
          </a:lstStyle>
          <a:p>
            <a:fld id="{56228A99-84C0-4369-A644-0B9B6ADA19A9}" type="slidenum">
              <a:rPr lang="en-US" altLang="zh-CN"/>
              <a:pPr/>
              <a:t>‹#›</a:t>
            </a:fld>
            <a:endParaRPr lang="en-US" altLang="zh-CN"/>
          </a:p>
        </p:txBody>
      </p:sp>
    </p:spTree>
    <p:extLst>
      <p:ext uri="{BB962C8B-B14F-4D97-AF65-F5344CB8AC3E}">
        <p14:creationId xmlns:p14="http://schemas.microsoft.com/office/powerpoint/2010/main" val="429169764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2846A83-008F-45EF-91C8-31686359C17A}"/>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62C8E9E-7506-4B35-B807-85BA11153658}"/>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254126B5-B81E-44E1-9B65-844F31950552}"/>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B61FA99F-516E-4232-B221-E84F51276833}"/>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3566EB08-77E4-4C78-9A73-CA00D00971D0}"/>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600A86FB-7532-4F63-B5D2-C1651AD1E98F}"/>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5A834F71-3C19-4543-9F50-12998409013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95" r:id="rId1"/>
    <p:sldLayoutId id="2147484214" r:id="rId2"/>
    <p:sldLayoutId id="2147484213" r:id="rId3"/>
    <p:sldLayoutId id="2147484212" r:id="rId4"/>
    <p:sldLayoutId id="2147484211" r:id="rId5"/>
    <p:sldLayoutId id="2147484210" r:id="rId6"/>
    <p:sldLayoutId id="2147484209" r:id="rId7"/>
    <p:sldLayoutId id="2147484208" r:id="rId8"/>
    <p:sldLayoutId id="2147484207" r:id="rId9"/>
    <p:sldLayoutId id="2147484206" r:id="rId10"/>
    <p:sldLayoutId id="214748420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67D3010-9BA1-4591-B8AD-DC351A366B0B}"/>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896969A5-F581-42E3-AF65-D05977262180}"/>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AutoShape 4">
            <a:extLst>
              <a:ext uri="{FF2B5EF4-FFF2-40B4-BE49-F238E27FC236}">
                <a16:creationId xmlns:a16="http://schemas.microsoft.com/office/drawing/2014/main" id="{BD7D1A49-12F6-47D2-AD30-7B6A38BB56E6}"/>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053" name="Line 5">
            <a:extLst>
              <a:ext uri="{FF2B5EF4-FFF2-40B4-BE49-F238E27FC236}">
                <a16:creationId xmlns:a16="http://schemas.microsoft.com/office/drawing/2014/main" id="{98E5BDB3-354A-4E26-82EB-C723A5F85F81}"/>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BA288B88-2951-4675-9347-DA3DD10C7A58}"/>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885B10B7-AE83-4586-8B42-03F8B56D5E8E}"/>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89365F8A-D2C9-4479-9E99-2477C7C0B1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96" r:id="rId1"/>
    <p:sldLayoutId id="2147484224" r:id="rId2"/>
    <p:sldLayoutId id="2147484223" r:id="rId3"/>
    <p:sldLayoutId id="2147484222" r:id="rId4"/>
    <p:sldLayoutId id="2147484221" r:id="rId5"/>
    <p:sldLayoutId id="2147484220" r:id="rId6"/>
    <p:sldLayoutId id="2147484219" r:id="rId7"/>
    <p:sldLayoutId id="2147484218" r:id="rId8"/>
    <p:sldLayoutId id="2147484217" r:id="rId9"/>
    <p:sldLayoutId id="2147484216" r:id="rId10"/>
    <p:sldLayoutId id="214748421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DB54B9D-A8D9-4825-93C6-21000DD5C89E}"/>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9B54F25F-7275-4801-96EE-2C6DB5735454}"/>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AutoShape 4">
            <a:extLst>
              <a:ext uri="{FF2B5EF4-FFF2-40B4-BE49-F238E27FC236}">
                <a16:creationId xmlns:a16="http://schemas.microsoft.com/office/drawing/2014/main" id="{FA97B23F-39C2-4FF2-98D9-99F78B32485A}"/>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077" name="Line 5">
            <a:extLst>
              <a:ext uri="{FF2B5EF4-FFF2-40B4-BE49-F238E27FC236}">
                <a16:creationId xmlns:a16="http://schemas.microsoft.com/office/drawing/2014/main" id="{BB6C7FB6-91BF-40E5-A966-429D83949DA2}"/>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03DB3554-E9F0-4AF8-A921-ED31AE79359C}"/>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EBD6B4E0-384D-40CE-B706-059C86419047}"/>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E1D75D6D-A6D0-4E32-A7C5-9507A87931B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97" r:id="rId1"/>
    <p:sldLayoutId id="2147484234" r:id="rId2"/>
    <p:sldLayoutId id="2147484233" r:id="rId3"/>
    <p:sldLayoutId id="2147484232" r:id="rId4"/>
    <p:sldLayoutId id="2147484231" r:id="rId5"/>
    <p:sldLayoutId id="2147484230" r:id="rId6"/>
    <p:sldLayoutId id="2147484229" r:id="rId7"/>
    <p:sldLayoutId id="2147484228" r:id="rId8"/>
    <p:sldLayoutId id="2147484227" r:id="rId9"/>
    <p:sldLayoutId id="2147484226" r:id="rId10"/>
    <p:sldLayoutId id="214748422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1C25040-FE72-4321-BD93-57E84FE8798A}"/>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DFDE194F-0DBE-4D5D-9D7B-D6FADAC6DA2B}"/>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AutoShape 4">
            <a:extLst>
              <a:ext uri="{FF2B5EF4-FFF2-40B4-BE49-F238E27FC236}">
                <a16:creationId xmlns:a16="http://schemas.microsoft.com/office/drawing/2014/main" id="{F8B791BC-9329-46C6-9DE5-73BD38DBA2DE}"/>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4101" name="Line 5">
            <a:extLst>
              <a:ext uri="{FF2B5EF4-FFF2-40B4-BE49-F238E27FC236}">
                <a16:creationId xmlns:a16="http://schemas.microsoft.com/office/drawing/2014/main" id="{CAA70621-459C-4812-8F8D-4FA74DB11D3B}"/>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55B44342-B702-4A8C-BFBA-033683D26447}"/>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6BC9CB9D-B6A7-4499-82F1-3AB2E97F3F85}"/>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74F1F178-20AD-4151-AA6A-389563BA7C6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98" r:id="rId1"/>
    <p:sldLayoutId id="2147484244" r:id="rId2"/>
    <p:sldLayoutId id="2147484243" r:id="rId3"/>
    <p:sldLayoutId id="2147484242" r:id="rId4"/>
    <p:sldLayoutId id="2147484241" r:id="rId5"/>
    <p:sldLayoutId id="2147484240" r:id="rId6"/>
    <p:sldLayoutId id="2147484239" r:id="rId7"/>
    <p:sldLayoutId id="2147484238" r:id="rId8"/>
    <p:sldLayoutId id="2147484237" r:id="rId9"/>
    <p:sldLayoutId id="2147484236" r:id="rId10"/>
    <p:sldLayoutId id="214748423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0C9BC25-84F9-4E2B-BDB3-5D5AE08387AB}"/>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123" name="Rectangle 3">
            <a:extLst>
              <a:ext uri="{FF2B5EF4-FFF2-40B4-BE49-F238E27FC236}">
                <a16:creationId xmlns:a16="http://schemas.microsoft.com/office/drawing/2014/main" id="{B70535F9-DC4B-45D0-AC64-D518CD721E4B}"/>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AutoShape 4">
            <a:extLst>
              <a:ext uri="{FF2B5EF4-FFF2-40B4-BE49-F238E27FC236}">
                <a16:creationId xmlns:a16="http://schemas.microsoft.com/office/drawing/2014/main" id="{785920CB-9245-4354-A67C-44AFB819EED8}"/>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5125" name="Line 5">
            <a:extLst>
              <a:ext uri="{FF2B5EF4-FFF2-40B4-BE49-F238E27FC236}">
                <a16:creationId xmlns:a16="http://schemas.microsoft.com/office/drawing/2014/main" id="{86F6CF4F-E3BA-4C13-B65F-99ACF8A0897F}"/>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55C7381B-C966-4A49-9E64-EF139303A1FB}"/>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4A43FAFB-6174-4006-988F-EF2DCA9E6376}"/>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61848E30-7564-4946-851D-03C1D887793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99" r:id="rId1"/>
    <p:sldLayoutId id="2147484254" r:id="rId2"/>
    <p:sldLayoutId id="2147484253" r:id="rId3"/>
    <p:sldLayoutId id="2147484252" r:id="rId4"/>
    <p:sldLayoutId id="2147484251" r:id="rId5"/>
    <p:sldLayoutId id="2147484250" r:id="rId6"/>
    <p:sldLayoutId id="2147484249" r:id="rId7"/>
    <p:sldLayoutId id="2147484248" r:id="rId8"/>
    <p:sldLayoutId id="2147484247" r:id="rId9"/>
    <p:sldLayoutId id="2147484246" r:id="rId10"/>
    <p:sldLayoutId id="214748424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AE3E67C-D182-4921-8376-ED5610B98C07}"/>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61269317-BDDA-4B6D-9B2D-C1C1DAE941D6}"/>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AutoShape 4">
            <a:extLst>
              <a:ext uri="{FF2B5EF4-FFF2-40B4-BE49-F238E27FC236}">
                <a16:creationId xmlns:a16="http://schemas.microsoft.com/office/drawing/2014/main" id="{6DDF0B46-AE83-4756-B17D-322DCDEEF1AE}"/>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149" name="Line 5">
            <a:extLst>
              <a:ext uri="{FF2B5EF4-FFF2-40B4-BE49-F238E27FC236}">
                <a16:creationId xmlns:a16="http://schemas.microsoft.com/office/drawing/2014/main" id="{5C5D081D-1AF8-415D-A127-708DEA1FCD83}"/>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BBE6642C-DE0D-42FA-8C0C-F89077EFEFDE}"/>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9C1EF619-6F5E-4B72-AB20-D53A094E76AF}"/>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FF122827-0AD5-4740-A337-7CD96662760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00" r:id="rId1"/>
    <p:sldLayoutId id="2147484264" r:id="rId2"/>
    <p:sldLayoutId id="2147484263" r:id="rId3"/>
    <p:sldLayoutId id="2147484262" r:id="rId4"/>
    <p:sldLayoutId id="2147484261" r:id="rId5"/>
    <p:sldLayoutId id="2147484260" r:id="rId6"/>
    <p:sldLayoutId id="2147484259" r:id="rId7"/>
    <p:sldLayoutId id="2147484258" r:id="rId8"/>
    <p:sldLayoutId id="2147484257" r:id="rId9"/>
    <p:sldLayoutId id="2147484256" r:id="rId10"/>
    <p:sldLayoutId id="2147484255" r:id="rId11"/>
    <p:sldLayoutId id="2147484301" r:id="rId12"/>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2A3D406-BECB-4E8D-B796-9E7545632AA7}"/>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BF7E7ED5-6607-42ED-9AED-1D210ADCB585}"/>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2" name="AutoShape 4">
            <a:extLst>
              <a:ext uri="{FF2B5EF4-FFF2-40B4-BE49-F238E27FC236}">
                <a16:creationId xmlns:a16="http://schemas.microsoft.com/office/drawing/2014/main" id="{1DF350E6-54D0-461E-B752-DFCE251BB139}"/>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173" name="Line 5">
            <a:extLst>
              <a:ext uri="{FF2B5EF4-FFF2-40B4-BE49-F238E27FC236}">
                <a16:creationId xmlns:a16="http://schemas.microsoft.com/office/drawing/2014/main" id="{48404A83-3C06-463F-A78D-66E1FD772B32}"/>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EAF658EC-FCD5-4B2D-BB0F-282080875331}"/>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3C549D83-93B3-4C89-9D36-710C860AD6C8}"/>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D10D6E0A-F071-4D07-AA0D-D0469300597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02" r:id="rId1"/>
    <p:sldLayoutId id="2147484274" r:id="rId2"/>
    <p:sldLayoutId id="2147484273" r:id="rId3"/>
    <p:sldLayoutId id="2147484272" r:id="rId4"/>
    <p:sldLayoutId id="2147484271" r:id="rId5"/>
    <p:sldLayoutId id="2147484270" r:id="rId6"/>
    <p:sldLayoutId id="2147484269" r:id="rId7"/>
    <p:sldLayoutId id="2147484268" r:id="rId8"/>
    <p:sldLayoutId id="2147484267" r:id="rId9"/>
    <p:sldLayoutId id="2147484266" r:id="rId10"/>
    <p:sldLayoutId id="214748426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F9D779-8583-4405-9AE8-6AAC1A38FFCF}"/>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7C268924-94E6-492A-830E-29965B4C07B1}"/>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AutoShape 4">
            <a:extLst>
              <a:ext uri="{FF2B5EF4-FFF2-40B4-BE49-F238E27FC236}">
                <a16:creationId xmlns:a16="http://schemas.microsoft.com/office/drawing/2014/main" id="{3EAC7E23-A9EB-41D8-A619-951BD23612E5}"/>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8197" name="Line 5">
            <a:extLst>
              <a:ext uri="{FF2B5EF4-FFF2-40B4-BE49-F238E27FC236}">
                <a16:creationId xmlns:a16="http://schemas.microsoft.com/office/drawing/2014/main" id="{13E22712-F95C-4451-BC86-6BBA3E9F0787}"/>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9B673D48-93F3-440B-8FCE-7F0DCC8F75BB}"/>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33DCAACB-FF82-447B-B12A-7097437365EF}"/>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D169CD5C-ACC5-4F98-A03A-655735A230D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03" r:id="rId1"/>
    <p:sldLayoutId id="2147484284" r:id="rId2"/>
    <p:sldLayoutId id="2147484283" r:id="rId3"/>
    <p:sldLayoutId id="2147484282" r:id="rId4"/>
    <p:sldLayoutId id="2147484281" r:id="rId5"/>
    <p:sldLayoutId id="2147484280" r:id="rId6"/>
    <p:sldLayoutId id="2147484279" r:id="rId7"/>
    <p:sldLayoutId id="2147484278" r:id="rId8"/>
    <p:sldLayoutId id="2147484277" r:id="rId9"/>
    <p:sldLayoutId id="2147484276" r:id="rId10"/>
    <p:sldLayoutId id="214748427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8256428-6C72-480B-B839-A699F24567E4}"/>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F72288A3-36BB-416B-B1E4-EE66F86266CD}"/>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0" name="AutoShape 4">
            <a:extLst>
              <a:ext uri="{FF2B5EF4-FFF2-40B4-BE49-F238E27FC236}">
                <a16:creationId xmlns:a16="http://schemas.microsoft.com/office/drawing/2014/main" id="{48B64492-B353-446E-9678-F702208A2A13}"/>
              </a:ext>
            </a:extLst>
          </p:cNvPr>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9221" name="Line 5">
            <a:extLst>
              <a:ext uri="{FF2B5EF4-FFF2-40B4-BE49-F238E27FC236}">
                <a16:creationId xmlns:a16="http://schemas.microsoft.com/office/drawing/2014/main" id="{46533632-4DB1-4A0D-AB96-26A92C247501}"/>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6">
            <a:extLst>
              <a:ext uri="{FF2B5EF4-FFF2-40B4-BE49-F238E27FC236}">
                <a16:creationId xmlns:a16="http://schemas.microsoft.com/office/drawing/2014/main" id="{2FC344A1-B916-47DD-94F3-1E475D509A78}"/>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fld id="{76F78EB1-DC49-4463-8961-3E30F9B2F5D0}" type="datetime1">
              <a:rPr lang="zh-CN" altLang="en-US"/>
              <a:pPr>
                <a:defRPr/>
              </a:pPr>
              <a:t>2020/9/20</a:t>
            </a:fld>
            <a:endParaRPr lang="en-US" altLang="zh-CN"/>
          </a:p>
        </p:txBody>
      </p:sp>
      <p:sp>
        <p:nvSpPr>
          <p:cNvPr id="63496" name="Rectangle 8">
            <a:extLst>
              <a:ext uri="{FF2B5EF4-FFF2-40B4-BE49-F238E27FC236}">
                <a16:creationId xmlns:a16="http://schemas.microsoft.com/office/drawing/2014/main" id="{CDD63EC2-0F9C-4735-9F47-CA7D07C17EDA}"/>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fld id="{465A4A3B-A2A0-4F31-86A1-995D9FE5296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04" r:id="rId1"/>
    <p:sldLayoutId id="2147484294" r:id="rId2"/>
    <p:sldLayoutId id="2147484293" r:id="rId3"/>
    <p:sldLayoutId id="2147484292" r:id="rId4"/>
    <p:sldLayoutId id="2147484291" r:id="rId5"/>
    <p:sldLayoutId id="2147484290" r:id="rId6"/>
    <p:sldLayoutId id="2147484289" r:id="rId7"/>
    <p:sldLayoutId id="2147484288" r:id="rId8"/>
    <p:sldLayoutId id="2147484287" r:id="rId9"/>
    <p:sldLayoutId id="2147484286" r:id="rId10"/>
    <p:sldLayoutId id="2147484285"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宋体" panose="02010600030101010101" pitchFamily="2" charset="-122"/>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宋体" panose="02010600030101010101" pitchFamily="2" charset="-122"/>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宋体" panose="02010600030101010101" pitchFamily="2" charset="-122"/>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宋体" panose="02010600030101010101" pitchFamily="2" charset="-122"/>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宋体" panose="02010600030101010101" pitchFamily="2" charset="-122"/>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7.bin"/><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5.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1.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1.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33.png"/><Relationship Id="rId5" Type="http://schemas.openxmlformats.org/officeDocument/2006/relationships/image" Target="../media/image31.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35.wmf"/><Relationship Id="rId2" Type="http://schemas.openxmlformats.org/officeDocument/2006/relationships/slideLayout" Target="../slideLayouts/slideLayout46.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34.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37.xml"/><Relationship Id="rId7" Type="http://schemas.openxmlformats.org/officeDocument/2006/relationships/image" Target="../media/image38.wmf"/><Relationship Id="rId2" Type="http://schemas.openxmlformats.org/officeDocument/2006/relationships/slideLayout" Target="../slideLayouts/slideLayout46.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37.wmf"/><Relationship Id="rId4" Type="http://schemas.openxmlformats.org/officeDocument/2006/relationships/oleObject" Target="../embeddings/oleObject13.bin"/><Relationship Id="rId9" Type="http://schemas.openxmlformats.org/officeDocument/2006/relationships/image" Target="../media/image39.wmf"/></Relationships>
</file>

<file path=ppt/slides/_rels/slide3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38.xml"/><Relationship Id="rId7" Type="http://schemas.openxmlformats.org/officeDocument/2006/relationships/oleObject" Target="../embeddings/oleObject17.bin"/><Relationship Id="rId2" Type="http://schemas.openxmlformats.org/officeDocument/2006/relationships/slideLayout" Target="../slideLayouts/slideLayout46.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16.bin"/><Relationship Id="rId4" Type="http://schemas.openxmlformats.org/officeDocument/2006/relationships/image" Target="../media/image42.png"/><Relationship Id="rId9"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6.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18.bin"/><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6.xml"/><Relationship Id="rId1" Type="http://schemas.openxmlformats.org/officeDocument/2006/relationships/vmlDrawing" Target="../drawings/vmlDrawing10.vml"/><Relationship Id="rId6" Type="http://schemas.openxmlformats.org/officeDocument/2006/relationships/image" Target="../media/image47.png"/><Relationship Id="rId5" Type="http://schemas.openxmlformats.org/officeDocument/2006/relationships/image" Target="../media/image46.wmf"/><Relationship Id="rId4"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6.xml"/><Relationship Id="rId1" Type="http://schemas.openxmlformats.org/officeDocument/2006/relationships/vmlDrawing" Target="../drawings/vmlDrawing11.vml"/><Relationship Id="rId6" Type="http://schemas.openxmlformats.org/officeDocument/2006/relationships/image" Target="../media/image50.png"/><Relationship Id="rId5" Type="http://schemas.openxmlformats.org/officeDocument/2006/relationships/image" Target="../media/image49.wmf"/><Relationship Id="rId4"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52.wmf"/><Relationship Id="rId2" Type="http://schemas.openxmlformats.org/officeDocument/2006/relationships/slideLayout" Target="../slideLayouts/slideLayout46.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51.wmf"/><Relationship Id="rId4"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54.wmf"/><Relationship Id="rId2" Type="http://schemas.openxmlformats.org/officeDocument/2006/relationships/slideLayout" Target="../slideLayouts/slideLayout46.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53.wmf"/><Relationship Id="rId4" Type="http://schemas.openxmlformats.org/officeDocument/2006/relationships/oleObject" Target="../embeddings/oleObject2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6.xml"/><Relationship Id="rId1" Type="http://schemas.openxmlformats.org/officeDocument/2006/relationships/vmlDrawing" Target="../drawings/vmlDrawing14.vml"/><Relationship Id="rId5" Type="http://schemas.openxmlformats.org/officeDocument/2006/relationships/image" Target="../media/image55.wmf"/><Relationship Id="rId4" Type="http://schemas.openxmlformats.org/officeDocument/2006/relationships/oleObject" Target="../embeddings/oleObject25.bin"/></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46.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6.xml"/><Relationship Id="rId1" Type="http://schemas.openxmlformats.org/officeDocument/2006/relationships/vmlDrawing" Target="../drawings/vmlDrawing15.vml"/><Relationship Id="rId5" Type="http://schemas.openxmlformats.org/officeDocument/2006/relationships/image" Target="../media/image56.wmf"/><Relationship Id="rId4" Type="http://schemas.openxmlformats.org/officeDocument/2006/relationships/oleObject" Target="../embeddings/oleObject26.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61.wmf"/><Relationship Id="rId3" Type="http://schemas.openxmlformats.org/officeDocument/2006/relationships/notesSlide" Target="../notesSlides/notesSlide50.xml"/><Relationship Id="rId7" Type="http://schemas.openxmlformats.org/officeDocument/2006/relationships/image" Target="../media/image58.wmf"/><Relationship Id="rId12" Type="http://schemas.openxmlformats.org/officeDocument/2006/relationships/oleObject" Target="../embeddings/oleObject31.bin"/><Relationship Id="rId2" Type="http://schemas.openxmlformats.org/officeDocument/2006/relationships/slideLayout" Target="../slideLayouts/slideLayout57.xml"/><Relationship Id="rId1" Type="http://schemas.openxmlformats.org/officeDocument/2006/relationships/vmlDrawing" Target="../drawings/vmlDrawing16.vml"/><Relationship Id="rId6" Type="http://schemas.openxmlformats.org/officeDocument/2006/relationships/oleObject" Target="../embeddings/oleObject28.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59.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51.xml"/><Relationship Id="rId7" Type="http://schemas.openxmlformats.org/officeDocument/2006/relationships/image" Target="../media/image63.wmf"/><Relationship Id="rId2" Type="http://schemas.openxmlformats.org/officeDocument/2006/relationships/slideLayout" Target="../slideLayouts/slideLayout57.xml"/><Relationship Id="rId1" Type="http://schemas.openxmlformats.org/officeDocument/2006/relationships/vmlDrawing" Target="../drawings/vmlDrawing17.vml"/><Relationship Id="rId6" Type="http://schemas.openxmlformats.org/officeDocument/2006/relationships/oleObject" Target="../embeddings/oleObject33.bin"/><Relationship Id="rId5" Type="http://schemas.openxmlformats.org/officeDocument/2006/relationships/image" Target="../media/image62.wmf"/><Relationship Id="rId4" Type="http://schemas.openxmlformats.org/officeDocument/2006/relationships/oleObject" Target="../embeddings/oleObject32.bin"/><Relationship Id="rId9" Type="http://schemas.openxmlformats.org/officeDocument/2006/relationships/image" Target="../media/image64.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6.xml"/><Relationship Id="rId1" Type="http://schemas.openxmlformats.org/officeDocument/2006/relationships/vmlDrawing" Target="../drawings/vmlDrawing18.vml"/><Relationship Id="rId6" Type="http://schemas.openxmlformats.org/officeDocument/2006/relationships/image" Target="../media/image65.wmf"/><Relationship Id="rId5" Type="http://schemas.openxmlformats.org/officeDocument/2006/relationships/oleObject" Target="../embeddings/oleObject35.bin"/><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9.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8.xml"/><Relationship Id="rId1" Type="http://schemas.openxmlformats.org/officeDocument/2006/relationships/slideLayout" Target="../slideLayouts/slideLayout69.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oleObject" Target="../embeddings/oleObject41.bin"/><Relationship Id="rId18" Type="http://schemas.openxmlformats.org/officeDocument/2006/relationships/image" Target="../media/image31.wmf"/><Relationship Id="rId3" Type="http://schemas.openxmlformats.org/officeDocument/2006/relationships/notesSlide" Target="../notesSlides/notesSlide59.xml"/><Relationship Id="rId7" Type="http://schemas.openxmlformats.org/officeDocument/2006/relationships/image" Target="../media/image70.wmf"/><Relationship Id="rId12" Type="http://schemas.openxmlformats.org/officeDocument/2006/relationships/image" Target="../media/image72.wmf"/><Relationship Id="rId17" Type="http://schemas.openxmlformats.org/officeDocument/2006/relationships/oleObject" Target="../embeddings/oleObject43.bin"/><Relationship Id="rId2" Type="http://schemas.openxmlformats.org/officeDocument/2006/relationships/slideLayout" Target="../slideLayouts/slideLayout46.xml"/><Relationship Id="rId16" Type="http://schemas.openxmlformats.org/officeDocument/2006/relationships/image" Target="../media/image74.wmf"/><Relationship Id="rId1" Type="http://schemas.openxmlformats.org/officeDocument/2006/relationships/vmlDrawing" Target="../drawings/vmlDrawing19.vml"/><Relationship Id="rId6" Type="http://schemas.openxmlformats.org/officeDocument/2006/relationships/oleObject" Target="../embeddings/oleObject37.bin"/><Relationship Id="rId11" Type="http://schemas.openxmlformats.org/officeDocument/2006/relationships/oleObject" Target="../embeddings/oleObject40.bin"/><Relationship Id="rId5" Type="http://schemas.openxmlformats.org/officeDocument/2006/relationships/image" Target="../media/image69.wmf"/><Relationship Id="rId15" Type="http://schemas.openxmlformats.org/officeDocument/2006/relationships/oleObject" Target="../embeddings/oleObject42.bin"/><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71.wmf"/><Relationship Id="rId14" Type="http://schemas.openxmlformats.org/officeDocument/2006/relationships/image" Target="../media/image73.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9.emf"/><Relationship Id="rId3" Type="http://schemas.openxmlformats.org/officeDocument/2006/relationships/notesSlide" Target="../notesSlides/notesSlide6.xml"/><Relationship Id="rId7" Type="http://schemas.openxmlformats.org/officeDocument/2006/relationships/oleObject" Target="../embeddings/oleObject2.bin"/><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image" Target="../media/image8.emf"/><Relationship Id="rId5" Type="http://schemas.openxmlformats.org/officeDocument/2006/relationships/oleObject" Target="../embeddings/oleObject1.bin"/><Relationship Id="rId1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image" Target="../media/image11.png"/><Relationship Id="rId9" Type="http://schemas.openxmlformats.org/officeDocument/2006/relationships/oleObject" Target="../embeddings/oleObject3.bin"/><Relationship Id="rId14"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77.wmf"/><Relationship Id="rId2" Type="http://schemas.openxmlformats.org/officeDocument/2006/relationships/slideLayout" Target="../slideLayouts/slideLayout46.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image" Target="../media/image76.wmf"/><Relationship Id="rId4" Type="http://schemas.openxmlformats.org/officeDocument/2006/relationships/oleObject" Target="../embeddings/oleObject44.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67.xml"/><Relationship Id="rId7" Type="http://schemas.openxmlformats.org/officeDocument/2006/relationships/image" Target="../media/image79.wmf"/><Relationship Id="rId2" Type="http://schemas.openxmlformats.org/officeDocument/2006/relationships/slideLayout" Target="../slideLayouts/slideLayout57.xml"/><Relationship Id="rId1" Type="http://schemas.openxmlformats.org/officeDocument/2006/relationships/vmlDrawing" Target="../drawings/vmlDrawing21.vml"/><Relationship Id="rId6" Type="http://schemas.openxmlformats.org/officeDocument/2006/relationships/oleObject" Target="../embeddings/oleObject47.bin"/><Relationship Id="rId5" Type="http://schemas.openxmlformats.org/officeDocument/2006/relationships/image" Target="../media/image78.wmf"/><Relationship Id="rId4" Type="http://schemas.openxmlformats.org/officeDocument/2006/relationships/oleObject" Target="../embeddings/oleObject46.bin"/><Relationship Id="rId9" Type="http://schemas.openxmlformats.org/officeDocument/2006/relationships/image" Target="../media/image80.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7.xml"/><Relationship Id="rId1" Type="http://schemas.openxmlformats.org/officeDocument/2006/relationships/vmlDrawing" Target="../drawings/vmlDrawing22.vml"/><Relationship Id="rId5" Type="http://schemas.openxmlformats.org/officeDocument/2006/relationships/image" Target="../media/image81.wmf"/><Relationship Id="rId4" Type="http://schemas.openxmlformats.org/officeDocument/2006/relationships/oleObject" Target="../embeddings/oleObject49.bin"/></Relationships>
</file>

<file path=ppt/slides/_rels/slide6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9.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9C4BD62F-7A2C-4610-98AC-52DF3616E52C}"/>
              </a:ext>
            </a:extLst>
          </p:cNvPr>
          <p:cNvSpPr>
            <a:spLocks noGrp="1" noChangeArrowheads="1"/>
          </p:cNvSpPr>
          <p:nvPr>
            <p:ph type="title"/>
          </p:nvPr>
        </p:nvSpPr>
        <p:spPr/>
        <p:txBody>
          <a:bodyPr/>
          <a:lstStyle/>
          <a:p>
            <a:r>
              <a:rPr lang="zh-CN" altLang="en-US" sz="3200" b="1">
                <a:latin typeface="黑体" panose="02010609060101010101" pitchFamily="49" charset="-122"/>
                <a:ea typeface="黑体" panose="02010609060101010101" pitchFamily="49" charset="-122"/>
              </a:rPr>
              <a:t>第一章 绪论</a:t>
            </a:r>
          </a:p>
        </p:txBody>
      </p:sp>
      <p:sp>
        <p:nvSpPr>
          <p:cNvPr id="28675" name="内容占位符 2">
            <a:extLst>
              <a:ext uri="{FF2B5EF4-FFF2-40B4-BE49-F238E27FC236}">
                <a16:creationId xmlns:a16="http://schemas.microsoft.com/office/drawing/2014/main" id="{54480FE4-1A48-4437-AC3A-FCB9AA4398E7}"/>
              </a:ext>
            </a:extLst>
          </p:cNvPr>
          <p:cNvSpPr>
            <a:spLocks noGrp="1" noChangeArrowheads="1"/>
          </p:cNvSpPr>
          <p:nvPr>
            <p:ph idx="1"/>
          </p:nvPr>
        </p:nvSpPr>
        <p:spPr>
          <a:xfrm>
            <a:off x="550863" y="1752600"/>
            <a:ext cx="8016875" cy="4267200"/>
          </a:xfrm>
        </p:spPr>
        <p:txBody>
          <a:bodyPr/>
          <a:lstStyle/>
          <a:p>
            <a:pPr indent="3175">
              <a:lnSpc>
                <a:spcPct val="150000"/>
              </a:lnSpc>
              <a:spcBef>
                <a:spcPct val="0"/>
              </a:spcBef>
            </a:pPr>
            <a:r>
              <a:rPr lang="en-US" altLang="zh-CN" sz="2800">
                <a:solidFill>
                  <a:schemeClr val="tx1"/>
                </a:solidFill>
                <a:latin typeface="黑体" panose="02010609060101010101" pitchFamily="49" charset="-122"/>
                <a:ea typeface="黑体" panose="02010609060101010101" pitchFamily="49" charset="-122"/>
              </a:rPr>
              <a:t> </a:t>
            </a:r>
            <a:r>
              <a:rPr lang="zh-CN" altLang="en-US" sz="2800">
                <a:solidFill>
                  <a:schemeClr val="tx1"/>
                </a:solidFill>
                <a:latin typeface="黑体" panose="02010609060101010101" pitchFamily="49" charset="-122"/>
                <a:ea typeface="黑体" panose="02010609060101010101" pitchFamily="49" charset="-122"/>
              </a:rPr>
              <a:t>通信和通信系统的一般概念</a:t>
            </a:r>
            <a:endParaRPr lang="en-US" altLang="zh-CN" sz="2800">
              <a:solidFill>
                <a:schemeClr val="tx1"/>
              </a:solidFill>
              <a:latin typeface="黑体" panose="02010609060101010101" pitchFamily="49" charset="-122"/>
              <a:ea typeface="黑体" panose="02010609060101010101" pitchFamily="49" charset="-122"/>
            </a:endParaRPr>
          </a:p>
          <a:p>
            <a:pPr indent="3175">
              <a:lnSpc>
                <a:spcPct val="150000"/>
              </a:lnSpc>
              <a:spcBef>
                <a:spcPct val="0"/>
              </a:spcBef>
            </a:pPr>
            <a:r>
              <a:rPr lang="en-US" altLang="zh-CN" sz="2800">
                <a:solidFill>
                  <a:schemeClr val="tx1"/>
                </a:solidFill>
                <a:latin typeface="黑体" panose="02010609060101010101" pitchFamily="49" charset="-122"/>
                <a:ea typeface="黑体" panose="02010609060101010101" pitchFamily="49" charset="-122"/>
              </a:rPr>
              <a:t> </a:t>
            </a:r>
            <a:r>
              <a:rPr lang="zh-CN" altLang="en-US" sz="2800">
                <a:solidFill>
                  <a:schemeClr val="tx1"/>
                </a:solidFill>
                <a:latin typeface="黑体" panose="02010609060101010101" pitchFamily="49" charset="-122"/>
                <a:ea typeface="黑体" panose="02010609060101010101" pitchFamily="49" charset="-122"/>
              </a:rPr>
              <a:t>模拟通信与数字通信</a:t>
            </a:r>
            <a:endParaRPr lang="en-US" altLang="zh-CN" sz="2800">
              <a:solidFill>
                <a:schemeClr val="tx1"/>
              </a:solidFill>
              <a:latin typeface="黑体" panose="02010609060101010101" pitchFamily="49" charset="-122"/>
              <a:ea typeface="黑体" panose="02010609060101010101" pitchFamily="49" charset="-122"/>
            </a:endParaRPr>
          </a:p>
          <a:p>
            <a:pPr indent="3175">
              <a:lnSpc>
                <a:spcPct val="150000"/>
              </a:lnSpc>
              <a:spcBef>
                <a:spcPct val="0"/>
              </a:spcBef>
            </a:pPr>
            <a:r>
              <a:rPr lang="en-US" altLang="zh-CN" sz="2800">
                <a:solidFill>
                  <a:schemeClr val="tx1"/>
                </a:solidFill>
                <a:latin typeface="黑体" panose="02010609060101010101" pitchFamily="49" charset="-122"/>
                <a:ea typeface="黑体" panose="02010609060101010101" pitchFamily="49" charset="-122"/>
              </a:rPr>
              <a:t> </a:t>
            </a:r>
            <a:r>
              <a:rPr lang="zh-CN" altLang="en-US" sz="2800">
                <a:solidFill>
                  <a:schemeClr val="tx1"/>
                </a:solidFill>
                <a:latin typeface="黑体" panose="02010609060101010101" pitchFamily="49" charset="-122"/>
                <a:ea typeface="黑体" panose="02010609060101010101" pitchFamily="49" charset="-122"/>
              </a:rPr>
              <a:t>通信系统质量指标</a:t>
            </a:r>
            <a:endParaRPr lang="en-US" altLang="zh-CN">
              <a:solidFill>
                <a:schemeClr val="tx1"/>
              </a:solidFill>
              <a:latin typeface="Arial" panose="020B0604020202020204" pitchFamily="34" charset="0"/>
            </a:endParaRPr>
          </a:p>
          <a:p>
            <a:pPr indent="3175"/>
            <a:endParaRPr lang="zh-CN" altLang="en-US">
              <a:latin typeface="Arial" panose="020B0604020202020204" pitchFamily="34" charset="0"/>
              <a:cs typeface="Arial" panose="020B0604020202020204" pitchFamily="34" charset="0"/>
            </a:endParaRPr>
          </a:p>
        </p:txBody>
      </p:sp>
      <p:sp>
        <p:nvSpPr>
          <p:cNvPr id="28676" name="灯片编号占位符 3">
            <a:extLst>
              <a:ext uri="{FF2B5EF4-FFF2-40B4-BE49-F238E27FC236}">
                <a16:creationId xmlns:a16="http://schemas.microsoft.com/office/drawing/2014/main" id="{71094033-6932-4FF4-BEC2-574CB6BCA5C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269777D-900A-4A44-B368-E3C603D54A57}" type="slidenum">
              <a:rPr lang="en-US" altLang="zh-CN"/>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0A43B4C4-F313-4B21-861B-832A3FC4913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4FDCEF-A976-4FD9-9295-D3E27B2A6387}" type="slidenum">
              <a:rPr lang="en-US" altLang="zh-CN"/>
              <a:pPr/>
              <a:t>10</a:t>
            </a:fld>
            <a:endParaRPr lang="en-US" altLang="zh-CN"/>
          </a:p>
        </p:txBody>
      </p:sp>
      <p:pic>
        <p:nvPicPr>
          <p:cNvPr id="46083" name="Picture 4" descr="4">
            <a:extLst>
              <a:ext uri="{FF2B5EF4-FFF2-40B4-BE49-F238E27FC236}">
                <a16:creationId xmlns:a16="http://schemas.microsoft.com/office/drawing/2014/main" id="{7B374028-D4F4-48BA-BD76-34470D78C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547688"/>
            <a:ext cx="6808787" cy="1771650"/>
          </a:xfrm>
          <a:prstGeom prst="rect">
            <a:avLst/>
          </a:prstGeom>
          <a:noFill/>
          <a:ln w="9525">
            <a:solidFill>
              <a:srgbClr val="FF66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46084" name="Object 4">
            <a:extLst>
              <a:ext uri="{FF2B5EF4-FFF2-40B4-BE49-F238E27FC236}">
                <a16:creationId xmlns:a16="http://schemas.microsoft.com/office/drawing/2014/main" id="{67031877-EE49-4B8E-AD39-A3ADF4679C7E}"/>
              </a:ext>
            </a:extLst>
          </p:cNvPr>
          <p:cNvGraphicFramePr>
            <a:graphicFrameLocks noChangeAspect="1"/>
          </p:cNvGraphicFramePr>
          <p:nvPr/>
        </p:nvGraphicFramePr>
        <p:xfrm>
          <a:off x="1168400" y="2851150"/>
          <a:ext cx="6829425" cy="3227388"/>
        </p:xfrm>
        <a:graphic>
          <a:graphicData uri="http://schemas.openxmlformats.org/presentationml/2006/ole">
            <mc:AlternateContent xmlns:mc="http://schemas.openxmlformats.org/markup-compatibility/2006">
              <mc:Choice xmlns:v="urn:schemas-microsoft-com:vml" Requires="v">
                <p:oleObj spid="_x0000_s2050" r:id="rId5" imgW="5057143" imgH="2800741" progId="Paint.Picture">
                  <p:embed/>
                </p:oleObj>
              </mc:Choice>
              <mc:Fallback>
                <p:oleObj r:id="rId5" imgW="5057143" imgH="2800741" progId="Paint.Picture">
                  <p:embed/>
                  <p:pic>
                    <p:nvPicPr>
                      <p:cNvPr id="46084" name="Object 4">
                        <a:extLst>
                          <a:ext uri="{FF2B5EF4-FFF2-40B4-BE49-F238E27FC236}">
                            <a16:creationId xmlns:a16="http://schemas.microsoft.com/office/drawing/2014/main" id="{67031877-EE49-4B8E-AD39-A3ADF4679C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851150"/>
                        <a:ext cx="6829425" cy="3227388"/>
                      </a:xfrm>
                      <a:prstGeom prst="rect">
                        <a:avLst/>
                      </a:prstGeom>
                      <a:noFill/>
                      <a:ln w="9525">
                        <a:solidFill>
                          <a:srgbClr val="FF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Rectangle 3">
            <a:extLst>
              <a:ext uri="{FF2B5EF4-FFF2-40B4-BE49-F238E27FC236}">
                <a16:creationId xmlns:a16="http://schemas.microsoft.com/office/drawing/2014/main" id="{8719BE37-0144-4380-9049-383DCF277C6A}"/>
              </a:ext>
            </a:extLst>
          </p:cNvPr>
          <p:cNvSpPr>
            <a:spLocks noGrp="1" noChangeArrowheads="1"/>
          </p:cNvSpPr>
          <p:nvPr>
            <p:ph idx="1"/>
          </p:nvPr>
        </p:nvSpPr>
        <p:spPr>
          <a:xfrm>
            <a:off x="1216025" y="1900238"/>
            <a:ext cx="2538413" cy="461962"/>
          </a:xfrm>
        </p:spPr>
        <p:txBody>
          <a:bodyPr>
            <a:spAutoFit/>
          </a:bodyPr>
          <a:lstStyle/>
          <a:p>
            <a:pPr algn="ctr" eaLnBrk="1" hangingPunct="1">
              <a:buFont typeface="Wingdings" panose="05000000000000000000" pitchFamily="2" charset="2"/>
              <a:buNone/>
            </a:pPr>
            <a:r>
              <a:rPr lang="zh-CN" altLang="en-US" sz="2400">
                <a:latin typeface="宋体" panose="02010600030101010101" pitchFamily="2" charset="-122"/>
              </a:rPr>
              <a:t>模拟通信系统</a:t>
            </a:r>
            <a:endParaRPr lang="en-US" altLang="zh-CN">
              <a:latin typeface="宋体" panose="02010600030101010101" pitchFamily="2" charset="-122"/>
            </a:endParaRPr>
          </a:p>
        </p:txBody>
      </p:sp>
      <p:sp>
        <p:nvSpPr>
          <p:cNvPr id="7" name="Rectangle 3">
            <a:extLst>
              <a:ext uri="{FF2B5EF4-FFF2-40B4-BE49-F238E27FC236}">
                <a16:creationId xmlns:a16="http://schemas.microsoft.com/office/drawing/2014/main" id="{9F7FDD4E-C80F-4B0D-82BF-B0B7F001B45D}"/>
              </a:ext>
            </a:extLst>
          </p:cNvPr>
          <p:cNvSpPr txBox="1">
            <a:spLocks noChangeArrowheads="1"/>
          </p:cNvSpPr>
          <p:nvPr/>
        </p:nvSpPr>
        <p:spPr bwMode="auto">
          <a:xfrm>
            <a:off x="1157288" y="5297488"/>
            <a:ext cx="254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algn="ctr" eaLnBrk="1" hangingPunct="1">
              <a:buFont typeface="Wingdings" panose="05000000000000000000" pitchFamily="2" charset="2"/>
              <a:buNone/>
              <a:defRPr/>
            </a:pPr>
            <a:r>
              <a:rPr lang="zh-CN" altLang="en-US" sz="2400" kern="0" dirty="0">
                <a:latin typeface="宋体" panose="02010600030101010101" pitchFamily="2" charset="-122"/>
                <a:cs typeface="宋体" panose="02010600030101010101" pitchFamily="2" charset="-122"/>
                <a:sym typeface="+mn-ea"/>
              </a:rPr>
              <a:t>数字通信系统</a:t>
            </a:r>
            <a:endParaRPr lang="en-US" altLang="zh-CN" kern="0" dirty="0">
              <a:latin typeface="宋体" panose="02010600030101010101" pitchFamily="2" charset="-122"/>
              <a:cs typeface="宋体" panose="02010600030101010101" pitchFamily="2" charset="-122"/>
              <a:sym typeface="+mn-ea"/>
            </a:endParaRPr>
          </a:p>
        </p:txBody>
      </p:sp>
      <p:grpSp>
        <p:nvGrpSpPr>
          <p:cNvPr id="10" name="组合 9">
            <a:extLst>
              <a:ext uri="{FF2B5EF4-FFF2-40B4-BE49-F238E27FC236}">
                <a16:creationId xmlns:a16="http://schemas.microsoft.com/office/drawing/2014/main" id="{0378F88B-9FD6-48F1-A446-FBBE43C3B12D}"/>
              </a:ext>
            </a:extLst>
          </p:cNvPr>
          <p:cNvGrpSpPr>
            <a:grpSpLocks/>
          </p:cNvGrpSpPr>
          <p:nvPr/>
        </p:nvGrpSpPr>
        <p:grpSpPr bwMode="auto">
          <a:xfrm>
            <a:off x="2228850" y="1660525"/>
            <a:ext cx="5521325" cy="4418013"/>
            <a:chOff x="3396" y="2388"/>
            <a:chExt cx="8698" cy="6957"/>
          </a:xfrm>
        </p:grpSpPr>
        <p:cxnSp>
          <p:nvCxnSpPr>
            <p:cNvPr id="3" name="直接箭头连接符 2">
              <a:extLst>
                <a:ext uri="{FF2B5EF4-FFF2-40B4-BE49-F238E27FC236}">
                  <a16:creationId xmlns:a16="http://schemas.microsoft.com/office/drawing/2014/main" id="{BD65ADF1-FF61-49A7-B21C-2EF41243F6F7}"/>
                </a:ext>
              </a:extLst>
            </p:cNvPr>
            <p:cNvCxnSpPr/>
            <p:nvPr/>
          </p:nvCxnSpPr>
          <p:spPr>
            <a:xfrm flipH="1" flipV="1">
              <a:off x="8563" y="6420"/>
              <a:ext cx="1245" cy="11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795FC99E-6105-425D-83A6-092F41130D84}"/>
                </a:ext>
              </a:extLst>
            </p:cNvPr>
            <p:cNvCxnSpPr/>
            <p:nvPr/>
          </p:nvCxnSpPr>
          <p:spPr>
            <a:xfrm flipH="1" flipV="1">
              <a:off x="6067" y="6420"/>
              <a:ext cx="3644" cy="11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流程图: 可选过程 4">
              <a:extLst>
                <a:ext uri="{FF2B5EF4-FFF2-40B4-BE49-F238E27FC236}">
                  <a16:creationId xmlns:a16="http://schemas.microsoft.com/office/drawing/2014/main" id="{3F024A5C-FBE7-4F9E-A4CE-B6E242C55882}"/>
                </a:ext>
              </a:extLst>
            </p:cNvPr>
            <p:cNvSpPr/>
            <p:nvPr/>
          </p:nvSpPr>
          <p:spPr>
            <a:xfrm>
              <a:off x="8788" y="8580"/>
              <a:ext cx="1883" cy="765"/>
            </a:xfrm>
            <a:prstGeom prst="flowChartAlternateProces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rgbClr val="FF0000"/>
                  </a:solidFill>
                </a:rPr>
                <a:t>CH4</a:t>
              </a:r>
            </a:p>
          </p:txBody>
        </p:sp>
        <p:cxnSp>
          <p:nvCxnSpPr>
            <p:cNvPr id="6" name="直接箭头连接符 5">
              <a:extLst>
                <a:ext uri="{FF2B5EF4-FFF2-40B4-BE49-F238E27FC236}">
                  <a16:creationId xmlns:a16="http://schemas.microsoft.com/office/drawing/2014/main" id="{2A691813-BC5B-43A4-91C2-FC8755E7BE41}"/>
                </a:ext>
              </a:extLst>
            </p:cNvPr>
            <p:cNvCxnSpPr>
              <a:stCxn id="5" idx="1"/>
            </p:cNvCxnSpPr>
            <p:nvPr/>
          </p:nvCxnSpPr>
          <p:spPr>
            <a:xfrm flipH="1" flipV="1">
              <a:off x="3396" y="6463"/>
              <a:ext cx="5392" cy="2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6F5D745-6871-43CF-89E9-1D8573420ECC}"/>
                </a:ext>
              </a:extLst>
            </p:cNvPr>
            <p:cNvCxnSpPr>
              <a:stCxn id="5" idx="1"/>
            </p:cNvCxnSpPr>
            <p:nvPr/>
          </p:nvCxnSpPr>
          <p:spPr>
            <a:xfrm flipV="1">
              <a:off x="10603" y="6535"/>
              <a:ext cx="113" cy="2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流程图: 可选过程 8">
              <a:extLst>
                <a:ext uri="{FF2B5EF4-FFF2-40B4-BE49-F238E27FC236}">
                  <a16:creationId xmlns:a16="http://schemas.microsoft.com/office/drawing/2014/main" id="{BD349AFC-B771-4344-BCF9-030327163769}"/>
                </a:ext>
              </a:extLst>
            </p:cNvPr>
            <p:cNvSpPr/>
            <p:nvPr/>
          </p:nvSpPr>
          <p:spPr>
            <a:xfrm>
              <a:off x="10211" y="2388"/>
              <a:ext cx="1883" cy="745"/>
            </a:xfrm>
            <a:prstGeom prst="flowChartAlternateProces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rgbClr val="FF0000"/>
                  </a:solidFill>
                </a:rPr>
                <a:t>CH3</a:t>
              </a:r>
            </a:p>
          </p:txBody>
        </p:sp>
        <p:sp>
          <p:nvSpPr>
            <p:cNvPr id="2" name="流程图: 可选过程 1">
              <a:extLst>
                <a:ext uri="{FF2B5EF4-FFF2-40B4-BE49-F238E27FC236}">
                  <a16:creationId xmlns:a16="http://schemas.microsoft.com/office/drawing/2014/main" id="{9A64D3BD-9CB0-4AC3-AA42-6EB7CFDF20A0}"/>
                </a:ext>
              </a:extLst>
            </p:cNvPr>
            <p:cNvSpPr/>
            <p:nvPr/>
          </p:nvSpPr>
          <p:spPr>
            <a:xfrm>
              <a:off x="8208" y="7555"/>
              <a:ext cx="2166" cy="712"/>
            </a:xfrm>
            <a:prstGeom prst="flowChartAlternateProces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r>
                <a:rPr lang="en-US" altLang="zh-CN" sz="2000" noProof="1">
                  <a:solidFill>
                    <a:srgbClr val="FF0000"/>
                  </a:solidFill>
                </a:rPr>
                <a:t>CH6</a:t>
              </a:r>
              <a:r>
                <a:rPr lang="zh-CN" altLang="en-US" sz="2000" noProof="1">
                  <a:solidFill>
                    <a:srgbClr val="FF0000"/>
                  </a:solidFill>
                </a:rPr>
                <a:t>、</a:t>
              </a:r>
              <a:r>
                <a:rPr lang="en-US" altLang="zh-CN" sz="2000" noProof="1">
                  <a:solidFill>
                    <a:srgbClr val="FF0000"/>
                  </a:solidFill>
                </a:rPr>
                <a:t>7</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100000">
                                          <p:val>
                                            <p:strVal val="#ppt_x"/>
                                          </p:val>
                                        </p:tav>
                                      </p:tavLst>
                                    </p:anim>
                                    <p:anim calcmode="lin" valueType="num">
                                      <p:cBhvr>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1A10B855-BB24-4465-A12D-B45B787CAD5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FFA385-D7CA-4D95-8D50-F3834F624E27}" type="slidenum">
              <a:rPr lang="en-US" altLang="zh-CN"/>
              <a:pPr/>
              <a:t>11</a:t>
            </a:fld>
            <a:endParaRPr lang="en-US" altLang="zh-CN"/>
          </a:p>
        </p:txBody>
      </p:sp>
      <p:pic>
        <p:nvPicPr>
          <p:cNvPr id="48131" name="Picture 8" descr="6t13">
            <a:extLst>
              <a:ext uri="{FF2B5EF4-FFF2-40B4-BE49-F238E27FC236}">
                <a16:creationId xmlns:a16="http://schemas.microsoft.com/office/drawing/2014/main" id="{6F7AB7E7-A4B8-43AD-9405-6CE92E9D3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3317875"/>
            <a:ext cx="8550275"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文本框 1">
            <a:extLst>
              <a:ext uri="{FF2B5EF4-FFF2-40B4-BE49-F238E27FC236}">
                <a16:creationId xmlns:a16="http://schemas.microsoft.com/office/drawing/2014/main" id="{BA97231E-5A18-4BFF-9CDF-66B800FED8E8}"/>
              </a:ext>
            </a:extLst>
          </p:cNvPr>
          <p:cNvSpPr txBox="1">
            <a:spLocks noChangeArrowheads="1"/>
          </p:cNvSpPr>
          <p:nvPr/>
        </p:nvSpPr>
        <p:spPr bwMode="auto">
          <a:xfrm>
            <a:off x="2219325" y="674688"/>
            <a:ext cx="609600" cy="1322387"/>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zh-CN" altLang="en-US" sz="2000"/>
              <a:t>信源编码</a:t>
            </a:r>
          </a:p>
        </p:txBody>
      </p:sp>
      <p:sp>
        <p:nvSpPr>
          <p:cNvPr id="48133" name="文本框 2">
            <a:extLst>
              <a:ext uri="{FF2B5EF4-FFF2-40B4-BE49-F238E27FC236}">
                <a16:creationId xmlns:a16="http://schemas.microsoft.com/office/drawing/2014/main" id="{FA23859C-D76F-4ED8-9DFD-270734FDE94B}"/>
              </a:ext>
            </a:extLst>
          </p:cNvPr>
          <p:cNvSpPr txBox="1">
            <a:spLocks noChangeArrowheads="1"/>
          </p:cNvSpPr>
          <p:nvPr/>
        </p:nvSpPr>
        <p:spPr bwMode="auto">
          <a:xfrm>
            <a:off x="3295650" y="674688"/>
            <a:ext cx="609600" cy="1322387"/>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zh-CN" altLang="en-US" sz="2000"/>
              <a:t>信</a:t>
            </a:r>
          </a:p>
          <a:p>
            <a:pPr algn="ctr"/>
            <a:r>
              <a:rPr lang="zh-CN" altLang="en-US" sz="2000"/>
              <a:t>道</a:t>
            </a:r>
          </a:p>
          <a:p>
            <a:pPr algn="ctr"/>
            <a:r>
              <a:rPr lang="zh-CN" altLang="en-US" sz="2000"/>
              <a:t>编</a:t>
            </a:r>
          </a:p>
          <a:p>
            <a:pPr algn="ctr"/>
            <a:r>
              <a:rPr lang="zh-CN" altLang="en-US" sz="2000"/>
              <a:t>码</a:t>
            </a:r>
          </a:p>
        </p:txBody>
      </p:sp>
      <p:sp>
        <p:nvSpPr>
          <p:cNvPr id="48134" name="文本框 3">
            <a:extLst>
              <a:ext uri="{FF2B5EF4-FFF2-40B4-BE49-F238E27FC236}">
                <a16:creationId xmlns:a16="http://schemas.microsoft.com/office/drawing/2014/main" id="{B2EBCFB7-CE3C-4C5C-8E84-18E8876D4F33}"/>
              </a:ext>
            </a:extLst>
          </p:cNvPr>
          <p:cNvSpPr txBox="1">
            <a:spLocks noChangeArrowheads="1"/>
          </p:cNvSpPr>
          <p:nvPr/>
        </p:nvSpPr>
        <p:spPr bwMode="auto">
          <a:xfrm>
            <a:off x="4370388" y="674688"/>
            <a:ext cx="534987" cy="1322387"/>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en-US" sz="2000"/>
          </a:p>
          <a:p>
            <a:pPr algn="ctr"/>
            <a:r>
              <a:rPr lang="zh-CN" altLang="en-US" sz="2000"/>
              <a:t>信</a:t>
            </a:r>
          </a:p>
          <a:p>
            <a:pPr algn="ctr"/>
            <a:r>
              <a:rPr lang="zh-CN" altLang="en-US" sz="2000"/>
              <a:t>道</a:t>
            </a:r>
          </a:p>
          <a:p>
            <a:pPr algn="ctr"/>
            <a:endParaRPr lang="zh-CN" altLang="en-US" sz="2000"/>
          </a:p>
        </p:txBody>
      </p:sp>
      <p:sp>
        <p:nvSpPr>
          <p:cNvPr id="48135" name="文本框 4">
            <a:extLst>
              <a:ext uri="{FF2B5EF4-FFF2-40B4-BE49-F238E27FC236}">
                <a16:creationId xmlns:a16="http://schemas.microsoft.com/office/drawing/2014/main" id="{1FFEA2D8-5354-4D98-8418-0BB1E6CEED62}"/>
              </a:ext>
            </a:extLst>
          </p:cNvPr>
          <p:cNvSpPr txBox="1">
            <a:spLocks noChangeArrowheads="1"/>
          </p:cNvSpPr>
          <p:nvPr/>
        </p:nvSpPr>
        <p:spPr bwMode="auto">
          <a:xfrm>
            <a:off x="5357813" y="674688"/>
            <a:ext cx="542925" cy="1322387"/>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zh-CN" altLang="en-US" sz="2000"/>
              <a:t>信</a:t>
            </a:r>
          </a:p>
          <a:p>
            <a:pPr algn="ctr"/>
            <a:r>
              <a:rPr lang="zh-CN" altLang="en-US" sz="2000"/>
              <a:t>道</a:t>
            </a:r>
          </a:p>
          <a:p>
            <a:pPr algn="ctr"/>
            <a:r>
              <a:rPr lang="zh-CN" altLang="en-US" sz="2000"/>
              <a:t>译</a:t>
            </a:r>
          </a:p>
          <a:p>
            <a:pPr algn="ctr"/>
            <a:r>
              <a:rPr lang="zh-CN" altLang="en-US" sz="2000"/>
              <a:t>码</a:t>
            </a:r>
          </a:p>
        </p:txBody>
      </p:sp>
      <p:cxnSp>
        <p:nvCxnSpPr>
          <p:cNvPr id="6" name="直接箭头连接符 5">
            <a:extLst>
              <a:ext uri="{FF2B5EF4-FFF2-40B4-BE49-F238E27FC236}">
                <a16:creationId xmlns:a16="http://schemas.microsoft.com/office/drawing/2014/main" id="{6F4A5AE7-8D14-4BBF-8B60-C1D18E4D884C}"/>
              </a:ext>
            </a:extLst>
          </p:cNvPr>
          <p:cNvCxnSpPr/>
          <p:nvPr/>
        </p:nvCxnSpPr>
        <p:spPr>
          <a:xfrm>
            <a:off x="2819400" y="1335088"/>
            <a:ext cx="46831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9FB69A0-E434-4B46-9FC5-0DE3B87A8878}"/>
              </a:ext>
            </a:extLst>
          </p:cNvPr>
          <p:cNvCxnSpPr/>
          <p:nvPr/>
        </p:nvCxnSpPr>
        <p:spPr>
          <a:xfrm>
            <a:off x="3905250" y="1335088"/>
            <a:ext cx="4667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3B8C6312-1E26-4A3D-983A-56B4B365F392}"/>
              </a:ext>
            </a:extLst>
          </p:cNvPr>
          <p:cNvCxnSpPr/>
          <p:nvPr/>
        </p:nvCxnSpPr>
        <p:spPr>
          <a:xfrm>
            <a:off x="4905375" y="1335088"/>
            <a:ext cx="4667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04BB2E7-F83B-4139-B987-F6DC2843F394}"/>
              </a:ext>
            </a:extLst>
          </p:cNvPr>
          <p:cNvCxnSpPr/>
          <p:nvPr/>
        </p:nvCxnSpPr>
        <p:spPr>
          <a:xfrm>
            <a:off x="7004050" y="1335088"/>
            <a:ext cx="4667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8140" name="文本框 10">
            <a:extLst>
              <a:ext uri="{FF2B5EF4-FFF2-40B4-BE49-F238E27FC236}">
                <a16:creationId xmlns:a16="http://schemas.microsoft.com/office/drawing/2014/main" id="{D0956CF7-E5EC-45EE-B402-5DFF7F45F6D3}"/>
              </a:ext>
            </a:extLst>
          </p:cNvPr>
          <p:cNvSpPr txBox="1">
            <a:spLocks noChangeArrowheads="1"/>
          </p:cNvSpPr>
          <p:nvPr/>
        </p:nvSpPr>
        <p:spPr bwMode="auto">
          <a:xfrm>
            <a:off x="7470775" y="657225"/>
            <a:ext cx="544513" cy="1355725"/>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tIns="252095" bIns="179705">
            <a:spAutoFit/>
          </a:bodyPr>
          <a:lstStyle/>
          <a:p>
            <a:pPr algn="ctr"/>
            <a:r>
              <a:rPr lang="zh-CN" altLang="en-US" sz="2000"/>
              <a:t>收信者</a:t>
            </a:r>
          </a:p>
        </p:txBody>
      </p:sp>
      <p:sp>
        <p:nvSpPr>
          <p:cNvPr id="12" name="Rectangle 3">
            <a:extLst>
              <a:ext uri="{FF2B5EF4-FFF2-40B4-BE49-F238E27FC236}">
                <a16:creationId xmlns:a16="http://schemas.microsoft.com/office/drawing/2014/main" id="{1D905904-A7CC-46DB-90C0-95B59C73F418}"/>
              </a:ext>
            </a:extLst>
          </p:cNvPr>
          <p:cNvSpPr txBox="1">
            <a:spLocks noChangeArrowheads="1"/>
          </p:cNvSpPr>
          <p:nvPr/>
        </p:nvSpPr>
        <p:spPr bwMode="auto">
          <a:xfrm>
            <a:off x="2909888" y="2336800"/>
            <a:ext cx="288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algn="ctr" eaLnBrk="1" hangingPunct="1">
              <a:buFont typeface="Wingdings" panose="05000000000000000000" pitchFamily="2" charset="2"/>
              <a:buNone/>
              <a:defRPr/>
            </a:pPr>
            <a:r>
              <a:rPr lang="zh-CN" sz="2400" kern="0" dirty="0">
                <a:latin typeface="宋体" panose="02010600030101010101" pitchFamily="2" charset="-122"/>
                <a:cs typeface="宋体" panose="02010600030101010101" pitchFamily="2" charset="-122"/>
                <a:sym typeface="+mn-ea"/>
              </a:rPr>
              <a:t>数字基带传输系统</a:t>
            </a:r>
            <a:endParaRPr lang="zh-CN" kern="0" dirty="0">
              <a:latin typeface="宋体" panose="02010600030101010101" pitchFamily="2" charset="-122"/>
              <a:cs typeface="宋体" panose="02010600030101010101" pitchFamily="2" charset="-122"/>
              <a:sym typeface="+mn-ea"/>
            </a:endParaRPr>
          </a:p>
        </p:txBody>
      </p:sp>
      <p:sp>
        <p:nvSpPr>
          <p:cNvPr id="13" name="Rectangle 3">
            <a:extLst>
              <a:ext uri="{FF2B5EF4-FFF2-40B4-BE49-F238E27FC236}">
                <a16:creationId xmlns:a16="http://schemas.microsoft.com/office/drawing/2014/main" id="{CB983F29-A97C-4BE5-86D0-1C323CB52204}"/>
              </a:ext>
            </a:extLst>
          </p:cNvPr>
          <p:cNvSpPr txBox="1">
            <a:spLocks noChangeArrowheads="1"/>
          </p:cNvSpPr>
          <p:nvPr/>
        </p:nvSpPr>
        <p:spPr bwMode="auto">
          <a:xfrm>
            <a:off x="2871788" y="5143500"/>
            <a:ext cx="288925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3495" indent="-23495" algn="ctr" eaLnBrk="1" hangingPunct="1">
              <a:buFont typeface="Wingdings" panose="05000000000000000000" pitchFamily="2" charset="2"/>
              <a:buNone/>
              <a:defRPr/>
            </a:pPr>
            <a:r>
              <a:rPr lang="zh-CN" altLang="en-US" sz="2400" kern="0" dirty="0">
                <a:latin typeface="宋体" panose="02010600030101010101" pitchFamily="2" charset="-122"/>
                <a:cs typeface="宋体" panose="02010600030101010101" pitchFamily="2" charset="-122"/>
                <a:sym typeface="+mn-ea"/>
              </a:rPr>
              <a:t>性能分析模型</a:t>
            </a:r>
          </a:p>
          <a:p>
            <a:pPr marL="23495" indent="-23495" algn="ctr" eaLnBrk="1" hangingPunct="1">
              <a:spcBef>
                <a:spcPts val="1200"/>
              </a:spcBef>
              <a:buFont typeface="Wingdings" panose="05000000000000000000" pitchFamily="2" charset="2"/>
              <a:buNone/>
              <a:defRPr/>
            </a:pPr>
            <a:r>
              <a:rPr lang="zh-CN" altLang="en-US" sz="2400" kern="0" dirty="0">
                <a:latin typeface="宋体" panose="02010600030101010101" pitchFamily="2" charset="-122"/>
                <a:cs typeface="宋体" panose="02010600030101010101" pitchFamily="2" charset="-122"/>
                <a:sym typeface="+mn-ea"/>
              </a:rPr>
              <a:t>数字基带传输系统</a:t>
            </a:r>
          </a:p>
        </p:txBody>
      </p:sp>
      <p:sp>
        <p:nvSpPr>
          <p:cNvPr id="48143" name="文本框 14">
            <a:extLst>
              <a:ext uri="{FF2B5EF4-FFF2-40B4-BE49-F238E27FC236}">
                <a16:creationId xmlns:a16="http://schemas.microsoft.com/office/drawing/2014/main" id="{D634C844-03F6-49F4-9D40-D291CB8405DB}"/>
              </a:ext>
            </a:extLst>
          </p:cNvPr>
          <p:cNvSpPr txBox="1">
            <a:spLocks noChangeArrowheads="1"/>
          </p:cNvSpPr>
          <p:nvPr/>
        </p:nvSpPr>
        <p:spPr bwMode="auto">
          <a:xfrm>
            <a:off x="1133475" y="674688"/>
            <a:ext cx="609600" cy="1322387"/>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en-US" sz="2000"/>
          </a:p>
          <a:p>
            <a:pPr algn="ctr"/>
            <a:r>
              <a:rPr lang="zh-CN" altLang="en-US" sz="2000"/>
              <a:t>信源</a:t>
            </a:r>
          </a:p>
          <a:p>
            <a:pPr algn="ctr"/>
            <a:endParaRPr lang="zh-CN" altLang="en-US" sz="2000"/>
          </a:p>
        </p:txBody>
      </p:sp>
      <p:cxnSp>
        <p:nvCxnSpPr>
          <p:cNvPr id="16" name="直接箭头连接符 15">
            <a:extLst>
              <a:ext uri="{FF2B5EF4-FFF2-40B4-BE49-F238E27FC236}">
                <a16:creationId xmlns:a16="http://schemas.microsoft.com/office/drawing/2014/main" id="{6F1979F6-8763-46A3-AA52-21AD7B026ADA}"/>
              </a:ext>
            </a:extLst>
          </p:cNvPr>
          <p:cNvCxnSpPr/>
          <p:nvPr/>
        </p:nvCxnSpPr>
        <p:spPr>
          <a:xfrm>
            <a:off x="1733550" y="1335088"/>
            <a:ext cx="46831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8145" name="文本框 16">
            <a:extLst>
              <a:ext uri="{FF2B5EF4-FFF2-40B4-BE49-F238E27FC236}">
                <a16:creationId xmlns:a16="http://schemas.microsoft.com/office/drawing/2014/main" id="{EB37519C-39C9-42E0-97D2-5DE3AFBAA312}"/>
              </a:ext>
            </a:extLst>
          </p:cNvPr>
          <p:cNvSpPr txBox="1">
            <a:spLocks noChangeArrowheads="1"/>
          </p:cNvSpPr>
          <p:nvPr/>
        </p:nvSpPr>
        <p:spPr bwMode="auto">
          <a:xfrm>
            <a:off x="6381750" y="674688"/>
            <a:ext cx="609600" cy="1322387"/>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zh-CN" altLang="en-US" sz="2000"/>
              <a:t>信源译码</a:t>
            </a:r>
          </a:p>
        </p:txBody>
      </p:sp>
      <p:cxnSp>
        <p:nvCxnSpPr>
          <p:cNvPr id="18" name="直接箭头连接符 17">
            <a:extLst>
              <a:ext uri="{FF2B5EF4-FFF2-40B4-BE49-F238E27FC236}">
                <a16:creationId xmlns:a16="http://schemas.microsoft.com/office/drawing/2014/main" id="{F901B09F-9223-44E9-9686-09DA6A3F2D37}"/>
              </a:ext>
            </a:extLst>
          </p:cNvPr>
          <p:cNvCxnSpPr/>
          <p:nvPr/>
        </p:nvCxnSpPr>
        <p:spPr>
          <a:xfrm>
            <a:off x="5905500" y="1335088"/>
            <a:ext cx="4667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可选过程 18">
            <a:extLst>
              <a:ext uri="{FF2B5EF4-FFF2-40B4-BE49-F238E27FC236}">
                <a16:creationId xmlns:a16="http://schemas.microsoft.com/office/drawing/2014/main" id="{11FF09E8-2DAD-4019-A4E9-C170119EB3F4}"/>
              </a:ext>
            </a:extLst>
          </p:cNvPr>
          <p:cNvSpPr/>
          <p:nvPr/>
        </p:nvSpPr>
        <p:spPr>
          <a:xfrm>
            <a:off x="7145338" y="5249863"/>
            <a:ext cx="1196975" cy="485775"/>
          </a:xfrm>
          <a:prstGeom prst="flowChartAlternateProces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rgbClr val="FF0000"/>
                </a:solidFill>
              </a:rPr>
              <a:t>CH5</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13F79BFD-5671-4118-829E-8C0F44DF74D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088B7EA-C50D-43E6-94C9-993B10622693}" type="slidenum">
              <a:rPr lang="en-US" altLang="zh-CN"/>
              <a:pPr/>
              <a:t>12</a:t>
            </a:fld>
            <a:endParaRPr lang="en-US" altLang="zh-CN"/>
          </a:p>
        </p:txBody>
      </p:sp>
      <p:pic>
        <p:nvPicPr>
          <p:cNvPr id="50179" name="图片 1">
            <a:extLst>
              <a:ext uri="{FF2B5EF4-FFF2-40B4-BE49-F238E27FC236}">
                <a16:creationId xmlns:a16="http://schemas.microsoft.com/office/drawing/2014/main" id="{CE1415C6-EDFB-43EC-8258-E85E76D3F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79" t="7376" b="73694"/>
          <a:stretch>
            <a:fillRect/>
          </a:stretch>
        </p:blipFill>
        <p:spPr bwMode="auto">
          <a:xfrm>
            <a:off x="479425" y="152400"/>
            <a:ext cx="6845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图片 2">
            <a:extLst>
              <a:ext uri="{FF2B5EF4-FFF2-40B4-BE49-F238E27FC236}">
                <a16:creationId xmlns:a16="http://schemas.microsoft.com/office/drawing/2014/main" id="{704713DA-A25B-46E4-A886-42DDF5E7C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79" t="76187" b="5974"/>
          <a:stretch>
            <a:fillRect/>
          </a:stretch>
        </p:blipFill>
        <p:spPr bwMode="auto">
          <a:xfrm>
            <a:off x="479425" y="3419475"/>
            <a:ext cx="684688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3">
            <a:extLst>
              <a:ext uri="{FF2B5EF4-FFF2-40B4-BE49-F238E27FC236}">
                <a16:creationId xmlns:a16="http://schemas.microsoft.com/office/drawing/2014/main" id="{CF9B984F-FEEF-4145-ABC3-76BFE3B64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79" t="41153" b="39987"/>
          <a:stretch>
            <a:fillRect/>
          </a:stretch>
        </p:blipFill>
        <p:spPr bwMode="auto">
          <a:xfrm>
            <a:off x="479425" y="1785938"/>
            <a:ext cx="68453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图片 4">
            <a:extLst>
              <a:ext uri="{FF2B5EF4-FFF2-40B4-BE49-F238E27FC236}">
                <a16:creationId xmlns:a16="http://schemas.microsoft.com/office/drawing/2014/main" id="{601E8769-B3EF-4A4D-8061-E64549DEF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998"/>
          <a:stretch>
            <a:fillRect/>
          </a:stretch>
        </p:blipFill>
        <p:spPr bwMode="auto">
          <a:xfrm>
            <a:off x="479425" y="4937125"/>
            <a:ext cx="68294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742CE44-6CEC-45C5-970C-BB277B8B5C5C}"/>
              </a:ext>
            </a:extLst>
          </p:cNvPr>
          <p:cNvSpPr txBox="1"/>
          <p:nvPr/>
        </p:nvSpPr>
        <p:spPr>
          <a:xfrm>
            <a:off x="7499350" y="151757"/>
            <a:ext cx="1445895" cy="2306962"/>
          </a:xfrm>
          <a:prstGeom prst="rect">
            <a:avLst/>
          </a:prstGeom>
          <a:noFill/>
        </p:spPr>
        <p:txBody>
          <a:bodyPr>
            <a:spAutoFit/>
          </a:bodyPr>
          <a:lstStyle/>
          <a:p>
            <a:pPr>
              <a:lnSpc>
                <a:spcPct val="150000"/>
              </a:lnSpc>
            </a:pPr>
            <a:r>
              <a:rPr lang="zh-CN" altLang="en-US" sz="2400" b="1" noProof="1">
                <a:gradFill>
                  <a:gsLst>
                    <a:gs pos="0">
                      <a:srgbClr val="14CD68"/>
                    </a:gs>
                    <a:gs pos="100000">
                      <a:srgbClr val="0B6E38"/>
                    </a:gs>
                  </a:gsLst>
                  <a:lin scaled="0"/>
                </a:gradFill>
              </a:rPr>
              <a:t>模拟通信系统中各点信号波形</a:t>
            </a:r>
          </a:p>
        </p:txBody>
      </p:sp>
      <p:sp>
        <p:nvSpPr>
          <p:cNvPr id="50184" name="文本框 5">
            <a:extLst>
              <a:ext uri="{FF2B5EF4-FFF2-40B4-BE49-F238E27FC236}">
                <a16:creationId xmlns:a16="http://schemas.microsoft.com/office/drawing/2014/main" id="{168321E1-B92A-4305-917D-42FDE4D881CB}"/>
              </a:ext>
            </a:extLst>
          </p:cNvPr>
          <p:cNvSpPr txBox="1">
            <a:spLocks noChangeArrowheads="1"/>
          </p:cNvSpPr>
          <p:nvPr/>
        </p:nvSpPr>
        <p:spPr bwMode="auto">
          <a:xfrm>
            <a:off x="7499350" y="4335463"/>
            <a:ext cx="14462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a:solidFill>
                  <a:srgbClr val="FF0000"/>
                </a:solidFill>
              </a:rPr>
              <a:t>怎么得到？</a:t>
            </a:r>
          </a:p>
          <a:p>
            <a:pPr>
              <a:lnSpc>
                <a:spcPct val="150000"/>
              </a:lnSpc>
            </a:pPr>
            <a:r>
              <a:rPr lang="zh-CN" altLang="en-US" sz="2400" b="1">
                <a:solidFill>
                  <a:srgbClr val="FF0000"/>
                </a:solidFill>
              </a:rPr>
              <a:t>波形特点？</a:t>
            </a:r>
          </a:p>
          <a:p>
            <a:pPr>
              <a:lnSpc>
                <a:spcPct val="150000"/>
              </a:lnSpc>
            </a:pPr>
            <a:r>
              <a:rPr lang="zh-CN" altLang="en-US" sz="2400" b="1">
                <a:solidFill>
                  <a:srgbClr val="FF0000"/>
                </a:solidFill>
              </a:rPr>
              <a:t>传输性能？</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E930AB59-E7C4-453B-9D2A-389DD556B57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9151E8-7256-4941-ABED-92E9AFADC80C}" type="slidenum">
              <a:rPr lang="en-US" altLang="zh-CN"/>
              <a:pPr/>
              <a:t>13</a:t>
            </a:fld>
            <a:endParaRPr lang="en-US" altLang="zh-CN"/>
          </a:p>
        </p:txBody>
      </p:sp>
      <p:sp>
        <p:nvSpPr>
          <p:cNvPr id="52227" name="文本框 8">
            <a:extLst>
              <a:ext uri="{FF2B5EF4-FFF2-40B4-BE49-F238E27FC236}">
                <a16:creationId xmlns:a16="http://schemas.microsoft.com/office/drawing/2014/main" id="{2E899C38-7B5C-4777-BF78-AB4F94D38036}"/>
              </a:ext>
            </a:extLst>
          </p:cNvPr>
          <p:cNvSpPr txBox="1">
            <a:spLocks noChangeArrowheads="1"/>
          </p:cNvSpPr>
          <p:nvPr/>
        </p:nvSpPr>
        <p:spPr bwMode="auto">
          <a:xfrm>
            <a:off x="7667625" y="177800"/>
            <a:ext cx="1458913"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a:solidFill>
                  <a:srgbClr val="00B050"/>
                </a:solidFill>
              </a:rPr>
              <a:t>模拟语音信号通过数字通信系统传输</a:t>
            </a:r>
          </a:p>
        </p:txBody>
      </p:sp>
      <p:sp>
        <p:nvSpPr>
          <p:cNvPr id="52228" name="文本框 6">
            <a:extLst>
              <a:ext uri="{FF2B5EF4-FFF2-40B4-BE49-F238E27FC236}">
                <a16:creationId xmlns:a16="http://schemas.microsoft.com/office/drawing/2014/main" id="{A8E095D9-8A19-4421-B07E-786C8F6CC637}"/>
              </a:ext>
            </a:extLst>
          </p:cNvPr>
          <p:cNvSpPr txBox="1">
            <a:spLocks noChangeArrowheads="1"/>
          </p:cNvSpPr>
          <p:nvPr/>
        </p:nvSpPr>
        <p:spPr bwMode="auto">
          <a:xfrm>
            <a:off x="7604125" y="4370388"/>
            <a:ext cx="14446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a:solidFill>
                  <a:srgbClr val="FF0000"/>
                </a:solidFill>
              </a:rPr>
              <a:t>怎么得到？</a:t>
            </a:r>
          </a:p>
          <a:p>
            <a:pPr>
              <a:lnSpc>
                <a:spcPct val="150000"/>
              </a:lnSpc>
            </a:pPr>
            <a:r>
              <a:rPr lang="zh-CN" altLang="en-US" sz="2400" b="1">
                <a:solidFill>
                  <a:srgbClr val="FF0000"/>
                </a:solidFill>
              </a:rPr>
              <a:t>信号特点？</a:t>
            </a:r>
          </a:p>
          <a:p>
            <a:pPr>
              <a:lnSpc>
                <a:spcPct val="150000"/>
              </a:lnSpc>
            </a:pPr>
            <a:r>
              <a:rPr lang="zh-CN" altLang="en-US" sz="2400" b="1">
                <a:solidFill>
                  <a:srgbClr val="FF0000"/>
                </a:solidFill>
              </a:rPr>
              <a:t>传输性能？</a:t>
            </a:r>
          </a:p>
        </p:txBody>
      </p:sp>
      <p:pic>
        <p:nvPicPr>
          <p:cNvPr id="52229" name="图片 7">
            <a:extLst>
              <a:ext uri="{FF2B5EF4-FFF2-40B4-BE49-F238E27FC236}">
                <a16:creationId xmlns:a16="http://schemas.microsoft.com/office/drawing/2014/main" id="{F8C8F147-3240-4CC0-B2F1-4BE2BF174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13" t="28329"/>
          <a:stretch>
            <a:fillRect/>
          </a:stretch>
        </p:blipFill>
        <p:spPr bwMode="auto">
          <a:xfrm>
            <a:off x="225425" y="5172075"/>
            <a:ext cx="750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图片 9">
            <a:extLst>
              <a:ext uri="{FF2B5EF4-FFF2-40B4-BE49-F238E27FC236}">
                <a16:creationId xmlns:a16="http://schemas.microsoft.com/office/drawing/2014/main" id="{43E7FD1E-4738-42DD-9576-9CEFDC36D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499"/>
          <a:stretch>
            <a:fillRect/>
          </a:stretch>
        </p:blipFill>
        <p:spPr bwMode="auto">
          <a:xfrm>
            <a:off x="225425" y="3462338"/>
            <a:ext cx="7508875"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图片 10">
            <a:extLst>
              <a:ext uri="{FF2B5EF4-FFF2-40B4-BE49-F238E27FC236}">
                <a16:creationId xmlns:a16="http://schemas.microsoft.com/office/drawing/2014/main" id="{F1D54F8A-6B58-403F-8F98-75222B55AA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519"/>
          <a:stretch>
            <a:fillRect/>
          </a:stretch>
        </p:blipFill>
        <p:spPr bwMode="auto">
          <a:xfrm>
            <a:off x="225425" y="1858963"/>
            <a:ext cx="7508875"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图片 11">
            <a:extLst>
              <a:ext uri="{FF2B5EF4-FFF2-40B4-BE49-F238E27FC236}">
                <a16:creationId xmlns:a16="http://schemas.microsoft.com/office/drawing/2014/main" id="{E6F35360-07DE-460E-BA24-FA7146DCA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466"/>
          <a:stretch>
            <a:fillRect/>
          </a:stretch>
        </p:blipFill>
        <p:spPr bwMode="auto">
          <a:xfrm>
            <a:off x="225425" y="177800"/>
            <a:ext cx="75088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1850CE49-EE84-410D-A1EB-4768D860C08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05F326-5970-4286-9092-0C4D396EDB4E}" type="slidenum">
              <a:rPr lang="en-US" altLang="zh-CN"/>
              <a:pPr/>
              <a:t>14</a:t>
            </a:fld>
            <a:endParaRPr lang="en-US" altLang="zh-CN"/>
          </a:p>
        </p:txBody>
      </p:sp>
      <p:sp>
        <p:nvSpPr>
          <p:cNvPr id="54275" name="文本框 8">
            <a:extLst>
              <a:ext uri="{FF2B5EF4-FFF2-40B4-BE49-F238E27FC236}">
                <a16:creationId xmlns:a16="http://schemas.microsoft.com/office/drawing/2014/main" id="{3B640A0B-B77D-41AD-A3F1-E5367E9EF11D}"/>
              </a:ext>
            </a:extLst>
          </p:cNvPr>
          <p:cNvSpPr txBox="1">
            <a:spLocks noChangeArrowheads="1"/>
          </p:cNvSpPr>
          <p:nvPr/>
        </p:nvSpPr>
        <p:spPr bwMode="auto">
          <a:xfrm>
            <a:off x="7451725" y="177800"/>
            <a:ext cx="14589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a:solidFill>
                  <a:srgbClr val="00B050"/>
                </a:solidFill>
              </a:rPr>
              <a:t>数字语音信号的调制传输</a:t>
            </a:r>
          </a:p>
        </p:txBody>
      </p:sp>
      <p:sp>
        <p:nvSpPr>
          <p:cNvPr id="54276" name="文本框 6">
            <a:extLst>
              <a:ext uri="{FF2B5EF4-FFF2-40B4-BE49-F238E27FC236}">
                <a16:creationId xmlns:a16="http://schemas.microsoft.com/office/drawing/2014/main" id="{B9F37E9A-EBB2-4953-93D1-040FAAF78891}"/>
              </a:ext>
            </a:extLst>
          </p:cNvPr>
          <p:cNvSpPr txBox="1">
            <a:spLocks noChangeArrowheads="1"/>
          </p:cNvSpPr>
          <p:nvPr/>
        </p:nvSpPr>
        <p:spPr bwMode="auto">
          <a:xfrm>
            <a:off x="7388225" y="4370388"/>
            <a:ext cx="14462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a:solidFill>
                  <a:srgbClr val="FF0000"/>
                </a:solidFill>
              </a:rPr>
              <a:t>怎么得到？</a:t>
            </a:r>
          </a:p>
          <a:p>
            <a:pPr>
              <a:lnSpc>
                <a:spcPct val="150000"/>
              </a:lnSpc>
            </a:pPr>
            <a:r>
              <a:rPr lang="zh-CN" altLang="en-US" sz="2400" b="1">
                <a:solidFill>
                  <a:srgbClr val="FF0000"/>
                </a:solidFill>
              </a:rPr>
              <a:t>信号特点？</a:t>
            </a:r>
          </a:p>
          <a:p>
            <a:pPr>
              <a:lnSpc>
                <a:spcPct val="150000"/>
              </a:lnSpc>
            </a:pPr>
            <a:r>
              <a:rPr lang="zh-CN" altLang="en-US" sz="2400" b="1">
                <a:solidFill>
                  <a:srgbClr val="FF0000"/>
                </a:solidFill>
              </a:rPr>
              <a:t>传输性能？</a:t>
            </a:r>
          </a:p>
        </p:txBody>
      </p:sp>
      <p:pic>
        <p:nvPicPr>
          <p:cNvPr id="54277" name="图片 12">
            <a:extLst>
              <a:ext uri="{FF2B5EF4-FFF2-40B4-BE49-F238E27FC236}">
                <a16:creationId xmlns:a16="http://schemas.microsoft.com/office/drawing/2014/main" id="{E51A1839-2915-4A6C-B6FC-2B53263F2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5766"/>
          <a:stretch>
            <a:fillRect/>
          </a:stretch>
        </p:blipFill>
        <p:spPr bwMode="auto">
          <a:xfrm>
            <a:off x="790575" y="266700"/>
            <a:ext cx="6538913"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图片 13">
            <a:extLst>
              <a:ext uri="{FF2B5EF4-FFF2-40B4-BE49-F238E27FC236}">
                <a16:creationId xmlns:a16="http://schemas.microsoft.com/office/drawing/2014/main" id="{59F0570D-803B-40AA-A6B7-B93CD13ED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6425"/>
          <a:stretch>
            <a:fillRect/>
          </a:stretch>
        </p:blipFill>
        <p:spPr bwMode="auto">
          <a:xfrm>
            <a:off x="790575" y="4429125"/>
            <a:ext cx="6538913"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图片 14">
            <a:extLst>
              <a:ext uri="{FF2B5EF4-FFF2-40B4-BE49-F238E27FC236}">
                <a16:creationId xmlns:a16="http://schemas.microsoft.com/office/drawing/2014/main" id="{DA2B4F5A-F136-408B-9371-D819A116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993" b="37668"/>
          <a:stretch>
            <a:fillRect/>
          </a:stretch>
        </p:blipFill>
        <p:spPr bwMode="auto">
          <a:xfrm>
            <a:off x="790575" y="2214563"/>
            <a:ext cx="65373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AF93F7D-A80B-4C0C-B85E-A4D631CAAA2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FA7A0D-4448-4550-B155-5E72DC587BD6}" type="slidenum">
              <a:rPr lang="en-US" altLang="zh-CN"/>
              <a:pPr/>
              <a:t>15</a:t>
            </a:fld>
            <a:endParaRPr lang="en-US" altLang="zh-CN"/>
          </a:p>
        </p:txBody>
      </p:sp>
      <p:pic>
        <p:nvPicPr>
          <p:cNvPr id="56323" name="图片 13">
            <a:extLst>
              <a:ext uri="{FF2B5EF4-FFF2-40B4-BE49-F238E27FC236}">
                <a16:creationId xmlns:a16="http://schemas.microsoft.com/office/drawing/2014/main" id="{28A15049-C9C5-4961-90D1-EA3A6DD0C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6731"/>
          <a:stretch>
            <a:fillRect/>
          </a:stretch>
        </p:blipFill>
        <p:spPr bwMode="auto">
          <a:xfrm>
            <a:off x="1546225" y="320675"/>
            <a:ext cx="603726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图片 14">
            <a:extLst>
              <a:ext uri="{FF2B5EF4-FFF2-40B4-BE49-F238E27FC236}">
                <a16:creationId xmlns:a16="http://schemas.microsoft.com/office/drawing/2014/main" id="{E64DD65B-79A3-4357-983F-01A925615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7644" b="64485"/>
          <a:stretch>
            <a:fillRect/>
          </a:stretch>
        </p:blipFill>
        <p:spPr bwMode="auto">
          <a:xfrm>
            <a:off x="1546225" y="1970088"/>
            <a:ext cx="60229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图片 16">
            <a:extLst>
              <a:ext uri="{FF2B5EF4-FFF2-40B4-BE49-F238E27FC236}">
                <a16:creationId xmlns:a16="http://schemas.microsoft.com/office/drawing/2014/main" id="{C6788D41-60E5-4083-813C-5ACF1379B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8169" b="4382"/>
          <a:stretch>
            <a:fillRect/>
          </a:stretch>
        </p:blipFill>
        <p:spPr bwMode="auto">
          <a:xfrm>
            <a:off x="1546225" y="3563938"/>
            <a:ext cx="60039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文本框 1">
            <a:extLst>
              <a:ext uri="{FF2B5EF4-FFF2-40B4-BE49-F238E27FC236}">
                <a16:creationId xmlns:a16="http://schemas.microsoft.com/office/drawing/2014/main" id="{22B5820F-7CB8-4857-8944-118E7D66A8E6}"/>
              </a:ext>
            </a:extLst>
          </p:cNvPr>
          <p:cNvSpPr txBox="1">
            <a:spLocks noChangeArrowheads="1"/>
          </p:cNvSpPr>
          <p:nvPr/>
        </p:nvSpPr>
        <p:spPr bwMode="auto">
          <a:xfrm>
            <a:off x="900113" y="5268913"/>
            <a:ext cx="715962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400" b="1" u="sng">
                <a:solidFill>
                  <a:srgbClr val="FF0000"/>
                </a:solidFill>
              </a:rPr>
              <a:t>结论：对同一个模拟信号，</a:t>
            </a:r>
            <a:r>
              <a:rPr lang="en-US" altLang="zh-CN" sz="2400" b="1" u="sng">
                <a:solidFill>
                  <a:srgbClr val="FF0000"/>
                </a:solidFill>
              </a:rPr>
              <a:t>FM</a:t>
            </a:r>
            <a:r>
              <a:rPr lang="zh-CN" altLang="en-US" sz="2400" b="1" u="sng">
                <a:solidFill>
                  <a:srgbClr val="FF0000"/>
                </a:solidFill>
              </a:rPr>
              <a:t>传输比</a:t>
            </a:r>
            <a:r>
              <a:rPr lang="en-US" altLang="zh-CN" sz="2400" b="1" u="sng">
                <a:solidFill>
                  <a:srgbClr val="FF0000"/>
                </a:solidFill>
              </a:rPr>
              <a:t>AM</a:t>
            </a:r>
            <a:r>
              <a:rPr lang="zh-CN" altLang="en-US" sz="2400" b="1" u="sng">
                <a:solidFill>
                  <a:srgbClr val="FF0000"/>
                </a:solidFill>
              </a:rPr>
              <a:t>传输</a:t>
            </a:r>
            <a:r>
              <a:rPr lang="zh-CN" altLang="zh-CN" sz="2400" b="1" u="sng">
                <a:solidFill>
                  <a:srgbClr val="FF0000"/>
                </a:solidFill>
              </a:rPr>
              <a:t>需要更大的带宽。</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69712814-83F4-4244-949B-BB11787FD9E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DA76DE-28E0-432D-9BEF-D7209A065751}" type="slidenum">
              <a:rPr lang="en-US" altLang="zh-CN"/>
              <a:pPr/>
              <a:t>16</a:t>
            </a:fld>
            <a:endParaRPr lang="en-US" altLang="zh-CN"/>
          </a:p>
        </p:txBody>
      </p:sp>
      <p:pic>
        <p:nvPicPr>
          <p:cNvPr id="58371" name="图片 24">
            <a:extLst>
              <a:ext uri="{FF2B5EF4-FFF2-40B4-BE49-F238E27FC236}">
                <a16:creationId xmlns:a16="http://schemas.microsoft.com/office/drawing/2014/main" id="{97E60D4E-F25C-40CA-98FC-F003F7FAD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6613"/>
          <a:stretch>
            <a:fillRect/>
          </a:stretch>
        </p:blipFill>
        <p:spPr bwMode="auto">
          <a:xfrm>
            <a:off x="503238" y="4324350"/>
            <a:ext cx="6799262"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图片 25">
            <a:extLst>
              <a:ext uri="{FF2B5EF4-FFF2-40B4-BE49-F238E27FC236}">
                <a16:creationId xmlns:a16="http://schemas.microsoft.com/office/drawing/2014/main" id="{1813BDA8-6CB7-4D39-9681-A62833ECD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6300"/>
          <a:stretch>
            <a:fillRect/>
          </a:stretch>
        </p:blipFill>
        <p:spPr bwMode="auto">
          <a:xfrm>
            <a:off x="503238" y="130175"/>
            <a:ext cx="67976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图片 27">
            <a:extLst>
              <a:ext uri="{FF2B5EF4-FFF2-40B4-BE49-F238E27FC236}">
                <a16:creationId xmlns:a16="http://schemas.microsoft.com/office/drawing/2014/main" id="{57E12FDE-105A-4B99-AE0B-1EC0F9630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8284" b="38390"/>
          <a:stretch>
            <a:fillRect/>
          </a:stretch>
        </p:blipFill>
        <p:spPr bwMode="auto">
          <a:xfrm>
            <a:off x="503238" y="2249488"/>
            <a:ext cx="6796087"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文本框 28">
            <a:extLst>
              <a:ext uri="{FF2B5EF4-FFF2-40B4-BE49-F238E27FC236}">
                <a16:creationId xmlns:a16="http://schemas.microsoft.com/office/drawing/2014/main" id="{5AD8C2D7-6FFC-4E7C-A204-9DED20C40305}"/>
              </a:ext>
            </a:extLst>
          </p:cNvPr>
          <p:cNvSpPr txBox="1">
            <a:spLocks noChangeArrowheads="1"/>
          </p:cNvSpPr>
          <p:nvPr/>
        </p:nvSpPr>
        <p:spPr bwMode="auto">
          <a:xfrm>
            <a:off x="7302500" y="3938588"/>
            <a:ext cx="1595438"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400" b="1" u="sng">
                <a:solidFill>
                  <a:srgbClr val="FF0000"/>
                </a:solidFill>
              </a:rPr>
              <a:t>数字传输比模拟传输需要更大的带宽。</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a:extLst>
              <a:ext uri="{FF2B5EF4-FFF2-40B4-BE49-F238E27FC236}">
                <a16:creationId xmlns:a16="http://schemas.microsoft.com/office/drawing/2014/main" id="{FFE2E6CC-F6CB-4B6A-85B8-2B76A3C7844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1E9D4F-3F29-4D97-B71C-BF6562C06329}" type="slidenum">
              <a:rPr lang="en-US" altLang="zh-CN"/>
              <a:pPr/>
              <a:t>17</a:t>
            </a:fld>
            <a:endParaRPr lang="en-US" altLang="zh-CN"/>
          </a:p>
        </p:txBody>
      </p:sp>
      <p:sp>
        <p:nvSpPr>
          <p:cNvPr id="60418" name="Rectangle 2">
            <a:extLst>
              <a:ext uri="{FF2B5EF4-FFF2-40B4-BE49-F238E27FC236}">
                <a16:creationId xmlns:a16="http://schemas.microsoft.com/office/drawing/2014/main" id="{BFF1B0AF-9BF4-4513-B104-24FA5BAA501C}"/>
              </a:ext>
            </a:extLst>
          </p:cNvPr>
          <p:cNvSpPr>
            <a:spLocks noGrp="1" noChangeArrowheads="1"/>
          </p:cNvSpPr>
          <p:nvPr>
            <p:ph type="title"/>
          </p:nvPr>
        </p:nvSpPr>
        <p:spPr/>
        <p:txBody>
          <a:bodyPr/>
          <a:lstStyle/>
          <a:p>
            <a:pPr eaLnBrk="1" hangingPunct="1"/>
            <a:r>
              <a:rPr lang="en-US" altLang="zh-CN"/>
              <a:t> </a:t>
            </a:r>
          </a:p>
        </p:txBody>
      </p:sp>
      <p:sp>
        <p:nvSpPr>
          <p:cNvPr id="60419" name="Rectangle 3">
            <a:extLst>
              <a:ext uri="{FF2B5EF4-FFF2-40B4-BE49-F238E27FC236}">
                <a16:creationId xmlns:a16="http://schemas.microsoft.com/office/drawing/2014/main" id="{B4E08F43-5D53-4958-AA48-2E99C7E44999}"/>
              </a:ext>
            </a:extLst>
          </p:cNvPr>
          <p:cNvSpPr>
            <a:spLocks noGrp="1" noChangeArrowheads="1"/>
          </p:cNvSpPr>
          <p:nvPr>
            <p:ph idx="1"/>
          </p:nvPr>
        </p:nvSpPr>
        <p:spPr>
          <a:xfrm>
            <a:off x="471488" y="981075"/>
            <a:ext cx="8104187" cy="477838"/>
          </a:xfrm>
        </p:spPr>
        <p:txBody>
          <a:bodyPr>
            <a:spAutoFit/>
          </a:bodyPr>
          <a:lstStyle/>
          <a:p>
            <a:pPr eaLnBrk="1" hangingPunct="1">
              <a:lnSpc>
                <a:spcPct val="90000"/>
              </a:lnSpc>
              <a:buFont typeface="Wingdings" panose="05000000000000000000" pitchFamily="2" charset="2"/>
              <a:buChar char="p"/>
            </a:pPr>
            <a:r>
              <a:rPr lang="zh-CN" altLang="en-US" sz="2800">
                <a:solidFill>
                  <a:schemeClr val="tx1"/>
                </a:solidFill>
                <a:latin typeface="微软雅黑" panose="020B0503020204020204" pitchFamily="34" charset="-122"/>
                <a:ea typeface="微软雅黑" panose="020B0503020204020204" pitchFamily="34" charset="-122"/>
              </a:rPr>
              <a:t>通信系统的质量指标</a:t>
            </a:r>
          </a:p>
        </p:txBody>
      </p:sp>
      <p:sp>
        <p:nvSpPr>
          <p:cNvPr id="6150" name="Rectangle 6">
            <a:extLst>
              <a:ext uri="{FF2B5EF4-FFF2-40B4-BE49-F238E27FC236}">
                <a16:creationId xmlns:a16="http://schemas.microsoft.com/office/drawing/2014/main" id="{5237D9CB-B0B5-4D5F-9F8A-ADF27C15ADDF}"/>
              </a:ext>
            </a:extLst>
          </p:cNvPr>
          <p:cNvSpPr/>
          <p:nvPr/>
        </p:nvSpPr>
        <p:spPr>
          <a:xfrm>
            <a:off x="646113" y="1673225"/>
            <a:ext cx="8174037" cy="4616450"/>
          </a:xfrm>
          <a:prstGeom prst="rect">
            <a:avLst/>
          </a:prstGeom>
          <a:noFill/>
          <a:ln w="9525">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19138" indent="-261938">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chemeClr val="accent2"/>
              </a:buClr>
              <a:buFont typeface="Wingdings" panose="05000000000000000000" pitchFamily="2" charset="2"/>
              <a:buChar char="n"/>
            </a:pPr>
            <a:r>
              <a:rPr lang="en-US" altLang="zh-CN" sz="2800" b="1">
                <a:solidFill>
                  <a:srgbClr val="7030A0"/>
                </a:solidFill>
                <a:latin typeface="宋体" panose="02010600030101010101" pitchFamily="2" charset="-122"/>
              </a:rPr>
              <a:t> </a:t>
            </a:r>
            <a:r>
              <a:rPr lang="zh-CN" altLang="en-US" sz="2400" b="1">
                <a:solidFill>
                  <a:srgbClr val="FF0000"/>
                </a:solidFill>
                <a:latin typeface="宋体" panose="02010600030101010101" pitchFamily="2" charset="-122"/>
              </a:rPr>
              <a:t>模拟通信系统的质量指标</a:t>
            </a:r>
            <a:endParaRPr lang="zh-CN" altLang="en-US" sz="2800" b="1">
              <a:solidFill>
                <a:srgbClr val="7030A0"/>
              </a:solidFill>
              <a:latin typeface="宋体" panose="02010600030101010101" pitchFamily="2" charset="-122"/>
            </a:endParaRPr>
          </a:p>
          <a:p>
            <a:pPr>
              <a:lnSpc>
                <a:spcPct val="150000"/>
              </a:lnSpc>
              <a:buClr>
                <a:schemeClr val="accent2"/>
              </a:buClr>
              <a:buFont typeface="Wingdings" panose="05000000000000000000" pitchFamily="2" charset="2"/>
              <a:buChar char="l"/>
            </a:pPr>
            <a:r>
              <a:rPr lang="zh-CN" altLang="en-US" sz="2400" b="1">
                <a:solidFill>
                  <a:schemeClr val="tx2"/>
                </a:solidFill>
                <a:latin typeface="宋体" panose="02010600030101010101" pitchFamily="2" charset="-122"/>
              </a:rPr>
              <a:t>有效性</a:t>
            </a:r>
            <a:r>
              <a:rPr lang="en-US" altLang="zh-CN" sz="2400">
                <a:solidFill>
                  <a:schemeClr val="tx2"/>
                </a:solidFill>
                <a:latin typeface="宋体" panose="02010600030101010101" pitchFamily="2" charset="-122"/>
              </a:rPr>
              <a:t>——</a:t>
            </a:r>
            <a:r>
              <a:rPr lang="zh-CN" altLang="en-US" sz="2400" b="1">
                <a:solidFill>
                  <a:schemeClr val="tx2"/>
                </a:solidFill>
                <a:latin typeface="宋体" panose="02010600030101010101" pitchFamily="2" charset="-122"/>
              </a:rPr>
              <a:t>有效传输带宽</a:t>
            </a:r>
            <a:endParaRPr lang="en-US" altLang="zh-CN" sz="2400" b="1">
              <a:solidFill>
                <a:schemeClr val="tx2"/>
              </a:solidFill>
              <a:latin typeface="宋体" panose="02010600030101010101" pitchFamily="2" charset="-122"/>
            </a:endParaRPr>
          </a:p>
          <a:p>
            <a:pPr lvl="1">
              <a:lnSpc>
                <a:spcPct val="150000"/>
              </a:lnSpc>
              <a:buClr>
                <a:schemeClr val="accent2"/>
              </a:buClr>
              <a:buFontTx/>
              <a:buChar char="•"/>
            </a:pPr>
            <a:r>
              <a:rPr lang="zh-CN" altLang="en-US" sz="2400" b="1">
                <a:latin typeface="宋体" panose="02010600030101010101" pitchFamily="2" charset="-122"/>
              </a:rPr>
              <a:t>不同调制器输出信号的带宽不同。</a:t>
            </a:r>
            <a:endParaRPr lang="en-US" altLang="zh-CN" sz="2400" b="1">
              <a:latin typeface="宋体" panose="02010600030101010101" pitchFamily="2" charset="-122"/>
            </a:endParaRPr>
          </a:p>
          <a:p>
            <a:pPr lvl="1">
              <a:lnSpc>
                <a:spcPct val="150000"/>
              </a:lnSpc>
              <a:buClr>
                <a:schemeClr val="accent2"/>
              </a:buClr>
              <a:buFontTx/>
              <a:buChar char="•"/>
            </a:pPr>
            <a:r>
              <a:rPr lang="zh-CN" altLang="en-US" sz="2400" b="1">
                <a:latin typeface="宋体" panose="02010600030101010101" pitchFamily="2" charset="-122"/>
              </a:rPr>
              <a:t>带宽越大，传输所需占用的资源越多，有效性越差。</a:t>
            </a:r>
          </a:p>
          <a:p>
            <a:pPr>
              <a:lnSpc>
                <a:spcPct val="150000"/>
              </a:lnSpc>
              <a:buClr>
                <a:schemeClr val="accent2"/>
              </a:buClr>
              <a:buFont typeface="Wingdings" panose="05000000000000000000" pitchFamily="2" charset="2"/>
              <a:buChar char="l"/>
            </a:pPr>
            <a:r>
              <a:rPr lang="zh-CN" altLang="en-US" sz="2400" b="1">
                <a:solidFill>
                  <a:schemeClr val="tx2"/>
                </a:solidFill>
                <a:latin typeface="宋体" panose="02010600030101010101" pitchFamily="2" charset="-122"/>
              </a:rPr>
              <a:t>可靠性</a:t>
            </a:r>
            <a:r>
              <a:rPr lang="en-US" altLang="zh-CN" sz="2400" b="1">
                <a:solidFill>
                  <a:schemeClr val="tx2"/>
                </a:solidFill>
                <a:latin typeface="宋体" panose="02010600030101010101" pitchFamily="2" charset="-122"/>
                <a:cs typeface="Arial" panose="020B0604020202020204" pitchFamily="34" charset="0"/>
              </a:rPr>
              <a:t>——</a:t>
            </a:r>
            <a:r>
              <a:rPr lang="zh-CN" altLang="en-US" sz="2400" b="1">
                <a:solidFill>
                  <a:schemeClr val="tx2"/>
                </a:solidFill>
                <a:latin typeface="宋体" panose="02010600030101010101" pitchFamily="2" charset="-122"/>
              </a:rPr>
              <a:t>输出信噪比（</a:t>
            </a:r>
            <a:r>
              <a:rPr lang="en-US" altLang="zh-CN" sz="2400" b="1">
                <a:solidFill>
                  <a:schemeClr val="tx2"/>
                </a:solidFill>
                <a:latin typeface="宋体" panose="02010600030101010101" pitchFamily="2" charset="-122"/>
              </a:rPr>
              <a:t>SNR</a:t>
            </a:r>
            <a:r>
              <a:rPr lang="zh-CN" altLang="en-US" sz="2400" b="1">
                <a:solidFill>
                  <a:schemeClr val="tx2"/>
                </a:solidFill>
                <a:latin typeface="宋体" panose="02010600030101010101" pitchFamily="2" charset="-122"/>
              </a:rPr>
              <a:t>）</a:t>
            </a:r>
            <a:endParaRPr lang="en-US" altLang="zh-CN" sz="2400" b="1">
              <a:solidFill>
                <a:schemeClr val="accent2"/>
              </a:solidFill>
              <a:latin typeface="宋体" panose="02010600030101010101" pitchFamily="2" charset="-122"/>
            </a:endParaRPr>
          </a:p>
          <a:p>
            <a:pPr lvl="1">
              <a:lnSpc>
                <a:spcPct val="150000"/>
              </a:lnSpc>
              <a:buClr>
                <a:schemeClr val="accent2"/>
              </a:buClr>
              <a:buFontTx/>
              <a:buChar char="•"/>
            </a:pPr>
            <a:r>
              <a:rPr lang="zh-CN" altLang="en-US" sz="2400" b="1">
                <a:latin typeface="宋体" panose="02010600030101010101" pitchFamily="2" charset="-122"/>
              </a:rPr>
              <a:t>不同的调制解调方式，抗噪声性能也不同。</a:t>
            </a:r>
            <a:endParaRPr lang="en-US" altLang="zh-CN" sz="2400" b="1">
              <a:latin typeface="宋体" panose="02010600030101010101" pitchFamily="2" charset="-122"/>
            </a:endParaRPr>
          </a:p>
          <a:p>
            <a:pPr lvl="1">
              <a:lnSpc>
                <a:spcPct val="150000"/>
              </a:lnSpc>
              <a:buClr>
                <a:schemeClr val="accent2"/>
              </a:buClr>
              <a:buFontTx/>
              <a:buChar char="•"/>
            </a:pPr>
            <a:r>
              <a:rPr lang="zh-CN" altLang="en-US" sz="2400" b="1">
                <a:latin typeface="宋体" panose="02010600030101010101" pitchFamily="2" charset="-122"/>
              </a:rPr>
              <a:t>对用户来说，输出信噪比越高，传输的质量和可靠性越好。</a:t>
            </a:r>
            <a:endParaRPr lang="en-US" altLang="zh-CN" sz="24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ox(in)">
                                      <p:cBhvr>
                                        <p:cTn id="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CCECAA26-8D3F-4A26-A929-61965D72308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385F92A-D4B8-4333-85D4-9D3EB6BC1587}" type="slidenum">
              <a:rPr lang="en-US" altLang="zh-CN"/>
              <a:pPr/>
              <a:t>18</a:t>
            </a:fld>
            <a:endParaRPr lang="en-US" altLang="zh-CN"/>
          </a:p>
        </p:txBody>
      </p:sp>
      <p:pic>
        <p:nvPicPr>
          <p:cNvPr id="62467" name="图片 3">
            <a:extLst>
              <a:ext uri="{FF2B5EF4-FFF2-40B4-BE49-F238E27FC236}">
                <a16:creationId xmlns:a16="http://schemas.microsoft.com/office/drawing/2014/main" id="{531ABDFE-31D2-4CD2-85A6-4A0205F80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104" t="16132" r="9483" b="59724"/>
          <a:stretch>
            <a:fillRect/>
          </a:stretch>
        </p:blipFill>
        <p:spPr bwMode="auto">
          <a:xfrm>
            <a:off x="5205413" y="985838"/>
            <a:ext cx="35972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5">
            <a:extLst>
              <a:ext uri="{FF2B5EF4-FFF2-40B4-BE49-F238E27FC236}">
                <a16:creationId xmlns:a16="http://schemas.microsoft.com/office/drawing/2014/main" id="{14D948C3-F32D-4FB7-9141-2B2F738B4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760" t="16245" r="54301" b="57651"/>
          <a:stretch>
            <a:fillRect/>
          </a:stretch>
        </p:blipFill>
        <p:spPr bwMode="auto">
          <a:xfrm>
            <a:off x="285750" y="1069975"/>
            <a:ext cx="42513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6">
            <a:extLst>
              <a:ext uri="{FF2B5EF4-FFF2-40B4-BE49-F238E27FC236}">
                <a16:creationId xmlns:a16="http://schemas.microsoft.com/office/drawing/2014/main" id="{838594EB-4C86-4EA6-9334-EE9305E6B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104" t="69853" r="8887" b="5917"/>
          <a:stretch>
            <a:fillRect/>
          </a:stretch>
        </p:blipFill>
        <p:spPr bwMode="auto">
          <a:xfrm>
            <a:off x="5205413" y="3632200"/>
            <a:ext cx="3668712"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7">
            <a:extLst>
              <a:ext uri="{FF2B5EF4-FFF2-40B4-BE49-F238E27FC236}">
                <a16:creationId xmlns:a16="http://schemas.microsoft.com/office/drawing/2014/main" id="{DFA07A93-B7E5-479A-AA17-D72375AE8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760" t="70438" r="54301" b="4308"/>
          <a:stretch>
            <a:fillRect/>
          </a:stretch>
        </p:blipFill>
        <p:spPr bwMode="auto">
          <a:xfrm>
            <a:off x="285750" y="3783013"/>
            <a:ext cx="42513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文本框 8">
            <a:extLst>
              <a:ext uri="{FF2B5EF4-FFF2-40B4-BE49-F238E27FC236}">
                <a16:creationId xmlns:a16="http://schemas.microsoft.com/office/drawing/2014/main" id="{968151EF-0717-43B8-9336-977710DB2B54}"/>
              </a:ext>
            </a:extLst>
          </p:cNvPr>
          <p:cNvSpPr txBox="1">
            <a:spLocks noChangeArrowheads="1"/>
          </p:cNvSpPr>
          <p:nvPr/>
        </p:nvSpPr>
        <p:spPr bwMode="auto">
          <a:xfrm>
            <a:off x="114300" y="271463"/>
            <a:ext cx="4567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solidFill>
                  <a:srgbClr val="C00000"/>
                </a:solidFill>
              </a:rPr>
              <a:t>发送和接收信号的时间波形</a:t>
            </a:r>
          </a:p>
        </p:txBody>
      </p:sp>
      <p:sp>
        <p:nvSpPr>
          <p:cNvPr id="62472" name="文本框 9">
            <a:extLst>
              <a:ext uri="{FF2B5EF4-FFF2-40B4-BE49-F238E27FC236}">
                <a16:creationId xmlns:a16="http://schemas.microsoft.com/office/drawing/2014/main" id="{650A4BEC-1BEC-4096-9E02-AB317556F0D8}"/>
              </a:ext>
            </a:extLst>
          </p:cNvPr>
          <p:cNvSpPr txBox="1">
            <a:spLocks noChangeArrowheads="1"/>
          </p:cNvSpPr>
          <p:nvPr/>
        </p:nvSpPr>
        <p:spPr bwMode="auto">
          <a:xfrm>
            <a:off x="5205413" y="271463"/>
            <a:ext cx="37830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solidFill>
                  <a:srgbClr val="C00000"/>
                </a:solidFill>
              </a:rPr>
              <a:t>发送和接收信号的频谱</a:t>
            </a:r>
          </a:p>
        </p:txBody>
      </p:sp>
      <p:sp>
        <p:nvSpPr>
          <p:cNvPr id="62473" name="文本框 10">
            <a:extLst>
              <a:ext uri="{FF2B5EF4-FFF2-40B4-BE49-F238E27FC236}">
                <a16:creationId xmlns:a16="http://schemas.microsoft.com/office/drawing/2014/main" id="{31EBC38D-86B7-40EA-A135-F0F05C288BB8}"/>
              </a:ext>
            </a:extLst>
          </p:cNvPr>
          <p:cNvSpPr txBox="1">
            <a:spLocks noChangeArrowheads="1"/>
          </p:cNvSpPr>
          <p:nvPr/>
        </p:nvSpPr>
        <p:spPr bwMode="auto">
          <a:xfrm>
            <a:off x="465138" y="2957513"/>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系统带宽大于信号带宽，传输无失真</a:t>
            </a:r>
          </a:p>
        </p:txBody>
      </p:sp>
      <p:sp>
        <p:nvSpPr>
          <p:cNvPr id="62474" name="文本框 11">
            <a:extLst>
              <a:ext uri="{FF2B5EF4-FFF2-40B4-BE49-F238E27FC236}">
                <a16:creationId xmlns:a16="http://schemas.microsoft.com/office/drawing/2014/main" id="{315DD4DC-06FE-456E-AFF3-47E582EC4100}"/>
              </a:ext>
            </a:extLst>
          </p:cNvPr>
          <p:cNvSpPr txBox="1">
            <a:spLocks noChangeArrowheads="1"/>
          </p:cNvSpPr>
          <p:nvPr/>
        </p:nvSpPr>
        <p:spPr bwMode="auto">
          <a:xfrm>
            <a:off x="465138" y="5568950"/>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系统带宽小于信号带宽，传输有失真</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36DE83F5-4055-43B9-911A-03AFEF83A73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1095C0-8400-407A-AA20-6B29B123CD32}" type="slidenum">
              <a:rPr lang="en-US" altLang="zh-CN"/>
              <a:pPr/>
              <a:t>19</a:t>
            </a:fld>
            <a:endParaRPr lang="en-US" altLang="zh-CN"/>
          </a:p>
        </p:txBody>
      </p:sp>
      <p:sp>
        <p:nvSpPr>
          <p:cNvPr id="64515" name="文本框 8">
            <a:extLst>
              <a:ext uri="{FF2B5EF4-FFF2-40B4-BE49-F238E27FC236}">
                <a16:creationId xmlns:a16="http://schemas.microsoft.com/office/drawing/2014/main" id="{3016AC7D-7445-480D-827A-73ED70C25188}"/>
              </a:ext>
            </a:extLst>
          </p:cNvPr>
          <p:cNvSpPr txBox="1">
            <a:spLocks noChangeArrowheads="1"/>
          </p:cNvSpPr>
          <p:nvPr/>
        </p:nvSpPr>
        <p:spPr bwMode="auto">
          <a:xfrm>
            <a:off x="114300" y="271463"/>
            <a:ext cx="8836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solidFill>
                  <a:srgbClr val="C00000"/>
                </a:solidFill>
              </a:rPr>
              <a:t>噪声对信号传输的影响</a:t>
            </a:r>
          </a:p>
        </p:txBody>
      </p:sp>
      <p:sp>
        <p:nvSpPr>
          <p:cNvPr id="64516" name="文本框 10">
            <a:extLst>
              <a:ext uri="{FF2B5EF4-FFF2-40B4-BE49-F238E27FC236}">
                <a16:creationId xmlns:a16="http://schemas.microsoft.com/office/drawing/2014/main" id="{C78F24F5-C2EC-473A-B073-E2EB72EC8670}"/>
              </a:ext>
            </a:extLst>
          </p:cNvPr>
          <p:cNvSpPr txBox="1">
            <a:spLocks noChangeArrowheads="1"/>
          </p:cNvSpPr>
          <p:nvPr/>
        </p:nvSpPr>
        <p:spPr bwMode="auto">
          <a:xfrm>
            <a:off x="465138" y="2957513"/>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高信噪比</a:t>
            </a:r>
          </a:p>
        </p:txBody>
      </p:sp>
      <p:sp>
        <p:nvSpPr>
          <p:cNvPr id="64517" name="文本框 11">
            <a:extLst>
              <a:ext uri="{FF2B5EF4-FFF2-40B4-BE49-F238E27FC236}">
                <a16:creationId xmlns:a16="http://schemas.microsoft.com/office/drawing/2014/main" id="{4CCCBB3E-0B4B-4FFC-B604-1AECE0EE112A}"/>
              </a:ext>
            </a:extLst>
          </p:cNvPr>
          <p:cNvSpPr txBox="1">
            <a:spLocks noChangeArrowheads="1"/>
          </p:cNvSpPr>
          <p:nvPr/>
        </p:nvSpPr>
        <p:spPr bwMode="auto">
          <a:xfrm>
            <a:off x="465138" y="5568950"/>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低信噪比</a:t>
            </a:r>
          </a:p>
        </p:txBody>
      </p:sp>
      <p:pic>
        <p:nvPicPr>
          <p:cNvPr id="64518" name="图片 13">
            <a:extLst>
              <a:ext uri="{FF2B5EF4-FFF2-40B4-BE49-F238E27FC236}">
                <a16:creationId xmlns:a16="http://schemas.microsoft.com/office/drawing/2014/main" id="{15483123-F832-43CC-93CC-13053BA9F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6988"/>
          <a:stretch>
            <a:fillRect/>
          </a:stretch>
        </p:blipFill>
        <p:spPr bwMode="auto">
          <a:xfrm>
            <a:off x="250825" y="920750"/>
            <a:ext cx="8551863"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图片 14">
            <a:extLst>
              <a:ext uri="{FF2B5EF4-FFF2-40B4-BE49-F238E27FC236}">
                <a16:creationId xmlns:a16="http://schemas.microsoft.com/office/drawing/2014/main" id="{287FF0D5-3052-4331-8820-CA99849E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6772" b="1146"/>
          <a:stretch>
            <a:fillRect/>
          </a:stretch>
        </p:blipFill>
        <p:spPr bwMode="auto">
          <a:xfrm>
            <a:off x="250825" y="3644900"/>
            <a:ext cx="855186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a:extLst>
              <a:ext uri="{FF2B5EF4-FFF2-40B4-BE49-F238E27FC236}">
                <a16:creationId xmlns:a16="http://schemas.microsoft.com/office/drawing/2014/main" id="{4C62CB8A-A880-4724-B137-67ADF2B502D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12C0F5-5B30-4924-ADA5-444B9B066416}" type="slidenum">
              <a:rPr lang="en-US" altLang="zh-CN"/>
              <a:pPr/>
              <a:t>2</a:t>
            </a:fld>
            <a:endParaRPr lang="en-US" altLang="zh-CN"/>
          </a:p>
        </p:txBody>
      </p:sp>
      <p:sp>
        <p:nvSpPr>
          <p:cNvPr id="9219" name="Rectangle 3">
            <a:extLst>
              <a:ext uri="{FF2B5EF4-FFF2-40B4-BE49-F238E27FC236}">
                <a16:creationId xmlns:a16="http://schemas.microsoft.com/office/drawing/2014/main" id="{B3BF96A5-C07B-493B-BC16-97BA1BCDCB8E}"/>
              </a:ext>
            </a:extLst>
          </p:cNvPr>
          <p:cNvSpPr>
            <a:spLocks noGrp="1" noChangeArrowheads="1"/>
          </p:cNvSpPr>
          <p:nvPr>
            <p:ph idx="1"/>
          </p:nvPr>
        </p:nvSpPr>
        <p:spPr>
          <a:xfrm>
            <a:off x="452438" y="1700213"/>
            <a:ext cx="8139112" cy="2306637"/>
          </a:xfrm>
        </p:spPr>
        <p:txBody>
          <a:bodyPr>
            <a:spAutoFit/>
          </a:bodyPr>
          <a:lstStyle/>
          <a:p>
            <a:pPr marL="0" indent="0" algn="just" eaLnBrk="1" hangingPunct="1">
              <a:lnSpc>
                <a:spcPct val="150000"/>
              </a:lnSpc>
              <a:spcBef>
                <a:spcPts val="0"/>
              </a:spcBef>
              <a:buFont typeface="Wingdings" panose="05000000000000000000" pitchFamily="2" charset="2"/>
              <a:buNone/>
              <a:defRPr/>
            </a:pPr>
            <a:r>
              <a:rPr lang="zh-CN" altLang="en-US" sz="2400" dirty="0">
                <a:solidFill>
                  <a:srgbClr val="FF0000"/>
                </a:solidFill>
                <a:latin typeface="宋体" panose="02010600030101010101" pitchFamily="2" charset="-122"/>
              </a:rPr>
              <a:t>通</a:t>
            </a:r>
            <a:r>
              <a:rPr lang="zh-CN" altLang="en-US" sz="2400" dirty="0">
                <a:solidFill>
                  <a:srgbClr val="FF0000"/>
                </a:solidFill>
                <a:latin typeface="宋体" panose="02010600030101010101" pitchFamily="2" charset="-122"/>
                <a:cs typeface="Times New Roman" panose="02020603050405020304" pitchFamily="18" charset="0"/>
              </a:rPr>
              <a:t>信</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Communication</a:t>
            </a:r>
            <a:r>
              <a:rPr lang="zh-CN" altLang="en-US" sz="2400" dirty="0">
                <a:solidFill>
                  <a:schemeClr val="tx1"/>
                </a:solidFill>
                <a:latin typeface="宋体" panose="02010600030101010101" pitchFamily="2" charset="-122"/>
              </a:rPr>
              <a:t>）：传递消息（</a:t>
            </a:r>
            <a:r>
              <a:rPr lang="en-US" altLang="zh-CN" sz="2400" dirty="0">
                <a:solidFill>
                  <a:schemeClr val="tx1"/>
                </a:solidFill>
                <a:latin typeface="宋体" panose="02010600030101010101" pitchFamily="2" charset="-122"/>
              </a:rPr>
              <a:t>Message</a:t>
            </a:r>
            <a:r>
              <a:rPr lang="zh-CN" altLang="en-US" sz="2400" dirty="0">
                <a:solidFill>
                  <a:schemeClr val="tx1"/>
                </a:solidFill>
                <a:latin typeface="宋体" panose="02010600030101010101" pitchFamily="2" charset="-122"/>
              </a:rPr>
              <a:t>）和信息（</a:t>
            </a:r>
            <a:r>
              <a:rPr lang="en-US" altLang="zh-CN" sz="2400" dirty="0">
                <a:solidFill>
                  <a:schemeClr val="tx1"/>
                </a:solidFill>
                <a:latin typeface="宋体" panose="02010600030101010101" pitchFamily="2" charset="-122"/>
              </a:rPr>
              <a:t>Information</a:t>
            </a:r>
            <a:r>
              <a:rPr lang="zh-CN" altLang="en-US" sz="2400" dirty="0">
                <a:solidFill>
                  <a:schemeClr val="tx1"/>
                </a:solidFill>
                <a:latin typeface="宋体" panose="02010600030101010101" pitchFamily="2" charset="-122"/>
              </a:rPr>
              <a:t>）的一种社会活动。</a:t>
            </a:r>
            <a:endParaRPr lang="en-US" altLang="zh-CN" sz="2400" dirty="0">
              <a:solidFill>
                <a:schemeClr val="tx1"/>
              </a:solidFill>
              <a:latin typeface="宋体" panose="02010600030101010101" pitchFamily="2" charset="-122"/>
            </a:endParaRPr>
          </a:p>
          <a:p>
            <a:pPr marL="0" indent="0" algn="just" eaLnBrk="1" hangingPunct="1">
              <a:lnSpc>
                <a:spcPct val="150000"/>
              </a:lnSpc>
              <a:spcBef>
                <a:spcPts val="0"/>
              </a:spcBef>
              <a:buFont typeface="Wingdings" panose="05000000000000000000" pitchFamily="2" charset="2"/>
              <a:buNone/>
              <a:defRPr/>
            </a:pPr>
            <a:r>
              <a:rPr lang="zh-CN" altLang="en-US" sz="2400" dirty="0">
                <a:solidFill>
                  <a:srgbClr val="FF0000"/>
                </a:solidFill>
                <a:latin typeface="宋体" panose="02010600030101010101" pitchFamily="2" charset="-122"/>
              </a:rPr>
              <a:t>通信系统</a:t>
            </a:r>
            <a:r>
              <a:rPr lang="zh-CN" altLang="en-US" sz="2400" dirty="0">
                <a:solidFill>
                  <a:schemeClr val="tx1"/>
                </a:solidFill>
                <a:latin typeface="宋体" panose="02010600030101010101" pitchFamily="2" charset="-122"/>
                <a:sym typeface="+mn-ea"/>
              </a:rPr>
              <a:t>（</a:t>
            </a:r>
            <a:r>
              <a:rPr lang="en-US" altLang="zh-CN" sz="2400" dirty="0">
                <a:solidFill>
                  <a:schemeClr val="tx1"/>
                </a:solidFill>
                <a:latin typeface="宋体" panose="02010600030101010101" pitchFamily="2" charset="-122"/>
                <a:sym typeface="+mn-ea"/>
              </a:rPr>
              <a:t>Communication System</a:t>
            </a:r>
            <a:r>
              <a:rPr lang="zh-CN" altLang="en-US" sz="2400" dirty="0">
                <a:solidFill>
                  <a:schemeClr val="tx1"/>
                </a:solidFill>
                <a:latin typeface="宋体" panose="02010600030101010101" pitchFamily="2" charset="-122"/>
                <a:sym typeface="+mn-ea"/>
              </a:rPr>
              <a:t>）：</a:t>
            </a:r>
            <a:r>
              <a:rPr lang="zh-CN" altLang="en-US" sz="2400" dirty="0">
                <a:solidFill>
                  <a:schemeClr val="tx1"/>
                </a:solidFill>
                <a:latin typeface="宋体" panose="02010600030101010101" pitchFamily="2" charset="-122"/>
              </a:rPr>
              <a:t>为完成通信任务所需的所有技术设备和传输媒介构成的总体。</a:t>
            </a:r>
            <a:endParaRPr lang="en-US" altLang="zh-CN" sz="2400" dirty="0">
              <a:latin typeface="宋体" panose="02010600030101010101" pitchFamily="2" charset="-122"/>
            </a:endParaRPr>
          </a:p>
        </p:txBody>
      </p:sp>
      <p:sp>
        <p:nvSpPr>
          <p:cNvPr id="29699" name="Rectangle 7">
            <a:extLst>
              <a:ext uri="{FF2B5EF4-FFF2-40B4-BE49-F238E27FC236}">
                <a16:creationId xmlns:a16="http://schemas.microsoft.com/office/drawing/2014/main" id="{250E7D1E-B4FF-46CA-8E9C-092CF17FACF5}"/>
              </a:ext>
            </a:extLst>
          </p:cNvPr>
          <p:cNvSpPr>
            <a:spLocks noChangeArrowheads="1"/>
          </p:cNvSpPr>
          <p:nvPr/>
        </p:nvSpPr>
        <p:spPr bwMode="auto">
          <a:xfrm>
            <a:off x="468313" y="979488"/>
            <a:ext cx="49069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p"/>
            </a:pPr>
            <a:r>
              <a:rPr lang="zh-CN" altLang="en-US" sz="2800" b="1">
                <a:latin typeface="微软雅黑" panose="020B0503020204020204" pitchFamily="34" charset="-122"/>
                <a:ea typeface="微软雅黑" panose="020B0503020204020204" pitchFamily="34" charset="-122"/>
              </a:rPr>
              <a:t>通信和通信系统的一般概念</a:t>
            </a:r>
          </a:p>
        </p:txBody>
      </p:sp>
      <p:sp>
        <p:nvSpPr>
          <p:cNvPr id="3" name="Rectangle 3">
            <a:extLst>
              <a:ext uri="{FF2B5EF4-FFF2-40B4-BE49-F238E27FC236}">
                <a16:creationId xmlns:a16="http://schemas.microsoft.com/office/drawing/2014/main" id="{42DDB77A-020E-49AC-BC9C-54E3703615F4}"/>
              </a:ext>
            </a:extLst>
          </p:cNvPr>
          <p:cNvSpPr>
            <a:spLocks noGrp="1" noChangeArrowheads="1"/>
          </p:cNvSpPr>
          <p:nvPr/>
        </p:nvSpPr>
        <p:spPr>
          <a:xfrm>
            <a:off x="452438" y="4035425"/>
            <a:ext cx="8139112" cy="175260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altLang="en-US" sz="2400" kern="0" dirty="0">
                <a:solidFill>
                  <a:schemeClr val="tx1"/>
                </a:solidFill>
                <a:latin typeface="宋体" panose="02010600030101010101" pitchFamily="2" charset="-122"/>
                <a:cs typeface="宋体" panose="02010600030101010101" pitchFamily="2" charset="-122"/>
              </a:rPr>
              <a:t>在通信系统中，所有的信息和消息被转换为合适的</a:t>
            </a:r>
            <a:r>
              <a:rPr lang="zh-CN" altLang="en-US" sz="2400" kern="0" dirty="0">
                <a:solidFill>
                  <a:srgbClr val="FF0000"/>
                </a:solidFill>
                <a:latin typeface="宋体" panose="02010600030101010101" pitchFamily="2" charset="-122"/>
                <a:cs typeface="宋体" panose="02010600030101010101" pitchFamily="2" charset="-122"/>
              </a:rPr>
              <a:t>信号</a:t>
            </a:r>
            <a:r>
              <a:rPr lang="zh-CN" altLang="en-US" sz="2400" kern="0" dirty="0">
                <a:solidFill>
                  <a:schemeClr val="tx1"/>
                </a:solidFill>
                <a:latin typeface="宋体" panose="02010600030101010101" pitchFamily="2" charset="-122"/>
                <a:cs typeface="宋体" panose="02010600030101010101" pitchFamily="2" charset="-122"/>
              </a:rPr>
              <a:t>（电、光、磁）形式进行传送。通信系统可以认为是对信号进行转换、传输、处理的一种专门系统。</a:t>
            </a:r>
            <a:endParaRPr lang="en-US" altLang="zh-CN" sz="2400" kern="0" dirty="0">
              <a:latin typeface="宋体" panose="02010600030101010101" pitchFamily="2" charset="-122"/>
              <a:cs typeface="宋体" panose="02010600030101010101" pitchFamily="2" charset="-122"/>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0F90E4FA-CC2F-47ED-A8A2-6D1323CB0F1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3346B5-BC6B-4CE1-8BA3-129986CDF86B}" type="slidenum">
              <a:rPr lang="en-US" altLang="zh-CN"/>
              <a:pPr/>
              <a:t>20</a:t>
            </a:fld>
            <a:endParaRPr lang="en-US" altLang="zh-CN"/>
          </a:p>
        </p:txBody>
      </p:sp>
      <p:sp>
        <p:nvSpPr>
          <p:cNvPr id="41988" name="Rectangle 3">
            <a:extLst>
              <a:ext uri="{FF2B5EF4-FFF2-40B4-BE49-F238E27FC236}">
                <a16:creationId xmlns:a16="http://schemas.microsoft.com/office/drawing/2014/main" id="{86EA7DC3-3E81-4BC6-B885-F51FBA2A0EBF}"/>
              </a:ext>
            </a:extLst>
          </p:cNvPr>
          <p:cNvSpPr>
            <a:spLocks noGrp="1" noChangeArrowheads="1"/>
          </p:cNvSpPr>
          <p:nvPr>
            <p:ph idx="1"/>
          </p:nvPr>
        </p:nvSpPr>
        <p:spPr>
          <a:xfrm>
            <a:off x="646113" y="566738"/>
            <a:ext cx="7980362" cy="3414712"/>
          </a:xfrm>
          <a:extLst>
            <a:ext uri="{909E8E84-426E-40DD-AFC4-6F175D3DCCD1}">
              <a14:hiddenFill xmlns:a14="http://schemas.microsoft.com/office/drawing/2010/main">
                <a:solidFill>
                  <a:srgbClr val="FCF5F2"/>
                </a:solidFill>
              </a14:hiddenFill>
            </a:ext>
          </a:extLst>
        </p:spPr>
        <p:txBody>
          <a:bodyPr>
            <a:spAutoFit/>
          </a:bodyPr>
          <a:lstStyle/>
          <a:p>
            <a:pPr eaLnBrk="1" hangingPunct="1">
              <a:lnSpc>
                <a:spcPct val="150000"/>
              </a:lnSpc>
              <a:spcBef>
                <a:spcPts val="0"/>
              </a:spcBef>
              <a:buFont typeface="Wingdings" panose="05000000000000000000" pitchFamily="2" charset="2"/>
              <a:buChar char="l"/>
              <a:defRPr/>
            </a:pPr>
            <a:r>
              <a:rPr lang="zh-CN" altLang="en-US" sz="2400">
                <a:solidFill>
                  <a:schemeClr val="tx1"/>
                </a:solidFill>
                <a:latin typeface="Arial" panose="020B0604020202020204" pitchFamily="34" charset="0"/>
                <a:ea typeface="+mj-ea"/>
                <a:cs typeface="Arial" panose="020B0604020202020204" pitchFamily="34" charset="0"/>
              </a:rPr>
              <a:t>有效性</a:t>
            </a:r>
            <a:r>
              <a:rPr lang="en-US" altLang="zh-CN" sz="2400">
                <a:solidFill>
                  <a:schemeClr val="tx1"/>
                </a:solidFill>
                <a:latin typeface="Arial" panose="020B0604020202020204" pitchFamily="34" charset="0"/>
                <a:ea typeface="+mj-ea"/>
                <a:cs typeface="Arial" panose="020B0604020202020204" pitchFamily="34" charset="0"/>
              </a:rPr>
              <a:t>——</a:t>
            </a:r>
            <a:r>
              <a:rPr lang="zh-CN" altLang="en-US" sz="2400">
                <a:solidFill>
                  <a:schemeClr val="tx1"/>
                </a:solidFill>
                <a:latin typeface="Arial" panose="020B0604020202020204" pitchFamily="34" charset="0"/>
                <a:ea typeface="+mj-ea"/>
                <a:cs typeface="Arial" panose="020B0604020202020204" pitchFamily="34" charset="0"/>
              </a:rPr>
              <a:t>传输速率</a:t>
            </a:r>
          </a:p>
          <a:p>
            <a:pPr marL="719455" indent="-268605" eaLnBrk="1" hangingPunct="1">
              <a:lnSpc>
                <a:spcPct val="150000"/>
              </a:lnSpc>
              <a:spcBef>
                <a:spcPts val="0"/>
              </a:spcBef>
              <a:buFontTx/>
              <a:buChar char="•"/>
              <a:defRPr/>
            </a:pPr>
            <a:r>
              <a:rPr lang="zh-CN" altLang="en-US" sz="2400">
                <a:solidFill>
                  <a:schemeClr val="tx1"/>
                </a:solidFill>
                <a:latin typeface="Arial" panose="020B0604020202020204" pitchFamily="34" charset="0"/>
                <a:ea typeface="+mj-ea"/>
                <a:cs typeface="Arial" panose="020B0604020202020204" pitchFamily="34" charset="0"/>
              </a:rPr>
              <a:t>码元速率（波特率）</a:t>
            </a:r>
            <a:r>
              <a:rPr lang="en-US" altLang="zh-CN" sz="2400" i="1">
                <a:solidFill>
                  <a:schemeClr val="tx1"/>
                </a:solidFill>
                <a:latin typeface="Arial" panose="020B0604020202020204" pitchFamily="34" charset="0"/>
                <a:ea typeface="+mj-ea"/>
                <a:cs typeface="Arial" panose="020B0604020202020204" pitchFamily="34" charset="0"/>
              </a:rPr>
              <a:t>R</a:t>
            </a:r>
            <a:r>
              <a:rPr lang="en-US" altLang="zh-CN" sz="2400" baseline="-25000">
                <a:solidFill>
                  <a:schemeClr val="tx1"/>
                </a:solidFill>
                <a:latin typeface="Arial" panose="020B0604020202020204" pitchFamily="34" charset="0"/>
                <a:ea typeface="+mj-ea"/>
                <a:cs typeface="Arial" panose="020B0604020202020204" pitchFamily="34" charset="0"/>
              </a:rPr>
              <a:t>s</a:t>
            </a:r>
            <a:r>
              <a:rPr lang="zh-CN" altLang="en-US" sz="2400" baseline="-25000">
                <a:solidFill>
                  <a:schemeClr val="tx1"/>
                </a:solidFill>
                <a:latin typeface="Arial" panose="020B0604020202020204" pitchFamily="34" charset="0"/>
                <a:ea typeface="+mj-ea"/>
                <a:cs typeface="Arial" panose="020B0604020202020204" pitchFamily="34" charset="0"/>
              </a:rPr>
              <a:t>   </a:t>
            </a:r>
            <a:r>
              <a:rPr lang="zh-CN" altLang="en-US" sz="2400">
                <a:solidFill>
                  <a:schemeClr val="tx1"/>
                </a:solidFill>
                <a:latin typeface="Arial" panose="020B0604020202020204" pitchFamily="34" charset="0"/>
                <a:ea typeface="+mj-ea"/>
                <a:cs typeface="Arial" panose="020B0604020202020204" pitchFamily="34" charset="0"/>
              </a:rPr>
              <a:t>：码元</a:t>
            </a:r>
            <a:r>
              <a:rPr lang="en-US" altLang="zh-CN" sz="2400">
                <a:solidFill>
                  <a:schemeClr val="tx1"/>
                </a:solidFill>
                <a:latin typeface="Arial" panose="020B0604020202020204" pitchFamily="34" charset="0"/>
                <a:ea typeface="+mj-ea"/>
                <a:cs typeface="Arial" panose="020B0604020202020204" pitchFamily="34" charset="0"/>
              </a:rPr>
              <a:t>/</a:t>
            </a:r>
            <a:r>
              <a:rPr lang="zh-CN" altLang="en-US" sz="2400">
                <a:solidFill>
                  <a:schemeClr val="tx1"/>
                </a:solidFill>
                <a:latin typeface="Arial" panose="020B0604020202020204" pitchFamily="34" charset="0"/>
                <a:ea typeface="+mj-ea"/>
                <a:cs typeface="Arial" panose="020B0604020202020204" pitchFamily="34" charset="0"/>
              </a:rPr>
              <a:t>秒，</a:t>
            </a:r>
            <a:r>
              <a:rPr lang="en-US" altLang="zh-CN" sz="2400">
                <a:solidFill>
                  <a:schemeClr val="tx1"/>
                </a:solidFill>
                <a:latin typeface="Arial" panose="020B0604020202020204" pitchFamily="34" charset="0"/>
                <a:ea typeface="+mj-ea"/>
                <a:cs typeface="Arial" panose="020B0604020202020204" pitchFamily="34" charset="0"/>
              </a:rPr>
              <a:t>baud</a:t>
            </a:r>
            <a:r>
              <a:rPr lang="zh-CN" altLang="en-US" sz="2400">
                <a:solidFill>
                  <a:schemeClr val="tx1"/>
                </a:solidFill>
                <a:latin typeface="Arial" panose="020B0604020202020204" pitchFamily="34" charset="0"/>
                <a:ea typeface="+mj-ea"/>
                <a:cs typeface="Arial" panose="020B0604020202020204" pitchFamily="34" charset="0"/>
              </a:rPr>
              <a:t>，</a:t>
            </a:r>
            <a:r>
              <a:rPr lang="en-US" altLang="zh-CN" sz="2400">
                <a:solidFill>
                  <a:schemeClr val="tx1"/>
                </a:solidFill>
                <a:latin typeface="Arial" panose="020B0604020202020204" pitchFamily="34" charset="0"/>
                <a:ea typeface="+mj-ea"/>
                <a:cs typeface="Arial" panose="020B0604020202020204" pitchFamily="34" charset="0"/>
              </a:rPr>
              <a:t>Bd</a:t>
            </a:r>
            <a:r>
              <a:rPr lang="zh-CN" altLang="en-US" sz="2400">
                <a:solidFill>
                  <a:schemeClr val="tx1"/>
                </a:solidFill>
                <a:latin typeface="Arial" panose="020B0604020202020204" pitchFamily="34" charset="0"/>
                <a:ea typeface="+mj-ea"/>
                <a:cs typeface="Arial" panose="020B0604020202020204" pitchFamily="34" charset="0"/>
              </a:rPr>
              <a:t>，</a:t>
            </a:r>
            <a:r>
              <a:rPr lang="en-US" altLang="zh-CN" sz="2400">
                <a:solidFill>
                  <a:schemeClr val="tx1"/>
                </a:solidFill>
                <a:latin typeface="Arial" panose="020B0604020202020204" pitchFamily="34" charset="0"/>
                <a:ea typeface="+mj-ea"/>
                <a:cs typeface="Arial" panose="020B0604020202020204" pitchFamily="34" charset="0"/>
              </a:rPr>
              <a:t>B</a:t>
            </a:r>
          </a:p>
          <a:p>
            <a:pPr marL="719455" indent="-268605" eaLnBrk="1" hangingPunct="1">
              <a:lnSpc>
                <a:spcPct val="150000"/>
              </a:lnSpc>
              <a:spcBef>
                <a:spcPts val="0"/>
              </a:spcBef>
              <a:buFontTx/>
              <a:buChar char="•"/>
              <a:defRPr/>
            </a:pPr>
            <a:r>
              <a:rPr lang="zh-CN" altLang="en-US" sz="2400">
                <a:solidFill>
                  <a:schemeClr val="tx1"/>
                </a:solidFill>
                <a:latin typeface="Arial" panose="020B0604020202020204" pitchFamily="34" charset="0"/>
                <a:ea typeface="+mj-ea"/>
                <a:cs typeface="Arial" panose="020B0604020202020204" pitchFamily="34" charset="0"/>
              </a:rPr>
              <a:t>信息速率（比特率）</a:t>
            </a:r>
            <a:r>
              <a:rPr lang="en-US" altLang="zh-CN" sz="2400" i="1">
                <a:solidFill>
                  <a:schemeClr val="tx1"/>
                </a:solidFill>
                <a:latin typeface="Arial" panose="020B0604020202020204" pitchFamily="34" charset="0"/>
                <a:ea typeface="+mj-ea"/>
                <a:cs typeface="Arial" panose="020B0604020202020204" pitchFamily="34" charset="0"/>
              </a:rPr>
              <a:t>R</a:t>
            </a:r>
            <a:r>
              <a:rPr lang="en-US" altLang="zh-CN" sz="2400" baseline="-25000">
                <a:solidFill>
                  <a:schemeClr val="tx1"/>
                </a:solidFill>
                <a:latin typeface="Arial" panose="020B0604020202020204" pitchFamily="34" charset="0"/>
                <a:ea typeface="+mj-ea"/>
                <a:cs typeface="Arial" panose="020B0604020202020204" pitchFamily="34" charset="0"/>
              </a:rPr>
              <a:t>b</a:t>
            </a:r>
            <a:r>
              <a:rPr lang="zh-CN" altLang="en-US" sz="2400">
                <a:solidFill>
                  <a:schemeClr val="tx1"/>
                </a:solidFill>
                <a:latin typeface="Arial" panose="020B0604020202020204" pitchFamily="34" charset="0"/>
                <a:ea typeface="+mj-ea"/>
                <a:cs typeface="Arial" panose="020B0604020202020204" pitchFamily="34" charset="0"/>
              </a:rPr>
              <a:t> ：</a:t>
            </a:r>
            <a:r>
              <a:rPr lang="en-US" altLang="zh-CN" sz="2400">
                <a:solidFill>
                  <a:schemeClr val="tx1"/>
                </a:solidFill>
                <a:latin typeface="Arial" panose="020B0604020202020204" pitchFamily="34" charset="0"/>
                <a:ea typeface="+mj-ea"/>
                <a:cs typeface="Arial" panose="020B0604020202020204" pitchFamily="34" charset="0"/>
              </a:rPr>
              <a:t>bit/s</a:t>
            </a:r>
            <a:r>
              <a:rPr lang="zh-CN" altLang="en-US" sz="2400">
                <a:solidFill>
                  <a:schemeClr val="tx1"/>
                </a:solidFill>
                <a:latin typeface="Arial" panose="020B0604020202020204" pitchFamily="34" charset="0"/>
                <a:ea typeface="+mj-ea"/>
                <a:cs typeface="Arial" panose="020B0604020202020204" pitchFamily="34" charset="0"/>
              </a:rPr>
              <a:t>，</a:t>
            </a:r>
            <a:r>
              <a:rPr lang="en-US" altLang="zh-CN" sz="2400">
                <a:solidFill>
                  <a:schemeClr val="tx1"/>
                </a:solidFill>
                <a:latin typeface="Arial" panose="020B0604020202020204" pitchFamily="34" charset="0"/>
                <a:ea typeface="+mj-ea"/>
                <a:cs typeface="Arial" panose="020B0604020202020204" pitchFamily="34" charset="0"/>
              </a:rPr>
              <a:t>bps</a:t>
            </a:r>
          </a:p>
          <a:p>
            <a:pPr marL="719455" indent="-268605" eaLnBrk="1" hangingPunct="1">
              <a:lnSpc>
                <a:spcPct val="150000"/>
              </a:lnSpc>
              <a:spcBef>
                <a:spcPts val="0"/>
              </a:spcBef>
              <a:buFontTx/>
              <a:buChar char="•"/>
              <a:defRPr/>
            </a:pPr>
            <a:r>
              <a:rPr lang="zh-CN" altLang="en-US" sz="2400">
                <a:solidFill>
                  <a:schemeClr val="tx1"/>
                </a:solidFill>
                <a:latin typeface="Arial" panose="020B0604020202020204" pitchFamily="34" charset="0"/>
                <a:ea typeface="+mj-ea"/>
                <a:cs typeface="Arial" panose="020B0604020202020204" pitchFamily="34" charset="0"/>
                <a:sym typeface="+mn-ea"/>
              </a:rPr>
              <a:t>码元频带利用率</a:t>
            </a:r>
            <a:r>
              <a:rPr lang="en-US" altLang="zh-CN" sz="2400" i="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a:solidFill>
                  <a:schemeClr val="tx1"/>
                </a:solidFill>
                <a:latin typeface="Arial" panose="020B0604020202020204" pitchFamily="34" charset="0"/>
                <a:ea typeface="+mj-ea"/>
                <a:cs typeface="Arial" panose="020B0604020202020204" pitchFamily="34" charset="0"/>
                <a:sym typeface="+mn-ea"/>
              </a:rPr>
              <a:t>s</a:t>
            </a:r>
            <a:r>
              <a:rPr lang="zh-CN" altLang="en-US" sz="2400">
                <a:solidFill>
                  <a:schemeClr val="tx1"/>
                </a:solidFill>
                <a:latin typeface="Arial" panose="020B0604020202020204" pitchFamily="34" charset="0"/>
                <a:ea typeface="+mj-ea"/>
                <a:cs typeface="Arial" panose="020B0604020202020204" pitchFamily="34" charset="0"/>
                <a:sym typeface="+mn-ea"/>
              </a:rPr>
              <a:t> ：</a:t>
            </a:r>
            <a:r>
              <a:rPr lang="en-US" altLang="zh-CN" sz="2400">
                <a:solidFill>
                  <a:schemeClr val="tx1"/>
                </a:solidFill>
                <a:latin typeface="Arial" panose="020B0604020202020204" pitchFamily="34" charset="0"/>
                <a:ea typeface="+mj-ea"/>
                <a:cs typeface="Arial" panose="020B0604020202020204" pitchFamily="34" charset="0"/>
                <a:sym typeface="+mn-ea"/>
              </a:rPr>
              <a:t>Bd/Hz</a:t>
            </a:r>
            <a:r>
              <a:rPr lang="zh-CN" altLang="en-US" sz="2400">
                <a:solidFill>
                  <a:schemeClr val="tx1"/>
                </a:solidFill>
                <a:latin typeface="Arial" panose="020B0604020202020204" pitchFamily="34" charset="0"/>
                <a:ea typeface="+mj-ea"/>
                <a:cs typeface="Arial" panose="020B0604020202020204" pitchFamily="34" charset="0"/>
                <a:sym typeface="+mn-ea"/>
              </a:rPr>
              <a:t>，</a:t>
            </a:r>
            <a:r>
              <a:rPr lang="en-US" altLang="zh-CN" sz="2400" i="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a:solidFill>
                  <a:schemeClr val="tx1"/>
                </a:solidFill>
                <a:latin typeface="Arial" panose="020B0604020202020204" pitchFamily="34" charset="0"/>
                <a:ea typeface="+mj-ea"/>
                <a:cs typeface="Arial" panose="020B0604020202020204" pitchFamily="34" charset="0"/>
                <a:sym typeface="+mn-ea"/>
              </a:rPr>
              <a:t>s</a:t>
            </a:r>
            <a:r>
              <a:rPr lang="en-US" altLang="zh-CN" sz="2400">
                <a:solidFill>
                  <a:schemeClr val="tx1"/>
                </a:solidFill>
                <a:latin typeface="Arial" panose="020B0604020202020204" pitchFamily="34" charset="0"/>
                <a:ea typeface="+mj-ea"/>
                <a:cs typeface="Arial" panose="020B0604020202020204" pitchFamily="34" charset="0"/>
                <a:sym typeface="+mn-ea"/>
              </a:rPr>
              <a:t>=</a:t>
            </a:r>
            <a:r>
              <a:rPr lang="en-US" altLang="zh-CN" sz="2400" i="1">
                <a:solidFill>
                  <a:schemeClr val="tx1"/>
                </a:solidFill>
                <a:latin typeface="Arial" panose="020B0604020202020204" pitchFamily="34" charset="0"/>
                <a:ea typeface="+mj-ea"/>
                <a:cs typeface="Arial" panose="020B0604020202020204" pitchFamily="34" charset="0"/>
                <a:sym typeface="+mn-ea"/>
              </a:rPr>
              <a:t>R</a:t>
            </a:r>
            <a:r>
              <a:rPr lang="en-US" altLang="zh-CN" sz="2400" baseline="-25000">
                <a:solidFill>
                  <a:schemeClr val="tx1"/>
                </a:solidFill>
                <a:latin typeface="Arial" panose="020B0604020202020204" pitchFamily="34" charset="0"/>
                <a:ea typeface="+mj-ea"/>
                <a:cs typeface="Arial" panose="020B0604020202020204" pitchFamily="34" charset="0"/>
                <a:sym typeface="+mn-ea"/>
              </a:rPr>
              <a:t>s</a:t>
            </a:r>
            <a:r>
              <a:rPr lang="en-US" altLang="zh-CN" sz="2400">
                <a:solidFill>
                  <a:schemeClr val="tx1"/>
                </a:solidFill>
                <a:latin typeface="Arial" panose="020B0604020202020204" pitchFamily="34" charset="0"/>
                <a:ea typeface="+mj-ea"/>
                <a:cs typeface="Arial" panose="020B0604020202020204" pitchFamily="34" charset="0"/>
                <a:sym typeface="+mn-ea"/>
              </a:rPr>
              <a:t>/</a:t>
            </a:r>
            <a:r>
              <a:rPr lang="en-US" altLang="zh-CN" sz="2400" i="1">
                <a:solidFill>
                  <a:schemeClr val="tx1"/>
                </a:solidFill>
                <a:latin typeface="Arial" panose="020B0604020202020204" pitchFamily="34" charset="0"/>
                <a:ea typeface="+mj-ea"/>
                <a:cs typeface="Arial" panose="020B0604020202020204" pitchFamily="34" charset="0"/>
                <a:sym typeface="+mn-ea"/>
              </a:rPr>
              <a:t>B </a:t>
            </a:r>
            <a:endParaRPr lang="en-US" altLang="zh-CN" sz="2400">
              <a:solidFill>
                <a:schemeClr val="tx1"/>
              </a:solidFill>
              <a:latin typeface="Arial" panose="020B0604020202020204" pitchFamily="34" charset="0"/>
              <a:ea typeface="+mj-ea"/>
              <a:cs typeface="Arial" panose="020B0604020202020204" pitchFamily="34" charset="0"/>
              <a:sym typeface="+mn-ea"/>
            </a:endParaRPr>
          </a:p>
          <a:p>
            <a:pPr marL="719455" indent="-268605" eaLnBrk="1" hangingPunct="1">
              <a:lnSpc>
                <a:spcPct val="150000"/>
              </a:lnSpc>
              <a:spcBef>
                <a:spcPts val="0"/>
              </a:spcBef>
              <a:buFontTx/>
              <a:buChar char="•"/>
              <a:defRPr/>
            </a:pPr>
            <a:r>
              <a:rPr lang="zh-CN" altLang="en-US" sz="2400">
                <a:solidFill>
                  <a:schemeClr val="tx1"/>
                </a:solidFill>
                <a:latin typeface="Arial" panose="020B0604020202020204" pitchFamily="34" charset="0"/>
                <a:ea typeface="+mj-ea"/>
                <a:cs typeface="Arial" panose="020B0604020202020204" pitchFamily="34" charset="0"/>
              </a:rPr>
              <a:t>信息频带利用率</a:t>
            </a:r>
            <a:r>
              <a:rPr lang="en-US" altLang="zh-CN" sz="2400" i="1">
                <a:solidFill>
                  <a:schemeClr val="tx1"/>
                </a:solidFill>
                <a:latin typeface="Arial" panose="020B0604020202020204" pitchFamily="34" charset="0"/>
                <a:ea typeface="+mj-ea"/>
                <a:cs typeface="Arial" panose="020B0604020202020204" pitchFamily="34" charset="0"/>
              </a:rPr>
              <a:t>η</a:t>
            </a:r>
            <a:r>
              <a:rPr lang="en-US" altLang="zh-CN" sz="2400" baseline="-25000">
                <a:solidFill>
                  <a:schemeClr val="tx1"/>
                </a:solidFill>
                <a:latin typeface="Arial" panose="020B0604020202020204" pitchFamily="34" charset="0"/>
                <a:ea typeface="+mj-ea"/>
                <a:cs typeface="Arial" panose="020B0604020202020204" pitchFamily="34" charset="0"/>
              </a:rPr>
              <a:t>b</a:t>
            </a:r>
            <a:r>
              <a:rPr lang="en-US" altLang="zh-CN" sz="2400" i="1" baseline="-25000">
                <a:solidFill>
                  <a:schemeClr val="tx1"/>
                </a:solidFill>
                <a:latin typeface="Arial" panose="020B0604020202020204" pitchFamily="34" charset="0"/>
                <a:ea typeface="+mj-ea"/>
                <a:cs typeface="Arial" panose="020B0604020202020204" pitchFamily="34" charset="0"/>
              </a:rPr>
              <a:t> </a:t>
            </a:r>
            <a:r>
              <a:rPr lang="zh-CN" altLang="en-US" sz="2400">
                <a:solidFill>
                  <a:schemeClr val="tx1"/>
                </a:solidFill>
                <a:latin typeface="Arial" panose="020B0604020202020204" pitchFamily="34" charset="0"/>
                <a:ea typeface="+mj-ea"/>
                <a:cs typeface="Arial" panose="020B0604020202020204" pitchFamily="34" charset="0"/>
              </a:rPr>
              <a:t>：</a:t>
            </a:r>
            <a:r>
              <a:rPr lang="en-US" altLang="zh-CN" sz="2400">
                <a:solidFill>
                  <a:schemeClr val="tx1"/>
                </a:solidFill>
                <a:latin typeface="Arial" panose="020B0604020202020204" pitchFamily="34" charset="0"/>
                <a:ea typeface="+mj-ea"/>
                <a:cs typeface="Arial" panose="020B0604020202020204" pitchFamily="34" charset="0"/>
              </a:rPr>
              <a:t>bps/Hz</a:t>
            </a:r>
            <a:r>
              <a:rPr lang="zh-CN" altLang="en-US" sz="2400">
                <a:solidFill>
                  <a:schemeClr val="tx1"/>
                </a:solidFill>
                <a:latin typeface="Arial" panose="020B0604020202020204" pitchFamily="34" charset="0"/>
                <a:ea typeface="+mj-ea"/>
                <a:cs typeface="Arial" panose="020B0604020202020204" pitchFamily="34" charset="0"/>
              </a:rPr>
              <a:t>，</a:t>
            </a:r>
            <a:r>
              <a:rPr lang="en-US" altLang="zh-CN" sz="2400" i="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a:solidFill>
                  <a:schemeClr val="tx1"/>
                </a:solidFill>
                <a:latin typeface="Arial" panose="020B0604020202020204" pitchFamily="34" charset="0"/>
                <a:ea typeface="+mj-ea"/>
                <a:cs typeface="Arial" panose="020B0604020202020204" pitchFamily="34" charset="0"/>
                <a:sym typeface="+mn-ea"/>
              </a:rPr>
              <a:t>b</a:t>
            </a:r>
            <a:r>
              <a:rPr lang="en-US" altLang="zh-CN" sz="2400">
                <a:solidFill>
                  <a:schemeClr val="tx1"/>
                </a:solidFill>
                <a:latin typeface="Arial" panose="020B0604020202020204" pitchFamily="34" charset="0"/>
                <a:ea typeface="+mj-ea"/>
                <a:cs typeface="Arial" panose="020B0604020202020204" pitchFamily="34" charset="0"/>
                <a:sym typeface="+mn-ea"/>
              </a:rPr>
              <a:t>=</a:t>
            </a:r>
            <a:r>
              <a:rPr lang="en-US" altLang="zh-CN" sz="2400" i="1">
                <a:solidFill>
                  <a:schemeClr val="tx1"/>
                </a:solidFill>
                <a:latin typeface="Arial" panose="020B0604020202020204" pitchFamily="34" charset="0"/>
                <a:ea typeface="+mj-ea"/>
                <a:cs typeface="Arial" panose="020B0604020202020204" pitchFamily="34" charset="0"/>
                <a:sym typeface="+mn-ea"/>
              </a:rPr>
              <a:t>R</a:t>
            </a:r>
            <a:r>
              <a:rPr lang="en-US" altLang="zh-CN" sz="2400" baseline="-25000">
                <a:solidFill>
                  <a:schemeClr val="tx1"/>
                </a:solidFill>
                <a:latin typeface="Arial" panose="020B0604020202020204" pitchFamily="34" charset="0"/>
                <a:ea typeface="+mj-ea"/>
                <a:cs typeface="Arial" panose="020B0604020202020204" pitchFamily="34" charset="0"/>
                <a:sym typeface="+mn-ea"/>
              </a:rPr>
              <a:t>b</a:t>
            </a:r>
            <a:r>
              <a:rPr lang="en-US" altLang="zh-CN" sz="2400">
                <a:solidFill>
                  <a:schemeClr val="tx1"/>
                </a:solidFill>
                <a:latin typeface="Arial" panose="020B0604020202020204" pitchFamily="34" charset="0"/>
                <a:ea typeface="+mj-ea"/>
                <a:cs typeface="Arial" panose="020B0604020202020204" pitchFamily="34" charset="0"/>
                <a:sym typeface="+mn-ea"/>
              </a:rPr>
              <a:t>/</a:t>
            </a:r>
            <a:r>
              <a:rPr lang="en-US" altLang="zh-CN" sz="2400" i="1">
                <a:solidFill>
                  <a:schemeClr val="tx1"/>
                </a:solidFill>
                <a:latin typeface="Arial" panose="020B0604020202020204" pitchFamily="34" charset="0"/>
                <a:ea typeface="+mj-ea"/>
                <a:cs typeface="Arial" panose="020B0604020202020204" pitchFamily="34" charset="0"/>
                <a:sym typeface="+mn-ea"/>
              </a:rPr>
              <a:t>B</a:t>
            </a:r>
            <a:endParaRPr lang="en-US" altLang="zh-CN" sz="2400" i="1">
              <a:solidFill>
                <a:schemeClr val="tx1"/>
              </a:solidFill>
              <a:latin typeface="Arial" panose="020B0604020202020204" pitchFamily="34" charset="0"/>
              <a:ea typeface="+mj-ea"/>
              <a:cs typeface="Arial" panose="020B0604020202020204" pitchFamily="34" charset="0"/>
            </a:endParaRPr>
          </a:p>
          <a:p>
            <a:pPr eaLnBrk="1" hangingPunct="1">
              <a:lnSpc>
                <a:spcPct val="150000"/>
              </a:lnSpc>
              <a:spcBef>
                <a:spcPts val="0"/>
              </a:spcBef>
              <a:buFont typeface="Wingdings" panose="05000000000000000000" pitchFamily="2" charset="2"/>
              <a:buNone/>
              <a:defRPr/>
            </a:pPr>
            <a:r>
              <a:rPr lang="en-US" altLang="zh-CN" sz="2400">
                <a:solidFill>
                  <a:srgbClr val="0070C0"/>
                </a:solidFill>
                <a:latin typeface="Arial" panose="020B0604020202020204" pitchFamily="34" charset="0"/>
                <a:ea typeface="+mj-ea"/>
                <a:cs typeface="Arial" panose="020B0604020202020204" pitchFamily="34" charset="0"/>
              </a:rPr>
              <a:t>                          (</a:t>
            </a:r>
            <a:r>
              <a:rPr lang="zh-CN" altLang="en-US" sz="2400">
                <a:solidFill>
                  <a:srgbClr val="0070C0"/>
                </a:solidFill>
                <a:latin typeface="Arial" panose="020B0604020202020204" pitchFamily="34" charset="0"/>
                <a:ea typeface="+mj-ea"/>
                <a:cs typeface="Arial" panose="020B0604020202020204" pitchFamily="34" charset="0"/>
              </a:rPr>
              <a:t> </a:t>
            </a:r>
            <a:r>
              <a:rPr lang="en-US" altLang="zh-CN" sz="2400" i="1">
                <a:solidFill>
                  <a:srgbClr val="0070C0"/>
                </a:solidFill>
                <a:latin typeface="Arial" panose="020B0604020202020204" pitchFamily="34" charset="0"/>
                <a:ea typeface="+mj-ea"/>
                <a:cs typeface="Arial" panose="020B0604020202020204" pitchFamily="34" charset="0"/>
              </a:rPr>
              <a:t>B</a:t>
            </a:r>
            <a:r>
              <a:rPr lang="zh-CN" altLang="en-US" sz="2400">
                <a:solidFill>
                  <a:srgbClr val="0070C0"/>
                </a:solidFill>
                <a:latin typeface="Arial" panose="020B0604020202020204" pitchFamily="34" charset="0"/>
                <a:ea typeface="+mj-ea"/>
                <a:cs typeface="Arial" panose="020B0604020202020204" pitchFamily="34" charset="0"/>
              </a:rPr>
              <a:t>为传输带宽，单位为</a:t>
            </a:r>
            <a:r>
              <a:rPr lang="en-US" altLang="zh-CN" sz="2400">
                <a:solidFill>
                  <a:srgbClr val="0070C0"/>
                </a:solidFill>
                <a:latin typeface="Arial" panose="020B0604020202020204" pitchFamily="34" charset="0"/>
                <a:ea typeface="+mj-ea"/>
                <a:cs typeface="Arial" panose="020B0604020202020204" pitchFamily="34" charset="0"/>
              </a:rPr>
              <a:t>Hz)</a:t>
            </a:r>
          </a:p>
        </p:txBody>
      </p:sp>
      <p:sp>
        <p:nvSpPr>
          <p:cNvPr id="50180" name="Rectangle 3">
            <a:extLst>
              <a:ext uri="{FF2B5EF4-FFF2-40B4-BE49-F238E27FC236}">
                <a16:creationId xmlns:a16="http://schemas.microsoft.com/office/drawing/2014/main" id="{394D9329-BF68-484A-A372-0BCFFA9B2FEC}"/>
              </a:ext>
            </a:extLst>
          </p:cNvPr>
          <p:cNvSpPr>
            <a:spLocks noGrp="1" noChangeArrowheads="1"/>
          </p:cNvSpPr>
          <p:nvPr/>
        </p:nvSpPr>
        <p:spPr>
          <a:xfrm>
            <a:off x="646113" y="3867150"/>
            <a:ext cx="7354887" cy="286067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eaLnBrk="1" hangingPunct="1">
              <a:lnSpc>
                <a:spcPct val="150000"/>
              </a:lnSpc>
              <a:spcBef>
                <a:spcPts val="0"/>
              </a:spcBef>
              <a:buFont typeface="Wingdings" panose="05000000000000000000" pitchFamily="2" charset="2"/>
              <a:buChar char="l"/>
              <a:defRPr/>
            </a:pPr>
            <a:r>
              <a:rPr lang="zh-CN" altLang="en-US" sz="2400" kern="0">
                <a:solidFill>
                  <a:schemeClr val="tx1"/>
                </a:solidFill>
                <a:latin typeface="Arial" panose="020B0604020202020204" pitchFamily="34" charset="0"/>
                <a:ea typeface="+mj-ea"/>
                <a:cs typeface="Arial" panose="020B0604020202020204" pitchFamily="34" charset="0"/>
              </a:rPr>
              <a:t>可靠性</a:t>
            </a:r>
            <a:r>
              <a:rPr lang="en-US" altLang="zh-CN" sz="2400" kern="0">
                <a:solidFill>
                  <a:schemeClr val="tx1"/>
                </a:solidFill>
                <a:latin typeface="Arial" panose="020B0604020202020204" pitchFamily="34" charset="0"/>
                <a:ea typeface="+mj-ea"/>
                <a:cs typeface="Arial" panose="020B0604020202020204" pitchFamily="34" charset="0"/>
              </a:rPr>
              <a:t>——</a:t>
            </a:r>
            <a:r>
              <a:rPr lang="zh-CN" altLang="en-US" sz="2400" kern="0">
                <a:solidFill>
                  <a:schemeClr val="tx1"/>
                </a:solidFill>
                <a:latin typeface="Arial" panose="020B0604020202020204" pitchFamily="34" charset="0"/>
                <a:ea typeface="+mj-ea"/>
                <a:cs typeface="Arial" panose="020B0604020202020204" pitchFamily="34" charset="0"/>
              </a:rPr>
              <a:t>差错率</a:t>
            </a:r>
          </a:p>
          <a:p>
            <a:pPr indent="-19050" eaLnBrk="1" hangingPunct="1">
              <a:lnSpc>
                <a:spcPct val="150000"/>
              </a:lnSpc>
              <a:spcBef>
                <a:spcPts val="0"/>
              </a:spcBef>
              <a:buFont typeface="Arial" panose="020B0604020202020204" pitchFamily="34" charset="0"/>
              <a:buChar char="•"/>
              <a:defRPr/>
            </a:pPr>
            <a:r>
              <a:rPr lang="zh-CN" altLang="en-US" sz="2400" kern="0">
                <a:latin typeface="Arial" panose="020B0604020202020204" pitchFamily="34" charset="0"/>
                <a:ea typeface="+mj-ea"/>
                <a:cs typeface="Arial" panose="020B0604020202020204" pitchFamily="34" charset="0"/>
              </a:rPr>
              <a:t> 误比特率</a:t>
            </a:r>
            <a:r>
              <a:rPr lang="en-US" altLang="zh-CN" sz="2400" kern="0">
                <a:latin typeface="Arial" panose="020B0604020202020204" pitchFamily="34" charset="0"/>
                <a:ea typeface="+mj-ea"/>
                <a:cs typeface="Arial" panose="020B0604020202020204" pitchFamily="34" charset="0"/>
              </a:rPr>
              <a:t>(</a:t>
            </a:r>
            <a:r>
              <a:rPr lang="zh-CN" altLang="en-US" sz="2400" kern="0">
                <a:latin typeface="Arial" panose="020B0604020202020204" pitchFamily="34" charset="0"/>
                <a:ea typeface="+mj-ea"/>
                <a:cs typeface="Arial" panose="020B0604020202020204" pitchFamily="34" charset="0"/>
              </a:rPr>
              <a:t>误比特率或误信率</a:t>
            </a:r>
            <a:r>
              <a:rPr lang="en-US" altLang="zh-CN" sz="2400" kern="0">
                <a:latin typeface="Arial" panose="020B0604020202020204" pitchFamily="34" charset="0"/>
                <a:ea typeface="+mj-ea"/>
                <a:cs typeface="Arial" panose="020B0604020202020204" pitchFamily="34" charset="0"/>
              </a:rPr>
              <a:t>) </a:t>
            </a:r>
            <a:r>
              <a:rPr lang="en-US" altLang="zh-CN" sz="2400" i="1" kern="0">
                <a:latin typeface="Arial" panose="020B0604020202020204" pitchFamily="34" charset="0"/>
                <a:ea typeface="+mj-ea"/>
                <a:cs typeface="Arial" panose="020B0604020202020204" pitchFamily="34" charset="0"/>
              </a:rPr>
              <a:t>P</a:t>
            </a:r>
            <a:r>
              <a:rPr lang="en-US" altLang="zh-CN" sz="2400" kern="0" baseline="-25000">
                <a:latin typeface="Arial" panose="020B0604020202020204" pitchFamily="34" charset="0"/>
                <a:ea typeface="+mj-ea"/>
                <a:cs typeface="Arial" panose="020B0604020202020204" pitchFamily="34" charset="0"/>
              </a:rPr>
              <a:t>b</a:t>
            </a:r>
            <a:endParaRPr lang="en-US" altLang="zh-CN" sz="2400" kern="0">
              <a:latin typeface="Arial" panose="020B0604020202020204" pitchFamily="34" charset="0"/>
              <a:ea typeface="+mj-ea"/>
              <a:cs typeface="Arial" panose="020B0604020202020204" pitchFamily="34" charset="0"/>
            </a:endParaRPr>
          </a:p>
          <a:p>
            <a:pPr eaLnBrk="1" hangingPunct="1">
              <a:lnSpc>
                <a:spcPct val="150000"/>
              </a:lnSpc>
              <a:spcBef>
                <a:spcPts val="0"/>
              </a:spcBef>
              <a:buFont typeface="Wingdings" panose="05000000000000000000" pitchFamily="2" charset="2"/>
              <a:buNone/>
              <a:defRPr/>
            </a:pPr>
            <a:r>
              <a:rPr lang="en-US" altLang="zh-CN" sz="2400" kern="0">
                <a:latin typeface="Arial" panose="020B0604020202020204" pitchFamily="34" charset="0"/>
                <a:ea typeface="+mj-ea"/>
                <a:cs typeface="Arial" panose="020B0604020202020204" pitchFamily="34" charset="0"/>
              </a:rPr>
              <a:t>                    </a:t>
            </a:r>
            <a:r>
              <a:rPr lang="en-US" altLang="zh-CN" sz="2400" i="1" kern="0">
                <a:solidFill>
                  <a:schemeClr val="tx1"/>
                </a:solidFill>
                <a:latin typeface="Arial" panose="020B0604020202020204" pitchFamily="34" charset="0"/>
                <a:ea typeface="+mj-ea"/>
                <a:cs typeface="Arial" panose="020B0604020202020204" pitchFamily="34" charset="0"/>
              </a:rPr>
              <a:t>P</a:t>
            </a:r>
            <a:r>
              <a:rPr lang="en-US" altLang="zh-CN" sz="2400" kern="0" baseline="-25000">
                <a:solidFill>
                  <a:schemeClr val="tx1"/>
                </a:solidFill>
                <a:latin typeface="Arial" panose="020B0604020202020204" pitchFamily="34" charset="0"/>
                <a:ea typeface="+mj-ea"/>
                <a:cs typeface="Arial" panose="020B0604020202020204" pitchFamily="34" charset="0"/>
              </a:rPr>
              <a:t>b</a:t>
            </a:r>
            <a:r>
              <a:rPr lang="en-US" altLang="zh-CN" sz="2400" kern="0">
                <a:solidFill>
                  <a:schemeClr val="tx1"/>
                </a:solidFill>
                <a:latin typeface="Arial" panose="020B0604020202020204" pitchFamily="34" charset="0"/>
                <a:ea typeface="+mj-ea"/>
                <a:cs typeface="Arial" panose="020B0604020202020204" pitchFamily="34" charset="0"/>
              </a:rPr>
              <a:t>=</a:t>
            </a:r>
            <a:r>
              <a:rPr lang="zh-CN" altLang="en-US" sz="2400" kern="0">
                <a:solidFill>
                  <a:schemeClr val="tx1"/>
                </a:solidFill>
                <a:latin typeface="Arial" panose="020B0604020202020204" pitchFamily="34" charset="0"/>
                <a:ea typeface="+mj-ea"/>
                <a:cs typeface="Arial" panose="020B0604020202020204" pitchFamily="34" charset="0"/>
              </a:rPr>
              <a:t>错误接收比特数</a:t>
            </a:r>
            <a:r>
              <a:rPr lang="en-US" altLang="zh-CN" sz="2400" kern="0">
                <a:solidFill>
                  <a:schemeClr val="tx1"/>
                </a:solidFill>
                <a:latin typeface="Arial" panose="020B0604020202020204" pitchFamily="34" charset="0"/>
                <a:ea typeface="+mj-ea"/>
                <a:cs typeface="Arial" panose="020B0604020202020204" pitchFamily="34" charset="0"/>
              </a:rPr>
              <a:t>/</a:t>
            </a:r>
            <a:r>
              <a:rPr lang="zh-CN" altLang="en-US" sz="2400" kern="0">
                <a:solidFill>
                  <a:schemeClr val="tx1"/>
                </a:solidFill>
                <a:latin typeface="Arial" panose="020B0604020202020204" pitchFamily="34" charset="0"/>
                <a:ea typeface="+mj-ea"/>
                <a:cs typeface="Arial" panose="020B0604020202020204" pitchFamily="34" charset="0"/>
              </a:rPr>
              <a:t>传输总比特数</a:t>
            </a:r>
          </a:p>
          <a:p>
            <a:pPr marL="622300" indent="-171450" eaLnBrk="1" hangingPunct="1">
              <a:lnSpc>
                <a:spcPct val="150000"/>
              </a:lnSpc>
              <a:spcBef>
                <a:spcPts val="0"/>
              </a:spcBef>
              <a:buFont typeface="Arial" panose="020B0604020202020204" pitchFamily="34" charset="0"/>
              <a:buChar char="•"/>
              <a:defRPr/>
            </a:pPr>
            <a:r>
              <a:rPr lang="zh-CN" altLang="en-US" sz="2400" kern="0">
                <a:latin typeface="Arial" panose="020B0604020202020204" pitchFamily="34" charset="0"/>
                <a:ea typeface="+mj-ea"/>
                <a:cs typeface="Arial" panose="020B0604020202020204" pitchFamily="34" charset="0"/>
              </a:rPr>
              <a:t>误码元率</a:t>
            </a:r>
            <a:r>
              <a:rPr lang="en-US" altLang="zh-CN" sz="2400" kern="0">
                <a:latin typeface="Arial" panose="020B0604020202020204" pitchFamily="34" charset="0"/>
                <a:ea typeface="+mj-ea"/>
                <a:cs typeface="Arial" panose="020B0604020202020204" pitchFamily="34" charset="0"/>
              </a:rPr>
              <a:t>(</a:t>
            </a:r>
            <a:r>
              <a:rPr lang="zh-CN" altLang="en-US" sz="2400" kern="0">
                <a:latin typeface="Arial" panose="020B0604020202020204" pitchFamily="34" charset="0"/>
                <a:ea typeface="+mj-ea"/>
                <a:cs typeface="Arial" panose="020B0604020202020204" pitchFamily="34" charset="0"/>
              </a:rPr>
              <a:t>误符号率或误码率</a:t>
            </a:r>
            <a:r>
              <a:rPr lang="en-US" altLang="zh-CN" sz="2400" kern="0">
                <a:latin typeface="Arial" panose="020B0604020202020204" pitchFamily="34" charset="0"/>
                <a:ea typeface="+mj-ea"/>
                <a:cs typeface="Arial" panose="020B0604020202020204" pitchFamily="34" charset="0"/>
              </a:rPr>
              <a:t>) </a:t>
            </a:r>
            <a:r>
              <a:rPr lang="en-US" altLang="zh-CN" sz="2400" i="1" kern="0">
                <a:latin typeface="Arial" panose="020B0604020202020204" pitchFamily="34" charset="0"/>
                <a:ea typeface="+mj-ea"/>
                <a:cs typeface="Arial" panose="020B0604020202020204" pitchFamily="34" charset="0"/>
              </a:rPr>
              <a:t>P</a:t>
            </a:r>
            <a:r>
              <a:rPr lang="en-US" altLang="zh-CN" sz="2400" kern="0" baseline="-25000">
                <a:latin typeface="Arial" panose="020B0604020202020204" pitchFamily="34" charset="0"/>
                <a:ea typeface="+mj-ea"/>
                <a:cs typeface="Arial" panose="020B0604020202020204" pitchFamily="34" charset="0"/>
              </a:rPr>
              <a:t>s</a:t>
            </a:r>
            <a:endParaRPr lang="en-US" altLang="zh-CN" sz="2400" kern="0">
              <a:latin typeface="Arial" panose="020B0604020202020204" pitchFamily="34" charset="0"/>
              <a:ea typeface="+mj-ea"/>
              <a:cs typeface="Arial" panose="020B0604020202020204" pitchFamily="34" charset="0"/>
            </a:endParaRPr>
          </a:p>
          <a:p>
            <a:pPr eaLnBrk="1" hangingPunct="1">
              <a:lnSpc>
                <a:spcPct val="150000"/>
              </a:lnSpc>
              <a:spcBef>
                <a:spcPts val="0"/>
              </a:spcBef>
              <a:buFont typeface="Wingdings" panose="05000000000000000000" pitchFamily="2" charset="2"/>
              <a:buNone/>
              <a:defRPr/>
            </a:pPr>
            <a:r>
              <a:rPr lang="en-US" altLang="zh-CN" sz="2400" kern="0">
                <a:latin typeface="Arial" panose="020B0604020202020204" pitchFamily="34" charset="0"/>
                <a:ea typeface="+mj-ea"/>
                <a:cs typeface="Arial" panose="020B0604020202020204" pitchFamily="34" charset="0"/>
              </a:rPr>
              <a:t>                    </a:t>
            </a:r>
            <a:r>
              <a:rPr lang="en-US" altLang="zh-CN" sz="2400" i="1" kern="0">
                <a:solidFill>
                  <a:schemeClr val="tx1"/>
                </a:solidFill>
                <a:latin typeface="Arial" panose="020B0604020202020204" pitchFamily="34" charset="0"/>
                <a:ea typeface="+mj-ea"/>
                <a:cs typeface="Arial" panose="020B0604020202020204" pitchFamily="34" charset="0"/>
              </a:rPr>
              <a:t>P</a:t>
            </a:r>
            <a:r>
              <a:rPr lang="en-US" altLang="zh-CN" sz="2400" kern="0" baseline="-25000">
                <a:solidFill>
                  <a:schemeClr val="tx1"/>
                </a:solidFill>
                <a:latin typeface="Arial" panose="020B0604020202020204" pitchFamily="34" charset="0"/>
                <a:ea typeface="+mj-ea"/>
                <a:cs typeface="Arial" panose="020B0604020202020204" pitchFamily="34" charset="0"/>
              </a:rPr>
              <a:t>s</a:t>
            </a:r>
            <a:r>
              <a:rPr lang="en-US" altLang="zh-CN" sz="2400" kern="0">
                <a:solidFill>
                  <a:schemeClr val="tx1"/>
                </a:solidFill>
                <a:latin typeface="Arial" panose="020B0604020202020204" pitchFamily="34" charset="0"/>
                <a:ea typeface="+mj-ea"/>
                <a:cs typeface="Arial" panose="020B0604020202020204" pitchFamily="34" charset="0"/>
              </a:rPr>
              <a:t>=</a:t>
            </a:r>
            <a:r>
              <a:rPr lang="zh-CN" altLang="en-US" sz="2400" kern="0">
                <a:solidFill>
                  <a:schemeClr val="tx1"/>
                </a:solidFill>
                <a:latin typeface="Arial" panose="020B0604020202020204" pitchFamily="34" charset="0"/>
                <a:ea typeface="+mj-ea"/>
                <a:cs typeface="Arial" panose="020B0604020202020204" pitchFamily="34" charset="0"/>
              </a:rPr>
              <a:t>错误接收码元数</a:t>
            </a:r>
            <a:r>
              <a:rPr lang="en-US" altLang="zh-CN" sz="2400" kern="0">
                <a:solidFill>
                  <a:schemeClr val="tx1"/>
                </a:solidFill>
                <a:latin typeface="Arial" panose="020B0604020202020204" pitchFamily="34" charset="0"/>
                <a:ea typeface="+mj-ea"/>
                <a:cs typeface="Arial" panose="020B0604020202020204" pitchFamily="34" charset="0"/>
              </a:rPr>
              <a:t>/</a:t>
            </a:r>
            <a:r>
              <a:rPr lang="zh-CN" altLang="en-US" sz="2400" kern="0">
                <a:solidFill>
                  <a:schemeClr val="tx1"/>
                </a:solidFill>
                <a:latin typeface="Arial" panose="020B0604020202020204" pitchFamily="34" charset="0"/>
                <a:ea typeface="+mj-ea"/>
                <a:cs typeface="Arial" panose="020B0604020202020204" pitchFamily="34" charset="0"/>
              </a:rPr>
              <a:t>传输总码元数</a:t>
            </a:r>
            <a:endParaRPr lang="en-US" altLang="zh-CN" sz="2400" kern="0">
              <a:latin typeface="Arial" panose="020B0604020202020204" pitchFamily="34" charset="0"/>
              <a:ea typeface="+mj-ea"/>
              <a:cs typeface="Arial" panose="020B0604020202020204" pitchFamily="34" charset="0"/>
            </a:endParaRPr>
          </a:p>
        </p:txBody>
      </p:sp>
      <p:sp>
        <p:nvSpPr>
          <p:cNvPr id="66565" name="文本框 1">
            <a:extLst>
              <a:ext uri="{FF2B5EF4-FFF2-40B4-BE49-F238E27FC236}">
                <a16:creationId xmlns:a16="http://schemas.microsoft.com/office/drawing/2014/main" id="{74C622B4-E7CE-4EB8-B06F-42F6FBD214B4}"/>
              </a:ext>
            </a:extLst>
          </p:cNvPr>
          <p:cNvSpPr txBox="1">
            <a:spLocks noChangeArrowheads="1"/>
          </p:cNvSpPr>
          <p:nvPr/>
        </p:nvSpPr>
        <p:spPr bwMode="auto">
          <a:xfrm>
            <a:off x="307975" y="204788"/>
            <a:ext cx="454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n"/>
            </a:pPr>
            <a:r>
              <a:rPr lang="zh-CN" altLang="en-US" sz="2400" b="1">
                <a:solidFill>
                  <a:srgbClr val="FF0000"/>
                </a:solidFill>
                <a:latin typeface="宋体" panose="02010600030101010101" pitchFamily="2" charset="-122"/>
                <a:sym typeface="宋体" panose="02010600030101010101" pitchFamily="2" charset="-122"/>
              </a:rPr>
              <a:t>数字通信系统的质量指标</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351F94DB-5BAD-4805-AC9E-20068BFFAB4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2177979-4E6A-422B-A2C6-AB69A81601F3}" type="slidenum">
              <a:rPr lang="en-US" altLang="zh-CN"/>
              <a:pPr/>
              <a:t>21</a:t>
            </a:fld>
            <a:endParaRPr lang="en-US" altLang="zh-CN"/>
          </a:p>
        </p:txBody>
      </p:sp>
      <p:sp>
        <p:nvSpPr>
          <p:cNvPr id="8" name="Rectangle 3">
            <a:extLst>
              <a:ext uri="{FF2B5EF4-FFF2-40B4-BE49-F238E27FC236}">
                <a16:creationId xmlns:a16="http://schemas.microsoft.com/office/drawing/2014/main" id="{CAA9649C-5D56-4BFA-8B8B-579157D0954D}"/>
              </a:ext>
            </a:extLst>
          </p:cNvPr>
          <p:cNvSpPr txBox="1">
            <a:spLocks noChangeArrowheads="1"/>
          </p:cNvSpPr>
          <p:nvPr/>
        </p:nvSpPr>
        <p:spPr bwMode="auto">
          <a:xfrm>
            <a:off x="690563" y="787400"/>
            <a:ext cx="7761287" cy="1752600"/>
          </a:xfrm>
          <a:prstGeom prst="rect">
            <a:avLst/>
          </a:prstGeom>
          <a:noFill/>
          <a:ln>
            <a:noFill/>
          </a:ln>
          <a:extLst>
            <a:ext uri="{909E8E84-426E-40DD-AFC4-6F175D3DCCD1}">
              <a14:hiddenFill xmlns:a14="http://schemas.microsoft.com/office/drawing/2010/main">
                <a:solidFill>
                  <a:srgbClr val="FCF5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53060" indent="-34290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数字通信系统传输的数字代码可以是二进制、</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16</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进制、</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256</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进制、</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，各种进制之间可以相互转换。对</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=2</a:t>
            </a:r>
            <a:r>
              <a:rPr lang="en-US" altLang="zh-CN" sz="2400" i="1" kern="0" baseline="30000">
                <a:solidFill>
                  <a:schemeClr val="tx1"/>
                </a:solidFill>
                <a:latin typeface="Times New Roman" panose="02020603050405020304" pitchFamily="18" charset="0"/>
                <a:ea typeface="+mj-ea"/>
                <a:cs typeface="Times New Roman" panose="02020603050405020304" pitchFamily="18" charset="0"/>
                <a:sym typeface="+mn-ea"/>
              </a:rPr>
              <a:t>M</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进制，每个数字代码可以转换为</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M</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位二进制代码。</a:t>
            </a:r>
          </a:p>
        </p:txBody>
      </p:sp>
      <p:sp>
        <p:nvSpPr>
          <p:cNvPr id="68612" name="文本框 1">
            <a:extLst>
              <a:ext uri="{FF2B5EF4-FFF2-40B4-BE49-F238E27FC236}">
                <a16:creationId xmlns:a16="http://schemas.microsoft.com/office/drawing/2014/main" id="{65A38808-94E7-46AB-A210-14AF9AD16E92}"/>
              </a:ext>
            </a:extLst>
          </p:cNvPr>
          <p:cNvSpPr txBox="1">
            <a:spLocks noChangeArrowheads="1"/>
          </p:cNvSpPr>
          <p:nvPr/>
        </p:nvSpPr>
        <p:spPr bwMode="auto">
          <a:xfrm>
            <a:off x="279400" y="395288"/>
            <a:ext cx="4457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Ø"/>
            </a:pPr>
            <a:r>
              <a:rPr lang="zh-CN" altLang="en-US" sz="2400" b="1">
                <a:latin typeface="宋体" panose="02010600030101010101" pitchFamily="2" charset="-122"/>
                <a:sym typeface="宋体" panose="02010600030101010101" pitchFamily="2" charset="-122"/>
              </a:rPr>
              <a:t>二进制传输和多进制传输</a:t>
            </a:r>
          </a:p>
        </p:txBody>
      </p:sp>
      <p:sp>
        <p:nvSpPr>
          <p:cNvPr id="4" name="Rectangle 3">
            <a:extLst>
              <a:ext uri="{FF2B5EF4-FFF2-40B4-BE49-F238E27FC236}">
                <a16:creationId xmlns:a16="http://schemas.microsoft.com/office/drawing/2014/main" id="{2139AE3C-0478-4504-A158-614A1E43F6BB}"/>
              </a:ext>
            </a:extLst>
          </p:cNvPr>
          <p:cNvSpPr txBox="1">
            <a:spLocks noChangeArrowheads="1"/>
          </p:cNvSpPr>
          <p:nvPr/>
        </p:nvSpPr>
        <p:spPr bwMode="auto">
          <a:xfrm>
            <a:off x="690563" y="2468563"/>
            <a:ext cx="7761287" cy="1754187"/>
          </a:xfrm>
          <a:prstGeom prst="rect">
            <a:avLst/>
          </a:prstGeom>
          <a:noFill/>
          <a:ln>
            <a:noFill/>
          </a:ln>
          <a:extLst>
            <a:ext uri="{909E8E84-426E-40DD-AFC4-6F175D3DCCD1}">
              <a14:hiddenFill xmlns:a14="http://schemas.microsoft.com/office/drawing/2010/main">
                <a:solidFill>
                  <a:srgbClr val="FCF5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53060" indent="-34290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不管采用何种进制传输，每个数字代码称为一个</a:t>
            </a:r>
            <a:r>
              <a:rPr lang="zh-CN" altLang="en-US" sz="2400" kern="0">
                <a:solidFill>
                  <a:srgbClr val="C00000"/>
                </a:solidFill>
                <a:latin typeface="Times New Roman" panose="02020603050405020304" pitchFamily="18" charset="0"/>
                <a:ea typeface="+mj-ea"/>
                <a:cs typeface="Times New Roman" panose="02020603050405020304" pitchFamily="18" charset="0"/>
                <a:sym typeface="+mn-ea"/>
              </a:rPr>
              <a:t>码元（符号，</a:t>
            </a:r>
            <a:r>
              <a:rPr lang="en-US" altLang="zh-CN" sz="2400" kern="0">
                <a:solidFill>
                  <a:srgbClr val="C00000"/>
                </a:solidFill>
                <a:latin typeface="Times New Roman" panose="02020603050405020304" pitchFamily="18" charset="0"/>
                <a:ea typeface="+mj-ea"/>
                <a:cs typeface="Times New Roman" panose="02020603050405020304" pitchFamily="18" charset="0"/>
                <a:sym typeface="+mn-ea"/>
              </a:rPr>
              <a:t>Symbol</a:t>
            </a:r>
            <a:r>
              <a:rPr lang="zh-CN" altLang="en-US" sz="2400" kern="0">
                <a:solidFill>
                  <a:srgbClr val="C00000"/>
                </a:solidFill>
                <a:latin typeface="Times New Roman" panose="02020603050405020304" pitchFamily="18" charset="0"/>
                <a:ea typeface="+mj-ea"/>
                <a:cs typeface="Times New Roman" panose="02020603050405020304" pitchFamily="18" charset="0"/>
                <a:sym typeface="+mn-ea"/>
              </a:rPr>
              <a:t>）</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，每秒内传送的码元个数就称为</a:t>
            </a:r>
            <a:r>
              <a:rPr lang="zh-CN" altLang="en-US" sz="2400" kern="0">
                <a:solidFill>
                  <a:srgbClr val="C00000"/>
                </a:solidFill>
                <a:latin typeface="Times New Roman" panose="02020603050405020304" pitchFamily="18" charset="0"/>
                <a:ea typeface="+mj-ea"/>
                <a:cs typeface="Times New Roman" panose="02020603050405020304" pitchFamily="18" charset="0"/>
                <a:sym typeface="+mn-ea"/>
              </a:rPr>
              <a:t>码元速率</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a:t>
            </a:r>
          </a:p>
        </p:txBody>
      </p:sp>
      <p:sp>
        <p:nvSpPr>
          <p:cNvPr id="5" name="Rectangle 3">
            <a:extLst>
              <a:ext uri="{FF2B5EF4-FFF2-40B4-BE49-F238E27FC236}">
                <a16:creationId xmlns:a16="http://schemas.microsoft.com/office/drawing/2014/main" id="{6773A85A-F4CF-42B8-9933-8C0273870840}"/>
              </a:ext>
            </a:extLst>
          </p:cNvPr>
          <p:cNvSpPr txBox="1">
            <a:spLocks noChangeArrowheads="1"/>
          </p:cNvSpPr>
          <p:nvPr/>
        </p:nvSpPr>
        <p:spPr bwMode="auto">
          <a:xfrm>
            <a:off x="690563" y="4138613"/>
            <a:ext cx="7761287" cy="1198562"/>
          </a:xfrm>
          <a:prstGeom prst="rect">
            <a:avLst/>
          </a:prstGeom>
          <a:noFill/>
          <a:ln>
            <a:noFill/>
          </a:ln>
          <a:extLst>
            <a:ext uri="{909E8E84-426E-40DD-AFC4-6F175D3DCCD1}">
              <a14:hiddenFill xmlns:a14="http://schemas.microsoft.com/office/drawing/2010/main">
                <a:solidFill>
                  <a:srgbClr val="FCF5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53060" indent="-34290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传输时，数字代码首先要用电脉冲信号表示，对</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进制，电脉冲的幅度有</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种取值。</a:t>
            </a:r>
          </a:p>
        </p:txBody>
      </p:sp>
      <p:sp>
        <p:nvSpPr>
          <p:cNvPr id="6" name="Rectangle 3">
            <a:extLst>
              <a:ext uri="{FF2B5EF4-FFF2-40B4-BE49-F238E27FC236}">
                <a16:creationId xmlns:a16="http://schemas.microsoft.com/office/drawing/2014/main" id="{CD54CADE-5499-4688-AABF-003DEF6CEDD3}"/>
              </a:ext>
            </a:extLst>
          </p:cNvPr>
          <p:cNvSpPr txBox="1">
            <a:spLocks noChangeArrowheads="1"/>
          </p:cNvSpPr>
          <p:nvPr/>
        </p:nvSpPr>
        <p:spPr bwMode="auto">
          <a:xfrm>
            <a:off x="673100" y="5287963"/>
            <a:ext cx="7761288" cy="1198562"/>
          </a:xfrm>
          <a:prstGeom prst="rect">
            <a:avLst/>
          </a:prstGeom>
          <a:noFill/>
          <a:ln>
            <a:noFill/>
          </a:ln>
          <a:extLst>
            <a:ext uri="{909E8E84-426E-40DD-AFC4-6F175D3DCCD1}">
              <a14:hiddenFill xmlns:a14="http://schemas.microsoft.com/office/drawing/2010/main">
                <a:solidFill>
                  <a:srgbClr val="FCF5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53060" indent="-34290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信号的</a:t>
            </a:r>
            <a:r>
              <a:rPr lang="zh-CN" altLang="en-US" sz="2400" kern="0">
                <a:solidFill>
                  <a:srgbClr val="C00000"/>
                </a:solidFill>
                <a:latin typeface="Times New Roman" panose="02020603050405020304" pitchFamily="18" charset="0"/>
                <a:ea typeface="+mj-ea"/>
                <a:cs typeface="Times New Roman" panose="02020603050405020304" pitchFamily="18" charset="0"/>
                <a:sym typeface="+mn-ea"/>
              </a:rPr>
              <a:t>带宽</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决定于码元速率和电脉冲的波形形状，与采用的进制（脉冲的的幅度）无关。</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CCD2199D-F268-4FED-ABC2-ED05DDD45B1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68326A1-2BA1-4670-9BCC-8241DA46136F}" type="slidenum">
              <a:rPr lang="en-US" altLang="zh-CN"/>
              <a:pPr/>
              <a:t>22</a:t>
            </a:fld>
            <a:endParaRPr lang="en-US" altLang="zh-CN"/>
          </a:p>
        </p:txBody>
      </p:sp>
      <p:pic>
        <p:nvPicPr>
          <p:cNvPr id="70659" name="图片 8">
            <a:extLst>
              <a:ext uri="{FF2B5EF4-FFF2-40B4-BE49-F238E27FC236}">
                <a16:creationId xmlns:a16="http://schemas.microsoft.com/office/drawing/2014/main" id="{27707C98-A42B-40AC-A194-1D52E306A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30" t="8612" r="1395" b="42743"/>
          <a:stretch>
            <a:fillRect/>
          </a:stretch>
        </p:blipFill>
        <p:spPr bwMode="auto">
          <a:xfrm>
            <a:off x="377825" y="642938"/>
            <a:ext cx="8388350"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图片 2">
            <a:extLst>
              <a:ext uri="{FF2B5EF4-FFF2-40B4-BE49-F238E27FC236}">
                <a16:creationId xmlns:a16="http://schemas.microsoft.com/office/drawing/2014/main" id="{1CB0667D-D509-4D17-A124-C0E1BAF8F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30" t="75595" r="1395"/>
          <a:stretch>
            <a:fillRect/>
          </a:stretch>
        </p:blipFill>
        <p:spPr bwMode="auto">
          <a:xfrm>
            <a:off x="377825" y="4322763"/>
            <a:ext cx="838835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a:extLst>
              <a:ext uri="{FF2B5EF4-FFF2-40B4-BE49-F238E27FC236}">
                <a16:creationId xmlns:a16="http://schemas.microsoft.com/office/drawing/2014/main" id="{AAF08E84-008B-44D1-98F7-290577B1CAFD}"/>
              </a:ext>
            </a:extLst>
          </p:cNvPr>
          <p:cNvCxnSpPr/>
          <p:nvPr/>
        </p:nvCxnSpPr>
        <p:spPr>
          <a:xfrm>
            <a:off x="2671763" y="2540000"/>
            <a:ext cx="4064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0662" name="文本框 4">
            <a:extLst>
              <a:ext uri="{FF2B5EF4-FFF2-40B4-BE49-F238E27FC236}">
                <a16:creationId xmlns:a16="http://schemas.microsoft.com/office/drawing/2014/main" id="{2CA1D9B6-F760-4FB9-B8C2-D33029708F2F}"/>
              </a:ext>
            </a:extLst>
          </p:cNvPr>
          <p:cNvSpPr txBox="1">
            <a:spLocks noChangeArrowheads="1"/>
          </p:cNvSpPr>
          <p:nvPr/>
        </p:nvSpPr>
        <p:spPr bwMode="auto">
          <a:xfrm>
            <a:off x="1654175" y="1643063"/>
            <a:ext cx="26765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FF0000"/>
                </a:solidFill>
              </a:rPr>
              <a:t>码元间隔</a:t>
            </a:r>
            <a:r>
              <a:rPr lang="en-US" altLang="zh-CN" sz="2000" i="1">
                <a:solidFill>
                  <a:srgbClr val="FF0000"/>
                </a:solidFill>
              </a:rPr>
              <a:t>T</a:t>
            </a:r>
            <a:r>
              <a:rPr lang="en-US" altLang="zh-CN" sz="2000" baseline="-25000">
                <a:solidFill>
                  <a:srgbClr val="FF0000"/>
                </a:solidFill>
              </a:rPr>
              <a:t>s</a:t>
            </a:r>
            <a:r>
              <a:rPr lang="en-US" altLang="zh-CN" sz="2000">
                <a:solidFill>
                  <a:srgbClr val="FF0000"/>
                </a:solidFill>
              </a:rPr>
              <a:t>=10ms</a:t>
            </a:r>
          </a:p>
        </p:txBody>
      </p:sp>
      <p:sp>
        <p:nvSpPr>
          <p:cNvPr id="70663" name="文本框 5">
            <a:extLst>
              <a:ext uri="{FF2B5EF4-FFF2-40B4-BE49-F238E27FC236}">
                <a16:creationId xmlns:a16="http://schemas.microsoft.com/office/drawing/2014/main" id="{AFB8A58A-B05F-4CC3-9092-EEF86B259370}"/>
              </a:ext>
            </a:extLst>
          </p:cNvPr>
          <p:cNvSpPr txBox="1">
            <a:spLocks noChangeArrowheads="1"/>
          </p:cNvSpPr>
          <p:nvPr/>
        </p:nvSpPr>
        <p:spPr bwMode="auto">
          <a:xfrm>
            <a:off x="2095500" y="5070475"/>
            <a:ext cx="2590800" cy="398463"/>
          </a:xfrm>
          <a:prstGeom prst="rect">
            <a:avLst/>
          </a:prstGeom>
          <a:solidFill>
            <a:srgbClr val="92D050">
              <a:alpha val="7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FF0000"/>
                </a:solidFill>
              </a:rPr>
              <a:t>码元间隔</a:t>
            </a:r>
            <a:r>
              <a:rPr lang="en-US" altLang="zh-CN" sz="2000" i="1">
                <a:solidFill>
                  <a:srgbClr val="FF0000"/>
                </a:solidFill>
              </a:rPr>
              <a:t>T</a:t>
            </a:r>
            <a:r>
              <a:rPr lang="en-US" altLang="zh-CN" sz="2000" baseline="-25000">
                <a:solidFill>
                  <a:srgbClr val="FF0000"/>
                </a:solidFill>
              </a:rPr>
              <a:t>s</a:t>
            </a:r>
            <a:r>
              <a:rPr lang="en-US" altLang="zh-CN" sz="2000">
                <a:solidFill>
                  <a:srgbClr val="FF0000"/>
                </a:solidFill>
              </a:rPr>
              <a:t>=2.5ms</a:t>
            </a:r>
          </a:p>
        </p:txBody>
      </p:sp>
      <p:cxnSp>
        <p:nvCxnSpPr>
          <p:cNvPr id="10" name="直接箭头连接符 9">
            <a:extLst>
              <a:ext uri="{FF2B5EF4-FFF2-40B4-BE49-F238E27FC236}">
                <a16:creationId xmlns:a16="http://schemas.microsoft.com/office/drawing/2014/main" id="{BD584DEB-9851-4903-9103-95AC54E4757E}"/>
              </a:ext>
            </a:extLst>
          </p:cNvPr>
          <p:cNvCxnSpPr/>
          <p:nvPr/>
        </p:nvCxnSpPr>
        <p:spPr>
          <a:xfrm>
            <a:off x="2305050" y="4994275"/>
            <a:ext cx="301625" cy="0"/>
          </a:xfrm>
          <a:prstGeom prst="straightConnector1">
            <a:avLst/>
          </a:prstGeom>
          <a:solidFill>
            <a:srgbClr val="92D050"/>
          </a:solidFill>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F0BB708-E9AD-4468-A73F-DF153BC155AC}"/>
              </a:ext>
            </a:extLst>
          </p:cNvPr>
          <p:cNvCxnSpPr/>
          <p:nvPr/>
        </p:nvCxnSpPr>
        <p:spPr>
          <a:xfrm flipH="1">
            <a:off x="2735263" y="4994275"/>
            <a:ext cx="301625" cy="0"/>
          </a:xfrm>
          <a:prstGeom prst="straightConnector1">
            <a:avLst/>
          </a:prstGeom>
          <a:solidFill>
            <a:srgbClr val="92D050"/>
          </a:solidFill>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666" name="文本框 10">
            <a:extLst>
              <a:ext uri="{FF2B5EF4-FFF2-40B4-BE49-F238E27FC236}">
                <a16:creationId xmlns:a16="http://schemas.microsoft.com/office/drawing/2014/main" id="{6AEA65DE-9986-424A-871F-531AD438079E}"/>
              </a:ext>
            </a:extLst>
          </p:cNvPr>
          <p:cNvSpPr txBox="1">
            <a:spLocks noChangeArrowheads="1"/>
          </p:cNvSpPr>
          <p:nvPr/>
        </p:nvSpPr>
        <p:spPr bwMode="auto">
          <a:xfrm>
            <a:off x="427038" y="3535363"/>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latin typeface="Times New Roman" panose="02020603050405020304" pitchFamily="18" charset="0"/>
              </a:rPr>
              <a:t>16</a:t>
            </a:r>
            <a:r>
              <a:rPr lang="zh-CN" altLang="en-US" sz="2400"/>
              <a:t>进制数字信号的时间波形</a:t>
            </a:r>
            <a:r>
              <a:rPr lang="zh-CN" altLang="en-US" sz="2400">
                <a:latin typeface="Times New Roman" panose="02020603050405020304" pitchFamily="18" charset="0"/>
                <a:sym typeface="宋体" panose="02010600030101010101" pitchFamily="2" charset="-122"/>
              </a:rPr>
              <a:t>（</a:t>
            </a: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s</a:t>
            </a:r>
            <a:r>
              <a:rPr lang="en-US" altLang="zh-CN" sz="2400">
                <a:latin typeface="Times New Roman" panose="02020603050405020304" pitchFamily="18" charset="0"/>
                <a:sym typeface="宋体" panose="02010600030101010101" pitchFamily="2" charset="-122"/>
              </a:rPr>
              <a:t>=100 Bd</a:t>
            </a:r>
            <a:r>
              <a:rPr lang="zh-CN" altLang="en-US" sz="2400">
                <a:latin typeface="Times New Roman" panose="02020603050405020304" pitchFamily="18" charset="0"/>
                <a:sym typeface="宋体" panose="02010600030101010101" pitchFamily="2" charset="-122"/>
              </a:rPr>
              <a:t>）</a:t>
            </a:r>
            <a:endParaRPr lang="zh-CN" altLang="en-US" sz="2400"/>
          </a:p>
        </p:txBody>
      </p:sp>
      <p:sp>
        <p:nvSpPr>
          <p:cNvPr id="70667" name="文本框 10">
            <a:extLst>
              <a:ext uri="{FF2B5EF4-FFF2-40B4-BE49-F238E27FC236}">
                <a16:creationId xmlns:a16="http://schemas.microsoft.com/office/drawing/2014/main" id="{9BA20D59-8E38-4F95-8AE2-D3F2BB4DACE9}"/>
              </a:ext>
            </a:extLst>
          </p:cNvPr>
          <p:cNvSpPr txBox="1">
            <a:spLocks noChangeArrowheads="1"/>
          </p:cNvSpPr>
          <p:nvPr/>
        </p:nvSpPr>
        <p:spPr bwMode="auto">
          <a:xfrm>
            <a:off x="377825" y="5868988"/>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二进制数字信号的时间波形</a:t>
            </a:r>
            <a:r>
              <a:rPr lang="zh-CN" altLang="en-US" sz="2400">
                <a:latin typeface="Times New Roman" panose="02020603050405020304" pitchFamily="18" charset="0"/>
                <a:sym typeface="宋体" panose="02010600030101010101" pitchFamily="2" charset="-122"/>
              </a:rPr>
              <a:t>（</a:t>
            </a: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s</a:t>
            </a:r>
            <a:r>
              <a:rPr lang="en-US" altLang="zh-CN" sz="2400">
                <a:latin typeface="Times New Roman" panose="02020603050405020304" pitchFamily="18" charset="0"/>
                <a:sym typeface="宋体" panose="02010600030101010101" pitchFamily="2" charset="-122"/>
              </a:rPr>
              <a:t>=400 Bd</a:t>
            </a:r>
            <a:r>
              <a:rPr lang="zh-CN" altLang="en-US" sz="2400">
                <a:latin typeface="Times New Roman" panose="02020603050405020304" pitchFamily="18" charset="0"/>
                <a:sym typeface="宋体" panose="02010600030101010101" pitchFamily="2" charset="-122"/>
              </a:rPr>
              <a:t>）</a:t>
            </a:r>
            <a:endParaRPr lang="zh-CN" altLang="en-US" sz="2400"/>
          </a:p>
        </p:txBody>
      </p:sp>
      <p:sp>
        <p:nvSpPr>
          <p:cNvPr id="70668" name="文本框 14">
            <a:extLst>
              <a:ext uri="{FF2B5EF4-FFF2-40B4-BE49-F238E27FC236}">
                <a16:creationId xmlns:a16="http://schemas.microsoft.com/office/drawing/2014/main" id="{C1A79EB9-084B-474B-8EE0-D6834BAFEACE}"/>
              </a:ext>
            </a:extLst>
          </p:cNvPr>
          <p:cNvSpPr txBox="1">
            <a:spLocks noChangeArrowheads="1"/>
          </p:cNvSpPr>
          <p:nvPr/>
        </p:nvSpPr>
        <p:spPr bwMode="auto">
          <a:xfrm>
            <a:off x="4330700" y="2679700"/>
            <a:ext cx="454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FF0000"/>
                </a:solidFill>
              </a:rPr>
              <a:t>幅度取值：</a:t>
            </a:r>
            <a:r>
              <a:rPr lang="en-US" altLang="zh-CN" sz="2400">
                <a:solidFill>
                  <a:srgbClr val="FF0000"/>
                </a:solidFill>
              </a:rPr>
              <a:t>0V~15V</a:t>
            </a:r>
            <a:r>
              <a:rPr lang="zh-CN" altLang="en-US" sz="2400">
                <a:solidFill>
                  <a:srgbClr val="FF0000"/>
                </a:solidFill>
              </a:rPr>
              <a:t>共</a:t>
            </a:r>
            <a:r>
              <a:rPr lang="en-US" altLang="zh-CN" sz="2400">
                <a:solidFill>
                  <a:srgbClr val="FF0000"/>
                </a:solidFill>
              </a:rPr>
              <a:t>16</a:t>
            </a:r>
            <a:r>
              <a:rPr lang="zh-CN" altLang="en-US" sz="2400">
                <a:solidFill>
                  <a:srgbClr val="FF0000"/>
                </a:solidFill>
              </a:rPr>
              <a:t>种</a:t>
            </a:r>
          </a:p>
        </p:txBody>
      </p:sp>
      <p:sp>
        <p:nvSpPr>
          <p:cNvPr id="70669" name="文本框 15">
            <a:extLst>
              <a:ext uri="{FF2B5EF4-FFF2-40B4-BE49-F238E27FC236}">
                <a16:creationId xmlns:a16="http://schemas.microsoft.com/office/drawing/2014/main" id="{D4B95851-EEF3-4943-B524-9C374A51E501}"/>
              </a:ext>
            </a:extLst>
          </p:cNvPr>
          <p:cNvSpPr txBox="1">
            <a:spLocks noChangeArrowheads="1"/>
          </p:cNvSpPr>
          <p:nvPr/>
        </p:nvSpPr>
        <p:spPr bwMode="auto">
          <a:xfrm>
            <a:off x="5038725" y="4900613"/>
            <a:ext cx="3727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FF0000"/>
                </a:solidFill>
              </a:rPr>
              <a:t>幅度取值：</a:t>
            </a:r>
            <a:r>
              <a:rPr lang="en-US" altLang="zh-CN" sz="2400">
                <a:solidFill>
                  <a:srgbClr val="FF0000"/>
                </a:solidFill>
              </a:rPr>
              <a:t>0V</a:t>
            </a:r>
            <a:r>
              <a:rPr lang="zh-CN" altLang="en-US" sz="2400">
                <a:solidFill>
                  <a:srgbClr val="FF0000"/>
                </a:solidFill>
              </a:rPr>
              <a:t>、</a:t>
            </a:r>
            <a:r>
              <a:rPr lang="en-US" altLang="zh-CN" sz="2400">
                <a:solidFill>
                  <a:srgbClr val="FF0000"/>
                </a:solidFill>
              </a:rPr>
              <a:t>1V</a:t>
            </a:r>
            <a:r>
              <a:rPr lang="zh-CN" altLang="en-US" sz="2400">
                <a:solidFill>
                  <a:srgbClr val="FF0000"/>
                </a:solidFill>
              </a:rPr>
              <a:t>共</a:t>
            </a:r>
            <a:r>
              <a:rPr lang="en-US" altLang="zh-CN" sz="2400">
                <a:solidFill>
                  <a:srgbClr val="FF0000"/>
                </a:solidFill>
              </a:rPr>
              <a:t>2</a:t>
            </a:r>
            <a:r>
              <a:rPr lang="zh-CN" altLang="en-US" sz="2400">
                <a:solidFill>
                  <a:srgbClr val="FF0000"/>
                </a:solidFill>
              </a:rPr>
              <a:t>种</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EF52BB1C-BB7F-4221-AD72-7B571C06A90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95D80D-FF7E-4B9C-8D12-C4A42654E598}" type="slidenum">
              <a:rPr lang="en-US" altLang="zh-CN"/>
              <a:pPr/>
              <a:t>23</a:t>
            </a:fld>
            <a:endParaRPr lang="en-US" altLang="zh-CN"/>
          </a:p>
        </p:txBody>
      </p:sp>
      <p:pic>
        <p:nvPicPr>
          <p:cNvPr id="72707" name="图片 6">
            <a:extLst>
              <a:ext uri="{FF2B5EF4-FFF2-40B4-BE49-F238E27FC236}">
                <a16:creationId xmlns:a16="http://schemas.microsoft.com/office/drawing/2014/main" id="{C39462F9-6AE2-47D3-B022-233D8EAA0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6437"/>
          <a:stretch>
            <a:fillRect/>
          </a:stretch>
        </p:blipFill>
        <p:spPr bwMode="auto">
          <a:xfrm>
            <a:off x="1755775" y="3286125"/>
            <a:ext cx="585946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图片 9">
            <a:extLst>
              <a:ext uri="{FF2B5EF4-FFF2-40B4-BE49-F238E27FC236}">
                <a16:creationId xmlns:a16="http://schemas.microsoft.com/office/drawing/2014/main" id="{37366597-7580-473D-9CCE-8E8D67A68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6951"/>
          <a:stretch>
            <a:fillRect/>
          </a:stretch>
        </p:blipFill>
        <p:spPr bwMode="auto">
          <a:xfrm>
            <a:off x="1765300" y="677863"/>
            <a:ext cx="586105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a:extLst>
              <a:ext uri="{FF2B5EF4-FFF2-40B4-BE49-F238E27FC236}">
                <a16:creationId xmlns:a16="http://schemas.microsoft.com/office/drawing/2014/main" id="{EB6A8A1A-6EF8-486E-983E-F0E348DCAAB0}"/>
              </a:ext>
            </a:extLst>
          </p:cNvPr>
          <p:cNvCxnSpPr/>
          <p:nvPr/>
        </p:nvCxnSpPr>
        <p:spPr>
          <a:xfrm>
            <a:off x="1755775" y="3473450"/>
            <a:ext cx="0" cy="3968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F86107F-74A1-41B7-8D97-BE0891C960AA}"/>
              </a:ext>
            </a:extLst>
          </p:cNvPr>
          <p:cNvCxnSpPr/>
          <p:nvPr/>
        </p:nvCxnSpPr>
        <p:spPr>
          <a:xfrm>
            <a:off x="4060825" y="3502025"/>
            <a:ext cx="0" cy="3968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16E0EDF-77C4-4B6A-BA63-CEF3C15D543F}"/>
              </a:ext>
            </a:extLst>
          </p:cNvPr>
          <p:cNvCxnSpPr/>
          <p:nvPr/>
        </p:nvCxnSpPr>
        <p:spPr>
          <a:xfrm>
            <a:off x="1755775" y="3749675"/>
            <a:ext cx="2286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2712" name="文本框 13">
            <a:extLst>
              <a:ext uri="{FF2B5EF4-FFF2-40B4-BE49-F238E27FC236}">
                <a16:creationId xmlns:a16="http://schemas.microsoft.com/office/drawing/2014/main" id="{65F4D182-396C-47FC-9FC4-3399EF1FC419}"/>
              </a:ext>
            </a:extLst>
          </p:cNvPr>
          <p:cNvSpPr txBox="1">
            <a:spLocks noChangeArrowheads="1"/>
          </p:cNvSpPr>
          <p:nvPr/>
        </p:nvSpPr>
        <p:spPr bwMode="auto">
          <a:xfrm>
            <a:off x="1755775" y="3286125"/>
            <a:ext cx="2379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FF0000"/>
                </a:solidFill>
              </a:rPr>
              <a:t>带宽</a:t>
            </a:r>
            <a:r>
              <a:rPr lang="en-US" altLang="zh-CN" sz="2400" i="1">
                <a:solidFill>
                  <a:srgbClr val="FF0000"/>
                </a:solidFill>
              </a:rPr>
              <a:t>B</a:t>
            </a:r>
            <a:r>
              <a:rPr lang="en-US" altLang="zh-CN" sz="2400">
                <a:solidFill>
                  <a:srgbClr val="FF0000"/>
                </a:solidFill>
              </a:rPr>
              <a:t>=400 Hz</a:t>
            </a:r>
          </a:p>
        </p:txBody>
      </p:sp>
      <p:cxnSp>
        <p:nvCxnSpPr>
          <p:cNvPr id="15" name="直接连接符 14">
            <a:extLst>
              <a:ext uri="{FF2B5EF4-FFF2-40B4-BE49-F238E27FC236}">
                <a16:creationId xmlns:a16="http://schemas.microsoft.com/office/drawing/2014/main" id="{70A0F77C-CB6C-4C1C-95FA-33AF8554CCD3}"/>
              </a:ext>
            </a:extLst>
          </p:cNvPr>
          <p:cNvCxnSpPr/>
          <p:nvPr/>
        </p:nvCxnSpPr>
        <p:spPr>
          <a:xfrm>
            <a:off x="1765300" y="682625"/>
            <a:ext cx="0" cy="3968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0A6E325-979D-42D9-8412-89B78DB5C589}"/>
              </a:ext>
            </a:extLst>
          </p:cNvPr>
          <p:cNvCxnSpPr/>
          <p:nvPr/>
        </p:nvCxnSpPr>
        <p:spPr>
          <a:xfrm>
            <a:off x="2365375" y="709613"/>
            <a:ext cx="0" cy="3968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DB1B7E9-C6DF-4573-9BD8-091739BC2349}"/>
              </a:ext>
            </a:extLst>
          </p:cNvPr>
          <p:cNvCxnSpPr/>
          <p:nvPr/>
        </p:nvCxnSpPr>
        <p:spPr>
          <a:xfrm>
            <a:off x="1765300" y="957263"/>
            <a:ext cx="57785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2716" name="文本框 17">
            <a:extLst>
              <a:ext uri="{FF2B5EF4-FFF2-40B4-BE49-F238E27FC236}">
                <a16:creationId xmlns:a16="http://schemas.microsoft.com/office/drawing/2014/main" id="{577F4AD1-8187-42E5-9A49-7F7991EF56E2}"/>
              </a:ext>
            </a:extLst>
          </p:cNvPr>
          <p:cNvSpPr txBox="1">
            <a:spLocks noChangeArrowheads="1"/>
          </p:cNvSpPr>
          <p:nvPr/>
        </p:nvSpPr>
        <p:spPr bwMode="auto">
          <a:xfrm>
            <a:off x="2365375" y="695325"/>
            <a:ext cx="1908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solidFill>
                  <a:srgbClr val="FF0000"/>
                </a:solidFill>
              </a:rPr>
              <a:t>B</a:t>
            </a:r>
            <a:r>
              <a:rPr lang="en-US" altLang="zh-CN" sz="2400">
                <a:solidFill>
                  <a:srgbClr val="FF0000"/>
                </a:solidFill>
              </a:rPr>
              <a:t>=100 Hz</a:t>
            </a:r>
          </a:p>
        </p:txBody>
      </p:sp>
      <p:sp>
        <p:nvSpPr>
          <p:cNvPr id="72717" name="文本框 10">
            <a:extLst>
              <a:ext uri="{FF2B5EF4-FFF2-40B4-BE49-F238E27FC236}">
                <a16:creationId xmlns:a16="http://schemas.microsoft.com/office/drawing/2014/main" id="{1C732F23-57D5-455D-89A7-634703C289A7}"/>
              </a:ext>
            </a:extLst>
          </p:cNvPr>
          <p:cNvSpPr txBox="1">
            <a:spLocks noChangeArrowheads="1"/>
          </p:cNvSpPr>
          <p:nvPr/>
        </p:nvSpPr>
        <p:spPr bwMode="auto">
          <a:xfrm>
            <a:off x="427038" y="2532063"/>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latin typeface="Times New Roman" panose="02020603050405020304" pitchFamily="18" charset="0"/>
              </a:rPr>
              <a:t>16</a:t>
            </a:r>
            <a:r>
              <a:rPr lang="zh-CN" altLang="en-US" sz="2400"/>
              <a:t>进制数字信号的功率谱</a:t>
            </a:r>
            <a:r>
              <a:rPr lang="zh-CN" altLang="en-US" sz="2400">
                <a:latin typeface="Times New Roman" panose="02020603050405020304" pitchFamily="18" charset="0"/>
              </a:rPr>
              <a:t>（</a:t>
            </a:r>
            <a:r>
              <a:rPr lang="en-US" altLang="zh-CN" sz="2400" i="1">
                <a:latin typeface="Times New Roman" panose="02020603050405020304" pitchFamily="18" charset="0"/>
              </a:rPr>
              <a:t>R</a:t>
            </a:r>
            <a:r>
              <a:rPr lang="en-US" altLang="zh-CN" sz="2400" baseline="-25000">
                <a:latin typeface="Times New Roman" panose="02020603050405020304" pitchFamily="18" charset="0"/>
              </a:rPr>
              <a:t>s</a:t>
            </a:r>
            <a:r>
              <a:rPr lang="en-US" altLang="zh-CN" sz="2400">
                <a:latin typeface="Times New Roman" panose="02020603050405020304" pitchFamily="18" charset="0"/>
              </a:rPr>
              <a:t>=100 Bd</a:t>
            </a:r>
            <a:r>
              <a:rPr lang="zh-CN" altLang="en-US" sz="2400">
                <a:latin typeface="Times New Roman" panose="02020603050405020304" pitchFamily="18" charset="0"/>
              </a:rPr>
              <a:t>）</a:t>
            </a:r>
          </a:p>
        </p:txBody>
      </p:sp>
      <p:sp>
        <p:nvSpPr>
          <p:cNvPr id="72718" name="文本框 10">
            <a:extLst>
              <a:ext uri="{FF2B5EF4-FFF2-40B4-BE49-F238E27FC236}">
                <a16:creationId xmlns:a16="http://schemas.microsoft.com/office/drawing/2014/main" id="{2DBBFD48-1EA9-4D65-AC5F-C1ABC48B9FA3}"/>
              </a:ext>
            </a:extLst>
          </p:cNvPr>
          <p:cNvSpPr txBox="1">
            <a:spLocks noChangeArrowheads="1"/>
          </p:cNvSpPr>
          <p:nvPr/>
        </p:nvSpPr>
        <p:spPr bwMode="auto">
          <a:xfrm>
            <a:off x="377825" y="5222875"/>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二进制数字信号的功率谱</a:t>
            </a:r>
            <a:r>
              <a:rPr lang="zh-CN" altLang="en-US" sz="2400">
                <a:latin typeface="Times New Roman" panose="02020603050405020304" pitchFamily="18" charset="0"/>
              </a:rPr>
              <a:t>（</a:t>
            </a:r>
            <a:r>
              <a:rPr lang="en-US" altLang="zh-CN" sz="2400" i="1">
                <a:latin typeface="Times New Roman" panose="02020603050405020304" pitchFamily="18" charset="0"/>
              </a:rPr>
              <a:t>R</a:t>
            </a:r>
            <a:r>
              <a:rPr lang="en-US" altLang="zh-CN" sz="2400" baseline="-25000">
                <a:latin typeface="Times New Roman" panose="02020603050405020304" pitchFamily="18" charset="0"/>
              </a:rPr>
              <a:t>s</a:t>
            </a:r>
            <a:r>
              <a:rPr lang="en-US" altLang="zh-CN" sz="2400">
                <a:latin typeface="Times New Roman" panose="02020603050405020304" pitchFamily="18" charset="0"/>
              </a:rPr>
              <a:t>=400 Bd</a:t>
            </a:r>
            <a:r>
              <a:rPr lang="zh-CN" altLang="en-US" sz="2400">
                <a:latin typeface="Times New Roman" panose="02020603050405020304" pitchFamily="18" charset="0"/>
              </a:rPr>
              <a:t>）</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2804B1B9-FDFC-42A4-9DEA-F8E0BD71842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E2E4573-0A70-4CCE-9642-09EB0EBFB594}" type="slidenum">
              <a:rPr lang="en-US" altLang="zh-CN"/>
              <a:pPr/>
              <a:t>24</a:t>
            </a:fld>
            <a:endParaRPr lang="en-US" altLang="zh-CN"/>
          </a:p>
        </p:txBody>
      </p:sp>
      <p:sp>
        <p:nvSpPr>
          <p:cNvPr id="8" name="Rectangle 3">
            <a:extLst>
              <a:ext uri="{FF2B5EF4-FFF2-40B4-BE49-F238E27FC236}">
                <a16:creationId xmlns:a16="http://schemas.microsoft.com/office/drawing/2014/main" id="{BF84920F-E7F9-49D2-AA09-70641A143565}"/>
              </a:ext>
            </a:extLst>
          </p:cNvPr>
          <p:cNvSpPr txBox="1">
            <a:spLocks noChangeArrowheads="1"/>
          </p:cNvSpPr>
          <p:nvPr/>
        </p:nvSpPr>
        <p:spPr bwMode="auto">
          <a:xfrm>
            <a:off x="596900" y="855663"/>
            <a:ext cx="8088313" cy="5630862"/>
          </a:xfrm>
          <a:prstGeom prst="rect">
            <a:avLst/>
          </a:prstGeom>
          <a:noFill/>
          <a:ln>
            <a:noFill/>
          </a:ln>
          <a:extLst>
            <a:ext uri="{909E8E84-426E-40DD-AFC4-6F175D3DCCD1}">
              <a14:hiddenFill xmlns:a14="http://schemas.microsoft.com/office/drawing/2010/main">
                <a:solidFill>
                  <a:srgbClr val="FCF5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31140" indent="-220345"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当各码元相互独立，且出现的概率相等时，每位码元携带的信息量等于</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log</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mn-ea"/>
              </a:rPr>
              <a:t>2</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 </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bit</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a:t>
            </a:r>
          </a:p>
          <a:p>
            <a:pPr marL="231140" indent="-220345"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因此传送一位</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进制码元就传送了</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log</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mn-ea"/>
              </a:rPr>
              <a:t>2</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 bit</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的信息，从而得到</a:t>
            </a:r>
            <a:endParaRPr lang="en-US" altLang="zh-CN" sz="2400" kern="0">
              <a:solidFill>
                <a:schemeClr val="tx1"/>
              </a:solidFill>
              <a:latin typeface="Times New Roman" panose="02020603050405020304" pitchFamily="18" charset="0"/>
              <a:ea typeface="+mj-ea"/>
              <a:cs typeface="Times New Roman" panose="02020603050405020304" pitchFamily="18" charset="0"/>
              <a:sym typeface="+mn-ea"/>
            </a:endParaRPr>
          </a:p>
          <a:p>
            <a:pPr marL="278130" indent="-267970" algn="ctr" eaLnBrk="1" hangingPunct="1">
              <a:lnSpc>
                <a:spcPct val="150000"/>
              </a:lnSpc>
              <a:spcBef>
                <a:spcPts val="0"/>
              </a:spcBef>
              <a:buFont typeface="Wingdings" panose="05000000000000000000" pitchFamily="2" charset="2"/>
              <a:buNone/>
              <a:defRPr/>
            </a:pPr>
            <a:r>
              <a:rPr lang="en-US" altLang="zh-CN" sz="2400" kern="0">
                <a:solidFill>
                  <a:srgbClr val="FF0000"/>
                </a:solidFill>
                <a:latin typeface="Times New Roman" panose="02020603050405020304" pitchFamily="18" charset="0"/>
                <a:ea typeface="+mj-ea"/>
                <a:cs typeface="Times New Roman" panose="02020603050405020304" pitchFamily="18" charset="0"/>
                <a:sym typeface="+mn-ea"/>
              </a:rPr>
              <a:t> </a:t>
            </a:r>
            <a:r>
              <a:rPr lang="en-US" altLang="zh-CN" sz="2400" i="1" kern="0">
                <a:solidFill>
                  <a:srgbClr val="FF0000"/>
                </a:solidFill>
                <a:latin typeface="Times New Roman" panose="02020603050405020304" pitchFamily="18" charset="0"/>
                <a:ea typeface="+mj-ea"/>
                <a:cs typeface="Times New Roman" panose="02020603050405020304" pitchFamily="18" charset="0"/>
                <a:sym typeface="+mn-ea"/>
              </a:rPr>
              <a:t>R</a:t>
            </a:r>
            <a:r>
              <a:rPr lang="en-US" altLang="zh-CN" sz="2400" kern="0" baseline="-25000">
                <a:solidFill>
                  <a:srgbClr val="FF0000"/>
                </a:solidFill>
                <a:latin typeface="Times New Roman" panose="02020603050405020304" pitchFamily="18" charset="0"/>
                <a:ea typeface="+mj-ea"/>
                <a:cs typeface="Times New Roman" panose="02020603050405020304" pitchFamily="18" charset="0"/>
                <a:sym typeface="+mn-ea"/>
              </a:rPr>
              <a:t>b</a:t>
            </a:r>
            <a:r>
              <a:rPr lang="en-US" altLang="zh-CN" sz="2400" kern="0">
                <a:solidFill>
                  <a:srgbClr val="FF0000"/>
                </a:solidFill>
                <a:latin typeface="Times New Roman" panose="02020603050405020304" pitchFamily="18" charset="0"/>
                <a:ea typeface="+mj-ea"/>
                <a:cs typeface="Times New Roman" panose="02020603050405020304" pitchFamily="18" charset="0"/>
                <a:sym typeface="+mn-ea"/>
              </a:rPr>
              <a:t>=</a:t>
            </a:r>
            <a:r>
              <a:rPr lang="en-US" altLang="zh-CN" sz="2400" i="1" kern="0">
                <a:solidFill>
                  <a:srgbClr val="FF0000"/>
                </a:solidFill>
                <a:latin typeface="Times New Roman" panose="02020603050405020304" pitchFamily="18" charset="0"/>
                <a:ea typeface="+mj-ea"/>
                <a:cs typeface="Times New Roman" panose="02020603050405020304" pitchFamily="18" charset="0"/>
                <a:sym typeface="+mn-ea"/>
              </a:rPr>
              <a:t>R</a:t>
            </a:r>
            <a:r>
              <a:rPr lang="en-US" altLang="zh-CN" sz="2400" kern="0" baseline="-25000">
                <a:solidFill>
                  <a:srgbClr val="FF0000"/>
                </a:solidFill>
                <a:latin typeface="Times New Roman" panose="02020603050405020304" pitchFamily="18" charset="0"/>
                <a:ea typeface="+mj-ea"/>
                <a:cs typeface="Times New Roman" panose="02020603050405020304" pitchFamily="18" charset="0"/>
                <a:sym typeface="+mn-ea"/>
              </a:rPr>
              <a:t>s</a:t>
            </a:r>
            <a:r>
              <a:rPr lang="en-US" altLang="zh-CN" sz="2400" kern="0">
                <a:solidFill>
                  <a:srgbClr val="FF0000"/>
                </a:solidFill>
                <a:latin typeface="Times New Roman" panose="02020603050405020304" pitchFamily="18" charset="0"/>
                <a:ea typeface="+mj-ea"/>
                <a:cs typeface="Times New Roman" panose="02020603050405020304" pitchFamily="18" charset="0"/>
                <a:sym typeface="+mn-ea"/>
              </a:rPr>
              <a:t>log</a:t>
            </a:r>
            <a:r>
              <a:rPr lang="en-US" altLang="zh-CN" sz="2400" kern="0" baseline="-25000">
                <a:solidFill>
                  <a:srgbClr val="FF0000"/>
                </a:solidFill>
                <a:latin typeface="Times New Roman" panose="02020603050405020304" pitchFamily="18" charset="0"/>
                <a:ea typeface="+mj-ea"/>
                <a:cs typeface="Times New Roman" panose="02020603050405020304" pitchFamily="18" charset="0"/>
                <a:sym typeface="+mn-ea"/>
              </a:rPr>
              <a:t>2</a:t>
            </a:r>
            <a:r>
              <a:rPr lang="en-US" altLang="zh-CN" sz="2400" i="1" kern="0">
                <a:solidFill>
                  <a:srgbClr val="FF0000"/>
                </a:solidFill>
                <a:latin typeface="Times New Roman" panose="02020603050405020304" pitchFamily="18" charset="0"/>
                <a:ea typeface="+mj-ea"/>
                <a:cs typeface="Times New Roman" panose="02020603050405020304" pitchFamily="18" charset="0"/>
                <a:sym typeface="+mn-ea"/>
              </a:rPr>
              <a:t>N</a:t>
            </a:r>
            <a:r>
              <a:rPr lang="zh-CN" altLang="en-US" sz="2400" kern="0">
                <a:solidFill>
                  <a:srgbClr val="FF0000"/>
                </a:solidFill>
                <a:latin typeface="Times New Roman" panose="02020603050405020304" pitchFamily="18" charset="0"/>
                <a:ea typeface="+mj-ea"/>
                <a:cs typeface="Times New Roman" panose="02020603050405020304" pitchFamily="18" charset="0"/>
                <a:sym typeface="+mn-ea"/>
              </a:rPr>
              <a:t>，</a:t>
            </a:r>
            <a:r>
              <a:rPr lang="en-US" altLang="zh-CN" sz="2400" i="1" kern="0">
                <a:solidFill>
                  <a:srgbClr val="FF0000"/>
                </a:solidFill>
                <a:latin typeface="Times New Roman" panose="02020603050405020304" pitchFamily="18" charset="0"/>
                <a:ea typeface="+mj-ea"/>
                <a:cs typeface="Times New Roman" panose="02020603050405020304" pitchFamily="18" charset="0"/>
                <a:sym typeface="+mn-ea"/>
              </a:rPr>
              <a:t>R</a:t>
            </a:r>
            <a:r>
              <a:rPr lang="en-US" altLang="zh-CN" sz="2400" kern="0" baseline="-25000">
                <a:solidFill>
                  <a:srgbClr val="FF0000"/>
                </a:solidFill>
                <a:latin typeface="Times New Roman" panose="02020603050405020304" pitchFamily="18" charset="0"/>
                <a:ea typeface="+mj-ea"/>
                <a:cs typeface="Times New Roman" panose="02020603050405020304" pitchFamily="18" charset="0"/>
                <a:sym typeface="+mn-ea"/>
              </a:rPr>
              <a:t>s</a:t>
            </a:r>
            <a:r>
              <a:rPr lang="en-US" altLang="zh-CN" sz="2400" kern="0">
                <a:solidFill>
                  <a:srgbClr val="FF0000"/>
                </a:solidFill>
                <a:latin typeface="Times New Roman" panose="02020603050405020304" pitchFamily="18" charset="0"/>
                <a:ea typeface="+mj-ea"/>
                <a:cs typeface="Times New Roman" panose="02020603050405020304" pitchFamily="18" charset="0"/>
                <a:sym typeface="+mn-ea"/>
              </a:rPr>
              <a:t>=</a:t>
            </a:r>
            <a:r>
              <a:rPr lang="en-US" altLang="zh-CN" sz="2400" i="1" kern="0">
                <a:solidFill>
                  <a:srgbClr val="FF0000"/>
                </a:solidFill>
                <a:latin typeface="Times New Roman" panose="02020603050405020304" pitchFamily="18" charset="0"/>
                <a:ea typeface="+mj-ea"/>
                <a:cs typeface="Times New Roman" panose="02020603050405020304" pitchFamily="18" charset="0"/>
                <a:sym typeface="+mn-ea"/>
              </a:rPr>
              <a:t>R</a:t>
            </a:r>
            <a:r>
              <a:rPr lang="en-US" altLang="zh-CN" sz="2400" kern="0" baseline="-25000">
                <a:solidFill>
                  <a:srgbClr val="FF0000"/>
                </a:solidFill>
                <a:latin typeface="Times New Roman" panose="02020603050405020304" pitchFamily="18" charset="0"/>
                <a:ea typeface="+mj-ea"/>
                <a:cs typeface="Times New Roman" panose="02020603050405020304" pitchFamily="18" charset="0"/>
                <a:sym typeface="+mn-ea"/>
              </a:rPr>
              <a:t>b</a:t>
            </a:r>
            <a:r>
              <a:rPr lang="en-US" altLang="zh-CN" sz="2400" kern="0">
                <a:solidFill>
                  <a:srgbClr val="FF0000"/>
                </a:solidFill>
                <a:latin typeface="Times New Roman" panose="02020603050405020304" pitchFamily="18" charset="0"/>
                <a:ea typeface="+mj-ea"/>
                <a:cs typeface="Times New Roman" panose="02020603050405020304" pitchFamily="18" charset="0"/>
                <a:sym typeface="+mn-ea"/>
              </a:rPr>
              <a:t>/log</a:t>
            </a:r>
            <a:r>
              <a:rPr lang="en-US" altLang="zh-CN" sz="2400" kern="0" baseline="-25000">
                <a:solidFill>
                  <a:srgbClr val="FF0000"/>
                </a:solidFill>
                <a:latin typeface="Times New Roman" panose="02020603050405020304" pitchFamily="18" charset="0"/>
                <a:ea typeface="+mj-ea"/>
                <a:cs typeface="Times New Roman" panose="02020603050405020304" pitchFamily="18" charset="0"/>
                <a:sym typeface="+mn-ea"/>
              </a:rPr>
              <a:t>2</a:t>
            </a:r>
            <a:r>
              <a:rPr lang="en-US" altLang="zh-CN" sz="2400" i="1" kern="0">
                <a:solidFill>
                  <a:srgbClr val="FF0000"/>
                </a:solidFill>
                <a:latin typeface="Times New Roman" panose="02020603050405020304" pitchFamily="18" charset="0"/>
                <a:ea typeface="+mj-ea"/>
                <a:cs typeface="Times New Roman" panose="02020603050405020304" pitchFamily="18" charset="0"/>
                <a:sym typeface="+mn-ea"/>
              </a:rPr>
              <a:t>N</a:t>
            </a:r>
          </a:p>
          <a:p>
            <a:pPr marL="221615" indent="-21082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码元速率一定（从而带宽相同）时，采用多进制传输可以提高信息速率；信息速率相同时，采用多进制传输可以降低码元速率及带宽。</a:t>
            </a:r>
          </a:p>
          <a:p>
            <a:pPr marL="221615" indent="-21082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当</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 </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 2</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时，</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R</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mn-ea"/>
              </a:rPr>
              <a:t>b</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R</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mn-ea"/>
              </a:rPr>
              <a:t>s</a:t>
            </a:r>
            <a:r>
              <a:rPr lang="zh-CN" sz="2400" i="1" kern="0">
                <a:solidFill>
                  <a:schemeClr val="tx1"/>
                </a:solidFill>
                <a:latin typeface="Times New Roman" panose="02020603050405020304" pitchFamily="18" charset="0"/>
                <a:ea typeface="+mj-ea"/>
                <a:cs typeface="Times New Roman" panose="02020603050405020304" pitchFamily="18" charset="0"/>
                <a:sym typeface="+mn-ea"/>
              </a:rPr>
              <a:t>，</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意味着二进制传输时的信息速率等于码元速率</a:t>
            </a:r>
            <a:r>
              <a:rPr lang="zh-CN" sz="2400" kern="0">
                <a:solidFill>
                  <a:schemeClr val="tx1"/>
                </a:solidFill>
                <a:latin typeface="Times New Roman" panose="02020603050405020304" pitchFamily="18" charset="0"/>
                <a:ea typeface="+mj-ea"/>
                <a:cs typeface="Times New Roman" panose="02020603050405020304" pitchFamily="18" charset="0"/>
                <a:sym typeface="+mn-ea"/>
              </a:rPr>
              <a:t>，但单位不同</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a:t>
            </a:r>
            <a:endParaRPr lang="en-US" altLang="zh-CN" sz="2400" kern="0">
              <a:solidFill>
                <a:schemeClr val="tx1"/>
              </a:solidFill>
              <a:latin typeface="Times New Roman" panose="02020603050405020304" pitchFamily="18" charset="0"/>
              <a:ea typeface="+mj-ea"/>
              <a:cs typeface="Times New Roman" panose="02020603050405020304" pitchFamily="18" charset="0"/>
              <a:sym typeface="+mn-ea"/>
            </a:endParaRPr>
          </a:p>
        </p:txBody>
      </p:sp>
      <p:sp>
        <p:nvSpPr>
          <p:cNvPr id="74756" name="文本框 1">
            <a:extLst>
              <a:ext uri="{FF2B5EF4-FFF2-40B4-BE49-F238E27FC236}">
                <a16:creationId xmlns:a16="http://schemas.microsoft.com/office/drawing/2014/main" id="{BA27BF20-C348-4118-A861-673619645D0B}"/>
              </a:ext>
            </a:extLst>
          </p:cNvPr>
          <p:cNvSpPr txBox="1">
            <a:spLocks noChangeArrowheads="1"/>
          </p:cNvSpPr>
          <p:nvPr/>
        </p:nvSpPr>
        <p:spPr bwMode="auto">
          <a:xfrm>
            <a:off x="279400" y="395288"/>
            <a:ext cx="4214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60363" indent="-36036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Ø"/>
            </a:pPr>
            <a:r>
              <a:rPr lang="zh-CN" altLang="en-US" sz="2400" b="1">
                <a:latin typeface="宋体" panose="02010600030101010101" pitchFamily="2" charset="-122"/>
                <a:sym typeface="宋体" panose="02010600030101010101" pitchFamily="2" charset="-122"/>
              </a:rPr>
              <a:t>码元速率和信息速率的关系</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AEE27F93-828F-4A6B-8B6F-D58516B38B9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D9E101B-0D86-40D5-B34C-041A1ADE686D}" type="slidenum">
              <a:rPr lang="en-US" altLang="zh-CN"/>
              <a:pPr/>
              <a:t>25</a:t>
            </a:fld>
            <a:endParaRPr lang="en-US" altLang="zh-CN"/>
          </a:p>
        </p:txBody>
      </p:sp>
      <p:pic>
        <p:nvPicPr>
          <p:cNvPr id="76803" name="图片 8">
            <a:extLst>
              <a:ext uri="{FF2B5EF4-FFF2-40B4-BE49-F238E27FC236}">
                <a16:creationId xmlns:a16="http://schemas.microsoft.com/office/drawing/2014/main" id="{452F4F48-E401-4DFF-9388-C8F19234F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30" t="8612" r="1395" b="42743"/>
          <a:stretch>
            <a:fillRect/>
          </a:stretch>
        </p:blipFill>
        <p:spPr bwMode="auto">
          <a:xfrm>
            <a:off x="377825" y="642938"/>
            <a:ext cx="8388350"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图片 2">
            <a:extLst>
              <a:ext uri="{FF2B5EF4-FFF2-40B4-BE49-F238E27FC236}">
                <a16:creationId xmlns:a16="http://schemas.microsoft.com/office/drawing/2014/main" id="{ACA0AC2B-2C69-4B57-B729-B7A06ABBA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30" t="75595" r="1395"/>
          <a:stretch>
            <a:fillRect/>
          </a:stretch>
        </p:blipFill>
        <p:spPr bwMode="auto">
          <a:xfrm>
            <a:off x="377825" y="4322763"/>
            <a:ext cx="838835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a:extLst>
              <a:ext uri="{FF2B5EF4-FFF2-40B4-BE49-F238E27FC236}">
                <a16:creationId xmlns:a16="http://schemas.microsoft.com/office/drawing/2014/main" id="{09406065-A63D-4C7D-867D-0B15CB2AF611}"/>
              </a:ext>
            </a:extLst>
          </p:cNvPr>
          <p:cNvCxnSpPr/>
          <p:nvPr/>
        </p:nvCxnSpPr>
        <p:spPr>
          <a:xfrm>
            <a:off x="2671763" y="2540000"/>
            <a:ext cx="4064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6806" name="文本框 4">
            <a:extLst>
              <a:ext uri="{FF2B5EF4-FFF2-40B4-BE49-F238E27FC236}">
                <a16:creationId xmlns:a16="http://schemas.microsoft.com/office/drawing/2014/main" id="{282F390B-E32C-4114-9AA7-4F52FD16D13E}"/>
              </a:ext>
            </a:extLst>
          </p:cNvPr>
          <p:cNvSpPr txBox="1">
            <a:spLocks noChangeArrowheads="1"/>
          </p:cNvSpPr>
          <p:nvPr/>
        </p:nvSpPr>
        <p:spPr bwMode="auto">
          <a:xfrm>
            <a:off x="1654175" y="1643063"/>
            <a:ext cx="26765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FF0000"/>
                </a:solidFill>
              </a:rPr>
              <a:t>码元间隔</a:t>
            </a:r>
            <a:r>
              <a:rPr lang="en-US" altLang="zh-CN" sz="2000" i="1">
                <a:solidFill>
                  <a:srgbClr val="FF0000"/>
                </a:solidFill>
              </a:rPr>
              <a:t>T</a:t>
            </a:r>
            <a:r>
              <a:rPr lang="en-US" altLang="zh-CN" sz="2000" baseline="-25000">
                <a:solidFill>
                  <a:srgbClr val="FF0000"/>
                </a:solidFill>
              </a:rPr>
              <a:t>s</a:t>
            </a:r>
            <a:r>
              <a:rPr lang="en-US" altLang="zh-CN" sz="2000">
                <a:solidFill>
                  <a:srgbClr val="FF0000"/>
                </a:solidFill>
              </a:rPr>
              <a:t>=10ms</a:t>
            </a:r>
          </a:p>
        </p:txBody>
      </p:sp>
      <p:sp>
        <p:nvSpPr>
          <p:cNvPr id="76807" name="文本框 5">
            <a:extLst>
              <a:ext uri="{FF2B5EF4-FFF2-40B4-BE49-F238E27FC236}">
                <a16:creationId xmlns:a16="http://schemas.microsoft.com/office/drawing/2014/main" id="{204B6517-5D71-4C9B-8DBD-CB9EB8B06E9A}"/>
              </a:ext>
            </a:extLst>
          </p:cNvPr>
          <p:cNvSpPr txBox="1">
            <a:spLocks noChangeArrowheads="1"/>
          </p:cNvSpPr>
          <p:nvPr/>
        </p:nvSpPr>
        <p:spPr bwMode="auto">
          <a:xfrm>
            <a:off x="2095500" y="5070475"/>
            <a:ext cx="2590800" cy="398463"/>
          </a:xfrm>
          <a:prstGeom prst="rect">
            <a:avLst/>
          </a:prstGeom>
          <a:solidFill>
            <a:srgbClr val="92D050">
              <a:alpha val="7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FF0000"/>
                </a:solidFill>
              </a:rPr>
              <a:t>码元间隔</a:t>
            </a:r>
            <a:r>
              <a:rPr lang="en-US" altLang="zh-CN" sz="2000" i="1">
                <a:solidFill>
                  <a:srgbClr val="FF0000"/>
                </a:solidFill>
              </a:rPr>
              <a:t>T</a:t>
            </a:r>
            <a:r>
              <a:rPr lang="en-US" altLang="zh-CN" sz="2000" baseline="-25000">
                <a:solidFill>
                  <a:srgbClr val="FF0000"/>
                </a:solidFill>
              </a:rPr>
              <a:t>s</a:t>
            </a:r>
            <a:r>
              <a:rPr lang="en-US" altLang="zh-CN" sz="2000">
                <a:solidFill>
                  <a:srgbClr val="FF0000"/>
                </a:solidFill>
              </a:rPr>
              <a:t>=2.5ms</a:t>
            </a:r>
          </a:p>
        </p:txBody>
      </p:sp>
      <p:cxnSp>
        <p:nvCxnSpPr>
          <p:cNvPr id="10" name="直接箭头连接符 9">
            <a:extLst>
              <a:ext uri="{FF2B5EF4-FFF2-40B4-BE49-F238E27FC236}">
                <a16:creationId xmlns:a16="http://schemas.microsoft.com/office/drawing/2014/main" id="{DA651BEE-5B6F-4394-959E-E3FD52FEC910}"/>
              </a:ext>
            </a:extLst>
          </p:cNvPr>
          <p:cNvCxnSpPr/>
          <p:nvPr/>
        </p:nvCxnSpPr>
        <p:spPr>
          <a:xfrm>
            <a:off x="2305050" y="4994275"/>
            <a:ext cx="301625" cy="0"/>
          </a:xfrm>
          <a:prstGeom prst="straightConnector1">
            <a:avLst/>
          </a:prstGeom>
          <a:solidFill>
            <a:srgbClr val="92D050"/>
          </a:solidFill>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F53CDAC-0CB9-449C-9FB1-656C56B86EDC}"/>
              </a:ext>
            </a:extLst>
          </p:cNvPr>
          <p:cNvCxnSpPr/>
          <p:nvPr/>
        </p:nvCxnSpPr>
        <p:spPr>
          <a:xfrm flipH="1">
            <a:off x="2735263" y="4994275"/>
            <a:ext cx="301625" cy="0"/>
          </a:xfrm>
          <a:prstGeom prst="straightConnector1">
            <a:avLst/>
          </a:prstGeom>
          <a:solidFill>
            <a:srgbClr val="92D050"/>
          </a:solidFill>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810" name="文本框 10">
            <a:extLst>
              <a:ext uri="{FF2B5EF4-FFF2-40B4-BE49-F238E27FC236}">
                <a16:creationId xmlns:a16="http://schemas.microsoft.com/office/drawing/2014/main" id="{17449D9D-FF73-4FFE-8D9A-08828060EC5A}"/>
              </a:ext>
            </a:extLst>
          </p:cNvPr>
          <p:cNvSpPr txBox="1">
            <a:spLocks noChangeArrowheads="1"/>
          </p:cNvSpPr>
          <p:nvPr/>
        </p:nvSpPr>
        <p:spPr bwMode="auto">
          <a:xfrm>
            <a:off x="427038" y="3535363"/>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s</a:t>
            </a:r>
            <a:r>
              <a:rPr lang="en-US" altLang="zh-CN" sz="2400">
                <a:latin typeface="Times New Roman" panose="02020603050405020304" pitchFamily="18" charset="0"/>
                <a:sym typeface="宋体" panose="02010600030101010101" pitchFamily="2" charset="-122"/>
              </a:rPr>
              <a:t>=100 Bd</a:t>
            </a:r>
            <a:r>
              <a:rPr lang="zh-CN" altLang="en-US" sz="2400">
                <a:latin typeface="Times New Roman" panose="02020603050405020304" pitchFamily="18" charset="0"/>
                <a:sym typeface="宋体" panose="02010600030101010101" pitchFamily="2" charset="-122"/>
              </a:rPr>
              <a:t>，</a:t>
            </a: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b</a:t>
            </a:r>
            <a:r>
              <a:rPr lang="en-US" altLang="zh-CN" sz="2400">
                <a:latin typeface="Times New Roman" panose="02020603050405020304" pitchFamily="18" charset="0"/>
                <a:sym typeface="宋体" panose="02010600030101010101" pitchFamily="2" charset="-122"/>
              </a:rPr>
              <a:t>=</a:t>
            </a: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s</a:t>
            </a:r>
            <a:r>
              <a:rPr lang="en-US" altLang="zh-CN" sz="2400">
                <a:latin typeface="Times New Roman" panose="02020603050405020304" pitchFamily="18" charset="0"/>
                <a:sym typeface="宋体" panose="02010600030101010101" pitchFamily="2" charset="-122"/>
              </a:rPr>
              <a:t>log</a:t>
            </a:r>
            <a:r>
              <a:rPr lang="en-US" altLang="zh-CN" sz="2400" baseline="-25000">
                <a:latin typeface="Times New Roman" panose="02020603050405020304" pitchFamily="18" charset="0"/>
                <a:sym typeface="宋体" panose="02010600030101010101" pitchFamily="2" charset="-122"/>
              </a:rPr>
              <a:t>2</a:t>
            </a:r>
            <a:r>
              <a:rPr lang="en-US" altLang="zh-CN" sz="2400">
                <a:latin typeface="Times New Roman" panose="02020603050405020304" pitchFamily="18" charset="0"/>
                <a:sym typeface="宋体" panose="02010600030101010101" pitchFamily="2" charset="-122"/>
              </a:rPr>
              <a:t>16=400 bit</a:t>
            </a:r>
          </a:p>
        </p:txBody>
      </p:sp>
      <p:sp>
        <p:nvSpPr>
          <p:cNvPr id="76811" name="文本框 10">
            <a:extLst>
              <a:ext uri="{FF2B5EF4-FFF2-40B4-BE49-F238E27FC236}">
                <a16:creationId xmlns:a16="http://schemas.microsoft.com/office/drawing/2014/main" id="{8F4319D5-A9FB-4BCA-8A86-4DEB613C9E5F}"/>
              </a:ext>
            </a:extLst>
          </p:cNvPr>
          <p:cNvSpPr txBox="1">
            <a:spLocks noChangeArrowheads="1"/>
          </p:cNvSpPr>
          <p:nvPr/>
        </p:nvSpPr>
        <p:spPr bwMode="auto">
          <a:xfrm>
            <a:off x="377825" y="5868988"/>
            <a:ext cx="8337550"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s</a:t>
            </a:r>
            <a:r>
              <a:rPr lang="en-US" altLang="zh-CN" sz="2400">
                <a:latin typeface="Times New Roman" panose="02020603050405020304" pitchFamily="18" charset="0"/>
                <a:sym typeface="宋体" panose="02010600030101010101" pitchFamily="2" charset="-122"/>
              </a:rPr>
              <a:t>=400 Bd</a:t>
            </a:r>
            <a:r>
              <a:rPr lang="zh-CN" altLang="en-US" sz="2400">
                <a:latin typeface="Times New Roman" panose="02020603050405020304" pitchFamily="18" charset="0"/>
                <a:sym typeface="宋体" panose="02010600030101010101" pitchFamily="2" charset="-122"/>
              </a:rPr>
              <a:t>，</a:t>
            </a: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b </a:t>
            </a:r>
            <a:r>
              <a:rPr lang="en-US" altLang="zh-CN" sz="2400">
                <a:latin typeface="Times New Roman" panose="02020603050405020304" pitchFamily="18" charset="0"/>
                <a:sym typeface="宋体" panose="02010600030101010101" pitchFamily="2" charset="-122"/>
              </a:rPr>
              <a:t>= </a:t>
            </a:r>
            <a:r>
              <a:rPr lang="en-US" altLang="zh-CN" sz="2400" i="1">
                <a:latin typeface="Times New Roman" panose="02020603050405020304" pitchFamily="18" charset="0"/>
                <a:sym typeface="宋体" panose="02010600030101010101" pitchFamily="2" charset="-122"/>
              </a:rPr>
              <a:t>R</a:t>
            </a:r>
            <a:r>
              <a:rPr lang="en-US" altLang="zh-CN" sz="2400" baseline="-25000">
                <a:latin typeface="Times New Roman" panose="02020603050405020304" pitchFamily="18" charset="0"/>
                <a:sym typeface="宋体" panose="02010600030101010101" pitchFamily="2" charset="-122"/>
              </a:rPr>
              <a:t>s </a:t>
            </a:r>
            <a:r>
              <a:rPr lang="en-US" altLang="zh-CN" sz="2400">
                <a:latin typeface="Times New Roman" panose="02020603050405020304" pitchFamily="18" charset="0"/>
                <a:sym typeface="宋体" panose="02010600030101010101" pitchFamily="2" charset="-122"/>
              </a:rPr>
              <a:t>= 400 bit</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366E637A-36BD-4B3F-9612-42AB7E5DE7C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6AA3D73-9B3E-4E68-A33A-E313F00F387C}" type="slidenum">
              <a:rPr lang="en-US" altLang="zh-CN"/>
              <a:pPr/>
              <a:t>26</a:t>
            </a:fld>
            <a:endParaRPr lang="en-US" altLang="zh-CN"/>
          </a:p>
        </p:txBody>
      </p:sp>
      <p:sp>
        <p:nvSpPr>
          <p:cNvPr id="78851" name="Rectangle 2">
            <a:extLst>
              <a:ext uri="{FF2B5EF4-FFF2-40B4-BE49-F238E27FC236}">
                <a16:creationId xmlns:a16="http://schemas.microsoft.com/office/drawing/2014/main" id="{23E16F2B-4397-44F5-BA31-E3C8ECBAC13A}"/>
              </a:ext>
            </a:extLst>
          </p:cNvPr>
          <p:cNvSpPr>
            <a:spLocks noGrp="1" noChangeArrowheads="1"/>
          </p:cNvSpPr>
          <p:nvPr>
            <p:ph type="title"/>
          </p:nvPr>
        </p:nvSpPr>
        <p:spPr>
          <a:xfrm>
            <a:off x="301625" y="279400"/>
            <a:ext cx="8458200" cy="3968750"/>
          </a:xfrm>
        </p:spPr>
        <p:txBody>
          <a:bodyPr anchor="t">
            <a:spAutoFit/>
          </a:bodyPr>
          <a:lstStyle/>
          <a:p>
            <a:pPr marL="373063" indent="-373063" eaLnBrk="1" hangingPunct="1">
              <a:lnSpc>
                <a:spcPct val="150000"/>
              </a:lnSpc>
            </a:pPr>
            <a:r>
              <a:rPr lang="zh-CN" altLang="en-US" sz="2400" b="1">
                <a:solidFill>
                  <a:srgbClr val="7030A0"/>
                </a:solidFill>
                <a:latin typeface="Times New Roman" panose="02020603050405020304" pitchFamily="18" charset="0"/>
              </a:rPr>
              <a:t>例</a:t>
            </a:r>
            <a:r>
              <a:rPr lang="en-US" altLang="zh-CN" sz="2400" b="1">
                <a:solidFill>
                  <a:srgbClr val="7030A0"/>
                </a:solidFill>
                <a:latin typeface="Times New Roman" panose="02020603050405020304" pitchFamily="18" charset="0"/>
              </a:rPr>
              <a:t> </a:t>
            </a:r>
            <a:r>
              <a:rPr lang="zh-CN" altLang="en-US" sz="2400" b="1">
                <a:latin typeface="Times New Roman" panose="02020603050405020304" pitchFamily="18" charset="0"/>
              </a:rPr>
              <a:t>某一数字传输系统传送二进制码元的速率为</a:t>
            </a:r>
            <a:r>
              <a:rPr lang="en-US" altLang="zh-CN" sz="2400" b="1">
                <a:latin typeface="Times New Roman" panose="02020603050405020304" pitchFamily="18" charset="0"/>
              </a:rPr>
              <a:t>400Bd</a:t>
            </a:r>
            <a:r>
              <a:rPr lang="zh-CN" altLang="en-US" sz="2400" b="1">
                <a:latin typeface="Times New Roman" panose="02020603050405020304" pitchFamily="18" charset="0"/>
              </a:rPr>
              <a:t>，设各码元独立等概率出现。 </a:t>
            </a:r>
            <a:br>
              <a:rPr lang="en-US" altLang="zh-CN" sz="2400" b="1">
                <a:latin typeface="Times New Roman" panose="02020603050405020304" pitchFamily="18" charset="0"/>
              </a:rPr>
            </a:b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）试求信息速率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b1</a:t>
            </a:r>
            <a:r>
              <a:rPr lang="zh-CN" altLang="en-US" sz="2400" b="1">
                <a:latin typeface="Times New Roman" panose="02020603050405020304" pitchFamily="18" charset="0"/>
              </a:rPr>
              <a:t>；</a:t>
            </a:r>
            <a:br>
              <a:rPr lang="en-US" altLang="zh-CN" sz="2400" b="1">
                <a:latin typeface="Times New Roman" panose="02020603050405020304" pitchFamily="18" charset="0"/>
              </a:rPr>
            </a:br>
            <a:r>
              <a:rPr lang="zh-CN" altLang="en-US" sz="2400" b="1">
                <a:latin typeface="Times New Roman" panose="02020603050405020304" pitchFamily="18" charset="0"/>
              </a:rPr>
              <a:t>（</a:t>
            </a:r>
            <a:r>
              <a:rPr lang="en-US" altLang="zh-CN" sz="2400" b="1">
                <a:latin typeface="Times New Roman" panose="02020603050405020304" pitchFamily="18" charset="0"/>
              </a:rPr>
              <a:t>2</a:t>
            </a:r>
            <a:r>
              <a:rPr lang="zh-CN" altLang="en-US" sz="2400" b="1">
                <a:latin typeface="Times New Roman" panose="02020603050405020304" pitchFamily="18" charset="0"/>
              </a:rPr>
              <a:t>）若信息速率不变，改为传送</a:t>
            </a:r>
            <a:r>
              <a:rPr lang="en-US" altLang="zh-CN" sz="2400" b="1">
                <a:latin typeface="Times New Roman" panose="02020603050405020304" pitchFamily="18" charset="0"/>
              </a:rPr>
              <a:t>16</a:t>
            </a:r>
            <a:r>
              <a:rPr lang="zh-CN" altLang="en-US" sz="2400" b="1">
                <a:latin typeface="Times New Roman" panose="02020603050405020304" pitchFamily="18" charset="0"/>
              </a:rPr>
              <a:t>进制信号码元，求此时的码元速率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s</a:t>
            </a:r>
            <a:r>
              <a:rPr lang="zh-CN" altLang="en-US" sz="2400" b="1">
                <a:latin typeface="Times New Roman" panose="02020603050405020304" pitchFamily="18" charset="0"/>
              </a:rPr>
              <a:t>；</a:t>
            </a:r>
            <a:br>
              <a:rPr lang="zh-CN" altLang="en-US" sz="2400" b="1">
                <a:latin typeface="Times New Roman" panose="02020603050405020304" pitchFamily="18" charset="0"/>
              </a:rPr>
            </a:br>
            <a:r>
              <a:rPr lang="zh-CN" altLang="en-US" sz="2400" b="1">
                <a:latin typeface="Times New Roman" panose="02020603050405020304" pitchFamily="18" charset="0"/>
              </a:rPr>
              <a:t>（</a:t>
            </a:r>
            <a:r>
              <a:rPr lang="en-US" altLang="zh-CN" sz="2400" b="1">
                <a:latin typeface="Times New Roman" panose="02020603050405020304" pitchFamily="18" charset="0"/>
              </a:rPr>
              <a:t>3</a:t>
            </a:r>
            <a:r>
              <a:rPr lang="zh-CN" altLang="en-US" sz="2400" b="1">
                <a:latin typeface="Times New Roman" panose="02020603050405020304" pitchFamily="18" charset="0"/>
              </a:rPr>
              <a:t>）若码元速率不变，</a:t>
            </a:r>
            <a:r>
              <a:rPr lang="zh-CN" altLang="en-US" sz="2400" b="1">
                <a:latin typeface="Times New Roman" panose="02020603050405020304" pitchFamily="18" charset="0"/>
                <a:sym typeface="宋体" panose="02010600030101010101" pitchFamily="2" charset="-122"/>
              </a:rPr>
              <a:t>改为传送</a:t>
            </a:r>
            <a:r>
              <a:rPr lang="en-US" altLang="zh-CN" sz="2400" b="1">
                <a:latin typeface="Times New Roman" panose="02020603050405020304" pitchFamily="18" charset="0"/>
                <a:sym typeface="宋体" panose="02010600030101010101" pitchFamily="2" charset="-122"/>
              </a:rPr>
              <a:t>256</a:t>
            </a:r>
            <a:r>
              <a:rPr lang="zh-CN" altLang="en-US" sz="2400" b="1">
                <a:latin typeface="Times New Roman" panose="02020603050405020304" pitchFamily="18" charset="0"/>
                <a:sym typeface="宋体" panose="02010600030101010101" pitchFamily="2" charset="-122"/>
              </a:rPr>
              <a:t>进制信号码元，</a:t>
            </a:r>
            <a:r>
              <a:rPr lang="zh-CN" altLang="en-US" sz="2400" b="1">
                <a:latin typeface="Times New Roman" panose="02020603050405020304" pitchFamily="18" charset="0"/>
              </a:rPr>
              <a:t>求此时的信息速率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b2</a:t>
            </a:r>
            <a:r>
              <a:rPr lang="zh-CN" altLang="en-US" sz="2400" b="1">
                <a:latin typeface="Times New Roman" panose="02020603050405020304" pitchFamily="18" charset="0"/>
              </a:rPr>
              <a:t>。</a:t>
            </a:r>
            <a:endParaRPr lang="zh-CN" altLang="en-US" sz="2400" b="1">
              <a:solidFill>
                <a:srgbClr val="7030A0"/>
              </a:solidFill>
              <a:latin typeface="Times New Roman" panose="02020603050405020304" pitchFamily="18" charset="0"/>
              <a:cs typeface="Times New Roman" panose="02020603050405020304" pitchFamily="18" charset="0"/>
            </a:endParaRPr>
          </a:p>
        </p:txBody>
      </p:sp>
      <p:sp>
        <p:nvSpPr>
          <p:cNvPr id="29700" name="Rectangle 3">
            <a:extLst>
              <a:ext uri="{FF2B5EF4-FFF2-40B4-BE49-F238E27FC236}">
                <a16:creationId xmlns:a16="http://schemas.microsoft.com/office/drawing/2014/main" id="{4DA3248B-EF94-4533-931F-20C724BC2AC1}"/>
              </a:ext>
            </a:extLst>
          </p:cNvPr>
          <p:cNvSpPr>
            <a:spLocks noGrp="1" noChangeArrowheads="1"/>
          </p:cNvSpPr>
          <p:nvPr>
            <p:ph idx="1"/>
          </p:nvPr>
        </p:nvSpPr>
        <p:spPr>
          <a:xfrm>
            <a:off x="396875" y="4279900"/>
            <a:ext cx="8281988" cy="1752600"/>
          </a:xfrm>
        </p:spPr>
        <p:txBody>
          <a:bodyPr>
            <a:spAutoFit/>
          </a:bodyPr>
          <a:lstStyle/>
          <a:p>
            <a:pPr eaLnBrk="1" hangingPunct="1">
              <a:lnSpc>
                <a:spcPct val="150000"/>
              </a:lnSpc>
              <a:spcBef>
                <a:spcPct val="0"/>
              </a:spcBef>
              <a:buFont typeface="Wingdings" panose="05000000000000000000" pitchFamily="2" charset="2"/>
              <a:buNone/>
            </a:pPr>
            <a:r>
              <a:rPr lang="zh-CN" altLang="en-US" sz="2400">
                <a:solidFill>
                  <a:schemeClr val="tx1"/>
                </a:solidFill>
                <a:latin typeface="Arial" panose="020B0604020202020204" pitchFamily="34" charset="0"/>
              </a:rPr>
              <a:t>解：（</a:t>
            </a:r>
            <a:r>
              <a:rPr lang="en-US" altLang="zh-CN" sz="2400">
                <a:solidFill>
                  <a:schemeClr val="tx1"/>
                </a:solidFill>
                <a:latin typeface="Arial" panose="020B0604020202020204" pitchFamily="34" charset="0"/>
              </a:rPr>
              <a:t>1</a:t>
            </a:r>
            <a:r>
              <a:rPr lang="zh-CN" altLang="en-US" sz="2400">
                <a:solidFill>
                  <a:schemeClr val="tx1"/>
                </a:solidFill>
                <a:latin typeface="Arial" panose="020B0604020202020204" pitchFamily="34" charset="0"/>
              </a:rPr>
              <a:t>）</a:t>
            </a:r>
            <a:r>
              <a:rPr lang="en-US" altLang="zh-CN" sz="2400" i="1">
                <a:solidFill>
                  <a:schemeClr val="tx1"/>
                </a:solidFill>
                <a:latin typeface="Arial" panose="020B0604020202020204" pitchFamily="34" charset="0"/>
              </a:rPr>
              <a:t>N</a:t>
            </a:r>
            <a:r>
              <a:rPr lang="en-US" altLang="zh-CN" sz="2400">
                <a:solidFill>
                  <a:schemeClr val="tx1"/>
                </a:solidFill>
                <a:latin typeface="Arial" panose="020B0604020202020204" pitchFamily="34" charset="0"/>
              </a:rPr>
              <a:t>=2</a:t>
            </a:r>
            <a:r>
              <a:rPr lang="zh-CN" altLang="en-US" sz="2400">
                <a:solidFill>
                  <a:schemeClr val="tx1"/>
                </a:solidFill>
                <a:latin typeface="Arial" panose="020B0604020202020204" pitchFamily="34" charset="0"/>
              </a:rPr>
              <a:t>，</a:t>
            </a:r>
            <a:r>
              <a:rPr lang="en-US" altLang="zh-CN" sz="2400" i="1">
                <a:solidFill>
                  <a:schemeClr val="tx1"/>
                </a:solidFill>
                <a:latin typeface="Arial" panose="020B0604020202020204" pitchFamily="34" charset="0"/>
              </a:rPr>
              <a:t>R</a:t>
            </a:r>
            <a:r>
              <a:rPr lang="en-US" altLang="zh-CN" sz="2400" baseline="-25000">
                <a:solidFill>
                  <a:schemeClr val="tx1"/>
                </a:solidFill>
                <a:latin typeface="Arial" panose="020B0604020202020204" pitchFamily="34" charset="0"/>
              </a:rPr>
              <a:t>b1 </a:t>
            </a:r>
            <a:r>
              <a:rPr lang="en-US" altLang="zh-CN" sz="2400">
                <a:solidFill>
                  <a:schemeClr val="tx1"/>
                </a:solidFill>
                <a:latin typeface="Arial" panose="020B0604020202020204" pitchFamily="34" charset="0"/>
              </a:rPr>
              <a:t>=</a:t>
            </a:r>
            <a:r>
              <a:rPr lang="en-GB" altLang="zh-CN" sz="2400" baseline="-25000">
                <a:solidFill>
                  <a:schemeClr val="tx1"/>
                </a:solidFill>
                <a:latin typeface="Arial" panose="020B0604020202020204" pitchFamily="34" charset="0"/>
              </a:rPr>
              <a:t> </a:t>
            </a:r>
            <a:r>
              <a:rPr lang="en-US" altLang="zh-CN" sz="2400" i="1">
                <a:solidFill>
                  <a:schemeClr val="tx1"/>
                </a:solidFill>
                <a:latin typeface="Arial" panose="020B0604020202020204" pitchFamily="34" charset="0"/>
              </a:rPr>
              <a:t>R</a:t>
            </a:r>
            <a:r>
              <a:rPr lang="en-US" altLang="zh-CN" sz="2400" baseline="-25000">
                <a:solidFill>
                  <a:schemeClr val="tx1"/>
                </a:solidFill>
                <a:latin typeface="Arial" panose="020B0604020202020204" pitchFamily="34" charset="0"/>
              </a:rPr>
              <a:t>s </a:t>
            </a:r>
            <a:r>
              <a:rPr lang="en-US" altLang="zh-CN" sz="2400">
                <a:solidFill>
                  <a:schemeClr val="tx1"/>
                </a:solidFill>
                <a:latin typeface="Arial" panose="020B0604020202020204" pitchFamily="34" charset="0"/>
              </a:rPr>
              <a:t>= 400 bit/s</a:t>
            </a:r>
          </a:p>
          <a:p>
            <a:pPr eaLnBrk="1" hangingPunct="1">
              <a:lnSpc>
                <a:spcPct val="150000"/>
              </a:lnSpc>
              <a:spcBef>
                <a:spcPct val="0"/>
              </a:spcBef>
              <a:buFont typeface="Wingdings" panose="05000000000000000000" pitchFamily="2" charset="2"/>
              <a:buNone/>
            </a:pPr>
            <a:r>
              <a:rPr lang="en-US" altLang="zh-CN" sz="2400">
                <a:solidFill>
                  <a:schemeClr val="tx1"/>
                </a:solidFill>
                <a:latin typeface="Arial" panose="020B0604020202020204" pitchFamily="34" charset="0"/>
              </a:rPr>
              <a:t>       </a:t>
            </a: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2</a:t>
            </a:r>
            <a:r>
              <a:rPr lang="zh-CN" altLang="en-US" sz="2400">
                <a:solidFill>
                  <a:schemeClr val="tx1"/>
                </a:solidFill>
                <a:latin typeface="Arial" panose="020B0604020202020204" pitchFamily="34" charset="0"/>
              </a:rPr>
              <a:t>）</a:t>
            </a:r>
            <a:r>
              <a:rPr lang="en-US" altLang="zh-CN" sz="2400" i="1">
                <a:solidFill>
                  <a:schemeClr val="tx1"/>
                </a:solidFill>
                <a:latin typeface="Arial" panose="020B0604020202020204" pitchFamily="34" charset="0"/>
              </a:rPr>
              <a:t>N</a:t>
            </a:r>
            <a:r>
              <a:rPr lang="en-US" altLang="zh-CN" sz="2400">
                <a:solidFill>
                  <a:schemeClr val="tx1"/>
                </a:solidFill>
                <a:latin typeface="Arial" panose="020B0604020202020204" pitchFamily="34" charset="0"/>
              </a:rPr>
              <a:t>=16</a:t>
            </a:r>
            <a:r>
              <a:rPr lang="zh-CN" altLang="en-US" sz="2400">
                <a:solidFill>
                  <a:schemeClr val="tx1"/>
                </a:solidFill>
                <a:latin typeface="Arial" panose="020B0604020202020204" pitchFamily="34" charset="0"/>
              </a:rPr>
              <a:t>，</a:t>
            </a:r>
            <a:r>
              <a:rPr lang="en-US" altLang="zh-CN" sz="2400" i="1">
                <a:solidFill>
                  <a:schemeClr val="tx1"/>
                </a:solidFill>
                <a:latin typeface="Arial" panose="020B0604020202020204" pitchFamily="34" charset="0"/>
              </a:rPr>
              <a:t>R</a:t>
            </a:r>
            <a:r>
              <a:rPr lang="en-US" altLang="zh-CN" sz="2400" baseline="-25000">
                <a:solidFill>
                  <a:schemeClr val="tx1"/>
                </a:solidFill>
                <a:latin typeface="Arial" panose="020B0604020202020204" pitchFamily="34" charset="0"/>
              </a:rPr>
              <a:t>s </a:t>
            </a:r>
            <a:r>
              <a:rPr lang="en-US" altLang="zh-CN" sz="2400">
                <a:solidFill>
                  <a:schemeClr val="tx1"/>
                </a:solidFill>
                <a:latin typeface="Arial" panose="020B0604020202020204" pitchFamily="34" charset="0"/>
              </a:rPr>
              <a:t>=</a:t>
            </a:r>
            <a:r>
              <a:rPr lang="en-GB" altLang="zh-CN" sz="2400" baseline="-25000">
                <a:solidFill>
                  <a:schemeClr val="tx1"/>
                </a:solidFill>
                <a:latin typeface="Arial" panose="020B0604020202020204" pitchFamily="34" charset="0"/>
              </a:rPr>
              <a:t> </a:t>
            </a:r>
            <a:r>
              <a:rPr lang="en-US" altLang="zh-CN" sz="2400" i="1">
                <a:solidFill>
                  <a:schemeClr val="tx1"/>
                </a:solidFill>
                <a:latin typeface="Arial" panose="020B0604020202020204" pitchFamily="34" charset="0"/>
              </a:rPr>
              <a:t>R</a:t>
            </a:r>
            <a:r>
              <a:rPr lang="en-US" altLang="zh-CN" sz="2400" baseline="-25000">
                <a:solidFill>
                  <a:schemeClr val="tx1"/>
                </a:solidFill>
                <a:latin typeface="Arial" panose="020B0604020202020204" pitchFamily="34" charset="0"/>
              </a:rPr>
              <a:t>b</a:t>
            </a:r>
            <a:r>
              <a:rPr lang="en-US" altLang="zh-CN" sz="2400">
                <a:solidFill>
                  <a:schemeClr val="tx1"/>
                </a:solidFill>
                <a:latin typeface="Arial" panose="020B0604020202020204" pitchFamily="34" charset="0"/>
              </a:rPr>
              <a:t>/log</a:t>
            </a:r>
            <a:r>
              <a:rPr lang="en-US" altLang="zh-CN" sz="2400" baseline="-25000">
                <a:solidFill>
                  <a:schemeClr val="tx1"/>
                </a:solidFill>
                <a:latin typeface="Arial" panose="020B0604020202020204" pitchFamily="34" charset="0"/>
              </a:rPr>
              <a:t>2</a:t>
            </a:r>
            <a:r>
              <a:rPr lang="en-US" altLang="zh-CN" sz="2400" i="1">
                <a:solidFill>
                  <a:schemeClr val="tx1"/>
                </a:solidFill>
                <a:latin typeface="Arial" panose="020B0604020202020204" pitchFamily="34" charset="0"/>
              </a:rPr>
              <a:t>N</a:t>
            </a:r>
            <a:r>
              <a:rPr lang="en-US" altLang="zh-CN" sz="2400">
                <a:solidFill>
                  <a:schemeClr val="tx1"/>
                </a:solidFill>
                <a:latin typeface="Arial" panose="020B0604020202020204" pitchFamily="34" charset="0"/>
              </a:rPr>
              <a:t> = 400</a:t>
            </a:r>
            <a:r>
              <a:rPr lang="en-US" altLang="zh-CN" sz="2400">
                <a:solidFill>
                  <a:schemeClr val="tx1"/>
                </a:solidFill>
                <a:latin typeface="Arial" panose="020B0604020202020204" pitchFamily="34" charset="0"/>
                <a:sym typeface="Symbol" panose="05050102010706020507" pitchFamily="18" charset="2"/>
              </a:rPr>
              <a:t>/log</a:t>
            </a:r>
            <a:r>
              <a:rPr lang="en-US" altLang="zh-CN" sz="2400" baseline="-25000">
                <a:solidFill>
                  <a:schemeClr val="tx1"/>
                </a:solidFill>
                <a:latin typeface="Arial" panose="020B0604020202020204" pitchFamily="34" charset="0"/>
                <a:sym typeface="Symbol" panose="05050102010706020507" pitchFamily="18" charset="2"/>
              </a:rPr>
              <a:t>2</a:t>
            </a:r>
            <a:r>
              <a:rPr lang="en-US" altLang="zh-CN" sz="2400">
                <a:solidFill>
                  <a:schemeClr val="tx1"/>
                </a:solidFill>
                <a:latin typeface="Arial" panose="020B0604020202020204" pitchFamily="34" charset="0"/>
                <a:sym typeface="Symbol" panose="05050102010706020507" pitchFamily="18" charset="2"/>
              </a:rPr>
              <a:t>16 </a:t>
            </a:r>
            <a:r>
              <a:rPr lang="en-US" altLang="zh-CN" sz="2400">
                <a:solidFill>
                  <a:schemeClr val="tx1"/>
                </a:solidFill>
                <a:latin typeface="Arial" panose="020B0604020202020204" pitchFamily="34" charset="0"/>
              </a:rPr>
              <a:t>= 100 Bd</a:t>
            </a:r>
          </a:p>
          <a:p>
            <a:pPr eaLnBrk="1" hangingPunct="1">
              <a:lnSpc>
                <a:spcPct val="150000"/>
              </a:lnSpc>
              <a:spcBef>
                <a:spcPct val="0"/>
              </a:spcBef>
              <a:buFont typeface="Wingdings" panose="05000000000000000000" pitchFamily="2" charset="2"/>
              <a:buNone/>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3</a:t>
            </a:r>
            <a:r>
              <a:rPr lang="zh-CN" altLang="en-US" sz="2400">
                <a:solidFill>
                  <a:schemeClr val="tx1"/>
                </a:solidFill>
                <a:latin typeface="Arial" panose="020B0604020202020204" pitchFamily="34" charset="0"/>
              </a:rPr>
              <a:t>）</a:t>
            </a:r>
            <a:r>
              <a:rPr lang="en-US" altLang="zh-CN" sz="2400" i="1">
                <a:solidFill>
                  <a:schemeClr val="tx1"/>
                </a:solidFill>
                <a:latin typeface="Arial" panose="020B0604020202020204" pitchFamily="34" charset="0"/>
              </a:rPr>
              <a:t>N</a:t>
            </a:r>
            <a:r>
              <a:rPr lang="en-US" altLang="zh-CN" sz="2400">
                <a:solidFill>
                  <a:schemeClr val="tx1"/>
                </a:solidFill>
                <a:latin typeface="Arial" panose="020B0604020202020204" pitchFamily="34" charset="0"/>
              </a:rPr>
              <a:t>=256</a:t>
            </a:r>
            <a:r>
              <a:rPr lang="zh-CN" altLang="en-US" sz="2400">
                <a:solidFill>
                  <a:schemeClr val="tx1"/>
                </a:solidFill>
                <a:latin typeface="Arial" panose="020B0604020202020204" pitchFamily="34" charset="0"/>
              </a:rPr>
              <a:t>，</a:t>
            </a:r>
            <a:r>
              <a:rPr lang="en-US" altLang="zh-CN" sz="2400" i="1">
                <a:solidFill>
                  <a:schemeClr val="tx1"/>
                </a:solidFill>
                <a:latin typeface="Arial" panose="020B0604020202020204" pitchFamily="34" charset="0"/>
              </a:rPr>
              <a:t>R</a:t>
            </a:r>
            <a:r>
              <a:rPr lang="en-US" altLang="zh-CN" sz="2400" baseline="-25000">
                <a:solidFill>
                  <a:schemeClr val="tx1"/>
                </a:solidFill>
                <a:latin typeface="Arial" panose="020B0604020202020204" pitchFamily="34" charset="0"/>
              </a:rPr>
              <a:t>b2 </a:t>
            </a:r>
            <a:r>
              <a:rPr lang="en-US" altLang="zh-CN" sz="2400">
                <a:solidFill>
                  <a:schemeClr val="tx1"/>
                </a:solidFill>
                <a:latin typeface="Arial" panose="020B0604020202020204" pitchFamily="34" charset="0"/>
              </a:rPr>
              <a:t>=</a:t>
            </a:r>
            <a:r>
              <a:rPr lang="en-GB" altLang="zh-CN" sz="2400" baseline="-25000">
                <a:solidFill>
                  <a:schemeClr val="tx1"/>
                </a:solidFill>
                <a:latin typeface="Arial" panose="020B0604020202020204" pitchFamily="34" charset="0"/>
              </a:rPr>
              <a:t> </a:t>
            </a:r>
            <a:r>
              <a:rPr lang="en-US" altLang="zh-CN" sz="2400" i="1">
                <a:solidFill>
                  <a:schemeClr val="tx1"/>
                </a:solidFill>
                <a:latin typeface="Arial" panose="020B0604020202020204" pitchFamily="34" charset="0"/>
              </a:rPr>
              <a:t>R</a:t>
            </a:r>
            <a:r>
              <a:rPr lang="en-US" altLang="zh-CN" sz="2400" baseline="-25000">
                <a:solidFill>
                  <a:schemeClr val="tx1"/>
                </a:solidFill>
                <a:latin typeface="Arial" panose="020B0604020202020204" pitchFamily="34" charset="0"/>
              </a:rPr>
              <a:t>s</a:t>
            </a:r>
            <a:r>
              <a:rPr lang="en-US" altLang="zh-CN" sz="2400">
                <a:solidFill>
                  <a:schemeClr val="tx1"/>
                </a:solidFill>
                <a:latin typeface="Arial" panose="020B0604020202020204" pitchFamily="34" charset="0"/>
              </a:rPr>
              <a:t>log</a:t>
            </a:r>
            <a:r>
              <a:rPr lang="en-US" altLang="zh-CN" sz="2400" baseline="-25000">
                <a:solidFill>
                  <a:schemeClr val="tx1"/>
                </a:solidFill>
                <a:latin typeface="Arial" panose="020B0604020202020204" pitchFamily="34" charset="0"/>
              </a:rPr>
              <a:t>2</a:t>
            </a:r>
            <a:r>
              <a:rPr lang="en-US" altLang="zh-CN" sz="2400" i="1">
                <a:solidFill>
                  <a:schemeClr val="tx1"/>
                </a:solidFill>
                <a:latin typeface="Arial" panose="020B0604020202020204" pitchFamily="34" charset="0"/>
              </a:rPr>
              <a:t>N</a:t>
            </a:r>
            <a:r>
              <a:rPr lang="en-US" altLang="zh-CN" sz="2400">
                <a:solidFill>
                  <a:schemeClr val="tx1"/>
                </a:solidFill>
                <a:latin typeface="Arial" panose="020B0604020202020204" pitchFamily="34" charset="0"/>
              </a:rPr>
              <a:t> = 400</a:t>
            </a:r>
            <a:r>
              <a:rPr lang="en-US" altLang="zh-CN" sz="2400">
                <a:solidFill>
                  <a:schemeClr val="tx1"/>
                </a:solidFill>
                <a:latin typeface="Arial" panose="020B0604020202020204" pitchFamily="34" charset="0"/>
                <a:sym typeface="Symbol" panose="05050102010706020507" pitchFamily="18" charset="2"/>
              </a:rPr>
              <a:t>log</a:t>
            </a:r>
            <a:r>
              <a:rPr lang="en-US" altLang="zh-CN" sz="2400" baseline="-25000">
                <a:solidFill>
                  <a:schemeClr val="tx1"/>
                </a:solidFill>
                <a:latin typeface="Arial" panose="020B0604020202020204" pitchFamily="34" charset="0"/>
                <a:sym typeface="Symbol" panose="05050102010706020507" pitchFamily="18" charset="2"/>
              </a:rPr>
              <a:t>2</a:t>
            </a:r>
            <a:r>
              <a:rPr lang="en-US" altLang="zh-CN" sz="2400">
                <a:solidFill>
                  <a:schemeClr val="tx1"/>
                </a:solidFill>
                <a:latin typeface="Arial" panose="020B0604020202020204" pitchFamily="34" charset="0"/>
                <a:sym typeface="Symbol" panose="05050102010706020507" pitchFamily="18" charset="2"/>
              </a:rPr>
              <a:t>256 </a:t>
            </a:r>
            <a:r>
              <a:rPr lang="en-US" altLang="zh-CN" sz="2400">
                <a:solidFill>
                  <a:schemeClr val="tx1"/>
                </a:solidFill>
                <a:latin typeface="Arial" panose="020B0604020202020204" pitchFamily="34" charset="0"/>
              </a:rPr>
              <a:t>= 3.2 kbps</a:t>
            </a:r>
            <a:endParaRPr lang="zh-CN" altLang="en-US" sz="240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0FE4CC17-BC40-4584-A034-782B56812E6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4074EA-3D5D-4555-AA01-368A01F50654}" type="slidenum">
              <a:rPr lang="en-US" altLang="zh-CN"/>
              <a:pPr/>
              <a:t>27</a:t>
            </a:fld>
            <a:endParaRPr lang="en-US" altLang="zh-CN"/>
          </a:p>
        </p:txBody>
      </p:sp>
      <p:sp>
        <p:nvSpPr>
          <p:cNvPr id="8" name="Rectangle 3">
            <a:extLst>
              <a:ext uri="{FF2B5EF4-FFF2-40B4-BE49-F238E27FC236}">
                <a16:creationId xmlns:a16="http://schemas.microsoft.com/office/drawing/2014/main" id="{A8F42A84-FD46-4BBB-A257-A73EB53AD640}"/>
              </a:ext>
            </a:extLst>
          </p:cNvPr>
          <p:cNvSpPr txBox="1">
            <a:spLocks noChangeArrowheads="1"/>
          </p:cNvSpPr>
          <p:nvPr/>
        </p:nvSpPr>
        <p:spPr bwMode="auto">
          <a:xfrm>
            <a:off x="596900" y="855663"/>
            <a:ext cx="7937500" cy="5076825"/>
          </a:xfrm>
          <a:prstGeom prst="rect">
            <a:avLst/>
          </a:prstGeom>
          <a:noFill/>
          <a:ln>
            <a:noFill/>
          </a:ln>
          <a:extLst>
            <a:ext uri="{909E8E84-426E-40DD-AFC4-6F175D3DCCD1}">
              <a14:hiddenFill xmlns:a14="http://schemas.microsoft.com/office/drawing/2010/main">
                <a:solidFill>
                  <a:srgbClr val="FCF5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31140" indent="-220345"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频带利用率综合反映了信号带宽与码元速率、电信号波形之间的关系，是描述数字通信系统有效性的一个综合指标。</a:t>
            </a:r>
          </a:p>
          <a:p>
            <a:pPr marL="231140" indent="-220345"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对</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进制传输，由于信号带宽与进制无关，但信息速率与码元速率之间是</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log</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mn-ea"/>
              </a:rPr>
              <a:t>2</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倍关系，因此</a:t>
            </a:r>
          </a:p>
          <a:p>
            <a:pPr marL="10795" indent="0" algn="ctr" eaLnBrk="1" hangingPunct="1">
              <a:lnSpc>
                <a:spcPct val="150000"/>
              </a:lnSpc>
              <a:spcBef>
                <a:spcPts val="0"/>
              </a:spcBef>
              <a:buFont typeface="Arial" panose="020B0604020202020204" pitchFamily="34" charset="0"/>
              <a:buNone/>
              <a:defRPr/>
            </a:pPr>
            <a:r>
              <a:rPr lang="zh-CN" altLang="en-US"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b </a:t>
            </a:r>
            <a:r>
              <a:rPr lang="en-US" altLang="zh-CN"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 </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s</a:t>
            </a:r>
            <a:r>
              <a:rPr lang="en-US" altLang="zh-CN"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log</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2</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zh-CN" altLang="en-US"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s </a:t>
            </a:r>
            <a:r>
              <a:rPr lang="en-US" altLang="zh-CN"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 </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b</a:t>
            </a:r>
            <a:r>
              <a:rPr lang="en-US" altLang="zh-CN"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/log</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2</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N</a:t>
            </a:r>
          </a:p>
          <a:p>
            <a:pPr marL="353695" indent="-34290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对二进制传输，</a:t>
            </a:r>
            <a:r>
              <a:rPr lang="zh-CN" altLang="en-US"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b </a:t>
            </a:r>
            <a:r>
              <a:rPr lang="en-US" altLang="zh-CN"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 </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s</a:t>
            </a:r>
            <a:r>
              <a:rPr lang="zh-CN" altLang="en-US" sz="2400"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rPr>
              <a:t>，但单位不同。</a:t>
            </a:r>
            <a:endParaRPr lang="zh-CN" altLang="en-US"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endParaRPr>
          </a:p>
          <a:p>
            <a:pPr marL="353695" indent="-342900" algn="just" eaLnBrk="1" hangingPunct="1">
              <a:lnSpc>
                <a:spcPct val="150000"/>
              </a:lnSpc>
              <a:spcBef>
                <a:spcPts val="0"/>
              </a:spcBef>
              <a:buFont typeface="Arial" panose="020B0604020202020204" pitchFamily="34" charset="0"/>
              <a:buChar char="•"/>
              <a:defRPr/>
            </a:pP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采用多进制传输，可以将信息频带利用率提高为码元频带利用率的</a:t>
            </a:r>
            <a:r>
              <a:rPr lang="en-US" altLang="zh-CN" sz="2400" kern="0">
                <a:solidFill>
                  <a:schemeClr val="tx1"/>
                </a:solidFill>
                <a:latin typeface="Times New Roman" panose="02020603050405020304" pitchFamily="18" charset="0"/>
                <a:ea typeface="+mj-ea"/>
                <a:cs typeface="Times New Roman" panose="02020603050405020304" pitchFamily="18" charset="0"/>
                <a:sym typeface="+mn-ea"/>
              </a:rPr>
              <a:t>log</a:t>
            </a:r>
            <a:r>
              <a:rPr lang="en-US" altLang="zh-CN" sz="2400" kern="0" baseline="-25000">
                <a:solidFill>
                  <a:schemeClr val="tx1"/>
                </a:solidFill>
                <a:latin typeface="Times New Roman" panose="02020603050405020304" pitchFamily="18" charset="0"/>
                <a:ea typeface="+mj-ea"/>
                <a:cs typeface="Times New Roman" panose="02020603050405020304" pitchFamily="18" charset="0"/>
                <a:sym typeface="+mn-ea"/>
              </a:rPr>
              <a:t>2</a:t>
            </a:r>
            <a:r>
              <a:rPr lang="en-US" altLang="zh-CN" sz="2400" i="1" kern="0">
                <a:solidFill>
                  <a:schemeClr val="tx1"/>
                </a:solidFill>
                <a:latin typeface="Times New Roman" panose="02020603050405020304" pitchFamily="18" charset="0"/>
                <a:ea typeface="+mj-ea"/>
                <a:cs typeface="Times New Roman" panose="02020603050405020304" pitchFamily="18" charset="0"/>
                <a:sym typeface="+mn-ea"/>
              </a:rPr>
              <a:t>N</a:t>
            </a:r>
            <a:r>
              <a:rPr lang="zh-CN" altLang="en-US" sz="2400" kern="0">
                <a:solidFill>
                  <a:schemeClr val="tx1"/>
                </a:solidFill>
                <a:latin typeface="Times New Roman" panose="02020603050405020304" pitchFamily="18" charset="0"/>
                <a:ea typeface="+mj-ea"/>
                <a:cs typeface="Times New Roman" panose="02020603050405020304" pitchFamily="18" charset="0"/>
                <a:sym typeface="+mn-ea"/>
              </a:rPr>
              <a:t>倍。</a:t>
            </a:r>
            <a:endParaRPr lang="zh-CN" altLang="en-US" sz="2400" i="1" kern="0">
              <a:solidFill>
                <a:schemeClr val="tx1"/>
              </a:solidFill>
              <a:latin typeface="Times New Roman" panose="02020603050405020304" pitchFamily="18" charset="0"/>
              <a:ea typeface="+mj-ea"/>
              <a:cs typeface="Times New Roman" panose="02020603050405020304" pitchFamily="18" charset="0"/>
              <a:sym typeface="Symbol" panose="05050102010706020507" charset="0"/>
            </a:endParaRPr>
          </a:p>
        </p:txBody>
      </p:sp>
      <p:sp>
        <p:nvSpPr>
          <p:cNvPr id="80900" name="文本框 1">
            <a:extLst>
              <a:ext uri="{FF2B5EF4-FFF2-40B4-BE49-F238E27FC236}">
                <a16:creationId xmlns:a16="http://schemas.microsoft.com/office/drawing/2014/main" id="{09478CF5-158B-4389-93D4-5C3728DA2F8E}"/>
              </a:ext>
            </a:extLst>
          </p:cNvPr>
          <p:cNvSpPr txBox="1">
            <a:spLocks noChangeArrowheads="1"/>
          </p:cNvSpPr>
          <p:nvPr/>
        </p:nvSpPr>
        <p:spPr bwMode="auto">
          <a:xfrm>
            <a:off x="279400" y="395288"/>
            <a:ext cx="3206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Ø"/>
            </a:pPr>
            <a:r>
              <a:rPr lang="zh-CN" altLang="en-US" sz="2400" b="1">
                <a:latin typeface="宋体" panose="02010600030101010101" pitchFamily="2" charset="-122"/>
                <a:sym typeface="宋体" panose="02010600030101010101" pitchFamily="2" charset="-122"/>
              </a:rPr>
              <a:t>频带利用率</a:t>
            </a:r>
          </a:p>
        </p:txBody>
      </p:sp>
      <p:graphicFrame>
        <p:nvGraphicFramePr>
          <p:cNvPr id="80901" name="对象 2">
            <a:hlinkClick r:id="" action="ppaction://ole?verb=1"/>
            <a:extLst>
              <a:ext uri="{FF2B5EF4-FFF2-40B4-BE49-F238E27FC236}">
                <a16:creationId xmlns:a16="http://schemas.microsoft.com/office/drawing/2014/main" id="{3F17F03D-01F6-4A27-9A05-BA23707C47F2}"/>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74" r:id="rId4" imgW="914400" imgH="215640" progId="Equation.KSEE3">
                  <p:embed/>
                </p:oleObj>
              </mc:Choice>
              <mc:Fallback>
                <p:oleObj r:id="rId4" imgW="914400" imgH="215640" progId="Equation.KSEE3">
                  <p:embed/>
                  <p:pic>
                    <p:nvPicPr>
                      <p:cNvPr id="80901" name="对象 2">
                        <a:hlinkClick r:id="" action="ppaction://ole?verb=1"/>
                        <a:extLst>
                          <a:ext uri="{FF2B5EF4-FFF2-40B4-BE49-F238E27FC236}">
                            <a16:creationId xmlns:a16="http://schemas.microsoft.com/office/drawing/2014/main" id="{3F17F03D-01F6-4A27-9A05-BA23707C47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D3518568-919A-4FCB-A167-2A871E69037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25288B-D632-4E6D-9192-41F75F7FADC4}" type="slidenum">
              <a:rPr lang="en-US" altLang="zh-CN"/>
              <a:pPr/>
              <a:t>28</a:t>
            </a:fld>
            <a:endParaRPr lang="en-US" altLang="zh-CN"/>
          </a:p>
        </p:txBody>
      </p:sp>
      <p:sp>
        <p:nvSpPr>
          <p:cNvPr id="82947" name="文本框 1">
            <a:extLst>
              <a:ext uri="{FF2B5EF4-FFF2-40B4-BE49-F238E27FC236}">
                <a16:creationId xmlns:a16="http://schemas.microsoft.com/office/drawing/2014/main" id="{030A7A2D-7649-40CC-A9E2-911522502923}"/>
              </a:ext>
            </a:extLst>
          </p:cNvPr>
          <p:cNvSpPr txBox="1">
            <a:spLocks noChangeArrowheads="1"/>
          </p:cNvSpPr>
          <p:nvPr/>
        </p:nvSpPr>
        <p:spPr bwMode="auto">
          <a:xfrm>
            <a:off x="9525" y="2860675"/>
            <a:ext cx="9070975"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FF0000"/>
              </a:buClr>
              <a:buFont typeface="Wingdings" panose="05000000000000000000" pitchFamily="2" charset="2"/>
              <a:buNone/>
            </a:pPr>
            <a:r>
              <a:rPr lang="zh-CN" altLang="en-US" sz="2400" b="1">
                <a:latin typeface="Times New Roman" panose="02020603050405020304" pitchFamily="18" charset="0"/>
                <a:sym typeface="宋体" panose="02010600030101010101" pitchFamily="2" charset="-122"/>
              </a:rPr>
              <a:t>单极性</a:t>
            </a:r>
            <a:r>
              <a:rPr lang="en-US" altLang="zh-CN" sz="2400" b="1">
                <a:latin typeface="Times New Roman" panose="02020603050405020304" pitchFamily="18" charset="0"/>
                <a:sym typeface="宋体" panose="02010600030101010101" pitchFamily="2" charset="-122"/>
              </a:rPr>
              <a:t>NRZ</a:t>
            </a:r>
            <a:r>
              <a:rPr lang="zh-CN" altLang="en-US" sz="2400" b="1">
                <a:latin typeface="Times New Roman" panose="02020603050405020304" pitchFamily="18" charset="0"/>
                <a:sym typeface="宋体" panose="02010600030101010101" pitchFamily="2" charset="-122"/>
              </a:rPr>
              <a:t>码数字基带信号，</a:t>
            </a:r>
            <a:r>
              <a:rPr lang="en-US" altLang="zh-CN" sz="2400" b="1" i="1">
                <a:latin typeface="Times New Roman" panose="02020603050405020304" pitchFamily="18" charset="0"/>
                <a:sym typeface="宋体" panose="02010600030101010101" pitchFamily="2" charset="-122"/>
              </a:rPr>
              <a:t>R</a:t>
            </a:r>
            <a:r>
              <a:rPr lang="en-US" altLang="zh-CN" sz="2400" b="1" baseline="-25000">
                <a:latin typeface="Times New Roman" panose="02020603050405020304" pitchFamily="18" charset="0"/>
                <a:sym typeface="宋体" panose="02010600030101010101" pitchFamily="2" charset="-122"/>
              </a:rPr>
              <a:t>s</a:t>
            </a:r>
            <a:r>
              <a:rPr lang="en-US" altLang="zh-CN" sz="2400" b="1">
                <a:latin typeface="Times New Roman" panose="02020603050405020304" pitchFamily="18" charset="0"/>
                <a:sym typeface="宋体" panose="02010600030101010101" pitchFamily="2" charset="-122"/>
              </a:rPr>
              <a:t>=100 bud</a:t>
            </a:r>
            <a:endParaRPr lang="en-US" altLang="zh-CN" sz="2400" b="1">
              <a:latin typeface="Times New Roman" panose="02020603050405020304" pitchFamily="18" charset="0"/>
              <a:sym typeface="Symbol" panose="05050102010706020507" pitchFamily="18" charset="2"/>
            </a:endParaRPr>
          </a:p>
        </p:txBody>
      </p:sp>
      <p:graphicFrame>
        <p:nvGraphicFramePr>
          <p:cNvPr id="82948" name="对象 2">
            <a:hlinkClick r:id="" action="ppaction://ole?verb=1"/>
            <a:extLst>
              <a:ext uri="{FF2B5EF4-FFF2-40B4-BE49-F238E27FC236}">
                <a16:creationId xmlns:a16="http://schemas.microsoft.com/office/drawing/2014/main" id="{8D189F65-C2C9-495D-9714-A8E81A2EC231}"/>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098" r:id="rId4" imgW="914400" imgH="215640" progId="Equation.KSEE3">
                  <p:embed/>
                </p:oleObj>
              </mc:Choice>
              <mc:Fallback>
                <p:oleObj r:id="rId4" imgW="914400" imgH="215640" progId="Equation.KSEE3">
                  <p:embed/>
                  <p:pic>
                    <p:nvPicPr>
                      <p:cNvPr id="82948" name="对象 2">
                        <a:hlinkClick r:id="" action="ppaction://ole?verb=1"/>
                        <a:extLst>
                          <a:ext uri="{FF2B5EF4-FFF2-40B4-BE49-F238E27FC236}">
                            <a16:creationId xmlns:a16="http://schemas.microsoft.com/office/drawing/2014/main" id="{8D189F65-C2C9-495D-9714-A8E81A2EC2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49" name="文本框 1">
            <a:extLst>
              <a:ext uri="{FF2B5EF4-FFF2-40B4-BE49-F238E27FC236}">
                <a16:creationId xmlns:a16="http://schemas.microsoft.com/office/drawing/2014/main" id="{1BE9FB8B-8493-415C-B214-5D331EEA6483}"/>
              </a:ext>
            </a:extLst>
          </p:cNvPr>
          <p:cNvSpPr txBox="1">
            <a:spLocks noChangeArrowheads="1"/>
          </p:cNvSpPr>
          <p:nvPr/>
        </p:nvSpPr>
        <p:spPr bwMode="auto">
          <a:xfrm>
            <a:off x="66675" y="6110288"/>
            <a:ext cx="9013825"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FF0000"/>
              </a:buClr>
              <a:buFont typeface="Wingdings" panose="05000000000000000000" pitchFamily="2" charset="2"/>
              <a:buNone/>
            </a:pPr>
            <a:r>
              <a:rPr lang="zh-CN" altLang="en-US" sz="2400" b="1" i="1">
                <a:latin typeface="Times New Roman" panose="02020603050405020304" pitchFamily="18" charset="0"/>
                <a:sym typeface="宋体" panose="02010600030101010101" pitchFamily="2" charset="-122"/>
              </a:rPr>
              <a:t>α</a:t>
            </a:r>
            <a:r>
              <a:rPr lang="en-US" altLang="zh-CN" sz="2400" b="1">
                <a:latin typeface="Times New Roman" panose="02020603050405020304" pitchFamily="18" charset="0"/>
                <a:sym typeface="宋体" panose="02010600030101010101" pitchFamily="2" charset="-122"/>
              </a:rPr>
              <a:t>=0.5</a:t>
            </a:r>
            <a:r>
              <a:rPr lang="zh-CN" altLang="en-US" sz="2400" b="1">
                <a:latin typeface="Times New Roman" panose="02020603050405020304" pitchFamily="18" charset="0"/>
                <a:sym typeface="宋体" panose="02010600030101010101" pitchFamily="2" charset="-122"/>
              </a:rPr>
              <a:t>的升余弦滚降脉冲基带信号，</a:t>
            </a:r>
            <a:r>
              <a:rPr lang="en-US" altLang="zh-CN" sz="2400" b="1" i="1">
                <a:latin typeface="Times New Roman" panose="02020603050405020304" pitchFamily="18" charset="0"/>
                <a:sym typeface="宋体" panose="02010600030101010101" pitchFamily="2" charset="-122"/>
              </a:rPr>
              <a:t>R</a:t>
            </a:r>
            <a:r>
              <a:rPr lang="en-US" altLang="zh-CN" sz="2400" b="1" baseline="-25000">
                <a:latin typeface="Times New Roman" panose="02020603050405020304" pitchFamily="18" charset="0"/>
                <a:sym typeface="宋体" panose="02010600030101010101" pitchFamily="2" charset="-122"/>
              </a:rPr>
              <a:t>s</a:t>
            </a:r>
            <a:r>
              <a:rPr lang="en-US" altLang="zh-CN" sz="2400" b="1">
                <a:latin typeface="Times New Roman" panose="02020603050405020304" pitchFamily="18" charset="0"/>
                <a:sym typeface="宋体" panose="02010600030101010101" pitchFamily="2" charset="-122"/>
              </a:rPr>
              <a:t>=100 bud</a:t>
            </a:r>
            <a:endParaRPr lang="en-US" altLang="zh-CN" sz="2400" b="1">
              <a:latin typeface="Times New Roman" panose="02020603050405020304" pitchFamily="18" charset="0"/>
              <a:sym typeface="Symbol" panose="05050102010706020507" pitchFamily="18" charset="2"/>
            </a:endParaRPr>
          </a:p>
        </p:txBody>
      </p:sp>
      <p:pic>
        <p:nvPicPr>
          <p:cNvPr id="82950" name="图片 4">
            <a:extLst>
              <a:ext uri="{FF2B5EF4-FFF2-40B4-BE49-F238E27FC236}">
                <a16:creationId xmlns:a16="http://schemas.microsoft.com/office/drawing/2014/main" id="{5A012BD8-043B-4970-B36C-E53E3062A8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8566"/>
          <a:stretch>
            <a:fillRect/>
          </a:stretch>
        </p:blipFill>
        <p:spPr bwMode="auto">
          <a:xfrm>
            <a:off x="685800" y="3463925"/>
            <a:ext cx="764857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图片 5">
            <a:extLst>
              <a:ext uri="{FF2B5EF4-FFF2-40B4-BE49-F238E27FC236}">
                <a16:creationId xmlns:a16="http://schemas.microsoft.com/office/drawing/2014/main" id="{016D2F66-3028-414A-8CF0-910B8BE3D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57869"/>
          <a:stretch>
            <a:fillRect/>
          </a:stretch>
        </p:blipFill>
        <p:spPr bwMode="auto">
          <a:xfrm>
            <a:off x="649288" y="161925"/>
            <a:ext cx="772318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4AC38FC3-993F-4DFE-9A57-83A0E95BFB5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8584E7-66DC-46B5-8327-3BBEE9095A6F}" type="slidenum">
              <a:rPr lang="en-US" altLang="zh-CN"/>
              <a:pPr/>
              <a:t>29</a:t>
            </a:fld>
            <a:endParaRPr lang="en-US" altLang="zh-CN"/>
          </a:p>
        </p:txBody>
      </p:sp>
      <p:sp>
        <p:nvSpPr>
          <p:cNvPr id="84995" name="文本框 1">
            <a:extLst>
              <a:ext uri="{FF2B5EF4-FFF2-40B4-BE49-F238E27FC236}">
                <a16:creationId xmlns:a16="http://schemas.microsoft.com/office/drawing/2014/main" id="{863FF01C-2F18-4CCE-8CA9-7009D5D56433}"/>
              </a:ext>
            </a:extLst>
          </p:cNvPr>
          <p:cNvSpPr txBox="1">
            <a:spLocks noChangeArrowheads="1"/>
          </p:cNvSpPr>
          <p:nvPr/>
        </p:nvSpPr>
        <p:spPr bwMode="auto">
          <a:xfrm>
            <a:off x="6350" y="2860675"/>
            <a:ext cx="9128125"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FF0000"/>
              </a:buClr>
              <a:buFont typeface="Wingdings" panose="05000000000000000000" pitchFamily="2" charset="2"/>
              <a:buNone/>
            </a:pPr>
            <a:r>
              <a:rPr lang="zh-CN" altLang="en-US" sz="2400" b="1">
                <a:latin typeface="Times New Roman" panose="02020603050405020304" pitchFamily="18" charset="0"/>
                <a:sym typeface="宋体" panose="02010600030101010101" pitchFamily="2" charset="-122"/>
              </a:rPr>
              <a:t>单极性</a:t>
            </a:r>
            <a:r>
              <a:rPr lang="en-US" altLang="zh-CN" sz="2400" b="1">
                <a:latin typeface="Times New Roman" panose="02020603050405020304" pitchFamily="18" charset="0"/>
                <a:sym typeface="宋体" panose="02010600030101010101" pitchFamily="2" charset="-122"/>
              </a:rPr>
              <a:t>NRZ</a:t>
            </a:r>
            <a:r>
              <a:rPr lang="zh-CN" altLang="en-US" sz="2400" b="1">
                <a:latin typeface="Times New Roman" panose="02020603050405020304" pitchFamily="18" charset="0"/>
                <a:sym typeface="宋体" panose="02010600030101010101" pitchFamily="2" charset="-122"/>
              </a:rPr>
              <a:t>码，</a:t>
            </a:r>
            <a:r>
              <a:rPr lang="en-US" altLang="zh-CN" sz="2400" b="1" i="1">
                <a:latin typeface="Times New Roman" panose="02020603050405020304" pitchFamily="18" charset="0"/>
                <a:sym typeface="宋体" panose="02010600030101010101" pitchFamily="2" charset="-122"/>
              </a:rPr>
              <a:t>R</a:t>
            </a:r>
            <a:r>
              <a:rPr lang="en-US" altLang="zh-CN" sz="2400" b="1" baseline="-25000">
                <a:latin typeface="Times New Roman" panose="02020603050405020304" pitchFamily="18" charset="0"/>
                <a:sym typeface="宋体" panose="02010600030101010101" pitchFamily="2" charset="-122"/>
              </a:rPr>
              <a:t>s</a:t>
            </a:r>
            <a:r>
              <a:rPr lang="en-US" altLang="zh-CN" sz="2400" b="1">
                <a:latin typeface="Times New Roman" panose="02020603050405020304" pitchFamily="18" charset="0"/>
                <a:sym typeface="宋体" panose="02010600030101010101" pitchFamily="2" charset="-122"/>
              </a:rPr>
              <a:t>=100 bud</a:t>
            </a:r>
            <a:r>
              <a:rPr lang="zh-CN" altLang="en-US" sz="2400" b="1">
                <a:latin typeface="Times New Roman" panose="02020603050405020304" pitchFamily="18" charset="0"/>
                <a:sym typeface="宋体" panose="02010600030101010101" pitchFamily="2" charset="-122"/>
              </a:rPr>
              <a:t>，</a:t>
            </a:r>
            <a:r>
              <a:rPr lang="en-US" altLang="zh-CN" sz="2400" b="1" i="1">
                <a:latin typeface="Times New Roman" panose="02020603050405020304" pitchFamily="18" charset="0"/>
                <a:sym typeface="宋体" panose="02010600030101010101" pitchFamily="2" charset="-122"/>
              </a:rPr>
              <a:t>B</a:t>
            </a:r>
            <a:r>
              <a:rPr lang="en-US" altLang="zh-CN" sz="2400" b="1">
                <a:latin typeface="Times New Roman" panose="02020603050405020304" pitchFamily="18" charset="0"/>
                <a:sym typeface="宋体" panose="02010600030101010101" pitchFamily="2" charset="-122"/>
              </a:rPr>
              <a:t>=100 Hz</a:t>
            </a:r>
            <a:r>
              <a:rPr lang="zh-CN" altLang="en-US" sz="2400" b="1">
                <a:latin typeface="Times New Roman" panose="02020603050405020304" pitchFamily="18" charset="0"/>
                <a:sym typeface="宋体" panose="02010600030101010101" pitchFamily="2" charset="-122"/>
              </a:rPr>
              <a:t>，</a:t>
            </a:r>
            <a:r>
              <a:rPr lang="zh-CN" altLang="en-US" sz="2400" b="1" i="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s</a:t>
            </a:r>
            <a:r>
              <a:rPr lang="en-US" altLang="zh-CN" sz="2400" b="1">
                <a:latin typeface="Times New Roman" panose="02020603050405020304" pitchFamily="18" charset="0"/>
                <a:sym typeface="Symbol" panose="05050102010706020507" pitchFamily="18" charset="2"/>
              </a:rPr>
              <a:t>=1 baud/Hz</a:t>
            </a:r>
          </a:p>
        </p:txBody>
      </p:sp>
      <p:graphicFrame>
        <p:nvGraphicFramePr>
          <p:cNvPr id="84996" name="对象 2">
            <a:hlinkClick r:id="" action="ppaction://ole?verb=1"/>
            <a:extLst>
              <a:ext uri="{FF2B5EF4-FFF2-40B4-BE49-F238E27FC236}">
                <a16:creationId xmlns:a16="http://schemas.microsoft.com/office/drawing/2014/main" id="{2CC2C4B4-6A44-44B7-8B46-06A82C6FDD2B}"/>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5122" r:id="rId4" imgW="914400" imgH="215640" progId="Equation.KSEE3">
                  <p:embed/>
                </p:oleObj>
              </mc:Choice>
              <mc:Fallback>
                <p:oleObj r:id="rId4" imgW="914400" imgH="215640" progId="Equation.KSEE3">
                  <p:embed/>
                  <p:pic>
                    <p:nvPicPr>
                      <p:cNvPr id="84996" name="对象 2">
                        <a:hlinkClick r:id="" action="ppaction://ole?verb=1"/>
                        <a:extLst>
                          <a:ext uri="{FF2B5EF4-FFF2-40B4-BE49-F238E27FC236}">
                            <a16:creationId xmlns:a16="http://schemas.microsoft.com/office/drawing/2014/main" id="{2CC2C4B4-6A44-44B7-8B46-06A82C6FD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4997" name="图片 1">
            <a:extLst>
              <a:ext uri="{FF2B5EF4-FFF2-40B4-BE49-F238E27FC236}">
                <a16:creationId xmlns:a16="http://schemas.microsoft.com/office/drawing/2014/main" id="{06D0E780-C72B-46DA-B685-CACCC51153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9311"/>
          <a:stretch>
            <a:fillRect/>
          </a:stretch>
        </p:blipFill>
        <p:spPr bwMode="auto">
          <a:xfrm>
            <a:off x="688975" y="317500"/>
            <a:ext cx="7645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图片 2">
            <a:extLst>
              <a:ext uri="{FF2B5EF4-FFF2-40B4-BE49-F238E27FC236}">
                <a16:creationId xmlns:a16="http://schemas.microsoft.com/office/drawing/2014/main" id="{BFB494F7-C133-4A4A-87C9-ACFC40D9C7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64433"/>
          <a:stretch>
            <a:fillRect/>
          </a:stretch>
        </p:blipFill>
        <p:spPr bwMode="auto">
          <a:xfrm>
            <a:off x="688975" y="3397250"/>
            <a:ext cx="76454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9" name="文本框 1">
            <a:extLst>
              <a:ext uri="{FF2B5EF4-FFF2-40B4-BE49-F238E27FC236}">
                <a16:creationId xmlns:a16="http://schemas.microsoft.com/office/drawing/2014/main" id="{48AAF8D0-1F9C-4374-A597-F1495DD4CEA7}"/>
              </a:ext>
            </a:extLst>
          </p:cNvPr>
          <p:cNvSpPr txBox="1">
            <a:spLocks noChangeArrowheads="1"/>
          </p:cNvSpPr>
          <p:nvPr/>
        </p:nvSpPr>
        <p:spPr bwMode="auto">
          <a:xfrm>
            <a:off x="28575" y="5680075"/>
            <a:ext cx="8891588"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FF0000"/>
              </a:buClr>
              <a:buFont typeface="Wingdings" panose="05000000000000000000" pitchFamily="2" charset="2"/>
              <a:buNone/>
            </a:pPr>
            <a:r>
              <a:rPr lang="zh-CN" altLang="en-US" sz="2400" b="1" i="1">
                <a:latin typeface="Times New Roman" panose="02020603050405020304" pitchFamily="18" charset="0"/>
                <a:sym typeface="宋体" panose="02010600030101010101" pitchFamily="2" charset="-122"/>
              </a:rPr>
              <a:t>α</a:t>
            </a:r>
            <a:r>
              <a:rPr lang="en-US" altLang="zh-CN" sz="2400" b="1">
                <a:latin typeface="Times New Roman" panose="02020603050405020304" pitchFamily="18" charset="0"/>
                <a:sym typeface="宋体" panose="02010600030101010101" pitchFamily="2" charset="-122"/>
              </a:rPr>
              <a:t>=0.5</a:t>
            </a:r>
            <a:r>
              <a:rPr lang="zh-CN" altLang="en-US" sz="2400" b="1">
                <a:latin typeface="Times New Roman" panose="02020603050405020304" pitchFamily="18" charset="0"/>
                <a:sym typeface="宋体" panose="02010600030101010101" pitchFamily="2" charset="-122"/>
              </a:rPr>
              <a:t>的升余弦滚降脉冲，</a:t>
            </a:r>
            <a:r>
              <a:rPr lang="en-US" altLang="zh-CN" sz="2400" b="1" i="1">
                <a:latin typeface="Times New Roman" panose="02020603050405020304" pitchFamily="18" charset="0"/>
                <a:sym typeface="宋体" panose="02010600030101010101" pitchFamily="2" charset="-122"/>
              </a:rPr>
              <a:t>R</a:t>
            </a:r>
            <a:r>
              <a:rPr lang="en-US" altLang="zh-CN" sz="2400" b="1" baseline="-25000">
                <a:latin typeface="Times New Roman" panose="02020603050405020304" pitchFamily="18" charset="0"/>
                <a:sym typeface="宋体" panose="02010600030101010101" pitchFamily="2" charset="-122"/>
              </a:rPr>
              <a:t>s</a:t>
            </a:r>
            <a:r>
              <a:rPr lang="en-US" altLang="zh-CN" sz="2400" b="1">
                <a:latin typeface="Times New Roman" panose="02020603050405020304" pitchFamily="18" charset="0"/>
                <a:sym typeface="宋体" panose="02010600030101010101" pitchFamily="2" charset="-122"/>
              </a:rPr>
              <a:t>=100 bud</a:t>
            </a:r>
            <a:r>
              <a:rPr lang="zh-CN" altLang="en-US" sz="2400" b="1">
                <a:latin typeface="Times New Roman" panose="02020603050405020304" pitchFamily="18" charset="0"/>
                <a:sym typeface="宋体" panose="02010600030101010101" pitchFamily="2" charset="-122"/>
              </a:rPr>
              <a:t>，</a:t>
            </a:r>
            <a:r>
              <a:rPr lang="en-US" altLang="zh-CN" sz="2400" b="1" i="1">
                <a:latin typeface="Times New Roman" panose="02020603050405020304" pitchFamily="18" charset="0"/>
                <a:sym typeface="宋体" panose="02010600030101010101" pitchFamily="2" charset="-122"/>
              </a:rPr>
              <a:t>B</a:t>
            </a:r>
            <a:r>
              <a:rPr lang="en-US" altLang="zh-CN" sz="2400" b="1">
                <a:latin typeface="Times New Roman" panose="02020603050405020304" pitchFamily="18" charset="0"/>
                <a:sym typeface="宋体" panose="02010600030101010101" pitchFamily="2" charset="-122"/>
              </a:rPr>
              <a:t>=75 Hz</a:t>
            </a:r>
            <a:r>
              <a:rPr lang="zh-CN" altLang="en-US" sz="2400" b="1">
                <a:latin typeface="Times New Roman" panose="02020603050405020304" pitchFamily="18" charset="0"/>
                <a:sym typeface="宋体" panose="02010600030101010101" pitchFamily="2" charset="-122"/>
              </a:rPr>
              <a:t>，</a:t>
            </a:r>
            <a:r>
              <a:rPr lang="zh-CN" altLang="en-US" sz="2400" b="1" i="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s</a:t>
            </a:r>
            <a:r>
              <a:rPr lang="en-US" altLang="zh-CN" sz="2400" b="1">
                <a:latin typeface="Times New Roman" panose="02020603050405020304" pitchFamily="18" charset="0"/>
                <a:sym typeface="Symbol" panose="05050102010706020507" pitchFamily="18" charset="2"/>
              </a:rPr>
              <a:t>=4/3 Bd/Hz</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C7D80EA5-EE03-4E8A-AD4C-EC3A30E20BA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ED9766-21F6-4F7F-84EA-A72027FDB1FD}" type="slidenum">
              <a:rPr lang="en-US" altLang="zh-CN"/>
              <a:pPr/>
              <a:t>3</a:t>
            </a:fld>
            <a:endParaRPr lang="en-US" altLang="zh-CN"/>
          </a:p>
        </p:txBody>
      </p:sp>
      <p:sp>
        <p:nvSpPr>
          <p:cNvPr id="9219" name="Rectangle 3">
            <a:extLst>
              <a:ext uri="{FF2B5EF4-FFF2-40B4-BE49-F238E27FC236}">
                <a16:creationId xmlns:a16="http://schemas.microsoft.com/office/drawing/2014/main" id="{8DDFB9D1-C44A-4A73-82F7-0742A7B62F67}"/>
              </a:ext>
            </a:extLst>
          </p:cNvPr>
          <p:cNvSpPr>
            <a:spLocks noGrp="1" noChangeArrowheads="1"/>
          </p:cNvSpPr>
          <p:nvPr>
            <p:ph idx="1"/>
          </p:nvPr>
        </p:nvSpPr>
        <p:spPr>
          <a:xfrm>
            <a:off x="342900" y="330200"/>
            <a:ext cx="8458200" cy="644525"/>
          </a:xfrm>
        </p:spPr>
        <p:txBody>
          <a:bodyPr>
            <a:spAutoFit/>
          </a:bodyPr>
          <a:lstStyle/>
          <a:p>
            <a:pPr eaLnBrk="1" hangingPunct="1">
              <a:lnSpc>
                <a:spcPct val="150000"/>
              </a:lnSpc>
              <a:spcBef>
                <a:spcPts val="0"/>
              </a:spcBef>
              <a:buFont typeface="Wingdings" panose="05000000000000000000" charset="0"/>
              <a:buChar char="n"/>
              <a:defRPr/>
            </a:pPr>
            <a:r>
              <a:rPr lang="zh-CN" altLang="en-US" sz="2400" dirty="0">
                <a:solidFill>
                  <a:srgbClr val="FF0000"/>
                </a:solidFill>
                <a:latin typeface="黑体" panose="02010609060101010101" charset="-122"/>
                <a:ea typeface="黑体" panose="02010609060101010101" charset="-122"/>
              </a:rPr>
              <a:t>通信系统的一般模型</a:t>
            </a:r>
            <a:endParaRPr lang="en-US" sz="2400" dirty="0">
              <a:latin typeface="宋体" panose="02010600030101010101" pitchFamily="2" charset="-122"/>
              <a:ea typeface="+mn-ea"/>
            </a:endParaRPr>
          </a:p>
        </p:txBody>
      </p:sp>
      <p:pic>
        <p:nvPicPr>
          <p:cNvPr id="31748" name="Picture 4" descr="3">
            <a:extLst>
              <a:ext uri="{FF2B5EF4-FFF2-40B4-BE49-F238E27FC236}">
                <a16:creationId xmlns:a16="http://schemas.microsoft.com/office/drawing/2014/main" id="{50063953-5853-4339-9148-31A59E029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1073150"/>
            <a:ext cx="6708775" cy="1979613"/>
          </a:xfrm>
          <a:prstGeom prst="rect">
            <a:avLst/>
          </a:prstGeom>
          <a:noFill/>
          <a:ln w="9525">
            <a:solidFill>
              <a:srgbClr val="FF66FF"/>
            </a:solidFill>
            <a:miter lim="800000"/>
            <a:headEnd/>
            <a:tailEnd/>
          </a:ln>
          <a:extLst>
            <a:ext uri="{909E8E84-426E-40DD-AFC4-6F175D3DCCD1}">
              <a14:hiddenFill xmlns:a14="http://schemas.microsoft.com/office/drawing/2010/main">
                <a:solidFill>
                  <a:srgbClr val="FFFFFF"/>
                </a:solidFill>
              </a14:hiddenFill>
            </a:ext>
          </a:extLst>
        </p:spPr>
      </p:pic>
      <p:sp>
        <p:nvSpPr>
          <p:cNvPr id="3" name="下箭头 2">
            <a:extLst>
              <a:ext uri="{FF2B5EF4-FFF2-40B4-BE49-F238E27FC236}">
                <a16:creationId xmlns:a16="http://schemas.microsoft.com/office/drawing/2014/main" id="{127F054A-CB80-49CD-99BF-C3CBA001093F}"/>
              </a:ext>
            </a:extLst>
          </p:cNvPr>
          <p:cNvSpPr/>
          <p:nvPr/>
        </p:nvSpPr>
        <p:spPr>
          <a:xfrm>
            <a:off x="1763713" y="3068638"/>
            <a:ext cx="215900" cy="504825"/>
          </a:xfrm>
          <a:prstGeom prst="downArrow">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30726" name="文本框 3">
            <a:extLst>
              <a:ext uri="{FF2B5EF4-FFF2-40B4-BE49-F238E27FC236}">
                <a16:creationId xmlns:a16="http://schemas.microsoft.com/office/drawing/2014/main" id="{8C49BF4D-9730-41A7-AEF7-2E30997EFBFF}"/>
              </a:ext>
            </a:extLst>
          </p:cNvPr>
          <p:cNvSpPr txBox="1">
            <a:spLocks noChangeArrowheads="1"/>
          </p:cNvSpPr>
          <p:nvPr/>
        </p:nvSpPr>
        <p:spPr bwMode="auto">
          <a:xfrm>
            <a:off x="417513" y="3597275"/>
            <a:ext cx="252412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400">
                <a:latin typeface="宋体" panose="02010600030101010101" pitchFamily="2" charset="-122"/>
              </a:rPr>
              <a:t>Source,</a:t>
            </a:r>
            <a:r>
              <a:rPr lang="zh-CN" altLang="en-US" sz="2400">
                <a:latin typeface="宋体" panose="02010600030101010101" pitchFamily="2" charset="-122"/>
              </a:rPr>
              <a:t>将原始消息转换为电信号</a:t>
            </a:r>
            <a:r>
              <a:rPr lang="en-US" altLang="zh-CN" sz="2400">
                <a:latin typeface="宋体" panose="02010600030101010101" pitchFamily="2" charset="-122"/>
              </a:rPr>
              <a:t>(</a:t>
            </a:r>
            <a:r>
              <a:rPr lang="zh-CN" altLang="en-US" sz="2400" b="1">
                <a:solidFill>
                  <a:srgbClr val="C00000"/>
                </a:solidFill>
                <a:latin typeface="宋体" panose="02010600030101010101" pitchFamily="2" charset="-122"/>
              </a:rPr>
              <a:t>基带信号</a:t>
            </a:r>
            <a:r>
              <a:rPr lang="en-US" altLang="zh-CN" sz="2400">
                <a:latin typeface="宋体" panose="02010600030101010101" pitchFamily="2" charset="-122"/>
              </a:rPr>
              <a:t>)</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5" name="下箭头 4">
            <a:extLst>
              <a:ext uri="{FF2B5EF4-FFF2-40B4-BE49-F238E27FC236}">
                <a16:creationId xmlns:a16="http://schemas.microsoft.com/office/drawing/2014/main" id="{D856DF7A-3E28-47A8-AA9C-9993B27CC730}"/>
              </a:ext>
            </a:extLst>
          </p:cNvPr>
          <p:cNvSpPr/>
          <p:nvPr/>
        </p:nvSpPr>
        <p:spPr>
          <a:xfrm>
            <a:off x="3121025" y="3052763"/>
            <a:ext cx="215900" cy="2497137"/>
          </a:xfrm>
          <a:prstGeom prst="downArrow">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30728" name="文本框 5">
            <a:extLst>
              <a:ext uri="{FF2B5EF4-FFF2-40B4-BE49-F238E27FC236}">
                <a16:creationId xmlns:a16="http://schemas.microsoft.com/office/drawing/2014/main" id="{A9E15685-6BC5-4412-A875-6F944985A694}"/>
              </a:ext>
            </a:extLst>
          </p:cNvPr>
          <p:cNvSpPr txBox="1">
            <a:spLocks noChangeArrowheads="1"/>
          </p:cNvSpPr>
          <p:nvPr/>
        </p:nvSpPr>
        <p:spPr bwMode="auto">
          <a:xfrm>
            <a:off x="2481263" y="5500688"/>
            <a:ext cx="2703512"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400">
                <a:latin typeface="宋体" panose="02010600030101010101" pitchFamily="2" charset="-122"/>
              </a:rPr>
              <a:t>Transmit,</a:t>
            </a:r>
          </a:p>
          <a:p>
            <a:pPr algn="just">
              <a:lnSpc>
                <a:spcPct val="120000"/>
              </a:lnSpc>
            </a:pPr>
            <a:r>
              <a:rPr lang="zh-CN" altLang="en-US" sz="2400">
                <a:latin typeface="宋体" panose="02010600030101010101" pitchFamily="2" charset="-122"/>
              </a:rPr>
              <a:t>放大、滤波、调制</a:t>
            </a:r>
            <a:endParaRPr lang="en-US" altLang="zh-CN" sz="2400">
              <a:latin typeface="宋体" panose="02010600030101010101" pitchFamily="2" charset="-122"/>
            </a:endParaRPr>
          </a:p>
        </p:txBody>
      </p:sp>
      <p:sp>
        <p:nvSpPr>
          <p:cNvPr id="7" name="下箭头 6">
            <a:extLst>
              <a:ext uri="{FF2B5EF4-FFF2-40B4-BE49-F238E27FC236}">
                <a16:creationId xmlns:a16="http://schemas.microsoft.com/office/drawing/2014/main" id="{F80EB998-5A8E-470A-ACFA-A23B2FB35609}"/>
              </a:ext>
            </a:extLst>
          </p:cNvPr>
          <p:cNvSpPr/>
          <p:nvPr/>
        </p:nvSpPr>
        <p:spPr>
          <a:xfrm>
            <a:off x="5992813" y="3062288"/>
            <a:ext cx="215900" cy="2497137"/>
          </a:xfrm>
          <a:prstGeom prst="downArrow">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30730" name="文本框 7">
            <a:extLst>
              <a:ext uri="{FF2B5EF4-FFF2-40B4-BE49-F238E27FC236}">
                <a16:creationId xmlns:a16="http://schemas.microsoft.com/office/drawing/2014/main" id="{B8818CDE-ADFE-4A39-93BB-FF0FE4A0EB6F}"/>
              </a:ext>
            </a:extLst>
          </p:cNvPr>
          <p:cNvSpPr txBox="1">
            <a:spLocks noChangeArrowheads="1"/>
          </p:cNvSpPr>
          <p:nvPr/>
        </p:nvSpPr>
        <p:spPr bwMode="auto">
          <a:xfrm>
            <a:off x="5353050" y="5508625"/>
            <a:ext cx="27019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400">
                <a:latin typeface="宋体" panose="02010600030101010101" pitchFamily="2" charset="-122"/>
              </a:rPr>
              <a:t>Receive,</a:t>
            </a:r>
          </a:p>
          <a:p>
            <a:pPr algn="just">
              <a:lnSpc>
                <a:spcPct val="120000"/>
              </a:lnSpc>
            </a:pPr>
            <a:r>
              <a:rPr lang="zh-CN" altLang="en-US" sz="2400">
                <a:latin typeface="宋体" panose="02010600030101010101" pitchFamily="2" charset="-122"/>
              </a:rPr>
              <a:t>放大、滤波、调制</a:t>
            </a:r>
            <a:endParaRPr lang="en-US" altLang="zh-CN" sz="2400">
              <a:latin typeface="宋体" panose="02010600030101010101" pitchFamily="2" charset="-122"/>
            </a:endParaRPr>
          </a:p>
        </p:txBody>
      </p:sp>
      <p:sp>
        <p:nvSpPr>
          <p:cNvPr id="9" name="下箭头 8">
            <a:extLst>
              <a:ext uri="{FF2B5EF4-FFF2-40B4-BE49-F238E27FC236}">
                <a16:creationId xmlns:a16="http://schemas.microsoft.com/office/drawing/2014/main" id="{5194EC49-9AA9-4067-9274-5B6D9258FA65}"/>
              </a:ext>
            </a:extLst>
          </p:cNvPr>
          <p:cNvSpPr/>
          <p:nvPr/>
        </p:nvSpPr>
        <p:spPr>
          <a:xfrm>
            <a:off x="4514850" y="3052763"/>
            <a:ext cx="215900" cy="504825"/>
          </a:xfrm>
          <a:prstGeom prst="downArrow">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10" name="下箭头 9">
            <a:extLst>
              <a:ext uri="{FF2B5EF4-FFF2-40B4-BE49-F238E27FC236}">
                <a16:creationId xmlns:a16="http://schemas.microsoft.com/office/drawing/2014/main" id="{55A1ECEE-8FC3-45A5-BF93-B946A5C1E9E5}"/>
              </a:ext>
            </a:extLst>
          </p:cNvPr>
          <p:cNvSpPr/>
          <p:nvPr/>
        </p:nvSpPr>
        <p:spPr>
          <a:xfrm>
            <a:off x="7362825" y="3052763"/>
            <a:ext cx="217488" cy="504825"/>
          </a:xfrm>
          <a:prstGeom prst="downArrow">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30733" name="文本框 10">
            <a:extLst>
              <a:ext uri="{FF2B5EF4-FFF2-40B4-BE49-F238E27FC236}">
                <a16:creationId xmlns:a16="http://schemas.microsoft.com/office/drawing/2014/main" id="{ECC323E6-4A3D-4353-B15C-D377DB5CBCBF}"/>
              </a:ext>
            </a:extLst>
          </p:cNvPr>
          <p:cNvSpPr txBox="1">
            <a:spLocks noChangeArrowheads="1"/>
          </p:cNvSpPr>
          <p:nvPr/>
        </p:nvSpPr>
        <p:spPr bwMode="auto">
          <a:xfrm>
            <a:off x="3533775" y="3573463"/>
            <a:ext cx="2357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400">
                <a:latin typeface="宋体" panose="02010600030101010101" pitchFamily="2" charset="-122"/>
              </a:rPr>
              <a:t>Channel,</a:t>
            </a:r>
            <a:r>
              <a:rPr lang="zh-CN" altLang="zh-CN" sz="2400">
                <a:latin typeface="宋体" panose="02010600030101010101" pitchFamily="2" charset="-122"/>
              </a:rPr>
              <a:t>传输煤质，传输过程中会引入噪声（</a:t>
            </a:r>
            <a:r>
              <a:rPr lang="en-US" altLang="zh-CN" sz="2400">
                <a:latin typeface="宋体" panose="02010600030101010101" pitchFamily="2" charset="-122"/>
              </a:rPr>
              <a:t>noise)</a:t>
            </a:r>
            <a:r>
              <a:rPr lang="zh-CN" altLang="en-US" sz="2400">
                <a:latin typeface="宋体" panose="02010600030101010101" pitchFamily="2" charset="-122"/>
              </a:rPr>
              <a:t>。</a:t>
            </a:r>
          </a:p>
        </p:txBody>
      </p:sp>
      <p:sp>
        <p:nvSpPr>
          <p:cNvPr id="30734" name="文本框 11">
            <a:extLst>
              <a:ext uri="{FF2B5EF4-FFF2-40B4-BE49-F238E27FC236}">
                <a16:creationId xmlns:a16="http://schemas.microsoft.com/office/drawing/2014/main" id="{D7B26651-C6CF-4DD2-9CDF-72AAD6B04D21}"/>
              </a:ext>
            </a:extLst>
          </p:cNvPr>
          <p:cNvSpPr txBox="1">
            <a:spLocks noChangeArrowheads="1"/>
          </p:cNvSpPr>
          <p:nvPr/>
        </p:nvSpPr>
        <p:spPr bwMode="auto">
          <a:xfrm>
            <a:off x="6596063" y="3573463"/>
            <a:ext cx="1751012"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zh-CN" sz="2400">
                <a:latin typeface="宋体" panose="02010600030101010101" pitchFamily="2" charset="-122"/>
              </a:rPr>
              <a:t>将基带信号还原为消息。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726"/>
                                        </p:tgtEl>
                                        <p:attrNameLst>
                                          <p:attrName>style.visibility</p:attrName>
                                        </p:attrNameLst>
                                      </p:cBhvr>
                                      <p:to>
                                        <p:strVal val="visible"/>
                                      </p:to>
                                    </p:set>
                                    <p:anim calcmode="lin" valueType="num">
                                      <p:cBhvr additive="base">
                                        <p:cTn id="11" dur="500" fill="hold"/>
                                        <p:tgtEl>
                                          <p:spTgt spid="30726"/>
                                        </p:tgtEl>
                                        <p:attrNameLst>
                                          <p:attrName>ppt_x</p:attrName>
                                        </p:attrNameLst>
                                      </p:cBhvr>
                                      <p:tavLst>
                                        <p:tav tm="0">
                                          <p:val>
                                            <p:strVal val="#ppt_x"/>
                                          </p:val>
                                        </p:tav>
                                        <p:tav tm="100000">
                                          <p:val>
                                            <p:strVal val="#ppt_x"/>
                                          </p:val>
                                        </p:tav>
                                      </p:tavLst>
                                    </p:anim>
                                    <p:anim calcmode="lin" valueType="num">
                                      <p:cBhvr additive="base">
                                        <p:cTn id="12" dur="500" fill="hold"/>
                                        <p:tgtEl>
                                          <p:spTgt spid="30726"/>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30728"/>
                                        </p:tgtEl>
                                        <p:attrNameLst>
                                          <p:attrName>style.visibility</p:attrName>
                                        </p:attrNameLst>
                                      </p:cBhvr>
                                      <p:to>
                                        <p:strVal val="visible"/>
                                      </p:to>
                                    </p:set>
                                    <p:anim calcmode="lin" valueType="num">
                                      <p:cBhvr additive="base">
                                        <p:cTn id="17" dur="500" fill="hold"/>
                                        <p:tgtEl>
                                          <p:spTgt spid="30728"/>
                                        </p:tgtEl>
                                        <p:attrNameLst>
                                          <p:attrName>ppt_x</p:attrName>
                                        </p:attrNameLst>
                                      </p:cBhvr>
                                      <p:tavLst>
                                        <p:tav tm="0">
                                          <p:val>
                                            <p:strVal val="#ppt_x"/>
                                          </p:val>
                                        </p:tav>
                                        <p:tav tm="100000">
                                          <p:val>
                                            <p:strVal val="#ppt_x"/>
                                          </p:val>
                                        </p:tav>
                                      </p:tavLst>
                                    </p:anim>
                                    <p:anim calcmode="lin" valueType="num">
                                      <p:cBhvr additive="base">
                                        <p:cTn id="18" dur="500" fill="hold"/>
                                        <p:tgtEl>
                                          <p:spTgt spid="30728"/>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0733"/>
                                        </p:tgtEl>
                                        <p:attrNameLst>
                                          <p:attrName>style.visibility</p:attrName>
                                        </p:attrNameLst>
                                      </p:cBhvr>
                                      <p:to>
                                        <p:strVal val="visible"/>
                                      </p:to>
                                    </p:set>
                                    <p:anim calcmode="lin" valueType="num">
                                      <p:cBhvr additive="base">
                                        <p:cTn id="31" dur="500" fill="hold"/>
                                        <p:tgtEl>
                                          <p:spTgt spid="30733"/>
                                        </p:tgtEl>
                                        <p:attrNameLst>
                                          <p:attrName>ppt_x</p:attrName>
                                        </p:attrNameLst>
                                      </p:cBhvr>
                                      <p:tavLst>
                                        <p:tav tm="0">
                                          <p:val>
                                            <p:strVal val="#ppt_x"/>
                                          </p:val>
                                        </p:tav>
                                        <p:tav tm="100000">
                                          <p:val>
                                            <p:strVal val="#ppt_x"/>
                                          </p:val>
                                        </p:tav>
                                      </p:tavLst>
                                    </p:anim>
                                    <p:anim calcmode="lin" valueType="num">
                                      <p:cBhvr additive="base">
                                        <p:cTn id="32" dur="500" fill="hold"/>
                                        <p:tgtEl>
                                          <p:spTgt spid="3073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ppt_x"/>
                                          </p:val>
                                        </p:tav>
                                        <p:tav tm="100000">
                                          <p:val>
                                            <p:strVal val="#ppt_x"/>
                                          </p:val>
                                        </p:tav>
                                      </p:tavLst>
                                    </p:anim>
                                    <p:anim calcmode="lin" valueType="num">
                                      <p:cBhvr additive="base">
                                        <p:cTn id="42" dur="500" fill="hold"/>
                                        <p:tgtEl>
                                          <p:spTgt spid="30730"/>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30734"/>
                                        </p:tgtEl>
                                        <p:attrNameLst>
                                          <p:attrName>style.visibility</p:attrName>
                                        </p:attrNameLst>
                                      </p:cBhvr>
                                      <p:to>
                                        <p:strVal val="visible"/>
                                      </p:to>
                                    </p:set>
                                    <p:anim calcmode="lin" valueType="num">
                                      <p:cBhvr additive="base">
                                        <p:cTn id="51" dur="500" fill="hold"/>
                                        <p:tgtEl>
                                          <p:spTgt spid="30734"/>
                                        </p:tgtEl>
                                        <p:attrNameLst>
                                          <p:attrName>ppt_x</p:attrName>
                                        </p:attrNameLst>
                                      </p:cBhvr>
                                      <p:tavLst>
                                        <p:tav tm="0">
                                          <p:val>
                                            <p:strVal val="#ppt_x"/>
                                          </p:val>
                                        </p:tav>
                                        <p:tav tm="100000">
                                          <p:val>
                                            <p:strVal val="#ppt_x"/>
                                          </p:val>
                                        </p:tav>
                                      </p:tavLst>
                                    </p:anim>
                                    <p:anim calcmode="lin" valueType="num">
                                      <p:cBhvr additive="base">
                                        <p:cTn id="52" dur="500" fill="hold"/>
                                        <p:tgtEl>
                                          <p:spTgt spid="307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726" grpId="0"/>
      <p:bldP spid="5" grpId="0" animBg="1"/>
      <p:bldP spid="30728" grpId="0"/>
      <p:bldP spid="7" grpId="0" animBg="1"/>
      <p:bldP spid="30730" grpId="0"/>
      <p:bldP spid="9" grpId="0" animBg="1"/>
      <p:bldP spid="10" grpId="0" animBg="1"/>
      <p:bldP spid="30733" grpId="0"/>
      <p:bldP spid="3073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2722409B-BC2E-442B-838C-8ECF04F42B0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CFE5CF-25E1-4541-AA4F-152720667152}" type="slidenum">
              <a:rPr lang="en-US" altLang="zh-CN"/>
              <a:pPr/>
              <a:t>30</a:t>
            </a:fld>
            <a:endParaRPr lang="en-US" altLang="zh-CN"/>
          </a:p>
        </p:txBody>
      </p:sp>
      <p:sp>
        <p:nvSpPr>
          <p:cNvPr id="87043" name="Rectangle 2">
            <a:extLst>
              <a:ext uri="{FF2B5EF4-FFF2-40B4-BE49-F238E27FC236}">
                <a16:creationId xmlns:a16="http://schemas.microsoft.com/office/drawing/2014/main" id="{1F7051C6-05D8-4B49-9F6F-4984D9CDF51A}"/>
              </a:ext>
            </a:extLst>
          </p:cNvPr>
          <p:cNvSpPr>
            <a:spLocks noGrp="1" noChangeArrowheads="1"/>
          </p:cNvSpPr>
          <p:nvPr>
            <p:ph type="title"/>
          </p:nvPr>
        </p:nvSpPr>
        <p:spPr>
          <a:xfrm>
            <a:off x="295275" y="333375"/>
            <a:ext cx="8418513" cy="2306638"/>
          </a:xfrm>
        </p:spPr>
        <p:txBody>
          <a:bodyPr anchor="t">
            <a:spAutoFit/>
          </a:bodyPr>
          <a:lstStyle/>
          <a:p>
            <a:pPr marL="485775" indent="-485775" eaLnBrk="1" hangingPunct="1">
              <a:lnSpc>
                <a:spcPct val="150000"/>
              </a:lnSpc>
            </a:pPr>
            <a:r>
              <a:rPr lang="zh-CN" altLang="en-US" sz="2400" b="1">
                <a:solidFill>
                  <a:srgbClr val="7030A0"/>
                </a:solidFill>
                <a:latin typeface="Times New Roman" panose="02020603050405020304" pitchFamily="18" charset="0"/>
              </a:rPr>
              <a:t>例</a:t>
            </a:r>
            <a:r>
              <a:rPr lang="en-US" altLang="zh-CN" sz="2400" b="1">
                <a:solidFill>
                  <a:srgbClr val="7030A0"/>
                </a:solidFill>
                <a:latin typeface="Times New Roman" panose="02020603050405020304" pitchFamily="18" charset="0"/>
              </a:rPr>
              <a:t>  </a:t>
            </a:r>
            <a:r>
              <a:rPr lang="zh-CN" altLang="en-US" sz="2400" b="1">
                <a:solidFill>
                  <a:srgbClr val="7030A0"/>
                </a:solidFill>
                <a:latin typeface="Times New Roman" panose="02020603050405020304" pitchFamily="18" charset="0"/>
              </a:rPr>
              <a:t>设传输某数字信号的码元速率</a:t>
            </a:r>
            <a:r>
              <a:rPr lang="en-US" altLang="zh-CN" sz="2400" b="1" i="1">
                <a:solidFill>
                  <a:srgbClr val="7030A0"/>
                </a:solidFill>
                <a:latin typeface="Times New Roman" panose="02020603050405020304" pitchFamily="18" charset="0"/>
              </a:rPr>
              <a:t>R</a:t>
            </a:r>
            <a:r>
              <a:rPr lang="en-US" altLang="zh-CN" sz="2400" b="1" baseline="-25000">
                <a:solidFill>
                  <a:srgbClr val="7030A0"/>
                </a:solidFill>
                <a:latin typeface="Times New Roman" panose="02020603050405020304" pitchFamily="18" charset="0"/>
              </a:rPr>
              <a:t>s</a:t>
            </a:r>
            <a:r>
              <a:rPr lang="en-US" altLang="zh-CN" sz="2400" b="1">
                <a:solidFill>
                  <a:srgbClr val="7030A0"/>
                </a:solidFill>
                <a:latin typeface="Times New Roman" panose="02020603050405020304" pitchFamily="18" charset="0"/>
              </a:rPr>
              <a:t>=1 kBd</a:t>
            </a:r>
            <a:r>
              <a:rPr lang="zh-CN" altLang="en-US" sz="2400" b="1">
                <a:solidFill>
                  <a:srgbClr val="7030A0"/>
                </a:solidFill>
                <a:latin typeface="Times New Roman" panose="02020603050405020304" pitchFamily="18" charset="0"/>
              </a:rPr>
              <a:t>，带宽</a:t>
            </a:r>
            <a:r>
              <a:rPr lang="en-US" altLang="zh-CN" sz="2400" b="1" i="1">
                <a:solidFill>
                  <a:srgbClr val="7030A0"/>
                </a:solidFill>
                <a:latin typeface="Times New Roman" panose="02020603050405020304" pitchFamily="18" charset="0"/>
              </a:rPr>
              <a:t>B</a:t>
            </a:r>
            <a:r>
              <a:rPr lang="en-US" altLang="zh-CN" sz="2400" b="1">
                <a:solidFill>
                  <a:srgbClr val="7030A0"/>
                </a:solidFill>
                <a:latin typeface="Times New Roman" panose="02020603050405020304" pitchFamily="18" charset="0"/>
              </a:rPr>
              <a:t>=2kHz</a:t>
            </a:r>
            <a:r>
              <a:rPr lang="zh-CN" altLang="en-US" sz="2400" b="1">
                <a:solidFill>
                  <a:srgbClr val="7030A0"/>
                </a:solidFill>
                <a:latin typeface="Times New Roman" panose="02020603050405020304" pitchFamily="18" charset="0"/>
              </a:rPr>
              <a:t>。</a:t>
            </a:r>
            <a:br>
              <a:rPr lang="zh-CN" altLang="en-US" sz="2400" b="1">
                <a:solidFill>
                  <a:srgbClr val="7030A0"/>
                </a:solidFill>
                <a:latin typeface="Times New Roman" panose="02020603050405020304" pitchFamily="18" charset="0"/>
              </a:rPr>
            </a:br>
            <a:r>
              <a:rPr lang="zh-CN" altLang="en-US" sz="2400" b="1">
                <a:solidFill>
                  <a:srgbClr val="7030A0"/>
                </a:solidFill>
                <a:latin typeface="Times New Roman" panose="02020603050405020304" pitchFamily="18" charset="0"/>
              </a:rPr>
              <a:t>（</a:t>
            </a:r>
            <a:r>
              <a:rPr lang="en-US" altLang="zh-CN" sz="2400" b="1">
                <a:solidFill>
                  <a:srgbClr val="7030A0"/>
                </a:solidFill>
                <a:latin typeface="Times New Roman" panose="02020603050405020304" pitchFamily="18" charset="0"/>
              </a:rPr>
              <a:t>1</a:t>
            </a:r>
            <a:r>
              <a:rPr lang="zh-CN" altLang="en-US" sz="2400" b="1">
                <a:solidFill>
                  <a:srgbClr val="7030A0"/>
                </a:solidFill>
                <a:latin typeface="Times New Roman" panose="02020603050405020304" pitchFamily="18" charset="0"/>
              </a:rPr>
              <a:t>）求码元频带利用率</a:t>
            </a:r>
            <a:r>
              <a:rPr lang="en-US" altLang="zh-CN" sz="2400" b="1" i="1">
                <a:solidFill>
                  <a:srgbClr val="7030A0"/>
                </a:solidFill>
                <a:latin typeface="Times New Roman" panose="02020603050405020304" pitchFamily="18" charset="0"/>
              </a:rPr>
              <a:t>η</a:t>
            </a:r>
            <a:r>
              <a:rPr lang="en-US" altLang="zh-CN" sz="2400" b="1" baseline="-25000">
                <a:solidFill>
                  <a:srgbClr val="7030A0"/>
                </a:solidFill>
                <a:latin typeface="Times New Roman" panose="02020603050405020304" pitchFamily="18" charset="0"/>
              </a:rPr>
              <a:t>s</a:t>
            </a:r>
            <a:r>
              <a:rPr lang="zh-CN" altLang="en-US" sz="2400" b="1">
                <a:solidFill>
                  <a:srgbClr val="7030A0"/>
                </a:solidFill>
                <a:latin typeface="Times New Roman" panose="02020603050405020304" pitchFamily="18" charset="0"/>
              </a:rPr>
              <a:t>；</a:t>
            </a:r>
            <a:br>
              <a:rPr lang="en-US" altLang="zh-CN" sz="2400" b="1">
                <a:solidFill>
                  <a:srgbClr val="7030A0"/>
                </a:solidFill>
                <a:latin typeface="Times New Roman" panose="02020603050405020304" pitchFamily="18" charset="0"/>
              </a:rPr>
            </a:br>
            <a:r>
              <a:rPr lang="en-US" altLang="zh-CN" sz="2400" b="1">
                <a:solidFill>
                  <a:srgbClr val="7030A0"/>
                </a:solidFill>
                <a:latin typeface="Times New Roman" panose="02020603050405020304" pitchFamily="18" charset="0"/>
              </a:rPr>
              <a:t>（2</a:t>
            </a:r>
            <a:r>
              <a:rPr lang="zh-CN" altLang="en-US" sz="2400" b="1">
                <a:solidFill>
                  <a:srgbClr val="7030A0"/>
                </a:solidFill>
                <a:latin typeface="Times New Roman" panose="02020603050405020304" pitchFamily="18" charset="0"/>
              </a:rPr>
              <a:t>）如果传输的是二进制信号，</a:t>
            </a:r>
            <a:r>
              <a:rPr lang="zh-CN" altLang="zh-CN" sz="2400" b="1">
                <a:solidFill>
                  <a:srgbClr val="7030A0"/>
                </a:solidFill>
                <a:latin typeface="Times New Roman" panose="02020603050405020304" pitchFamily="18" charset="0"/>
              </a:rPr>
              <a:t>求</a:t>
            </a:r>
            <a:r>
              <a:rPr lang="en-US" altLang="zh-CN" sz="2400" b="1" i="1">
                <a:solidFill>
                  <a:srgbClr val="7030A0"/>
                </a:solidFill>
                <a:latin typeface="Times New Roman" panose="02020603050405020304" pitchFamily="18" charset="0"/>
                <a:sym typeface="宋体" panose="02010600030101010101" pitchFamily="2" charset="-122"/>
              </a:rPr>
              <a:t>R</a:t>
            </a:r>
            <a:r>
              <a:rPr lang="en-US" altLang="zh-CN" sz="2400" b="1" baseline="-25000">
                <a:solidFill>
                  <a:srgbClr val="7030A0"/>
                </a:solidFill>
                <a:latin typeface="Times New Roman" panose="02020603050405020304" pitchFamily="18" charset="0"/>
                <a:sym typeface="宋体" panose="02010600030101010101" pitchFamily="2" charset="-122"/>
              </a:rPr>
              <a:t>b</a:t>
            </a:r>
            <a:r>
              <a:rPr lang="zh-CN" altLang="en-US" sz="2400" b="1">
                <a:solidFill>
                  <a:srgbClr val="7030A0"/>
                </a:solidFill>
                <a:latin typeface="Times New Roman" panose="02020603050405020304" pitchFamily="18" charset="0"/>
                <a:sym typeface="宋体" panose="02010600030101010101" pitchFamily="2" charset="-122"/>
              </a:rPr>
              <a:t>和</a:t>
            </a:r>
            <a:r>
              <a:rPr lang="en-US" altLang="zh-CN" sz="2400" b="1" i="1">
                <a:solidFill>
                  <a:srgbClr val="7030A0"/>
                </a:solidFill>
                <a:latin typeface="Times New Roman" panose="02020603050405020304" pitchFamily="18" charset="0"/>
              </a:rPr>
              <a:t>η</a:t>
            </a:r>
            <a:r>
              <a:rPr lang="en-US" altLang="zh-CN" sz="2400" b="1" baseline="-25000">
                <a:solidFill>
                  <a:srgbClr val="7030A0"/>
                </a:solidFill>
                <a:latin typeface="Times New Roman" panose="02020603050405020304" pitchFamily="18" charset="0"/>
              </a:rPr>
              <a:t>b</a:t>
            </a:r>
            <a:r>
              <a:rPr lang="zh-CN" altLang="en-US" sz="2400" b="1">
                <a:solidFill>
                  <a:srgbClr val="7030A0"/>
                </a:solidFill>
                <a:latin typeface="Times New Roman" panose="02020603050405020304" pitchFamily="18" charset="0"/>
              </a:rPr>
              <a:t>；</a:t>
            </a:r>
            <a:br>
              <a:rPr lang="zh-CN" altLang="en-US" sz="2400" b="1">
                <a:solidFill>
                  <a:srgbClr val="7030A0"/>
                </a:solidFill>
                <a:latin typeface="Times New Roman" panose="02020603050405020304" pitchFamily="18" charset="0"/>
              </a:rPr>
            </a:br>
            <a:r>
              <a:rPr lang="zh-CN" altLang="en-US" sz="2400" b="1">
                <a:solidFill>
                  <a:srgbClr val="7030A0"/>
                </a:solidFill>
                <a:latin typeface="Times New Roman" panose="02020603050405020304" pitchFamily="18" charset="0"/>
              </a:rPr>
              <a:t>（</a:t>
            </a:r>
            <a:r>
              <a:rPr lang="en-US" altLang="zh-CN" sz="2400" b="1">
                <a:solidFill>
                  <a:srgbClr val="7030A0"/>
                </a:solidFill>
                <a:latin typeface="Times New Roman" panose="02020603050405020304" pitchFamily="18" charset="0"/>
              </a:rPr>
              <a:t>3</a:t>
            </a:r>
            <a:r>
              <a:rPr lang="zh-CN" altLang="en-US" sz="2400" b="1">
                <a:solidFill>
                  <a:srgbClr val="7030A0"/>
                </a:solidFill>
                <a:latin typeface="Times New Roman" panose="02020603050405020304" pitchFamily="18" charset="0"/>
              </a:rPr>
              <a:t>）如果传输的是</a:t>
            </a:r>
            <a:r>
              <a:rPr lang="en-US" altLang="zh-CN" sz="2400" b="1">
                <a:solidFill>
                  <a:srgbClr val="7030A0"/>
                </a:solidFill>
                <a:latin typeface="Times New Roman" panose="02020603050405020304" pitchFamily="18" charset="0"/>
              </a:rPr>
              <a:t>256</a:t>
            </a:r>
            <a:r>
              <a:rPr lang="zh-CN" altLang="en-US" sz="2400" b="1">
                <a:solidFill>
                  <a:srgbClr val="7030A0"/>
                </a:solidFill>
                <a:latin typeface="Times New Roman" panose="02020603050405020304" pitchFamily="18" charset="0"/>
              </a:rPr>
              <a:t>进制信号，求</a:t>
            </a:r>
            <a:r>
              <a:rPr lang="en-US" altLang="zh-CN" sz="2400" b="1" i="1">
                <a:solidFill>
                  <a:srgbClr val="7030A0"/>
                </a:solidFill>
                <a:latin typeface="Times New Roman" panose="02020603050405020304" pitchFamily="18" charset="0"/>
                <a:sym typeface="宋体" panose="02010600030101010101" pitchFamily="2" charset="-122"/>
              </a:rPr>
              <a:t>R</a:t>
            </a:r>
            <a:r>
              <a:rPr lang="en-US" altLang="zh-CN" sz="2400" b="1" baseline="-25000">
                <a:solidFill>
                  <a:srgbClr val="7030A0"/>
                </a:solidFill>
                <a:latin typeface="Times New Roman" panose="02020603050405020304" pitchFamily="18" charset="0"/>
                <a:sym typeface="宋体" panose="02010600030101010101" pitchFamily="2" charset="-122"/>
              </a:rPr>
              <a:t>b</a:t>
            </a:r>
            <a:r>
              <a:rPr lang="zh-CN" altLang="en-US" sz="2400" b="1">
                <a:solidFill>
                  <a:srgbClr val="7030A0"/>
                </a:solidFill>
                <a:latin typeface="Times New Roman" panose="02020603050405020304" pitchFamily="18" charset="0"/>
                <a:sym typeface="宋体" panose="02010600030101010101" pitchFamily="2" charset="-122"/>
              </a:rPr>
              <a:t>和</a:t>
            </a:r>
            <a:r>
              <a:rPr lang="en-US" altLang="zh-CN" sz="2400" b="1" i="1">
                <a:solidFill>
                  <a:srgbClr val="7030A0"/>
                </a:solidFill>
                <a:latin typeface="Times New Roman" panose="02020603050405020304" pitchFamily="18" charset="0"/>
                <a:sym typeface="宋体" panose="02010600030101010101" pitchFamily="2" charset="-122"/>
              </a:rPr>
              <a:t>η</a:t>
            </a:r>
            <a:r>
              <a:rPr lang="en-US" altLang="zh-CN" sz="2400" b="1" baseline="-25000">
                <a:solidFill>
                  <a:srgbClr val="7030A0"/>
                </a:solidFill>
                <a:latin typeface="Times New Roman" panose="02020603050405020304" pitchFamily="18" charset="0"/>
                <a:sym typeface="宋体" panose="02010600030101010101" pitchFamily="2" charset="-122"/>
              </a:rPr>
              <a:t>b</a:t>
            </a:r>
            <a:r>
              <a:rPr lang="zh-CN" altLang="en-US" sz="2400" b="1">
                <a:solidFill>
                  <a:srgbClr val="7030A0"/>
                </a:solidFill>
                <a:latin typeface="Times New Roman" panose="02020603050405020304" pitchFamily="18" charset="0"/>
                <a:sym typeface="宋体" panose="02010600030101010101" pitchFamily="2" charset="-122"/>
              </a:rPr>
              <a:t>。</a:t>
            </a:r>
            <a:endParaRPr lang="zh-CN" altLang="en-US" sz="2400" b="1">
              <a:solidFill>
                <a:srgbClr val="7030A0"/>
              </a:solidFill>
              <a:latin typeface="Times New Roman" panose="02020603050405020304" pitchFamily="18" charset="0"/>
              <a:cs typeface="Times New Roman" panose="02020603050405020304" pitchFamily="18" charset="0"/>
            </a:endParaRPr>
          </a:p>
        </p:txBody>
      </p:sp>
      <p:sp>
        <p:nvSpPr>
          <p:cNvPr id="48133" name="Rectangle 3">
            <a:extLst>
              <a:ext uri="{FF2B5EF4-FFF2-40B4-BE49-F238E27FC236}">
                <a16:creationId xmlns:a16="http://schemas.microsoft.com/office/drawing/2014/main" id="{13AD80C5-1C5A-46B9-A3CB-0F5E9CFD699F}"/>
              </a:ext>
            </a:extLst>
          </p:cNvPr>
          <p:cNvSpPr>
            <a:spLocks noGrp="1" noChangeArrowheads="1"/>
          </p:cNvSpPr>
          <p:nvPr>
            <p:ph idx="1"/>
          </p:nvPr>
        </p:nvSpPr>
        <p:spPr>
          <a:xfrm>
            <a:off x="361950" y="2711450"/>
            <a:ext cx="8161338" cy="3416300"/>
          </a:xfrm>
        </p:spPr>
        <p:txBody>
          <a:bodyPr>
            <a:spAutoFit/>
          </a:bodyPr>
          <a:lstStyle/>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解： </a:t>
            </a:r>
            <a:r>
              <a:rPr lang="en-US" altLang="zh-CN" sz="2400" dirty="0">
                <a:solidFill>
                  <a:schemeClr val="tx1"/>
                </a:solidFill>
                <a:latin typeface="Arial" panose="020B0604020202020204" pitchFamily="34" charset="0"/>
                <a:ea typeface="+mj-ea"/>
                <a:cs typeface="Arial" panose="020B0604020202020204" pitchFamily="34" charset="0"/>
              </a:rPr>
              <a:t>(1) </a:t>
            </a:r>
            <a:r>
              <a:rPr lang="en-US" altLang="zh-CN" sz="2400" i="1" dirty="0" err="1">
                <a:solidFill>
                  <a:schemeClr val="tx1"/>
                </a:solidFill>
                <a:latin typeface="Arial" panose="020B0604020202020204" pitchFamily="34" charset="0"/>
                <a:ea typeface="+mj-ea"/>
                <a:cs typeface="Arial" panose="020B0604020202020204" pitchFamily="34" charset="0"/>
              </a:rPr>
              <a:t>η</a:t>
            </a:r>
            <a:r>
              <a:rPr lang="en-US" altLang="zh-CN" sz="2400" baseline="-25000" dirty="0" err="1">
                <a:solidFill>
                  <a:schemeClr val="tx1"/>
                </a:solidFill>
                <a:latin typeface="Arial" panose="020B0604020202020204" pitchFamily="34" charset="0"/>
                <a:ea typeface="+mj-ea"/>
                <a:cs typeface="Arial" panose="020B0604020202020204" pitchFamily="34" charset="0"/>
              </a:rPr>
              <a:t>s </a:t>
            </a:r>
            <a:r>
              <a:rPr lang="en-US" altLang="zh-CN" sz="2400" dirty="0">
                <a:solidFill>
                  <a:schemeClr val="tx1"/>
                </a:solidFill>
                <a:latin typeface="Arial" panose="020B0604020202020204" pitchFamily="34" charset="0"/>
                <a:ea typeface="+mj-ea"/>
                <a:cs typeface="Arial" panose="020B0604020202020204" pitchFamily="34" charset="0"/>
              </a:rPr>
              <a:t>= </a:t>
            </a:r>
            <a:r>
              <a:rPr lang="en-US" altLang="zh-CN" sz="2400" i="1" dirty="0" err="1">
                <a:solidFill>
                  <a:schemeClr val="tx1"/>
                </a:solidFill>
                <a:latin typeface="Arial" panose="020B0604020202020204" pitchFamily="34" charset="0"/>
                <a:ea typeface="+mj-ea"/>
                <a:cs typeface="Arial" panose="020B0604020202020204" pitchFamily="34" charset="0"/>
              </a:rPr>
              <a:t>R</a:t>
            </a:r>
            <a:r>
              <a:rPr lang="en-US" altLang="zh-CN" sz="2400" baseline="-25000" dirty="0" err="1">
                <a:solidFill>
                  <a:schemeClr val="tx1"/>
                </a:solidFill>
                <a:latin typeface="Arial" panose="020B0604020202020204" pitchFamily="34" charset="0"/>
                <a:ea typeface="+mj-ea"/>
                <a:cs typeface="Arial" panose="020B0604020202020204" pitchFamily="34" charset="0"/>
              </a:rPr>
              <a:t>s</a:t>
            </a:r>
            <a:r>
              <a:rPr lang="en-US" altLang="zh-CN" sz="2400" dirty="0">
                <a:solidFill>
                  <a:schemeClr val="tx1"/>
                </a:solidFill>
                <a:latin typeface="Arial" panose="020B0604020202020204" pitchFamily="34" charset="0"/>
                <a:ea typeface="+mj-ea"/>
                <a:cs typeface="Arial" panose="020B0604020202020204" pitchFamily="34" charset="0"/>
              </a:rPr>
              <a:t>/</a:t>
            </a:r>
            <a:r>
              <a:rPr lang="en-US" altLang="zh-CN" sz="2400" i="1" dirty="0">
                <a:solidFill>
                  <a:schemeClr val="tx1"/>
                </a:solidFill>
                <a:latin typeface="Arial" panose="020B0604020202020204" pitchFamily="34" charset="0"/>
                <a:ea typeface="+mj-ea"/>
                <a:cs typeface="Arial" panose="020B0604020202020204" pitchFamily="34" charset="0"/>
              </a:rPr>
              <a:t>B </a:t>
            </a:r>
            <a:r>
              <a:rPr lang="en-US" altLang="zh-CN" sz="2400" dirty="0">
                <a:solidFill>
                  <a:schemeClr val="tx1"/>
                </a:solidFill>
                <a:latin typeface="Arial" panose="020B0604020202020204" pitchFamily="34" charset="0"/>
                <a:ea typeface="+mj-ea"/>
                <a:cs typeface="Arial" panose="020B0604020202020204" pitchFamily="34" charset="0"/>
              </a:rPr>
              <a:t>= 10</a:t>
            </a:r>
            <a:r>
              <a:rPr lang="en-US" altLang="zh-CN" sz="2400" baseline="30000" dirty="0">
                <a:solidFill>
                  <a:schemeClr val="tx1"/>
                </a:solidFill>
                <a:latin typeface="Arial" panose="020B0604020202020204" pitchFamily="34" charset="0"/>
                <a:ea typeface="+mj-ea"/>
                <a:cs typeface="Arial" panose="020B0604020202020204" pitchFamily="34" charset="0"/>
              </a:rPr>
              <a:t>3</a:t>
            </a:r>
            <a:r>
              <a:rPr lang="en-US" altLang="zh-CN" sz="2400" dirty="0">
                <a:solidFill>
                  <a:schemeClr val="tx1"/>
                </a:solidFill>
                <a:latin typeface="Arial" panose="020B0604020202020204" pitchFamily="34" charset="0"/>
                <a:ea typeface="+mj-ea"/>
                <a:cs typeface="Arial" panose="020B0604020202020204" pitchFamily="34" charset="0"/>
              </a:rPr>
              <a:t>/ 2000 = 0.5 </a:t>
            </a:r>
            <a:r>
              <a:rPr lang="en-US" altLang="zh-CN" sz="2400" dirty="0" err="1">
                <a:solidFill>
                  <a:schemeClr val="tx1"/>
                </a:solidFill>
                <a:latin typeface="Arial" panose="020B0604020202020204" pitchFamily="34" charset="0"/>
                <a:ea typeface="+mj-ea"/>
                <a:cs typeface="Arial" panose="020B0604020202020204" pitchFamily="34" charset="0"/>
              </a:rPr>
              <a:t>Bd</a:t>
            </a:r>
            <a:r>
              <a:rPr lang="en-US" altLang="zh-CN" sz="2400" dirty="0">
                <a:solidFill>
                  <a:schemeClr val="tx1"/>
                </a:solidFill>
                <a:latin typeface="Arial" panose="020B0604020202020204" pitchFamily="34" charset="0"/>
                <a:ea typeface="+mj-ea"/>
                <a:cs typeface="Arial" panose="020B0604020202020204" pitchFamily="34" charset="0"/>
              </a:rPr>
              <a:t>/ Hz</a:t>
            </a:r>
            <a:r>
              <a:rPr lang="zh-CN" altLang="en-US" sz="2400" dirty="0">
                <a:solidFill>
                  <a:schemeClr val="tx1"/>
                </a:solidFill>
                <a:latin typeface="Arial" panose="020B0604020202020204" pitchFamily="34" charset="0"/>
                <a:ea typeface="+mj-ea"/>
                <a:cs typeface="Arial" panose="020B0604020202020204" pitchFamily="34" charset="0"/>
              </a:rPr>
              <a:t> </a:t>
            </a:r>
          </a:p>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        </a:t>
            </a:r>
            <a:r>
              <a:rPr lang="en-US" altLang="zh-CN" sz="2400" dirty="0">
                <a:solidFill>
                  <a:schemeClr val="tx1"/>
                </a:solidFill>
                <a:latin typeface="Arial" panose="020B0604020202020204" pitchFamily="34" charset="0"/>
                <a:ea typeface="+mj-ea"/>
                <a:cs typeface="Arial" panose="020B0604020202020204" pitchFamily="34" charset="0"/>
              </a:rPr>
              <a:t>(2) </a:t>
            </a:r>
            <a:r>
              <a:rPr lang="en-US" altLang="zh-CN" sz="2400" i="1" dirty="0">
                <a:solidFill>
                  <a:schemeClr val="tx1"/>
                </a:solidFill>
                <a:latin typeface="Arial" panose="020B0604020202020204" pitchFamily="34" charset="0"/>
                <a:ea typeface="+mj-ea"/>
                <a:cs typeface="Arial" panose="020B0604020202020204" pitchFamily="34" charset="0"/>
              </a:rPr>
              <a:t>N </a:t>
            </a:r>
            <a:r>
              <a:rPr lang="en-US" altLang="zh-CN" sz="2400" dirty="0">
                <a:solidFill>
                  <a:schemeClr val="tx1"/>
                </a:solidFill>
                <a:latin typeface="Arial" panose="020B0604020202020204" pitchFamily="34" charset="0"/>
                <a:ea typeface="+mj-ea"/>
                <a:cs typeface="Arial" panose="020B0604020202020204" pitchFamily="34" charset="0"/>
              </a:rPr>
              <a:t>= 2</a:t>
            </a:r>
            <a:r>
              <a:rPr lang="zh-CN" altLang="en-US" sz="2400" dirty="0">
                <a:solidFill>
                  <a:schemeClr val="tx1"/>
                </a:solidFill>
                <a:latin typeface="Arial" panose="020B0604020202020204" pitchFamily="34" charset="0"/>
                <a:ea typeface="+mj-ea"/>
                <a:cs typeface="Arial" panose="020B0604020202020204" pitchFamily="34" charset="0"/>
              </a:rPr>
              <a:t>，则 </a:t>
            </a:r>
            <a:r>
              <a:rPr lang="en-US" altLang="zh-CN" sz="2400" i="1" dirty="0">
                <a:solidFill>
                  <a:schemeClr val="tx1"/>
                </a:solidFill>
                <a:latin typeface="Arial" panose="020B0604020202020204" pitchFamily="34" charset="0"/>
                <a:ea typeface="+mj-ea"/>
                <a:cs typeface="Arial" panose="020B0604020202020204" pitchFamily="34" charset="0"/>
              </a:rPr>
              <a:t>R</a:t>
            </a:r>
            <a:r>
              <a:rPr lang="en-US" altLang="zh-CN" sz="2400" baseline="-25000" dirty="0">
                <a:solidFill>
                  <a:schemeClr val="tx1"/>
                </a:solidFill>
                <a:latin typeface="Arial" panose="020B0604020202020204" pitchFamily="34" charset="0"/>
                <a:ea typeface="+mj-ea"/>
                <a:cs typeface="Arial" panose="020B0604020202020204" pitchFamily="34" charset="0"/>
              </a:rPr>
              <a:t>b </a:t>
            </a:r>
            <a:r>
              <a:rPr lang="en-US" altLang="zh-CN" sz="2400" dirty="0">
                <a:solidFill>
                  <a:schemeClr val="tx1"/>
                </a:solidFill>
                <a:latin typeface="Arial" panose="020B0604020202020204" pitchFamily="34" charset="0"/>
                <a:ea typeface="+mj-ea"/>
                <a:cs typeface="Arial" panose="020B0604020202020204" pitchFamily="34" charset="0"/>
              </a:rPr>
              <a:t>= </a:t>
            </a:r>
            <a:r>
              <a:rPr lang="en-US" altLang="zh-CN" sz="2400" i="1" dirty="0">
                <a:solidFill>
                  <a:schemeClr val="tx1"/>
                </a:solidFill>
                <a:latin typeface="Arial" panose="020B0604020202020204" pitchFamily="34" charset="0"/>
                <a:ea typeface="+mj-ea"/>
                <a:cs typeface="Arial" panose="020B0604020202020204" pitchFamily="34" charset="0"/>
              </a:rPr>
              <a:t>R</a:t>
            </a:r>
            <a:r>
              <a:rPr lang="en-US" altLang="zh-CN" sz="2400" baseline="-25000" dirty="0">
                <a:solidFill>
                  <a:schemeClr val="tx1"/>
                </a:solidFill>
                <a:latin typeface="Arial" panose="020B0604020202020204" pitchFamily="34" charset="0"/>
                <a:ea typeface="+mj-ea"/>
                <a:cs typeface="Arial" panose="020B0604020202020204" pitchFamily="34" charset="0"/>
              </a:rPr>
              <a:t>s </a:t>
            </a:r>
            <a:r>
              <a:rPr lang="en-US" altLang="zh-CN" sz="2400" dirty="0">
                <a:solidFill>
                  <a:schemeClr val="tx1"/>
                </a:solidFill>
                <a:latin typeface="Arial" panose="020B0604020202020204" pitchFamily="34" charset="0"/>
                <a:ea typeface="+mj-ea"/>
                <a:cs typeface="Arial" panose="020B0604020202020204" pitchFamily="34" charset="0"/>
              </a:rPr>
              <a:t>= 1 kbps</a:t>
            </a:r>
            <a:endParaRPr lang="en-US" altLang="zh-CN" sz="2400" dirty="0">
              <a:solidFill>
                <a:schemeClr val="tx1"/>
              </a:solidFill>
              <a:latin typeface="Arial" panose="020B0604020202020204" pitchFamily="34" charset="0"/>
              <a:ea typeface="+mn-ea"/>
              <a:cs typeface="Arial" panose="020B0604020202020204" pitchFamily="34" charset="0"/>
            </a:endParaRPr>
          </a:p>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                               </a:t>
            </a:r>
            <a:r>
              <a:rPr lang="en-US" altLang="zh-CN" sz="2400" i="1" dirty="0" err="1">
                <a:solidFill>
                  <a:schemeClr val="tx1"/>
                </a:solidFill>
                <a:latin typeface="Arial" panose="020B0604020202020204" pitchFamily="34" charset="0"/>
                <a:ea typeface="+mj-ea"/>
                <a:cs typeface="Arial" panose="020B0604020202020204" pitchFamily="34" charset="0"/>
              </a:rPr>
              <a:t>η</a:t>
            </a:r>
            <a:r>
              <a:rPr lang="en-US" altLang="zh-CN" sz="2400" baseline="-25000" dirty="0" err="1">
                <a:solidFill>
                  <a:schemeClr val="tx1"/>
                </a:solidFill>
                <a:latin typeface="Arial" panose="020B0604020202020204" pitchFamily="34" charset="0"/>
                <a:ea typeface="+mj-ea"/>
                <a:cs typeface="Arial" panose="020B0604020202020204" pitchFamily="34" charset="0"/>
              </a:rPr>
              <a:t>b </a:t>
            </a:r>
            <a:r>
              <a:rPr lang="en-US" altLang="zh-CN" sz="2400" dirty="0">
                <a:solidFill>
                  <a:schemeClr val="tx1"/>
                </a:solidFill>
                <a:latin typeface="Arial" panose="020B0604020202020204" pitchFamily="34" charset="0"/>
                <a:ea typeface="+mj-ea"/>
                <a:cs typeface="Arial" panose="020B0604020202020204" pitchFamily="34"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a:t>
            </a:r>
            <a:r>
              <a:rPr lang="en-US" altLang="zh-CN" sz="2400" dirty="0">
                <a:solidFill>
                  <a:schemeClr val="tx1"/>
                </a:solidFill>
                <a:latin typeface="Arial" panose="020B0604020202020204" pitchFamily="34" charset="0"/>
                <a:ea typeface="+mj-ea"/>
                <a:cs typeface="Arial" panose="020B0604020202020204" pitchFamily="34" charset="0"/>
              </a:rPr>
              <a:t> = 0.5</a:t>
            </a:r>
            <a:r>
              <a:rPr lang="zh-CN" altLang="en-US" sz="2400" dirty="0">
                <a:solidFill>
                  <a:schemeClr val="tx1"/>
                </a:solidFill>
                <a:latin typeface="Arial" panose="020B0604020202020204" pitchFamily="34" charset="0"/>
                <a:ea typeface="+mj-ea"/>
                <a:cs typeface="Arial" panose="020B0604020202020204" pitchFamily="34" charset="0"/>
              </a:rPr>
              <a:t> </a:t>
            </a:r>
            <a:r>
              <a:rPr lang="en-US" altLang="zh-CN" sz="2400" dirty="0" err="1">
                <a:solidFill>
                  <a:schemeClr val="tx1"/>
                </a:solidFill>
                <a:latin typeface="Arial" panose="020B0604020202020204" pitchFamily="34" charset="0"/>
                <a:ea typeface="+mj-ea"/>
                <a:cs typeface="Arial" panose="020B0604020202020204" pitchFamily="34" charset="0"/>
              </a:rPr>
              <a:t>bps</a:t>
            </a:r>
            <a:r>
              <a:rPr lang="en-US" altLang="zh-CN" sz="2400" dirty="0">
                <a:solidFill>
                  <a:schemeClr val="tx1"/>
                </a:solidFill>
                <a:latin typeface="Arial" panose="020B0604020202020204" pitchFamily="34" charset="0"/>
                <a:ea typeface="+mj-ea"/>
                <a:cs typeface="Arial" panose="020B0604020202020204" pitchFamily="34" charset="0"/>
              </a:rPr>
              <a:t>/ Hz</a:t>
            </a:r>
            <a:r>
              <a:rPr lang="zh-CN" altLang="en-US" sz="2400" dirty="0">
                <a:solidFill>
                  <a:schemeClr val="tx1"/>
                </a:solidFill>
                <a:latin typeface="Arial" panose="020B0604020202020204" pitchFamily="34" charset="0"/>
                <a:ea typeface="+mj-ea"/>
                <a:cs typeface="Arial" panose="020B0604020202020204" pitchFamily="34" charset="0"/>
              </a:rPr>
              <a:t> </a:t>
            </a:r>
          </a:p>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        </a:t>
            </a:r>
            <a:r>
              <a:rPr lang="en-US" altLang="zh-CN" sz="2400" dirty="0">
                <a:solidFill>
                  <a:schemeClr val="tx1"/>
                </a:solidFill>
                <a:latin typeface="Arial" panose="020B0604020202020204" pitchFamily="34" charset="0"/>
                <a:ea typeface="+mj-ea"/>
                <a:cs typeface="Arial" panose="020B0604020202020204" pitchFamily="34" charset="0"/>
              </a:rPr>
              <a:t>(3) </a:t>
            </a:r>
            <a:r>
              <a:rPr lang="en-US" sz="2400" i="1" dirty="0">
                <a:solidFill>
                  <a:schemeClr val="tx1"/>
                </a:solidFill>
                <a:latin typeface="Arial" panose="020B0604020202020204" pitchFamily="34" charset="0"/>
                <a:ea typeface="+mj-ea"/>
                <a:cs typeface="Arial" panose="020B0604020202020204" pitchFamily="34" charset="0"/>
              </a:rPr>
              <a:t>N </a:t>
            </a:r>
            <a:r>
              <a:rPr lang="en-US" sz="2400" dirty="0">
                <a:solidFill>
                  <a:schemeClr val="tx1"/>
                </a:solidFill>
                <a:latin typeface="Arial" panose="020B0604020202020204" pitchFamily="34" charset="0"/>
                <a:ea typeface="+mj-ea"/>
                <a:cs typeface="Arial" panose="020B0604020202020204" pitchFamily="34" charset="0"/>
              </a:rPr>
              <a:t>=256</a:t>
            </a:r>
            <a:r>
              <a:rPr lang="zh-CN" altLang="en-US" sz="2400" dirty="0">
                <a:solidFill>
                  <a:schemeClr val="tx1"/>
                </a:solidFill>
                <a:latin typeface="Arial" panose="020B0604020202020204" pitchFamily="34" charset="0"/>
                <a:ea typeface="+mj-ea"/>
                <a:cs typeface="Arial" panose="020B0604020202020204" pitchFamily="34" charset="0"/>
              </a:rPr>
              <a:t>，则</a:t>
            </a:r>
          </a:p>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                   </a:t>
            </a:r>
            <a:r>
              <a:rPr lang="en-US" altLang="zh-CN" sz="2400" i="1" dirty="0">
                <a:solidFill>
                  <a:schemeClr val="tx1"/>
                </a:solidFill>
                <a:latin typeface="Arial" panose="020B0604020202020204" pitchFamily="34" charset="0"/>
                <a:ea typeface="+mj-ea"/>
                <a:cs typeface="Arial" panose="020B0604020202020204" pitchFamily="34" charset="0"/>
              </a:rPr>
              <a:t>R</a:t>
            </a:r>
            <a:r>
              <a:rPr lang="en-US" altLang="zh-CN" sz="2400" baseline="-25000" dirty="0">
                <a:solidFill>
                  <a:schemeClr val="tx1"/>
                </a:solidFill>
                <a:latin typeface="Arial" panose="020B0604020202020204" pitchFamily="34" charset="0"/>
                <a:ea typeface="+mj-ea"/>
                <a:cs typeface="Arial" panose="020B0604020202020204" pitchFamily="34" charset="0"/>
              </a:rPr>
              <a:t>b </a:t>
            </a:r>
            <a:r>
              <a:rPr lang="en-US" altLang="zh-CN" sz="2400" dirty="0">
                <a:solidFill>
                  <a:schemeClr val="tx1"/>
                </a:solidFill>
                <a:latin typeface="Arial" panose="020B0604020202020204" pitchFamily="34" charset="0"/>
                <a:ea typeface="+mj-ea"/>
                <a:cs typeface="Arial" panose="020B0604020202020204" pitchFamily="34" charset="0"/>
              </a:rPr>
              <a:t>= </a:t>
            </a:r>
            <a:r>
              <a:rPr lang="en-US" altLang="zh-CN" sz="2400" i="1" dirty="0">
                <a:solidFill>
                  <a:schemeClr val="tx1"/>
                </a:solidFill>
                <a:latin typeface="Arial" panose="020B0604020202020204" pitchFamily="34" charset="0"/>
                <a:ea typeface="+mj-ea"/>
                <a:cs typeface="Arial" panose="020B0604020202020204" pitchFamily="34" charset="0"/>
              </a:rPr>
              <a:t>R</a:t>
            </a:r>
            <a:r>
              <a:rPr lang="en-US" altLang="zh-CN" sz="2400" baseline="-25000" dirty="0">
                <a:solidFill>
                  <a:schemeClr val="tx1"/>
                </a:solidFill>
                <a:latin typeface="Arial" panose="020B0604020202020204" pitchFamily="34" charset="0"/>
                <a:ea typeface="+mj-ea"/>
                <a:cs typeface="Arial" panose="020B0604020202020204" pitchFamily="34" charset="0"/>
              </a:rPr>
              <a:t>s</a:t>
            </a:r>
            <a:r>
              <a:rPr lang="en-US" altLang="zh-CN" sz="2400" dirty="0">
                <a:solidFill>
                  <a:schemeClr val="tx1"/>
                </a:solidFill>
                <a:latin typeface="Arial" panose="020B0604020202020204" pitchFamily="34" charset="0"/>
                <a:ea typeface="+mj-ea"/>
                <a:cs typeface="Arial" panose="020B0604020202020204" pitchFamily="34" charset="0"/>
              </a:rPr>
              <a:t>log</a:t>
            </a:r>
            <a:r>
              <a:rPr lang="en-US" altLang="zh-CN" sz="2400" baseline="-25000" dirty="0">
                <a:solidFill>
                  <a:schemeClr val="tx1"/>
                </a:solidFill>
                <a:latin typeface="Arial" panose="020B0604020202020204" pitchFamily="34" charset="0"/>
                <a:ea typeface="+mj-ea"/>
                <a:cs typeface="Arial" panose="020B0604020202020204" pitchFamily="34" charset="0"/>
              </a:rPr>
              <a:t>2</a:t>
            </a:r>
            <a:r>
              <a:rPr lang="en-US" altLang="zh-CN" sz="2400" dirty="0">
                <a:solidFill>
                  <a:schemeClr val="tx1"/>
                </a:solidFill>
                <a:latin typeface="Arial" panose="020B0604020202020204" pitchFamily="34" charset="0"/>
                <a:ea typeface="+mj-ea"/>
                <a:cs typeface="Arial" panose="020B0604020202020204" pitchFamily="34" charset="0"/>
              </a:rPr>
              <a:t>256 = 8 kbps</a:t>
            </a:r>
            <a:r>
              <a:rPr lang="zh-CN" altLang="en-US" sz="2400" dirty="0">
                <a:solidFill>
                  <a:schemeClr val="tx1"/>
                </a:solidFill>
                <a:latin typeface="Arial" panose="020B0604020202020204" pitchFamily="34" charset="0"/>
                <a:ea typeface="+mj-ea"/>
                <a:cs typeface="Arial" panose="020B0604020202020204" pitchFamily="34" charset="0"/>
              </a:rPr>
              <a:t> </a:t>
            </a:r>
          </a:p>
          <a:p>
            <a:pPr eaLnBrk="1" hangingPunct="1">
              <a:lnSpc>
                <a:spcPct val="150000"/>
              </a:lnSpc>
              <a:spcBef>
                <a:spcPts val="0"/>
              </a:spcBef>
              <a:buFont typeface="Wingdings" panose="05000000000000000000" pitchFamily="2" charset="2"/>
              <a:buNone/>
              <a:defRPr/>
            </a:pPr>
            <a:r>
              <a:rPr lang="en-US" altLang="zh-CN" sz="2400" i="1" dirty="0" err="1">
                <a:solidFill>
                  <a:schemeClr val="tx1"/>
                </a:solidFill>
                <a:latin typeface="Arial" panose="020B0604020202020204" pitchFamily="34" charset="0"/>
                <a:ea typeface="+mj-ea"/>
                <a:cs typeface="Arial" panose="020B0604020202020204" pitchFamily="34" charset="0"/>
                <a:sym typeface="+mn-ea"/>
              </a:rPr>
              <a:t>                   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b </a:t>
            </a:r>
            <a:r>
              <a:rPr lang="en-US" altLang="zh-CN" sz="2400" dirty="0">
                <a:solidFill>
                  <a:schemeClr val="tx1"/>
                </a:solidFill>
                <a:latin typeface="Arial" panose="020B0604020202020204" pitchFamily="34" charset="0"/>
                <a:ea typeface="+mj-ea"/>
                <a:cs typeface="Arial" panose="020B0604020202020204" pitchFamily="34" charset="0"/>
                <a:sym typeface="+mn-ea"/>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a:t>
            </a:r>
            <a:r>
              <a:rPr lang="en-US" altLang="zh-CN" sz="2400" dirty="0">
                <a:solidFill>
                  <a:schemeClr val="tx1"/>
                </a:solidFill>
                <a:latin typeface="Arial" panose="020B0604020202020204" pitchFamily="34" charset="0"/>
                <a:ea typeface="+mj-ea"/>
                <a:cs typeface="Arial" panose="020B0604020202020204" pitchFamily="34" charset="0"/>
                <a:sym typeface="+mn-ea"/>
              </a:rPr>
              <a:t>log</a:t>
            </a:r>
            <a:r>
              <a:rPr lang="en-US" altLang="zh-CN" sz="2400" baseline="-25000" dirty="0">
                <a:solidFill>
                  <a:schemeClr val="tx1"/>
                </a:solidFill>
                <a:latin typeface="Arial" panose="020B0604020202020204" pitchFamily="34" charset="0"/>
                <a:ea typeface="+mj-ea"/>
                <a:cs typeface="Arial" panose="020B0604020202020204" pitchFamily="34" charset="0"/>
                <a:sym typeface="+mn-ea"/>
              </a:rPr>
              <a:t>2</a:t>
            </a:r>
            <a:r>
              <a:rPr lang="en-US" altLang="zh-CN" sz="2400" i="1" dirty="0">
                <a:solidFill>
                  <a:schemeClr val="tx1"/>
                </a:solidFill>
                <a:latin typeface="Arial" panose="020B0604020202020204" pitchFamily="34" charset="0"/>
                <a:ea typeface="+mj-ea"/>
                <a:cs typeface="Arial" panose="020B0604020202020204" pitchFamily="34" charset="0"/>
                <a:sym typeface="+mn-ea"/>
              </a:rPr>
              <a:t>N </a:t>
            </a:r>
            <a:r>
              <a:rPr lang="en-US" altLang="zh-CN" sz="2400" dirty="0">
                <a:solidFill>
                  <a:schemeClr val="tx1"/>
                </a:solidFill>
                <a:latin typeface="Arial" panose="020B0604020202020204" pitchFamily="34" charset="0"/>
                <a:ea typeface="+mj-ea"/>
                <a:cs typeface="Arial" panose="020B0604020202020204" pitchFamily="34" charset="0"/>
                <a:sym typeface="+mn-ea"/>
              </a:rPr>
              <a:t>= 0.5log</a:t>
            </a:r>
            <a:r>
              <a:rPr lang="en-US" altLang="zh-CN" sz="2400" baseline="-25000" dirty="0">
                <a:solidFill>
                  <a:schemeClr val="tx1"/>
                </a:solidFill>
                <a:latin typeface="Arial" panose="020B0604020202020204" pitchFamily="34" charset="0"/>
                <a:ea typeface="+mj-ea"/>
                <a:cs typeface="Arial" panose="020B0604020202020204" pitchFamily="34" charset="0"/>
                <a:sym typeface="+mn-ea"/>
              </a:rPr>
              <a:t>2</a:t>
            </a:r>
            <a:r>
              <a:rPr lang="en-US" altLang="zh-CN" sz="2400" dirty="0">
                <a:solidFill>
                  <a:schemeClr val="tx1"/>
                </a:solidFill>
                <a:latin typeface="Arial" panose="020B0604020202020204" pitchFamily="34" charset="0"/>
                <a:ea typeface="+mj-ea"/>
                <a:cs typeface="Arial" panose="020B0604020202020204" pitchFamily="34" charset="0"/>
                <a:sym typeface="+mn-ea"/>
              </a:rPr>
              <a:t>256 = 4 bps/Hz</a:t>
            </a:r>
            <a:endParaRPr lang="zh-CN" altLang="en-US" sz="2400" dirty="0">
              <a:solidFill>
                <a:schemeClr val="tx1"/>
              </a:solidFill>
              <a:latin typeface="Arial" panose="020B0604020202020204" pitchFamily="34" charset="0"/>
              <a:ea typeface="+mj-ea"/>
              <a:cs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768C6A64-45BF-44C6-AA72-9F23C5CD365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F28CD71-2158-405B-B834-DF90DF1C2345}" type="slidenum">
              <a:rPr lang="en-US" altLang="zh-CN"/>
              <a:pPr/>
              <a:t>31</a:t>
            </a:fld>
            <a:endParaRPr lang="en-US" altLang="zh-CN"/>
          </a:p>
        </p:txBody>
      </p:sp>
      <p:sp>
        <p:nvSpPr>
          <p:cNvPr id="89091" name="Rectangle 2">
            <a:extLst>
              <a:ext uri="{FF2B5EF4-FFF2-40B4-BE49-F238E27FC236}">
                <a16:creationId xmlns:a16="http://schemas.microsoft.com/office/drawing/2014/main" id="{564A53C2-051B-4F9E-AF5E-AD20E002F350}"/>
              </a:ext>
            </a:extLst>
          </p:cNvPr>
          <p:cNvSpPr>
            <a:spLocks noGrp="1" noChangeArrowheads="1"/>
          </p:cNvSpPr>
          <p:nvPr>
            <p:ph type="title"/>
          </p:nvPr>
        </p:nvSpPr>
        <p:spPr>
          <a:xfrm>
            <a:off x="342900" y="333375"/>
            <a:ext cx="8640763" cy="2860675"/>
          </a:xfrm>
        </p:spPr>
        <p:txBody>
          <a:bodyPr anchor="t">
            <a:spAutoFit/>
          </a:bodyPr>
          <a:lstStyle/>
          <a:p>
            <a:pPr marL="485775" indent="-485775" eaLnBrk="1" hangingPunct="1">
              <a:lnSpc>
                <a:spcPct val="150000"/>
              </a:lnSpc>
            </a:pPr>
            <a:r>
              <a:rPr lang="zh-CN" altLang="en-US" sz="2400" b="1">
                <a:solidFill>
                  <a:srgbClr val="7030A0"/>
                </a:solidFill>
                <a:latin typeface="Times New Roman" panose="02020603050405020304" pitchFamily="18" charset="0"/>
              </a:rPr>
              <a:t>例</a:t>
            </a:r>
            <a:r>
              <a:rPr lang="en-US" altLang="zh-CN" sz="2400" b="1">
                <a:solidFill>
                  <a:srgbClr val="7030A0"/>
                </a:solidFill>
                <a:latin typeface="Times New Roman" panose="02020603050405020304" pitchFamily="18" charset="0"/>
              </a:rPr>
              <a:t>  </a:t>
            </a:r>
            <a:r>
              <a:rPr lang="zh-CN" altLang="en-US" sz="2400" b="1">
                <a:solidFill>
                  <a:srgbClr val="7030A0"/>
                </a:solidFill>
                <a:latin typeface="Times New Roman" panose="02020603050405020304" pitchFamily="18" charset="0"/>
              </a:rPr>
              <a:t>某数字基带传输系统的码元频带利用率</a:t>
            </a:r>
            <a:r>
              <a:rPr lang="zh-CN" altLang="en-US" sz="2400" b="1" i="1">
                <a:solidFill>
                  <a:srgbClr val="7030A0"/>
                </a:solidFill>
                <a:latin typeface="Times New Roman" panose="02020603050405020304" pitchFamily="18" charset="0"/>
                <a:sym typeface="宋体" panose="02010600030101010101" pitchFamily="2" charset="-122"/>
              </a:rPr>
              <a:t>η</a:t>
            </a:r>
            <a:r>
              <a:rPr lang="zh-CN" altLang="en-US" sz="2400" b="1" baseline="-25000">
                <a:solidFill>
                  <a:srgbClr val="7030A0"/>
                </a:solidFill>
                <a:latin typeface="Times New Roman" panose="02020603050405020304" pitchFamily="18" charset="0"/>
                <a:sym typeface="宋体" panose="02010600030101010101" pitchFamily="2" charset="-122"/>
              </a:rPr>
              <a:t>s</a:t>
            </a:r>
            <a:r>
              <a:rPr lang="zh-CN" altLang="en-US" sz="2400" b="1">
                <a:solidFill>
                  <a:srgbClr val="7030A0"/>
                </a:solidFill>
                <a:latin typeface="Times New Roman" panose="02020603050405020304" pitchFamily="18" charset="0"/>
                <a:sym typeface="宋体" panose="02010600030101010101" pitchFamily="2" charset="-122"/>
              </a:rPr>
              <a:t>=</a:t>
            </a:r>
            <a:r>
              <a:rPr lang="en-US" altLang="zh-CN" sz="2400" b="1">
                <a:solidFill>
                  <a:srgbClr val="7030A0"/>
                </a:solidFill>
                <a:latin typeface="Times New Roman" panose="02020603050405020304" pitchFamily="18" charset="0"/>
                <a:sym typeface="宋体" panose="02010600030101010101" pitchFamily="2" charset="-122"/>
              </a:rPr>
              <a:t>1 Bd/Hz</a:t>
            </a:r>
            <a:r>
              <a:rPr lang="zh-CN" altLang="en-US" sz="2400" b="1">
                <a:solidFill>
                  <a:srgbClr val="7030A0"/>
                </a:solidFill>
                <a:latin typeface="Times New Roman" panose="02020603050405020304" pitchFamily="18" charset="0"/>
              </a:rPr>
              <a:t>。</a:t>
            </a:r>
            <a:br>
              <a:rPr lang="zh-CN" altLang="en-US" sz="2400" b="1">
                <a:solidFill>
                  <a:srgbClr val="7030A0"/>
                </a:solidFill>
                <a:latin typeface="Times New Roman" panose="02020603050405020304" pitchFamily="18" charset="0"/>
              </a:rPr>
            </a:br>
            <a:r>
              <a:rPr lang="en-US" altLang="zh-CN" sz="2400" b="1">
                <a:solidFill>
                  <a:srgbClr val="7030A0"/>
                </a:solidFill>
                <a:latin typeface="Times New Roman" panose="02020603050405020304" pitchFamily="18" charset="0"/>
              </a:rPr>
              <a:t>(1) </a:t>
            </a:r>
            <a:r>
              <a:rPr lang="zh-CN" altLang="en-US" sz="2400" b="1">
                <a:solidFill>
                  <a:srgbClr val="7030A0"/>
                </a:solidFill>
                <a:latin typeface="Times New Roman" panose="02020603050405020304" pitchFamily="18" charset="0"/>
              </a:rPr>
              <a:t>已知传输带宽为</a:t>
            </a:r>
            <a:r>
              <a:rPr lang="en-US" altLang="zh-CN" sz="2400" b="1">
                <a:solidFill>
                  <a:srgbClr val="7030A0"/>
                </a:solidFill>
                <a:latin typeface="Times New Roman" panose="02020603050405020304" pitchFamily="18" charset="0"/>
              </a:rPr>
              <a:t>10 kHz</a:t>
            </a:r>
            <a:r>
              <a:rPr lang="zh-CN" altLang="en-US" sz="2400" b="1">
                <a:solidFill>
                  <a:srgbClr val="7030A0"/>
                </a:solidFill>
                <a:latin typeface="Times New Roman" panose="02020603050405020304" pitchFamily="18" charset="0"/>
              </a:rPr>
              <a:t>，求码元速率</a:t>
            </a:r>
            <a:r>
              <a:rPr lang="en-US" altLang="zh-CN" sz="2400" b="1" i="1">
                <a:solidFill>
                  <a:srgbClr val="7030A0"/>
                </a:solidFill>
                <a:latin typeface="Times New Roman" panose="02020603050405020304" pitchFamily="18" charset="0"/>
              </a:rPr>
              <a:t>R</a:t>
            </a:r>
            <a:r>
              <a:rPr lang="en-US" altLang="zh-CN" sz="2400" b="1" baseline="-25000">
                <a:solidFill>
                  <a:srgbClr val="7030A0"/>
                </a:solidFill>
                <a:latin typeface="Times New Roman" panose="02020603050405020304" pitchFamily="18" charset="0"/>
              </a:rPr>
              <a:t>s</a:t>
            </a:r>
            <a:r>
              <a:rPr lang="zh-CN" altLang="en-US" sz="2400" b="1">
                <a:solidFill>
                  <a:srgbClr val="7030A0"/>
                </a:solidFill>
                <a:latin typeface="Times New Roman" panose="02020603050405020304" pitchFamily="18" charset="0"/>
              </a:rPr>
              <a:t>；</a:t>
            </a:r>
            <a:br>
              <a:rPr lang="zh-CN" altLang="en-US" sz="2400" b="1">
                <a:solidFill>
                  <a:srgbClr val="7030A0"/>
                </a:solidFill>
                <a:latin typeface="Times New Roman" panose="02020603050405020304" pitchFamily="18" charset="0"/>
              </a:rPr>
            </a:br>
            <a:r>
              <a:rPr lang="en-US" altLang="zh-CN" sz="2400" b="1">
                <a:solidFill>
                  <a:srgbClr val="7030A0"/>
                </a:solidFill>
                <a:latin typeface="Times New Roman" panose="02020603050405020304" pitchFamily="18" charset="0"/>
              </a:rPr>
              <a:t>(2) </a:t>
            </a:r>
            <a:r>
              <a:rPr lang="zh-CN" altLang="en-US" sz="2400" b="1">
                <a:solidFill>
                  <a:srgbClr val="7030A0"/>
                </a:solidFill>
                <a:latin typeface="Times New Roman" panose="02020603050405020304" pitchFamily="18" charset="0"/>
              </a:rPr>
              <a:t>为达到</a:t>
            </a:r>
            <a:r>
              <a:rPr lang="en-US" altLang="zh-CN" sz="2400" b="1">
                <a:solidFill>
                  <a:srgbClr val="7030A0"/>
                </a:solidFill>
                <a:latin typeface="Times New Roman" panose="02020603050405020304" pitchFamily="18" charset="0"/>
              </a:rPr>
              <a:t>20 kBd</a:t>
            </a:r>
            <a:r>
              <a:rPr lang="zh-CN" altLang="en-US" sz="2400" b="1">
                <a:solidFill>
                  <a:srgbClr val="7030A0"/>
                </a:solidFill>
                <a:latin typeface="Times New Roman" panose="02020603050405020304" pitchFamily="18" charset="0"/>
              </a:rPr>
              <a:t>的传输速率，需要多大的带宽？</a:t>
            </a:r>
            <a:br>
              <a:rPr lang="en-US" altLang="zh-CN" sz="2400" b="1">
                <a:solidFill>
                  <a:srgbClr val="7030A0"/>
                </a:solidFill>
                <a:latin typeface="Times New Roman" panose="02020603050405020304" pitchFamily="18" charset="0"/>
              </a:rPr>
            </a:br>
            <a:r>
              <a:rPr lang="en-US" altLang="zh-CN" sz="2400" b="1">
                <a:solidFill>
                  <a:srgbClr val="7030A0"/>
                </a:solidFill>
                <a:latin typeface="Times New Roman" panose="02020603050405020304" pitchFamily="18" charset="0"/>
              </a:rPr>
              <a:t>(3) </a:t>
            </a:r>
            <a:r>
              <a:rPr lang="zh-CN" altLang="en-US" sz="2400" b="1">
                <a:solidFill>
                  <a:srgbClr val="7030A0"/>
                </a:solidFill>
                <a:latin typeface="Times New Roman" panose="02020603050405020304" pitchFamily="18" charset="0"/>
              </a:rPr>
              <a:t>如果采用</a:t>
            </a:r>
            <a:r>
              <a:rPr lang="en-US" altLang="zh-CN" sz="2400" b="1">
                <a:solidFill>
                  <a:srgbClr val="7030A0"/>
                </a:solidFill>
                <a:latin typeface="Times New Roman" panose="02020603050405020304" pitchFamily="18" charset="0"/>
              </a:rPr>
              <a:t>1024</a:t>
            </a:r>
            <a:r>
              <a:rPr lang="zh-CN" altLang="en-US" sz="2400" b="1">
                <a:solidFill>
                  <a:srgbClr val="7030A0"/>
                </a:solidFill>
                <a:latin typeface="Times New Roman" panose="02020603050405020304" pitchFamily="18" charset="0"/>
              </a:rPr>
              <a:t>进制传输，为使信息速率达到</a:t>
            </a:r>
            <a:r>
              <a:rPr lang="en-US" altLang="zh-CN" sz="2400" b="1">
                <a:solidFill>
                  <a:srgbClr val="7030A0"/>
                </a:solidFill>
                <a:latin typeface="Times New Roman" panose="02020603050405020304" pitchFamily="18" charset="0"/>
              </a:rPr>
              <a:t>120 kbps</a:t>
            </a:r>
            <a:r>
              <a:rPr lang="zh-CN" altLang="en-US" sz="2400" b="1">
                <a:solidFill>
                  <a:srgbClr val="7030A0"/>
                </a:solidFill>
                <a:latin typeface="Times New Roman" panose="02020603050405020304" pitchFamily="18" charset="0"/>
                <a:sym typeface="宋体" panose="02010600030101010101" pitchFamily="2" charset="-122"/>
              </a:rPr>
              <a:t>，</a:t>
            </a:r>
            <a:r>
              <a:rPr lang="zh-CN" altLang="en-US" sz="2400" b="1">
                <a:solidFill>
                  <a:srgbClr val="7030A0"/>
                </a:solidFill>
                <a:latin typeface="Times New Roman" panose="02020603050405020304" pitchFamily="18" charset="0"/>
              </a:rPr>
              <a:t>需要占用多大带宽？</a:t>
            </a:r>
            <a:endParaRPr lang="zh-CN" altLang="en-US" sz="2400" b="1">
              <a:solidFill>
                <a:srgbClr val="7030A0"/>
              </a:solidFill>
              <a:latin typeface="Times New Roman" panose="02020603050405020304" pitchFamily="18" charset="0"/>
              <a:cs typeface="Times New Roman" panose="02020603050405020304" pitchFamily="18" charset="0"/>
            </a:endParaRPr>
          </a:p>
        </p:txBody>
      </p:sp>
      <p:sp>
        <p:nvSpPr>
          <p:cNvPr id="48133" name="Rectangle 3">
            <a:extLst>
              <a:ext uri="{FF2B5EF4-FFF2-40B4-BE49-F238E27FC236}">
                <a16:creationId xmlns:a16="http://schemas.microsoft.com/office/drawing/2014/main" id="{435B6EF4-D84E-4086-A7D7-0B70D9BC01FE}"/>
              </a:ext>
            </a:extLst>
          </p:cNvPr>
          <p:cNvSpPr>
            <a:spLocks noGrp="1" noChangeArrowheads="1"/>
          </p:cNvSpPr>
          <p:nvPr>
            <p:ph idx="1"/>
          </p:nvPr>
        </p:nvSpPr>
        <p:spPr>
          <a:xfrm>
            <a:off x="222250" y="3117850"/>
            <a:ext cx="8180388" cy="3416300"/>
          </a:xfrm>
        </p:spPr>
        <p:txBody>
          <a:bodyPr>
            <a:spAutoFit/>
          </a:bodyPr>
          <a:lstStyle/>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解： </a:t>
            </a:r>
            <a:r>
              <a:rPr lang="en-US" altLang="zh-CN" sz="2400" dirty="0">
                <a:solidFill>
                  <a:schemeClr val="tx1"/>
                </a:solidFill>
                <a:latin typeface="Arial" panose="020B0604020202020204" pitchFamily="34" charset="0"/>
                <a:ea typeface="+mj-ea"/>
                <a:cs typeface="Arial" panose="020B0604020202020204" pitchFamily="34" charset="0"/>
              </a:rPr>
              <a:t>(1) </a:t>
            </a:r>
            <a:r>
              <a:rPr lang="zh-CN" altLang="en-US" sz="2400" dirty="0">
                <a:solidFill>
                  <a:schemeClr val="tx1"/>
                </a:solidFill>
                <a:latin typeface="Arial" panose="020B0604020202020204" pitchFamily="34" charset="0"/>
                <a:ea typeface="+mj-ea"/>
                <a:cs typeface="Arial" panose="020B0604020202020204" pitchFamily="34" charset="0"/>
              </a:rPr>
              <a:t> </a:t>
            </a:r>
            <a:r>
              <a:rPr lang="en-US" altLang="zh-CN" sz="2400" i="1" dirty="0" err="1">
                <a:solidFill>
                  <a:schemeClr val="tx1"/>
                </a:solidFill>
                <a:latin typeface="Arial" panose="020B0604020202020204" pitchFamily="34" charset="0"/>
                <a:ea typeface="+mj-ea"/>
                <a:cs typeface="Arial" panose="020B0604020202020204" pitchFamily="34" charset="0"/>
              </a:rPr>
              <a:t>R</a:t>
            </a:r>
            <a:r>
              <a:rPr lang="en-US" altLang="zh-CN" sz="2400" baseline="-25000" dirty="0" err="1">
                <a:solidFill>
                  <a:schemeClr val="tx1"/>
                </a:solidFill>
                <a:latin typeface="Arial" panose="020B0604020202020204" pitchFamily="34" charset="0"/>
                <a:ea typeface="+mj-ea"/>
                <a:cs typeface="Arial" panose="020B0604020202020204" pitchFamily="34" charset="0"/>
              </a:rPr>
              <a:t>s </a:t>
            </a:r>
            <a:r>
              <a:rPr lang="en-US" altLang="zh-CN" sz="2400" dirty="0">
                <a:solidFill>
                  <a:schemeClr val="tx1"/>
                </a:solidFill>
                <a:latin typeface="Arial" panose="020B0604020202020204" pitchFamily="34" charset="0"/>
                <a:ea typeface="+mj-ea"/>
                <a:cs typeface="Arial" panose="020B0604020202020204" pitchFamily="34"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a:t>
            </a:r>
            <a:r>
              <a:rPr lang="en-US" altLang="zh-CN" sz="2400" i="1" dirty="0">
                <a:solidFill>
                  <a:schemeClr val="tx1"/>
                </a:solidFill>
                <a:latin typeface="Arial" panose="020B0604020202020204" pitchFamily="34" charset="0"/>
                <a:ea typeface="+mj-ea"/>
                <a:cs typeface="Arial" panose="020B0604020202020204" pitchFamily="34" charset="0"/>
              </a:rPr>
              <a:t>B </a:t>
            </a:r>
            <a:r>
              <a:rPr lang="en-US" altLang="zh-CN" sz="2400" dirty="0">
                <a:solidFill>
                  <a:schemeClr val="tx1"/>
                </a:solidFill>
                <a:latin typeface="Arial" panose="020B0604020202020204" pitchFamily="34" charset="0"/>
                <a:ea typeface="+mj-ea"/>
                <a:cs typeface="Arial" panose="020B0604020202020204" pitchFamily="34" charset="0"/>
              </a:rPr>
              <a:t>= 1×10 = 10 k</a:t>
            </a:r>
            <a:r>
              <a:rPr lang="en-US" altLang="zh-CN" sz="2400" dirty="0" err="1">
                <a:solidFill>
                  <a:schemeClr val="tx1"/>
                </a:solidFill>
                <a:latin typeface="Arial" panose="020B0604020202020204" pitchFamily="34" charset="0"/>
                <a:ea typeface="+mj-ea"/>
                <a:cs typeface="Arial" panose="020B0604020202020204" pitchFamily="34" charset="0"/>
              </a:rPr>
              <a:t>Bd</a:t>
            </a:r>
          </a:p>
          <a:p>
            <a:pPr eaLnBrk="1" hangingPunct="1">
              <a:lnSpc>
                <a:spcPct val="150000"/>
              </a:lnSpc>
              <a:spcBef>
                <a:spcPts val="0"/>
              </a:spcBef>
              <a:buFont typeface="Wingdings" panose="05000000000000000000" pitchFamily="2" charset="2"/>
              <a:buNone/>
              <a:defRPr/>
            </a:pPr>
            <a:r>
              <a:rPr lang="en-US" altLang="zh-CN" sz="2400" dirty="0" err="1">
                <a:solidFill>
                  <a:schemeClr val="tx1"/>
                </a:solidFill>
                <a:latin typeface="Arial" panose="020B0604020202020204" pitchFamily="34" charset="0"/>
                <a:ea typeface="+mj-ea"/>
                <a:cs typeface="Arial" panose="020B0604020202020204" pitchFamily="34" charset="0"/>
              </a:rPr>
              <a:t>        (2)  </a:t>
            </a:r>
            <a:r>
              <a:rPr lang="en-US" altLang="zh-CN" sz="2400" i="1" dirty="0" err="1">
                <a:solidFill>
                  <a:schemeClr val="tx1"/>
                </a:solidFill>
                <a:latin typeface="Arial" panose="020B0604020202020204" pitchFamily="34" charset="0"/>
                <a:ea typeface="+mj-ea"/>
                <a:cs typeface="Arial" panose="020B0604020202020204" pitchFamily="34" charset="0"/>
              </a:rPr>
              <a:t>B </a:t>
            </a:r>
            <a:r>
              <a:rPr lang="en-US" altLang="zh-CN" sz="2400" dirty="0" err="1">
                <a:solidFill>
                  <a:schemeClr val="tx1"/>
                </a:solidFill>
                <a:latin typeface="Arial" panose="020B0604020202020204" pitchFamily="34" charset="0"/>
                <a:ea typeface="+mj-ea"/>
                <a:cs typeface="Arial" panose="020B0604020202020204" pitchFamily="34"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R</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 </a:t>
            </a:r>
            <a:r>
              <a:rPr lang="en-US" altLang="zh-CN" sz="2400" dirty="0">
                <a:solidFill>
                  <a:schemeClr val="tx1"/>
                </a:solidFill>
                <a:latin typeface="Arial" panose="020B0604020202020204" pitchFamily="34" charset="0"/>
                <a:ea typeface="+mj-ea"/>
                <a:cs typeface="Arial" panose="020B0604020202020204" pitchFamily="34" charset="0"/>
                <a:sym typeface="+mn-ea"/>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a:t>
            </a:r>
            <a:r>
              <a:rPr lang="en-US" altLang="zh-CN" sz="2400" i="1" dirty="0">
                <a:solidFill>
                  <a:schemeClr val="tx1"/>
                </a:solidFill>
                <a:latin typeface="Arial" panose="020B0604020202020204" pitchFamily="34" charset="0"/>
                <a:ea typeface="+mj-ea"/>
                <a:cs typeface="Arial" panose="020B0604020202020204" pitchFamily="34" charset="0"/>
                <a:sym typeface="+mn-ea"/>
              </a:rPr>
              <a:t> </a:t>
            </a:r>
            <a:r>
              <a:rPr lang="en-US" altLang="zh-CN" sz="2400" dirty="0">
                <a:solidFill>
                  <a:schemeClr val="tx1"/>
                </a:solidFill>
                <a:latin typeface="Arial" panose="020B0604020202020204" pitchFamily="34" charset="0"/>
                <a:ea typeface="+mj-ea"/>
                <a:cs typeface="Arial" panose="020B0604020202020204" pitchFamily="34" charset="0"/>
                <a:sym typeface="+mn-ea"/>
              </a:rPr>
              <a:t>= 20/1 = 20 kHz </a:t>
            </a:r>
            <a:endParaRPr lang="zh-CN" altLang="en-US" sz="2400" dirty="0">
              <a:solidFill>
                <a:schemeClr val="tx1"/>
              </a:solidFill>
              <a:latin typeface="Arial" panose="020B0604020202020204" pitchFamily="34" charset="0"/>
              <a:ea typeface="+mj-ea"/>
              <a:cs typeface="Arial" panose="020B0604020202020204" pitchFamily="34" charset="0"/>
            </a:endParaRPr>
          </a:p>
          <a:p>
            <a:pPr eaLnBrk="1" hangingPunct="1">
              <a:lnSpc>
                <a:spcPct val="150000"/>
              </a:lnSpc>
              <a:spcBef>
                <a:spcPts val="0"/>
              </a:spcBef>
              <a:buFont typeface="Wingdings" panose="05000000000000000000" pitchFamily="2" charset="2"/>
              <a:buNone/>
              <a:defRPr/>
            </a:pPr>
            <a:r>
              <a:rPr lang="zh-CN" altLang="en-US" sz="2400" dirty="0">
                <a:solidFill>
                  <a:schemeClr val="tx1"/>
                </a:solidFill>
                <a:latin typeface="Arial" panose="020B0604020202020204" pitchFamily="34" charset="0"/>
                <a:ea typeface="+mj-ea"/>
                <a:cs typeface="Arial" panose="020B0604020202020204" pitchFamily="34" charset="0"/>
              </a:rPr>
              <a:t>    </a:t>
            </a:r>
            <a:r>
              <a:rPr lang="zh-CN" altLang="en-US" sz="2400" dirty="0">
                <a:solidFill>
                  <a:schemeClr val="tx1"/>
                </a:solidFill>
                <a:latin typeface="Arial" panose="020B0604020202020204" pitchFamily="34" charset="0"/>
                <a:ea typeface="+mj-ea"/>
                <a:cs typeface="Arial" panose="020B0604020202020204" pitchFamily="34" charset="0"/>
                <a:sym typeface="+mn-ea"/>
              </a:rPr>
              <a:t>    </a:t>
            </a:r>
            <a:r>
              <a:rPr lang="en-US" altLang="zh-CN" sz="2400" dirty="0">
                <a:solidFill>
                  <a:schemeClr val="tx1"/>
                </a:solidFill>
                <a:latin typeface="Arial" panose="020B0604020202020204" pitchFamily="34" charset="0"/>
                <a:ea typeface="+mj-ea"/>
                <a:cs typeface="Arial" panose="020B0604020202020204" pitchFamily="34" charset="0"/>
                <a:sym typeface="+mn-ea"/>
              </a:rPr>
              <a:t>(3)  </a:t>
            </a:r>
            <a:r>
              <a:rPr lang="en-US" altLang="zh-CN" sz="2400" i="1" dirty="0" err="1">
                <a:solidFill>
                  <a:schemeClr val="tx1"/>
                </a:solidFill>
                <a:latin typeface="Arial" panose="020B0604020202020204" pitchFamily="34" charset="0"/>
                <a:ea typeface="+mj-ea"/>
                <a:cs typeface="Arial" panose="020B0604020202020204" pitchFamily="34" charset="0"/>
                <a:sym typeface="+mn-ea"/>
              </a:rPr>
              <a:t>R</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 </a:t>
            </a:r>
            <a:r>
              <a:rPr lang="en-US" altLang="zh-CN" sz="2400" dirty="0">
                <a:solidFill>
                  <a:schemeClr val="tx1"/>
                </a:solidFill>
                <a:latin typeface="Arial" panose="020B0604020202020204" pitchFamily="34" charset="0"/>
                <a:ea typeface="+mj-ea"/>
                <a:cs typeface="Arial" panose="020B0604020202020204" pitchFamily="34" charset="0"/>
                <a:sym typeface="+mn-ea"/>
              </a:rPr>
              <a:t>=</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R</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b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log</a:t>
            </a:r>
            <a:r>
              <a:rPr lang="en-US" altLang="zh-CN" sz="2400" baseline="-25000" dirty="0">
                <a:solidFill>
                  <a:schemeClr val="tx1"/>
                </a:solidFill>
                <a:latin typeface="Arial" panose="020B0604020202020204" pitchFamily="34" charset="0"/>
                <a:ea typeface="+mj-ea"/>
                <a:cs typeface="Arial" panose="020B0604020202020204" pitchFamily="34" charset="0"/>
                <a:sym typeface="Symbol" panose="05050102010706020507" charset="0"/>
              </a:rPr>
              <a:t>2</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N </a:t>
            </a:r>
            <a:r>
              <a:rPr lang="en-US" altLang="zh-CN" sz="2400" baseline="-250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120</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log</a:t>
            </a:r>
            <a:r>
              <a:rPr lang="en-US" altLang="zh-CN" sz="2400" baseline="-25000" dirty="0">
                <a:solidFill>
                  <a:schemeClr val="tx1"/>
                </a:solidFill>
                <a:latin typeface="Arial" panose="020B0604020202020204" pitchFamily="34" charset="0"/>
                <a:ea typeface="+mj-ea"/>
                <a:cs typeface="Arial" panose="020B0604020202020204" pitchFamily="34" charset="0"/>
                <a:sym typeface="Symbol" panose="05050102010706020507" charset="0"/>
              </a:rPr>
              <a:t>2</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1024 = 12 kBd</a:t>
            </a:r>
            <a:r>
              <a:rPr lang="en-US"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p>
          <a:p>
            <a:pPr eaLnBrk="1" hangingPunct="1">
              <a:lnSpc>
                <a:spcPct val="150000"/>
              </a:lnSpc>
              <a:spcBef>
                <a:spcPts val="0"/>
              </a:spcBef>
              <a:buFont typeface="Wingdings" panose="05000000000000000000" pitchFamily="2" charset="2"/>
              <a:buNone/>
              <a:defRPr/>
            </a:pP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zh-CN" altLang="en-US" sz="2400" dirty="0">
                <a:solidFill>
                  <a:schemeClr val="tx1"/>
                </a:solidFill>
                <a:latin typeface="Arial" panose="020B0604020202020204" pitchFamily="34" charset="0"/>
                <a:ea typeface="+mj-ea"/>
                <a:cs typeface="Arial" panose="020B0604020202020204" pitchFamily="34" charset="0"/>
                <a:sym typeface="Symbol" panose="05050102010706020507" charset="0"/>
              </a:rPr>
              <a:t>则 </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B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R</a:t>
            </a:r>
            <a:r>
              <a:rPr lang="en-US" altLang="zh-CN" sz="2400" baseline="-25000" dirty="0">
                <a:solidFill>
                  <a:schemeClr val="tx1"/>
                </a:solidFill>
                <a:latin typeface="Arial" panose="020B0604020202020204" pitchFamily="34" charset="0"/>
                <a:ea typeface="+mj-ea"/>
                <a:cs typeface="Arial" panose="020B0604020202020204" pitchFamily="34" charset="0"/>
                <a:sym typeface="Symbol" panose="05050102010706020507" charset="0"/>
              </a:rPr>
              <a:t>s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 </a:t>
            </a:r>
            <a:r>
              <a:rPr lang="en-US" altLang="zh-CN" sz="2400" dirty="0">
                <a:solidFill>
                  <a:schemeClr val="tx1"/>
                </a:solidFill>
                <a:latin typeface="Arial" panose="020B0604020202020204" pitchFamily="34" charset="0"/>
                <a:ea typeface="+mj-ea"/>
                <a:cs typeface="Arial" panose="020B0604020202020204" pitchFamily="34" charset="0"/>
                <a:sym typeface="+mn-ea"/>
              </a:rPr>
              <a:t>=</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12/1 = 12 kHz</a:t>
            </a:r>
          </a:p>
          <a:p>
            <a:pPr eaLnBrk="1" hangingPunct="1">
              <a:lnSpc>
                <a:spcPct val="150000"/>
              </a:lnSpc>
              <a:spcBef>
                <a:spcPts val="0"/>
              </a:spcBef>
              <a:buFont typeface="Wingdings" panose="05000000000000000000" pitchFamily="2" charset="2"/>
              <a:buNone/>
              <a:defRPr/>
            </a:pP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zh-CN" altLang="en-US" sz="2400" dirty="0">
                <a:solidFill>
                  <a:schemeClr val="tx1"/>
                </a:solidFill>
                <a:latin typeface="Arial" panose="020B0604020202020204" pitchFamily="34" charset="0"/>
                <a:ea typeface="+mj-ea"/>
                <a:cs typeface="Arial" panose="020B0604020202020204" pitchFamily="34" charset="0"/>
                <a:sym typeface="Symbol" panose="05050102010706020507" charset="0"/>
              </a:rPr>
              <a:t>或：</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b </a:t>
            </a:r>
            <a:r>
              <a:rPr lang="en-US" altLang="zh-CN" sz="2400" dirty="0">
                <a:solidFill>
                  <a:schemeClr val="tx1"/>
                </a:solidFill>
                <a:latin typeface="Arial" panose="020B0604020202020204" pitchFamily="34" charset="0"/>
                <a:ea typeface="+mj-ea"/>
                <a:cs typeface="Arial" panose="020B0604020202020204" pitchFamily="34" charset="0"/>
                <a:sym typeface="+mn-ea"/>
              </a:rPr>
              <a:t>=</a:t>
            </a:r>
            <a:r>
              <a:rPr lang="zh-CN" altLang="en-US"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s</a:t>
            </a:r>
            <a:r>
              <a:rPr lang="en-US" altLang="zh-CN" sz="2400" dirty="0" err="1">
                <a:solidFill>
                  <a:schemeClr val="tx1"/>
                </a:solidFill>
                <a:latin typeface="Arial" panose="020B0604020202020204" pitchFamily="34" charset="0"/>
                <a:ea typeface="+mj-ea"/>
                <a:cs typeface="Arial" panose="020B0604020202020204" pitchFamily="34" charset="0"/>
                <a:sym typeface="+mn-ea"/>
              </a:rPr>
              <a:t>log</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2</a:t>
            </a:r>
            <a:r>
              <a:rPr lang="en-US" altLang="zh-CN" sz="2400" i="1" dirty="0" err="1">
                <a:solidFill>
                  <a:schemeClr val="tx1"/>
                </a:solidFill>
                <a:latin typeface="Arial" panose="020B0604020202020204" pitchFamily="34" charset="0"/>
                <a:ea typeface="+mj-ea"/>
                <a:cs typeface="Arial" panose="020B0604020202020204" pitchFamily="34" charset="0"/>
                <a:sym typeface="+mn-ea"/>
              </a:rPr>
              <a:t>N</a:t>
            </a:r>
            <a:r>
              <a:rPr lang="en-US" altLang="zh-CN" sz="2400" dirty="0" err="1">
                <a:solidFill>
                  <a:schemeClr val="tx1"/>
                </a:solidFill>
                <a:latin typeface="Arial" panose="020B0604020202020204" pitchFamily="34" charset="0"/>
                <a:ea typeface="+mj-ea"/>
                <a:cs typeface="Arial" panose="020B0604020202020204" pitchFamily="34" charset="0"/>
                <a:sym typeface="+mn-ea"/>
              </a:rPr>
              <a:t> =1×log</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2</a:t>
            </a:r>
            <a:r>
              <a:rPr lang="en-US" altLang="zh-CN" sz="2400" dirty="0" err="1">
                <a:solidFill>
                  <a:schemeClr val="tx1"/>
                </a:solidFill>
                <a:latin typeface="Arial" panose="020B0604020202020204" pitchFamily="34" charset="0"/>
                <a:ea typeface="+mj-ea"/>
                <a:cs typeface="Arial" panose="020B0604020202020204" pitchFamily="34" charset="0"/>
                <a:sym typeface="+mn-ea"/>
              </a:rPr>
              <a:t>1024 = 10 bps/Hz</a:t>
            </a:r>
            <a:r>
              <a:rPr lang="zh-CN" altLang="en-US" sz="2400" dirty="0" err="1">
                <a:solidFill>
                  <a:schemeClr val="tx1"/>
                </a:solidFill>
                <a:latin typeface="Arial" panose="020B0604020202020204" pitchFamily="34" charset="0"/>
                <a:ea typeface="+mj-ea"/>
                <a:cs typeface="Arial" panose="020B0604020202020204" pitchFamily="34" charset="0"/>
                <a:sym typeface="+mn-ea"/>
              </a:rPr>
              <a:t>，</a:t>
            </a:r>
          </a:p>
          <a:p>
            <a:pPr eaLnBrk="1" hangingPunct="1">
              <a:lnSpc>
                <a:spcPct val="150000"/>
              </a:lnSpc>
              <a:spcBef>
                <a:spcPts val="0"/>
              </a:spcBef>
              <a:buFont typeface="Wingdings" panose="05000000000000000000" pitchFamily="2" charset="2"/>
              <a:buNone/>
              <a:defRPr/>
            </a:pPr>
            <a:r>
              <a:rPr lang="zh-CN" altLang="en-US" sz="2400" dirty="0" err="1">
                <a:solidFill>
                  <a:schemeClr val="tx1"/>
                </a:solidFill>
                <a:latin typeface="Arial" panose="020B0604020202020204" pitchFamily="34" charset="0"/>
                <a:ea typeface="+mj-ea"/>
                <a:cs typeface="Arial" panose="020B0604020202020204" pitchFamily="34" charset="0"/>
                <a:sym typeface="+mn-ea"/>
              </a:rPr>
              <a:t>                则  </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B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i="1" dirty="0">
                <a:solidFill>
                  <a:schemeClr val="tx1"/>
                </a:solidFill>
                <a:latin typeface="Arial" panose="020B0604020202020204" pitchFamily="34" charset="0"/>
                <a:ea typeface="+mj-ea"/>
                <a:cs typeface="Arial" panose="020B0604020202020204" pitchFamily="34" charset="0"/>
                <a:sym typeface="Symbol" panose="05050102010706020507" charset="0"/>
              </a:rPr>
              <a:t>R</a:t>
            </a:r>
            <a:r>
              <a:rPr lang="en-US" altLang="zh-CN" sz="2400" baseline="-25000" dirty="0">
                <a:solidFill>
                  <a:schemeClr val="tx1"/>
                </a:solidFill>
                <a:latin typeface="Arial" panose="020B0604020202020204" pitchFamily="34" charset="0"/>
                <a:ea typeface="+mj-ea"/>
                <a:cs typeface="Arial" panose="020B0604020202020204" pitchFamily="34" charset="0"/>
                <a:sym typeface="Symbol" panose="05050102010706020507" charset="0"/>
              </a:rPr>
              <a:t>b </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a:t>
            </a:r>
            <a:r>
              <a:rPr lang="en-US" altLang="zh-CN" sz="2400" i="1" dirty="0" err="1">
                <a:solidFill>
                  <a:schemeClr val="tx1"/>
                </a:solidFill>
                <a:latin typeface="Arial" panose="020B0604020202020204" pitchFamily="34" charset="0"/>
                <a:ea typeface="+mj-ea"/>
                <a:cs typeface="Arial" panose="020B0604020202020204" pitchFamily="34" charset="0"/>
                <a:sym typeface="+mn-ea"/>
              </a:rPr>
              <a:t>η</a:t>
            </a:r>
            <a:r>
              <a:rPr lang="en-US" altLang="zh-CN" sz="2400" baseline="-25000" dirty="0" err="1">
                <a:solidFill>
                  <a:schemeClr val="tx1"/>
                </a:solidFill>
                <a:latin typeface="Arial" panose="020B0604020202020204" pitchFamily="34" charset="0"/>
                <a:ea typeface="+mj-ea"/>
                <a:cs typeface="Arial" panose="020B0604020202020204" pitchFamily="34" charset="0"/>
                <a:sym typeface="+mn-ea"/>
              </a:rPr>
              <a:t>b </a:t>
            </a:r>
            <a:r>
              <a:rPr lang="en-US" altLang="zh-CN" sz="2400" dirty="0">
                <a:solidFill>
                  <a:schemeClr val="tx1"/>
                </a:solidFill>
                <a:latin typeface="Arial" panose="020B0604020202020204" pitchFamily="34" charset="0"/>
                <a:ea typeface="+mj-ea"/>
                <a:cs typeface="Arial" panose="020B0604020202020204" pitchFamily="34" charset="0"/>
                <a:sym typeface="+mn-ea"/>
              </a:rPr>
              <a:t>=</a:t>
            </a:r>
            <a:r>
              <a:rPr lang="en-US" altLang="zh-CN" sz="2400" dirty="0">
                <a:solidFill>
                  <a:schemeClr val="tx1"/>
                </a:solidFill>
                <a:latin typeface="Arial" panose="020B0604020202020204" pitchFamily="34" charset="0"/>
                <a:ea typeface="+mj-ea"/>
                <a:cs typeface="Arial" panose="020B0604020202020204" pitchFamily="34" charset="0"/>
                <a:sym typeface="Symbol" panose="05050102010706020507" charset="0"/>
              </a:rPr>
              <a:t> 120/10 = 12 kHz</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98069601-33D5-4BBB-939C-169F4CE6191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79E1EF-5AE1-4D22-8AB6-81475B84194E}" type="slidenum">
              <a:rPr lang="en-US" altLang="zh-CN"/>
              <a:pPr/>
              <a:t>32</a:t>
            </a:fld>
            <a:endParaRPr lang="en-US" altLang="zh-CN"/>
          </a:p>
        </p:txBody>
      </p:sp>
      <p:sp>
        <p:nvSpPr>
          <p:cNvPr id="91139" name="Rectangle 2">
            <a:extLst>
              <a:ext uri="{FF2B5EF4-FFF2-40B4-BE49-F238E27FC236}">
                <a16:creationId xmlns:a16="http://schemas.microsoft.com/office/drawing/2014/main" id="{8C3B86AF-150E-4638-91B5-F5CE50DAD9E4}"/>
              </a:ext>
            </a:extLst>
          </p:cNvPr>
          <p:cNvSpPr>
            <a:spLocks noGrp="1" noChangeArrowheads="1"/>
          </p:cNvSpPr>
          <p:nvPr>
            <p:ph type="title"/>
          </p:nvPr>
        </p:nvSpPr>
        <p:spPr/>
        <p:txBody>
          <a:bodyPr/>
          <a:lstStyle/>
          <a:p>
            <a:pPr eaLnBrk="1" hangingPunct="1"/>
            <a:r>
              <a:rPr lang="en-US" altLang="zh-CN"/>
              <a:t> </a:t>
            </a:r>
          </a:p>
        </p:txBody>
      </p:sp>
      <p:sp>
        <p:nvSpPr>
          <p:cNvPr id="52228" name="Rectangle 3">
            <a:extLst>
              <a:ext uri="{FF2B5EF4-FFF2-40B4-BE49-F238E27FC236}">
                <a16:creationId xmlns:a16="http://schemas.microsoft.com/office/drawing/2014/main" id="{3B64CF0B-C729-453A-8877-426684CBCC68}"/>
              </a:ext>
            </a:extLst>
          </p:cNvPr>
          <p:cNvSpPr>
            <a:spLocks noGrp="1" noChangeArrowheads="1"/>
          </p:cNvSpPr>
          <p:nvPr/>
        </p:nvSpPr>
        <p:spPr>
          <a:xfrm>
            <a:off x="377825" y="400050"/>
            <a:ext cx="8197850" cy="2306638"/>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478155" indent="-478155" eaLnBrk="1" hangingPunct="1">
              <a:lnSpc>
                <a:spcPct val="150000"/>
              </a:lnSpc>
              <a:spcBef>
                <a:spcPts val="0"/>
              </a:spcBef>
              <a:buFont typeface="Wingdings" panose="05000000000000000000" pitchFamily="2" charset="2"/>
              <a:buNone/>
              <a:defRPr/>
            </a:pPr>
            <a:r>
              <a:rPr lang="zh-CN" altLang="en-US" sz="2400" kern="0">
                <a:solidFill>
                  <a:srgbClr val="7030A0"/>
                </a:solidFill>
                <a:latin typeface="Times New Roman" panose="02020603050405020304" pitchFamily="18" charset="0"/>
                <a:ea typeface="+mj-ea"/>
                <a:cs typeface="Times New Roman" panose="02020603050405020304" pitchFamily="18" charset="0"/>
              </a:rPr>
              <a:t>例</a:t>
            </a:r>
            <a:r>
              <a:rPr lang="en-US" altLang="zh-CN" sz="2400" kern="0">
                <a:solidFill>
                  <a:srgbClr val="7030A0"/>
                </a:solidFill>
                <a:latin typeface="Times New Roman" panose="02020603050405020304" pitchFamily="18" charset="0"/>
                <a:ea typeface="+mj-ea"/>
                <a:cs typeface="Times New Roman" panose="02020603050405020304" pitchFamily="18" charset="0"/>
              </a:rPr>
              <a:t>  </a:t>
            </a:r>
            <a:r>
              <a:rPr lang="zh-CN" altLang="en-US" sz="2400" kern="0">
                <a:solidFill>
                  <a:srgbClr val="7030A0"/>
                </a:solidFill>
                <a:latin typeface="Times New Roman" panose="02020603050405020304" pitchFamily="18" charset="0"/>
                <a:ea typeface="+mj-ea"/>
                <a:cs typeface="Times New Roman" panose="02020603050405020304" pitchFamily="18" charset="0"/>
              </a:rPr>
              <a:t>某数字传输系统的频带利用率</a:t>
            </a:r>
            <a:r>
              <a:rPr lang="zh-CN" altLang="en-US" sz="2400" i="1" kern="0">
                <a:solidFill>
                  <a:srgbClr val="7030A0"/>
                </a:solidFill>
                <a:latin typeface="Times New Roman" panose="02020603050405020304" pitchFamily="18" charset="0"/>
                <a:ea typeface="+mj-ea"/>
                <a:cs typeface="Times New Roman" panose="02020603050405020304" pitchFamily="18" charset="0"/>
                <a:sym typeface="Symbol" panose="05050102010706020507" charset="0"/>
              </a:rPr>
              <a:t></a:t>
            </a:r>
            <a:r>
              <a:rPr lang="en-US" altLang="zh-CN" sz="2400" kern="0" baseline="-25000">
                <a:solidFill>
                  <a:srgbClr val="7030A0"/>
                </a:solidFill>
                <a:latin typeface="Times New Roman" panose="02020603050405020304" pitchFamily="18" charset="0"/>
                <a:ea typeface="+mj-ea"/>
                <a:cs typeface="Times New Roman" panose="02020603050405020304" pitchFamily="18" charset="0"/>
                <a:sym typeface="Symbol" panose="05050102010706020507" charset="0"/>
              </a:rPr>
              <a:t>b </a:t>
            </a:r>
            <a:r>
              <a:rPr lang="en-US" altLang="zh-CN" sz="2400" kern="0">
                <a:solidFill>
                  <a:srgbClr val="7030A0"/>
                </a:solidFill>
                <a:latin typeface="Times New Roman" panose="02020603050405020304" pitchFamily="18" charset="0"/>
                <a:ea typeface="+mj-ea"/>
                <a:cs typeface="Times New Roman" panose="02020603050405020304" pitchFamily="18" charset="0"/>
                <a:sym typeface="Symbol" panose="05050102010706020507" charset="0"/>
              </a:rPr>
              <a:t>= 10 bps/Hz</a:t>
            </a:r>
            <a:r>
              <a:rPr lang="zh-CN" altLang="en-US" sz="2400" kern="0">
                <a:solidFill>
                  <a:srgbClr val="7030A0"/>
                </a:solidFill>
                <a:latin typeface="Times New Roman" panose="02020603050405020304" pitchFamily="18" charset="0"/>
                <a:ea typeface="+mj-ea"/>
                <a:cs typeface="Times New Roman" panose="02020603050405020304" pitchFamily="18" charset="0"/>
                <a:sym typeface="Symbol" panose="05050102010706020507" charset="0"/>
              </a:rPr>
              <a:t>，传输带宽为</a:t>
            </a:r>
            <a:r>
              <a:rPr lang="en-US" altLang="zh-CN" sz="2400" kern="0">
                <a:solidFill>
                  <a:srgbClr val="7030A0"/>
                </a:solidFill>
                <a:latin typeface="Times New Roman" panose="02020603050405020304" pitchFamily="18" charset="0"/>
                <a:ea typeface="+mj-ea"/>
                <a:cs typeface="Times New Roman" panose="02020603050405020304" pitchFamily="18" charset="0"/>
                <a:sym typeface="Symbol" panose="05050102010706020507" charset="0"/>
              </a:rPr>
              <a:t>1 kHz</a:t>
            </a:r>
            <a:r>
              <a:rPr lang="zh-CN" altLang="en-US" sz="2400" kern="0">
                <a:solidFill>
                  <a:srgbClr val="7030A0"/>
                </a:solidFill>
                <a:latin typeface="Times New Roman" panose="02020603050405020304" pitchFamily="18" charset="0"/>
                <a:ea typeface="+mj-ea"/>
                <a:cs typeface="Times New Roman" panose="02020603050405020304" pitchFamily="18" charset="0"/>
                <a:sym typeface="Symbol" panose="05050102010706020507" charset="0"/>
              </a:rPr>
              <a:t>。</a:t>
            </a: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接收端在半小时内共收到</a:t>
            </a:r>
            <a:r>
              <a:rPr lang="en-US" altLang="zh-CN" sz="2400" kern="0">
                <a:solidFill>
                  <a:srgbClr val="7030A0"/>
                </a:solidFill>
                <a:latin typeface="Times New Roman" panose="02020603050405020304" pitchFamily="18" charset="0"/>
                <a:ea typeface="+mj-ea"/>
                <a:cs typeface="Times New Roman" panose="02020603050405020304" pitchFamily="18" charset="0"/>
                <a:sym typeface="+mn-ea"/>
              </a:rPr>
              <a:t>36</a:t>
            </a: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个错误码元。</a:t>
            </a:r>
          </a:p>
          <a:p>
            <a:pPr marL="478155" indent="-478155" eaLnBrk="1" hangingPunct="1">
              <a:lnSpc>
                <a:spcPct val="150000"/>
              </a:lnSpc>
              <a:spcBef>
                <a:spcPts val="0"/>
              </a:spcBef>
              <a:buFont typeface="Wingdings" panose="05000000000000000000" pitchFamily="2" charset="2"/>
              <a:buNone/>
              <a:defRPr/>
            </a:pP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       </a:t>
            </a:r>
            <a:r>
              <a:rPr lang="en-US" altLang="zh-CN" sz="2400" kern="0">
                <a:solidFill>
                  <a:srgbClr val="7030A0"/>
                </a:solidFill>
                <a:latin typeface="Times New Roman" panose="02020603050405020304" pitchFamily="18" charset="0"/>
                <a:ea typeface="+mj-ea"/>
                <a:cs typeface="Times New Roman" panose="02020603050405020304" pitchFamily="18" charset="0"/>
                <a:sym typeface="+mn-ea"/>
              </a:rPr>
              <a:t>(1) </a:t>
            </a: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若采用的是二进制传输，求误码率</a:t>
            </a:r>
            <a:r>
              <a:rPr lang="en-US" altLang="zh-CN" sz="2400" i="1" kern="0">
                <a:solidFill>
                  <a:srgbClr val="7030A0"/>
                </a:solidFill>
                <a:latin typeface="Times New Roman" panose="02020603050405020304" pitchFamily="18" charset="0"/>
                <a:ea typeface="+mj-ea"/>
                <a:cs typeface="Times New Roman" panose="02020603050405020304" pitchFamily="18" charset="0"/>
                <a:sym typeface="+mn-ea"/>
              </a:rPr>
              <a:t>P</a:t>
            </a:r>
            <a:r>
              <a:rPr lang="en-US" altLang="zh-CN" sz="2400" kern="0" baseline="-25000">
                <a:solidFill>
                  <a:srgbClr val="7030A0"/>
                </a:solidFill>
                <a:latin typeface="Times New Roman" panose="02020603050405020304" pitchFamily="18" charset="0"/>
                <a:ea typeface="+mj-ea"/>
                <a:cs typeface="Times New Roman" panose="02020603050405020304" pitchFamily="18" charset="0"/>
                <a:sym typeface="+mn-ea"/>
              </a:rPr>
              <a:t>s</a:t>
            </a: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a:t>
            </a:r>
            <a:endParaRPr lang="en-US" altLang="zh-CN" sz="2400" kern="0" baseline="30000">
              <a:solidFill>
                <a:srgbClr val="7030A0"/>
              </a:solidFill>
              <a:latin typeface="Times New Roman" panose="02020603050405020304" pitchFamily="18" charset="0"/>
              <a:ea typeface="+mj-ea"/>
              <a:cs typeface="Times New Roman" panose="02020603050405020304" pitchFamily="18" charset="0"/>
            </a:endParaRPr>
          </a:p>
          <a:p>
            <a:pPr marL="478155" indent="-478155" eaLnBrk="1" hangingPunct="1">
              <a:lnSpc>
                <a:spcPct val="150000"/>
              </a:lnSpc>
              <a:spcBef>
                <a:spcPts val="0"/>
              </a:spcBef>
              <a:buFont typeface="Wingdings" panose="05000000000000000000" pitchFamily="2" charset="2"/>
              <a:buNone/>
              <a:defRPr/>
            </a:pPr>
            <a:r>
              <a:rPr lang="en-US" altLang="zh-CN" sz="2400" kern="0">
                <a:solidFill>
                  <a:srgbClr val="7030A0"/>
                </a:solidFill>
                <a:latin typeface="Times New Roman" panose="02020603050405020304" pitchFamily="18" charset="0"/>
                <a:ea typeface="+mj-ea"/>
                <a:cs typeface="Times New Roman" panose="02020603050405020304" pitchFamily="18" charset="0"/>
              </a:rPr>
              <a:t>       (2) </a:t>
            </a:r>
            <a:r>
              <a:rPr lang="zh-CN" altLang="en-US" sz="2400" kern="0">
                <a:solidFill>
                  <a:srgbClr val="7030A0"/>
                </a:solidFill>
                <a:latin typeface="Times New Roman" panose="02020603050405020304" pitchFamily="18" charset="0"/>
                <a:ea typeface="+mj-ea"/>
                <a:cs typeface="Times New Roman" panose="02020603050405020304" pitchFamily="18" charset="0"/>
              </a:rPr>
              <a:t>若采用的是</a:t>
            </a:r>
            <a:r>
              <a:rPr lang="en-US" altLang="zh-CN" sz="2400" kern="0">
                <a:solidFill>
                  <a:srgbClr val="7030A0"/>
                </a:solidFill>
                <a:latin typeface="Times New Roman" panose="02020603050405020304" pitchFamily="18" charset="0"/>
                <a:ea typeface="+mj-ea"/>
                <a:cs typeface="Times New Roman" panose="02020603050405020304" pitchFamily="18" charset="0"/>
              </a:rPr>
              <a:t>16</a:t>
            </a:r>
            <a:r>
              <a:rPr lang="zh-CN" altLang="en-US" sz="2400" kern="0">
                <a:solidFill>
                  <a:srgbClr val="7030A0"/>
                </a:solidFill>
                <a:latin typeface="Times New Roman" panose="02020603050405020304" pitchFamily="18" charset="0"/>
                <a:ea typeface="+mj-ea"/>
                <a:cs typeface="Times New Roman" panose="02020603050405020304" pitchFamily="18" charset="0"/>
              </a:rPr>
              <a:t>进制传输，求</a:t>
            </a: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误码率</a:t>
            </a:r>
            <a:r>
              <a:rPr lang="en-US" altLang="zh-CN" sz="2400" i="1" kern="0">
                <a:solidFill>
                  <a:srgbClr val="7030A0"/>
                </a:solidFill>
                <a:latin typeface="Times New Roman" panose="02020603050405020304" pitchFamily="18" charset="0"/>
                <a:ea typeface="+mj-ea"/>
                <a:cs typeface="Times New Roman" panose="02020603050405020304" pitchFamily="18" charset="0"/>
                <a:sym typeface="+mn-ea"/>
              </a:rPr>
              <a:t>P</a:t>
            </a:r>
            <a:r>
              <a:rPr lang="en-US" altLang="zh-CN" sz="2400" kern="0" baseline="-25000">
                <a:solidFill>
                  <a:srgbClr val="7030A0"/>
                </a:solidFill>
                <a:latin typeface="Times New Roman" panose="02020603050405020304" pitchFamily="18" charset="0"/>
                <a:ea typeface="+mj-ea"/>
                <a:cs typeface="Times New Roman" panose="02020603050405020304" pitchFamily="18" charset="0"/>
                <a:sym typeface="+mn-ea"/>
              </a:rPr>
              <a:t>s</a:t>
            </a:r>
            <a:r>
              <a:rPr lang="zh-CN" altLang="en-US" sz="2400" kern="0">
                <a:solidFill>
                  <a:srgbClr val="7030A0"/>
                </a:solidFill>
                <a:latin typeface="Times New Roman" panose="02020603050405020304" pitchFamily="18" charset="0"/>
                <a:ea typeface="+mj-ea"/>
                <a:cs typeface="Times New Roman" panose="02020603050405020304" pitchFamily="18" charset="0"/>
                <a:sym typeface="+mn-ea"/>
              </a:rPr>
              <a:t>。</a:t>
            </a:r>
            <a:endParaRPr lang="zh-CN" altLang="en-US" sz="2400" kern="0">
              <a:solidFill>
                <a:srgbClr val="7030A0"/>
              </a:solidFill>
              <a:latin typeface="Times New Roman" panose="02020603050405020304" pitchFamily="18" charset="0"/>
              <a:ea typeface="+mj-ea"/>
              <a:cs typeface="Times New Roman" panose="02020603050405020304" pitchFamily="18" charset="0"/>
            </a:endParaRPr>
          </a:p>
        </p:txBody>
      </p:sp>
      <p:sp>
        <p:nvSpPr>
          <p:cNvPr id="35844" name="Rectangle 3">
            <a:extLst>
              <a:ext uri="{FF2B5EF4-FFF2-40B4-BE49-F238E27FC236}">
                <a16:creationId xmlns:a16="http://schemas.microsoft.com/office/drawing/2014/main" id="{7D449B62-71C2-4A65-9397-391289590FCB}"/>
              </a:ext>
            </a:extLst>
          </p:cNvPr>
          <p:cNvSpPr txBox="1">
            <a:spLocks noChangeArrowheads="1"/>
          </p:cNvSpPr>
          <p:nvPr/>
        </p:nvSpPr>
        <p:spPr bwMode="auto">
          <a:xfrm>
            <a:off x="377825" y="2727325"/>
            <a:ext cx="805338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chemeClr val="accent2"/>
              </a:buClr>
            </a:pPr>
            <a:r>
              <a:rPr lang="zh-CN" altLang="en-US" sz="2400" b="1">
                <a:latin typeface="Arial" panose="020B0604020202020204" pitchFamily="34" charset="0"/>
              </a:rPr>
              <a:t>解：</a:t>
            </a:r>
            <a:r>
              <a:rPr lang="en-US" altLang="zh-CN" sz="2400" b="1">
                <a:latin typeface="Arial" panose="020B0604020202020204" pitchFamily="34" charset="0"/>
              </a:rPr>
              <a:t>(1) </a:t>
            </a:r>
            <a:r>
              <a:rPr lang="zh-CN" altLang="en-US" sz="2400" b="1">
                <a:latin typeface="Arial" panose="020B0604020202020204" pitchFamily="34" charset="0"/>
              </a:rPr>
              <a:t>二进制传输，</a:t>
            </a:r>
            <a:r>
              <a:rPr lang="en-US" altLang="zh-CN" sz="2400" b="1" i="1">
                <a:latin typeface="Arial" panose="020B0604020202020204" pitchFamily="34" charset="0"/>
              </a:rPr>
              <a:t>R</a:t>
            </a:r>
            <a:r>
              <a:rPr lang="en-US" altLang="zh-CN" sz="2400" b="1" baseline="-25000">
                <a:latin typeface="Arial" panose="020B0604020202020204" pitchFamily="34" charset="0"/>
              </a:rPr>
              <a:t>s </a:t>
            </a:r>
            <a:r>
              <a:rPr lang="en-US" altLang="zh-CN" sz="2400" b="1">
                <a:latin typeface="Arial" panose="020B0604020202020204" pitchFamily="34" charset="0"/>
              </a:rPr>
              <a:t>= </a:t>
            </a:r>
            <a:r>
              <a:rPr lang="en-US" altLang="zh-CN" sz="2400" b="1" i="1">
                <a:latin typeface="Arial" panose="020B0604020202020204" pitchFamily="34" charset="0"/>
              </a:rPr>
              <a:t>R</a:t>
            </a:r>
            <a:r>
              <a:rPr lang="en-US" altLang="zh-CN" sz="2400" b="1" baseline="-25000">
                <a:latin typeface="Arial" panose="020B0604020202020204" pitchFamily="34" charset="0"/>
              </a:rPr>
              <a:t>b </a:t>
            </a:r>
            <a:r>
              <a:rPr lang="en-US" altLang="zh-CN" sz="2400" b="1">
                <a:latin typeface="Arial" panose="020B0604020202020204" pitchFamily="34" charset="0"/>
              </a:rPr>
              <a:t>= </a:t>
            </a:r>
            <a:r>
              <a:rPr lang="en-US" altLang="zh-CN" sz="2400" b="1" i="1">
                <a:latin typeface="Arial" panose="020B0604020202020204" pitchFamily="34" charset="0"/>
                <a:sym typeface="Symbol" panose="05050102010706020507" pitchFamily="18" charset="2"/>
              </a:rPr>
              <a:t></a:t>
            </a:r>
            <a:r>
              <a:rPr lang="en-US" altLang="zh-CN" sz="2400" b="1" baseline="-25000">
                <a:latin typeface="Arial" panose="020B0604020202020204" pitchFamily="34" charset="0"/>
              </a:rPr>
              <a:t>b</a:t>
            </a:r>
            <a:r>
              <a:rPr lang="en-US" altLang="zh-CN" sz="2400" b="1" i="1">
                <a:latin typeface="Arial" panose="020B0604020202020204" pitchFamily="34" charset="0"/>
              </a:rPr>
              <a:t>B </a:t>
            </a:r>
            <a:r>
              <a:rPr lang="en-US" altLang="zh-CN" sz="2400" b="1">
                <a:latin typeface="Arial" panose="020B0604020202020204" pitchFamily="34" charset="0"/>
              </a:rPr>
              <a:t>= 10×1000 = 10 kBd</a:t>
            </a:r>
          </a:p>
          <a:p>
            <a:pPr>
              <a:lnSpc>
                <a:spcPct val="150000"/>
              </a:lnSpc>
              <a:buClr>
                <a:schemeClr val="accent2"/>
              </a:buClr>
            </a:pPr>
            <a:r>
              <a:rPr lang="zh-CN" altLang="en-US" sz="2400" b="1">
                <a:latin typeface="Arial" panose="020B0604020202020204" pitchFamily="34" charset="0"/>
              </a:rPr>
              <a:t>             则</a:t>
            </a:r>
            <a:endParaRPr lang="en-US" altLang="zh-CN" sz="2400" b="1" baseline="30000">
              <a:latin typeface="Arial" panose="020B0604020202020204" pitchFamily="34" charset="0"/>
            </a:endParaRPr>
          </a:p>
        </p:txBody>
      </p:sp>
      <p:sp>
        <p:nvSpPr>
          <p:cNvPr id="2" name="Rectangle 3">
            <a:extLst>
              <a:ext uri="{FF2B5EF4-FFF2-40B4-BE49-F238E27FC236}">
                <a16:creationId xmlns:a16="http://schemas.microsoft.com/office/drawing/2014/main" id="{F5B59799-0990-4D6F-8000-ADD57744E559}"/>
              </a:ext>
            </a:extLst>
          </p:cNvPr>
          <p:cNvSpPr txBox="1">
            <a:spLocks noChangeArrowheads="1"/>
          </p:cNvSpPr>
          <p:nvPr/>
        </p:nvSpPr>
        <p:spPr bwMode="auto">
          <a:xfrm>
            <a:off x="1036638" y="4645025"/>
            <a:ext cx="7497762"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chemeClr val="accent2"/>
              </a:buClr>
            </a:pPr>
            <a:r>
              <a:rPr lang="en-US" altLang="zh-CN" sz="2400" b="1">
                <a:latin typeface="Arial" panose="020B0604020202020204" pitchFamily="34" charset="0"/>
              </a:rPr>
              <a:t>(2) 16</a:t>
            </a:r>
            <a:r>
              <a:rPr lang="zh-CN" altLang="en-US" sz="2400" b="1">
                <a:latin typeface="Arial" panose="020B0604020202020204" pitchFamily="34" charset="0"/>
              </a:rPr>
              <a:t>进制传输，</a:t>
            </a:r>
            <a:r>
              <a:rPr lang="en-US" altLang="zh-CN" sz="2400" b="1" i="1">
                <a:latin typeface="Arial" panose="020B0604020202020204" pitchFamily="34" charset="0"/>
              </a:rPr>
              <a:t>R</a:t>
            </a:r>
            <a:r>
              <a:rPr lang="en-US" altLang="zh-CN" sz="2400" b="1" baseline="-25000">
                <a:latin typeface="Arial" panose="020B0604020202020204" pitchFamily="34" charset="0"/>
              </a:rPr>
              <a:t>s </a:t>
            </a:r>
            <a:r>
              <a:rPr lang="en-US" altLang="zh-CN" sz="2400" b="1">
                <a:latin typeface="Arial" panose="020B0604020202020204" pitchFamily="34" charset="0"/>
              </a:rPr>
              <a:t>= </a:t>
            </a:r>
            <a:r>
              <a:rPr lang="en-US" altLang="zh-CN" sz="2400" b="1" i="1">
                <a:latin typeface="Arial" panose="020B0604020202020204" pitchFamily="34" charset="0"/>
                <a:sym typeface="Symbol" panose="05050102010706020507" pitchFamily="18" charset="2"/>
              </a:rPr>
              <a:t></a:t>
            </a:r>
            <a:r>
              <a:rPr lang="en-US" altLang="zh-CN" sz="2400" b="1" baseline="-25000">
                <a:latin typeface="Arial" panose="020B0604020202020204" pitchFamily="34" charset="0"/>
              </a:rPr>
              <a:t>b</a:t>
            </a:r>
            <a:r>
              <a:rPr lang="en-US" altLang="zh-CN" sz="2400" b="1" i="1">
                <a:latin typeface="Arial" panose="020B0604020202020204" pitchFamily="34" charset="0"/>
              </a:rPr>
              <a:t>B</a:t>
            </a:r>
            <a:r>
              <a:rPr lang="en-US" altLang="zh-CN" sz="2400" b="1" baseline="-25000">
                <a:latin typeface="Arial" panose="020B0604020202020204" pitchFamily="34" charset="0"/>
                <a:sym typeface="宋体" panose="02010600030101010101" pitchFamily="2" charset="-122"/>
              </a:rPr>
              <a:t> </a:t>
            </a:r>
            <a:r>
              <a:rPr lang="en-US" altLang="zh-CN" sz="2400" b="1">
                <a:latin typeface="Arial" panose="020B0604020202020204" pitchFamily="34" charset="0"/>
                <a:sym typeface="宋体" panose="02010600030101010101" pitchFamily="2" charset="-122"/>
              </a:rPr>
              <a:t>/ log</a:t>
            </a:r>
            <a:r>
              <a:rPr lang="en-US" altLang="zh-CN" sz="2400" b="1" baseline="-25000">
                <a:latin typeface="Arial" panose="020B0604020202020204" pitchFamily="34" charset="0"/>
                <a:sym typeface="宋体" panose="02010600030101010101" pitchFamily="2" charset="-122"/>
              </a:rPr>
              <a:t>2</a:t>
            </a:r>
            <a:r>
              <a:rPr lang="en-US" altLang="zh-CN" sz="2400" b="1">
                <a:latin typeface="Arial" panose="020B0604020202020204" pitchFamily="34" charset="0"/>
                <a:sym typeface="宋体" panose="02010600030101010101" pitchFamily="2" charset="-122"/>
              </a:rPr>
              <a:t>16 =</a:t>
            </a:r>
            <a:r>
              <a:rPr lang="en-US" altLang="zh-CN" sz="2400" b="1">
                <a:latin typeface="Arial" panose="020B0604020202020204" pitchFamily="34" charset="0"/>
              </a:rPr>
              <a:t> 2.5 kBd</a:t>
            </a:r>
          </a:p>
          <a:p>
            <a:pPr>
              <a:lnSpc>
                <a:spcPct val="150000"/>
              </a:lnSpc>
              <a:buClr>
                <a:schemeClr val="accent2"/>
              </a:buClr>
            </a:pPr>
            <a:r>
              <a:rPr lang="zh-CN" altLang="en-US" sz="2400" b="1">
                <a:latin typeface="Arial" panose="020B0604020202020204" pitchFamily="34" charset="0"/>
              </a:rPr>
              <a:t>      则 </a:t>
            </a:r>
            <a:endParaRPr lang="en-US" altLang="zh-CN" sz="2400" b="1" baseline="30000">
              <a:latin typeface="Arial" panose="020B0604020202020204" pitchFamily="34" charset="0"/>
            </a:endParaRPr>
          </a:p>
        </p:txBody>
      </p:sp>
      <p:graphicFrame>
        <p:nvGraphicFramePr>
          <p:cNvPr id="83975" name="对象 2">
            <a:hlinkClick r:id="" action="ppaction://ole?verb=1"/>
            <a:extLst>
              <a:ext uri="{FF2B5EF4-FFF2-40B4-BE49-F238E27FC236}">
                <a16:creationId xmlns:a16="http://schemas.microsoft.com/office/drawing/2014/main" id="{E0181B1C-B0D0-4717-AF7F-141236A094E8}"/>
              </a:ext>
            </a:extLst>
          </p:cNvPr>
          <p:cNvGraphicFramePr>
            <a:graphicFrameLocks noChangeAspect="1"/>
          </p:cNvGraphicFramePr>
          <p:nvPr/>
        </p:nvGraphicFramePr>
        <p:xfrm>
          <a:off x="2914650" y="3732213"/>
          <a:ext cx="3232150" cy="788987"/>
        </p:xfrm>
        <a:graphic>
          <a:graphicData uri="http://schemas.openxmlformats.org/presentationml/2006/ole">
            <mc:AlternateContent xmlns:mc="http://schemas.openxmlformats.org/markup-compatibility/2006">
              <mc:Choice xmlns:v="urn:schemas-microsoft-com:vml" Requires="v">
                <p:oleObj spid="_x0000_s6146" r:id="rId4" imgW="1612800" imgH="393480" progId="Equation.KSEE3">
                  <p:embed/>
                </p:oleObj>
              </mc:Choice>
              <mc:Fallback>
                <p:oleObj r:id="rId4" imgW="1612800" imgH="393480" progId="Equation.KSEE3">
                  <p:embed/>
                  <p:pic>
                    <p:nvPicPr>
                      <p:cNvPr id="83975" name="对象 2">
                        <a:hlinkClick r:id="" action="ppaction://ole?verb=1"/>
                        <a:extLst>
                          <a:ext uri="{FF2B5EF4-FFF2-40B4-BE49-F238E27FC236}">
                            <a16:creationId xmlns:a16="http://schemas.microsoft.com/office/drawing/2014/main" id="{E0181B1C-B0D0-4717-AF7F-141236A09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650" y="3732213"/>
                        <a:ext cx="32321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6" name="对象 3">
            <a:hlinkClick r:id="" action="ppaction://ole?verb=1"/>
            <a:extLst>
              <a:ext uri="{FF2B5EF4-FFF2-40B4-BE49-F238E27FC236}">
                <a16:creationId xmlns:a16="http://schemas.microsoft.com/office/drawing/2014/main" id="{2047FB8B-AD19-48EF-94AC-6259A096B459}"/>
              </a:ext>
            </a:extLst>
          </p:cNvPr>
          <p:cNvGraphicFramePr>
            <a:graphicFrameLocks noChangeAspect="1"/>
          </p:cNvGraphicFramePr>
          <p:nvPr/>
        </p:nvGraphicFramePr>
        <p:xfrm>
          <a:off x="2811463" y="5556250"/>
          <a:ext cx="3741737" cy="788988"/>
        </p:xfrm>
        <a:graphic>
          <a:graphicData uri="http://schemas.openxmlformats.org/presentationml/2006/ole">
            <mc:AlternateContent xmlns:mc="http://schemas.openxmlformats.org/markup-compatibility/2006">
              <mc:Choice xmlns:v="urn:schemas-microsoft-com:vml" Requires="v">
                <p:oleObj spid="_x0000_s6147" r:id="rId6" imgW="1866600" imgH="393480" progId="Equation.KSEE3">
                  <p:embed/>
                </p:oleObj>
              </mc:Choice>
              <mc:Fallback>
                <p:oleObj r:id="rId6" imgW="1866600" imgH="393480" progId="Equation.KSEE3">
                  <p:embed/>
                  <p:pic>
                    <p:nvPicPr>
                      <p:cNvPr id="83976" name="对象 3">
                        <a:hlinkClick r:id="" action="ppaction://ole?verb=1"/>
                        <a:extLst>
                          <a:ext uri="{FF2B5EF4-FFF2-40B4-BE49-F238E27FC236}">
                            <a16:creationId xmlns:a16="http://schemas.microsoft.com/office/drawing/2014/main" id="{2047FB8B-AD19-48EF-94AC-6259A096B4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1463" y="5556250"/>
                        <a:ext cx="3741737"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3975"/>
                                        </p:tgtEl>
                                        <p:attrNameLst>
                                          <p:attrName>style.visibility</p:attrName>
                                        </p:attrNameLst>
                                      </p:cBhvr>
                                      <p:to>
                                        <p:strVal val="visible"/>
                                      </p:to>
                                    </p:set>
                                    <p:anim calcmode="lin" valueType="num">
                                      <p:cBhvr additive="base">
                                        <p:cTn id="15" dur="500" fill="hold"/>
                                        <p:tgtEl>
                                          <p:spTgt spid="83975"/>
                                        </p:tgtEl>
                                        <p:attrNameLst>
                                          <p:attrName>ppt_x</p:attrName>
                                        </p:attrNameLst>
                                      </p:cBhvr>
                                      <p:tavLst>
                                        <p:tav tm="0">
                                          <p:val>
                                            <p:strVal val="#ppt_x"/>
                                          </p:val>
                                        </p:tav>
                                        <p:tav tm="100000">
                                          <p:val>
                                            <p:strVal val="#ppt_x"/>
                                          </p:val>
                                        </p:tav>
                                      </p:tavLst>
                                    </p:anim>
                                    <p:anim calcmode="lin" valueType="num">
                                      <p:cBhvr additive="base">
                                        <p:cTn id="16" dur="500" fill="hold"/>
                                        <p:tgtEl>
                                          <p:spTgt spid="8397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3976"/>
                                        </p:tgtEl>
                                        <p:attrNameLst>
                                          <p:attrName>style.visibility</p:attrName>
                                        </p:attrNameLst>
                                      </p:cBhvr>
                                      <p:to>
                                        <p:strVal val="visible"/>
                                      </p:to>
                                    </p:set>
                                    <p:anim calcmode="lin" valueType="num">
                                      <p:cBhvr additive="base">
                                        <p:cTn id="19" dur="500" fill="hold"/>
                                        <p:tgtEl>
                                          <p:spTgt spid="83976"/>
                                        </p:tgtEl>
                                        <p:attrNameLst>
                                          <p:attrName>ppt_x</p:attrName>
                                        </p:attrNameLst>
                                      </p:cBhvr>
                                      <p:tavLst>
                                        <p:tav tm="0">
                                          <p:val>
                                            <p:strVal val="#ppt_x"/>
                                          </p:val>
                                        </p:tav>
                                        <p:tav tm="100000">
                                          <p:val>
                                            <p:strVal val="#ppt_x"/>
                                          </p:val>
                                        </p:tav>
                                      </p:tavLst>
                                    </p:anim>
                                    <p:anim calcmode="lin" valueType="num">
                                      <p:cBhvr additive="base">
                                        <p:cTn id="20" dur="500" fill="hold"/>
                                        <p:tgtEl>
                                          <p:spTgt spid="83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A2817F25-E11A-4FD4-9BF5-E2E4CFC4FD2A}"/>
              </a:ext>
            </a:extLst>
          </p:cNvPr>
          <p:cNvSpPr>
            <a:spLocks noGrp="1" noChangeArrowheads="1"/>
          </p:cNvSpPr>
          <p:nvPr>
            <p:ph type="title"/>
          </p:nvPr>
        </p:nvSpPr>
        <p:spPr/>
        <p:txBody>
          <a:bodyPr/>
          <a:lstStyle/>
          <a:p>
            <a:r>
              <a:rPr lang="zh-CN" altLang="en-US" sz="2800" b="1">
                <a:latin typeface="黑体" panose="02010609060101010101" pitchFamily="49" charset="-122"/>
                <a:ea typeface="黑体" panose="02010609060101010101" pitchFamily="49" charset="-122"/>
              </a:rPr>
              <a:t>第一章 总 结</a:t>
            </a:r>
          </a:p>
        </p:txBody>
      </p:sp>
      <p:sp>
        <p:nvSpPr>
          <p:cNvPr id="93187" name="灯片编号占位符 3">
            <a:extLst>
              <a:ext uri="{FF2B5EF4-FFF2-40B4-BE49-F238E27FC236}">
                <a16:creationId xmlns:a16="http://schemas.microsoft.com/office/drawing/2014/main" id="{12C80B92-0B7B-40D2-B5B3-A51F283CAAB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0DC4084-6749-467F-A8B8-DC9B6BD73D43}" type="slidenum">
              <a:rPr lang="en-US" altLang="zh-CN"/>
              <a:pPr/>
              <a:t>33</a:t>
            </a:fld>
            <a:endParaRPr lang="en-US" altLang="zh-CN"/>
          </a:p>
        </p:txBody>
      </p:sp>
      <p:sp>
        <p:nvSpPr>
          <p:cNvPr id="4" name="文本框 3">
            <a:extLst>
              <a:ext uri="{FF2B5EF4-FFF2-40B4-BE49-F238E27FC236}">
                <a16:creationId xmlns:a16="http://schemas.microsoft.com/office/drawing/2014/main" id="{C61BDAA1-495E-4EA4-8D7B-ECABD648DF8F}"/>
              </a:ext>
            </a:extLst>
          </p:cNvPr>
          <p:cNvSpPr txBox="1"/>
          <p:nvPr/>
        </p:nvSpPr>
        <p:spPr>
          <a:xfrm>
            <a:off x="476250" y="1660525"/>
            <a:ext cx="8196263" cy="3968750"/>
          </a:xfrm>
          <a:prstGeom prst="rect">
            <a:avLst/>
          </a:prstGeom>
          <a:noFill/>
          <a:ln w="9525">
            <a:noFill/>
          </a:ln>
        </p:spPr>
        <p:txBody>
          <a:bodyPr>
            <a:spAutoFit/>
          </a:bodyPr>
          <a:lstStyle/>
          <a:p>
            <a:pPr marL="342900" indent="-342900" algn="just">
              <a:lnSpc>
                <a:spcPct val="150000"/>
              </a:lnSpc>
              <a:buClr>
                <a:srgbClr val="FF0000"/>
              </a:buClr>
              <a:buFont typeface="Wingdings" panose="05000000000000000000" charset="0"/>
              <a:buChar char="p"/>
            </a:pPr>
            <a:r>
              <a:rPr lang="zh-CN" sz="2400" b="1" noProof="1">
                <a:solidFill>
                  <a:srgbClr val="FF0000"/>
                </a:solidFill>
                <a:latin typeface="黑体" panose="02010609060101010101" charset="-122"/>
                <a:ea typeface="黑体" panose="02010609060101010101" charset="-122"/>
                <a:cs typeface="黑体" panose="02010609060101010101" charset="-122"/>
              </a:rPr>
              <a:t>了解通信、通信系统、通信网的基本概念</a:t>
            </a:r>
          </a:p>
          <a:p>
            <a:pPr marL="342900" indent="-342900" algn="just">
              <a:lnSpc>
                <a:spcPct val="150000"/>
              </a:lnSpc>
              <a:buClr>
                <a:srgbClr val="FF0000"/>
              </a:buClr>
              <a:buFont typeface="Wingdings" panose="05000000000000000000" charset="0"/>
              <a:buChar char="p"/>
            </a:pPr>
            <a:r>
              <a:rPr lang="zh-CN" sz="2400" b="1" noProof="1">
                <a:solidFill>
                  <a:srgbClr val="FF0000"/>
                </a:solidFill>
                <a:latin typeface="黑体" panose="02010609060101010101" charset="-122"/>
                <a:ea typeface="黑体" panose="02010609060101010101" charset="-122"/>
                <a:cs typeface="黑体" panose="02010609060101010101" charset="-122"/>
              </a:rPr>
              <a:t>了解模拟和数字通信系统的基本组成</a:t>
            </a:r>
            <a:endParaRPr lang="en-US" sz="2400" noProof="1">
              <a:latin typeface="黑体" panose="02010609060101010101" charset="-122"/>
              <a:ea typeface="黑体" panose="02010609060101010101" charset="-122"/>
              <a:cs typeface="黑体" panose="02010609060101010101" charset="-122"/>
            </a:endParaRPr>
          </a:p>
          <a:p>
            <a:pPr marL="601345" indent="-257175" algn="just">
              <a:lnSpc>
                <a:spcPct val="150000"/>
              </a:lnSpc>
              <a:buClr>
                <a:srgbClr val="C00000"/>
              </a:buClr>
              <a:buFont typeface="Wingdings" panose="05000000000000000000" charset="0"/>
              <a:buChar char="Ø"/>
            </a:pPr>
            <a:r>
              <a:rPr lang="zh-CN" sz="2400" b="1" noProof="1">
                <a:solidFill>
                  <a:srgbClr val="7030A0"/>
                </a:solidFill>
                <a:latin typeface="黑体" panose="02010609060101010101" charset="-122"/>
                <a:ea typeface="黑体" panose="02010609060101010101" charset="-122"/>
                <a:cs typeface="黑体" panose="02010609060101010101" charset="-122"/>
              </a:rPr>
              <a:t>了解模拟调制传输系统、数字调制传输系统、数字基带传输系统的基本组成</a:t>
            </a:r>
            <a:endParaRPr lang="en-US" sz="2400" b="1" noProof="1">
              <a:solidFill>
                <a:srgbClr val="7030A0"/>
              </a:solidFill>
              <a:latin typeface="黑体" panose="02010609060101010101" charset="-122"/>
              <a:ea typeface="黑体" panose="02010609060101010101" charset="-122"/>
              <a:cs typeface="黑体" panose="02010609060101010101" charset="-122"/>
            </a:endParaRPr>
          </a:p>
          <a:p>
            <a:pPr marL="610870" indent="-267335" algn="just">
              <a:lnSpc>
                <a:spcPct val="150000"/>
              </a:lnSpc>
              <a:buClr>
                <a:srgbClr val="C00000"/>
              </a:buClr>
              <a:buFont typeface="Wingdings" panose="05000000000000000000" charset="0"/>
              <a:buChar char="Ø"/>
            </a:pPr>
            <a:r>
              <a:rPr lang="zh-CN" sz="2400" b="1" noProof="1">
                <a:solidFill>
                  <a:srgbClr val="7030A0"/>
                </a:solidFill>
                <a:latin typeface="黑体" panose="02010609060101010101" charset="-122"/>
                <a:ea typeface="黑体" panose="02010609060101010101" charset="-122"/>
                <a:cs typeface="黑体" panose="02010609060101010101" charset="-122"/>
              </a:rPr>
              <a:t>记住调制器和解调器的位置（发射机、接收机）</a:t>
            </a:r>
            <a:endParaRPr lang="en-US" sz="2400" b="1" noProof="1">
              <a:solidFill>
                <a:srgbClr val="7030A0"/>
              </a:solidFill>
              <a:latin typeface="黑体" panose="02010609060101010101" charset="-122"/>
              <a:ea typeface="黑体" panose="02010609060101010101" charset="-122"/>
              <a:cs typeface="黑体" panose="02010609060101010101" charset="-122"/>
            </a:endParaRPr>
          </a:p>
          <a:p>
            <a:pPr marL="610870" indent="-266700" algn="just">
              <a:lnSpc>
                <a:spcPct val="150000"/>
              </a:lnSpc>
              <a:buClr>
                <a:srgbClr val="C00000"/>
              </a:buClr>
              <a:buFont typeface="Wingdings" panose="05000000000000000000" charset="0"/>
              <a:buChar char="Ø"/>
            </a:pPr>
            <a:r>
              <a:rPr lang="zh-CN" sz="2400" b="1" noProof="1">
                <a:solidFill>
                  <a:srgbClr val="7030A0"/>
                </a:solidFill>
                <a:latin typeface="黑体" panose="02010609060101010101" charset="-122"/>
                <a:ea typeface="黑体" panose="02010609060101010101" charset="-122"/>
                <a:cs typeface="黑体" panose="02010609060101010101" charset="-122"/>
              </a:rPr>
              <a:t>了解信道的作用和模型（连接调制器、解调器，引入随机噪声）</a:t>
            </a:r>
            <a:endParaRPr lang="zh-CN" altLang="en-US" sz="2400" b="1" noProof="1">
              <a:solidFill>
                <a:srgbClr val="7030A0"/>
              </a:solidFill>
              <a:latin typeface="黑体" panose="02010609060101010101" charset="-122"/>
              <a:ea typeface="黑体" panose="02010609060101010101" charset="-122"/>
              <a:cs typeface="黑体" panose="02010609060101010101" charset="-122"/>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4468925F-9007-464F-9DE8-D3791ABDEFB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58827C2-AB5F-4BC5-A30B-3A4356DDAF14}" type="slidenum">
              <a:rPr lang="en-US" altLang="zh-CN"/>
              <a:pPr/>
              <a:t>34</a:t>
            </a:fld>
            <a:endParaRPr lang="en-US" altLang="zh-CN"/>
          </a:p>
        </p:txBody>
      </p:sp>
      <p:sp>
        <p:nvSpPr>
          <p:cNvPr id="4" name="文本框 3">
            <a:extLst>
              <a:ext uri="{FF2B5EF4-FFF2-40B4-BE49-F238E27FC236}">
                <a16:creationId xmlns:a16="http://schemas.microsoft.com/office/drawing/2014/main" id="{E2E2290A-16D2-48D6-B8DE-0A9C2AF7D1EC}"/>
              </a:ext>
            </a:extLst>
          </p:cNvPr>
          <p:cNvSpPr txBox="1"/>
          <p:nvPr/>
        </p:nvSpPr>
        <p:spPr>
          <a:xfrm>
            <a:off x="476250" y="82550"/>
            <a:ext cx="8216900" cy="1752600"/>
          </a:xfrm>
          <a:prstGeom prst="rect">
            <a:avLst/>
          </a:prstGeom>
          <a:noFill/>
          <a:ln w="9525">
            <a:noFill/>
          </a:ln>
        </p:spPr>
        <p:txBody>
          <a:bodyPr>
            <a:spAutoFit/>
          </a:bodyPr>
          <a:lstStyle/>
          <a:p>
            <a:pPr marL="342900" indent="-342900" algn="just">
              <a:lnSpc>
                <a:spcPct val="150000"/>
              </a:lnSpc>
              <a:buClr>
                <a:srgbClr val="FF0000"/>
              </a:buClr>
              <a:buFont typeface="Wingdings" panose="05000000000000000000" charset="0"/>
              <a:buChar char="p"/>
            </a:pPr>
            <a:r>
              <a:rPr lang="zh-CN" sz="2400" b="1" noProof="1">
                <a:solidFill>
                  <a:srgbClr val="FF0000"/>
                </a:solidFill>
                <a:latin typeface="黑体" panose="02010609060101010101" charset="-122"/>
                <a:ea typeface="黑体" panose="02010609060101010101" charset="-122"/>
              </a:rPr>
              <a:t>掌握模拟和数字通信系统的性能指标</a:t>
            </a:r>
            <a:endParaRPr lang="zh-CN" sz="2400" noProof="1">
              <a:solidFill>
                <a:srgbClr val="0070C0"/>
              </a:solidFill>
              <a:latin typeface="黑体" panose="02010609060101010101" charset="-122"/>
              <a:ea typeface="黑体" panose="02010609060101010101" charset="-122"/>
            </a:endParaRPr>
          </a:p>
          <a:p>
            <a:pPr marL="535305" indent="-274320" algn="just">
              <a:lnSpc>
                <a:spcPct val="150000"/>
              </a:lnSpc>
              <a:buClr>
                <a:srgbClr val="C00000"/>
              </a:buClr>
              <a:buFont typeface="Wingdings" panose="05000000000000000000" charset="0"/>
              <a:buChar char="Ø"/>
            </a:pPr>
            <a:r>
              <a:rPr lang="zh-CN" sz="2400" b="1" noProof="1">
                <a:solidFill>
                  <a:srgbClr val="7030A0"/>
                </a:solidFill>
                <a:latin typeface="黑体" panose="02010609060101010101" charset="-122"/>
                <a:ea typeface="黑体" panose="02010609060101010101" charset="-122"/>
              </a:rPr>
              <a:t>有效性</a:t>
            </a:r>
            <a:r>
              <a:rPr lang="zh-CN" sz="2400" noProof="1">
                <a:solidFill>
                  <a:srgbClr val="7030A0"/>
                </a:solidFill>
                <a:latin typeface="黑体" panose="02010609060101010101" charset="-122"/>
                <a:ea typeface="黑体" panose="02010609060101010101" charset="-122"/>
              </a:rPr>
              <a:t>：传输过程所需占用的信道资源（带宽）。</a:t>
            </a:r>
          </a:p>
          <a:p>
            <a:pPr marL="535305" indent="-274320" algn="just">
              <a:lnSpc>
                <a:spcPct val="150000"/>
              </a:lnSpc>
              <a:buClr>
                <a:srgbClr val="C00000"/>
              </a:buClr>
              <a:buFont typeface="Wingdings" panose="05000000000000000000" charset="0"/>
              <a:buChar char="Ø"/>
            </a:pPr>
            <a:r>
              <a:rPr lang="zh-CN" sz="2400" b="1" noProof="1">
                <a:solidFill>
                  <a:srgbClr val="7030A0"/>
                </a:solidFill>
                <a:latin typeface="黑体" panose="02010609060101010101" charset="-122"/>
                <a:ea typeface="黑体" panose="02010609060101010101" charset="-122"/>
              </a:rPr>
              <a:t>可靠性</a:t>
            </a:r>
            <a:r>
              <a:rPr lang="zh-CN" sz="2400" noProof="1">
                <a:solidFill>
                  <a:srgbClr val="7030A0"/>
                </a:solidFill>
                <a:latin typeface="黑体" panose="02010609060101010101" charset="-122"/>
                <a:ea typeface="黑体" panose="02010609060101010101" charset="-122"/>
              </a:rPr>
              <a:t>：传输的准确性，信道噪声对接收方的影响。</a:t>
            </a:r>
            <a:endParaRPr lang="zh-CN" altLang="en-US" sz="2400" noProof="1">
              <a:solidFill>
                <a:srgbClr val="7030A0"/>
              </a:solidFill>
              <a:latin typeface="黑体" panose="02010609060101010101" charset="-122"/>
              <a:ea typeface="黑体" panose="02010609060101010101" charset="-122"/>
            </a:endParaRPr>
          </a:p>
        </p:txBody>
      </p:sp>
      <p:graphicFrame>
        <p:nvGraphicFramePr>
          <p:cNvPr id="5" name="表格 4">
            <a:extLst>
              <a:ext uri="{FF2B5EF4-FFF2-40B4-BE49-F238E27FC236}">
                <a16:creationId xmlns:a16="http://schemas.microsoft.com/office/drawing/2014/main" id="{C2102BA1-2839-4A2D-8358-65A8A9E8BA6C}"/>
              </a:ext>
            </a:extLst>
          </p:cNvPr>
          <p:cNvGraphicFramePr/>
          <p:nvPr/>
        </p:nvGraphicFramePr>
        <p:xfrm>
          <a:off x="842963" y="2074863"/>
          <a:ext cx="7399337" cy="4554326"/>
        </p:xfrm>
        <a:graphic>
          <a:graphicData uri="http://schemas.openxmlformats.org/drawingml/2006/table">
            <a:tbl>
              <a:tblPr firstRow="1" bandRow="1">
                <a:tableStyleId>{5C22544A-7EE6-4342-B048-85BDC9FD1C3A}</a:tableStyleId>
              </a:tblPr>
              <a:tblGrid>
                <a:gridCol w="1207083">
                  <a:extLst>
                    <a:ext uri="{9D8B030D-6E8A-4147-A177-3AD203B41FA5}">
                      <a16:colId xmlns:a16="http://schemas.microsoft.com/office/drawing/2014/main" val="20000"/>
                    </a:ext>
                  </a:extLst>
                </a:gridCol>
                <a:gridCol w="3001516">
                  <a:extLst>
                    <a:ext uri="{9D8B030D-6E8A-4147-A177-3AD203B41FA5}">
                      <a16:colId xmlns:a16="http://schemas.microsoft.com/office/drawing/2014/main" val="20001"/>
                    </a:ext>
                  </a:extLst>
                </a:gridCol>
                <a:gridCol w="3190738">
                  <a:extLst>
                    <a:ext uri="{9D8B030D-6E8A-4147-A177-3AD203B41FA5}">
                      <a16:colId xmlns:a16="http://schemas.microsoft.com/office/drawing/2014/main" val="20002"/>
                    </a:ext>
                  </a:extLst>
                </a:gridCol>
              </a:tblGrid>
              <a:tr h="534194">
                <a:tc>
                  <a:txBody>
                    <a:bodyPr/>
                    <a:lstStyle/>
                    <a:p>
                      <a:pPr algn="ctr">
                        <a:buNone/>
                      </a:pPr>
                      <a:endParaRPr lang="zh-CN" altLang="en-US" sz="2500">
                        <a:latin typeface="黑体" panose="02010609060101010101" charset="-122"/>
                        <a:ea typeface="黑体" panose="02010609060101010101" charset="-122"/>
                      </a:endParaRPr>
                    </a:p>
                  </a:txBody>
                  <a:tcPr marL="91436" marR="91436" marT="47779" marB="47779"/>
                </a:tc>
                <a:tc>
                  <a:txBody>
                    <a:bodyPr/>
                    <a:lstStyle/>
                    <a:p>
                      <a:pPr algn="ctr">
                        <a:buNone/>
                      </a:pPr>
                      <a:r>
                        <a:rPr lang="zh-CN" altLang="en-US" sz="2500">
                          <a:solidFill>
                            <a:srgbClr val="0070C0"/>
                          </a:solidFill>
                          <a:latin typeface="黑体" panose="02010609060101010101" charset="-122"/>
                          <a:ea typeface="黑体" panose="02010609060101010101" charset="-122"/>
                        </a:rPr>
                        <a:t>模拟通信系统</a:t>
                      </a:r>
                    </a:p>
                  </a:txBody>
                  <a:tcPr marL="91436" marR="91436" marT="47779" marB="47779"/>
                </a:tc>
                <a:tc>
                  <a:txBody>
                    <a:bodyPr/>
                    <a:lstStyle/>
                    <a:p>
                      <a:pPr algn="ctr">
                        <a:buNone/>
                      </a:pPr>
                      <a:r>
                        <a:rPr lang="zh-CN" altLang="en-US" sz="2500">
                          <a:solidFill>
                            <a:srgbClr val="0070C0"/>
                          </a:solidFill>
                          <a:latin typeface="黑体" panose="02010609060101010101" charset="-122"/>
                          <a:ea typeface="黑体" panose="02010609060101010101" charset="-122"/>
                        </a:rPr>
                        <a:t>数字通信系统</a:t>
                      </a:r>
                    </a:p>
                  </a:txBody>
                  <a:tcPr marL="91436" marR="91436" marT="47779" marB="47779"/>
                </a:tc>
                <a:extLst>
                  <a:ext uri="{0D108BD9-81ED-4DB2-BD59-A6C34878D82A}">
                    <a16:rowId xmlns:a16="http://schemas.microsoft.com/office/drawing/2014/main" val="10000"/>
                  </a:ext>
                </a:extLst>
              </a:tr>
              <a:tr h="2299355">
                <a:tc>
                  <a:txBody>
                    <a:bodyPr/>
                    <a:lstStyle/>
                    <a:p>
                      <a:pPr algn="ctr" fontAlgn="auto">
                        <a:lnSpc>
                          <a:spcPct val="150000"/>
                        </a:lnSpc>
                        <a:buNone/>
                      </a:pPr>
                      <a:r>
                        <a:rPr lang="zh-CN" altLang="en-US" sz="2500">
                          <a:latin typeface="黑体" panose="02010609060101010101" charset="-122"/>
                          <a:ea typeface="黑体" panose="02010609060101010101" charset="-122"/>
                        </a:rPr>
                        <a:t>有效性</a:t>
                      </a:r>
                    </a:p>
                  </a:txBody>
                  <a:tcPr marL="91436" marR="91436" marT="47779" marB="47779"/>
                </a:tc>
                <a:tc>
                  <a:txBody>
                    <a:bodyPr/>
                    <a:lstStyle/>
                    <a:p>
                      <a:pPr algn="l" fontAlgn="auto">
                        <a:lnSpc>
                          <a:spcPct val="150000"/>
                        </a:lnSpc>
                        <a:buNone/>
                      </a:pPr>
                      <a:r>
                        <a:rPr lang="en-US" altLang="zh-CN" sz="2500">
                          <a:solidFill>
                            <a:srgbClr val="7030A0"/>
                          </a:solidFill>
                          <a:latin typeface="黑体" panose="02010609060101010101" charset="-122"/>
                          <a:ea typeface="黑体" panose="02010609060101010101" charset="-122"/>
                        </a:rPr>
                        <a:t>(</a:t>
                      </a:r>
                      <a:r>
                        <a:rPr lang="zh-CN" altLang="en-US" sz="2500">
                          <a:solidFill>
                            <a:srgbClr val="7030A0"/>
                          </a:solidFill>
                          <a:latin typeface="黑体" panose="02010609060101010101" charset="-122"/>
                          <a:ea typeface="黑体" panose="02010609060101010101" charset="-122"/>
                        </a:rPr>
                        <a:t>传输信号的</a:t>
                      </a:r>
                      <a:r>
                        <a:rPr lang="en-US" altLang="zh-CN" sz="2500">
                          <a:solidFill>
                            <a:srgbClr val="7030A0"/>
                          </a:solidFill>
                          <a:latin typeface="黑体" panose="02010609060101010101" charset="-122"/>
                          <a:ea typeface="黑体" panose="02010609060101010101" charset="-122"/>
                        </a:rPr>
                        <a:t>)</a:t>
                      </a:r>
                      <a:r>
                        <a:rPr lang="zh-CN" altLang="en-US" sz="2500">
                          <a:solidFill>
                            <a:srgbClr val="7030A0"/>
                          </a:solidFill>
                          <a:latin typeface="黑体" panose="02010609060101010101" charset="-122"/>
                          <a:ea typeface="黑体" panose="02010609060101010101" charset="-122"/>
                        </a:rPr>
                        <a:t>带宽</a:t>
                      </a:r>
                    </a:p>
                  </a:txBody>
                  <a:tcPr marL="91436" marR="91436" marT="47779" marB="47779"/>
                </a:tc>
                <a:tc>
                  <a:txBody>
                    <a:bodyPr/>
                    <a:lstStyle/>
                    <a:p>
                      <a:pPr algn="l" fontAlgn="auto">
                        <a:lnSpc>
                          <a:spcPct val="150000"/>
                        </a:lnSpc>
                        <a:buNone/>
                      </a:pPr>
                      <a:r>
                        <a:rPr lang="zh-CN" altLang="en-US" sz="2500">
                          <a:solidFill>
                            <a:srgbClr val="7030A0"/>
                          </a:solidFill>
                          <a:latin typeface="黑体" panose="02010609060101010101" charset="-122"/>
                          <a:ea typeface="黑体" panose="02010609060101010101" charset="-122"/>
                        </a:rPr>
                        <a:t>码元速率</a:t>
                      </a:r>
                    </a:p>
                    <a:p>
                      <a:pPr algn="l" fontAlgn="auto">
                        <a:lnSpc>
                          <a:spcPct val="150000"/>
                        </a:lnSpc>
                        <a:buNone/>
                      </a:pPr>
                      <a:r>
                        <a:rPr lang="zh-CN" altLang="en-US" sz="2500">
                          <a:solidFill>
                            <a:srgbClr val="7030A0"/>
                          </a:solidFill>
                          <a:latin typeface="黑体" panose="02010609060101010101" charset="-122"/>
                          <a:ea typeface="黑体" panose="02010609060101010101" charset="-122"/>
                        </a:rPr>
                        <a:t>信息速率</a:t>
                      </a:r>
                    </a:p>
                    <a:p>
                      <a:pPr algn="l" fontAlgn="auto">
                        <a:lnSpc>
                          <a:spcPct val="150000"/>
                        </a:lnSpc>
                        <a:buNone/>
                      </a:pPr>
                      <a:r>
                        <a:rPr lang="zh-CN" altLang="en-US" sz="2500">
                          <a:solidFill>
                            <a:srgbClr val="7030A0"/>
                          </a:solidFill>
                          <a:latin typeface="黑体" panose="02010609060101010101" charset="-122"/>
                          <a:ea typeface="黑体" panose="02010609060101010101" charset="-122"/>
                          <a:sym typeface="+mn-ea"/>
                        </a:rPr>
                        <a:t>码元频带利用率</a:t>
                      </a:r>
                    </a:p>
                    <a:p>
                      <a:pPr algn="l" fontAlgn="auto">
                        <a:lnSpc>
                          <a:spcPct val="150000"/>
                        </a:lnSpc>
                        <a:buNone/>
                      </a:pPr>
                      <a:r>
                        <a:rPr lang="zh-CN" altLang="en-US" sz="2500">
                          <a:solidFill>
                            <a:srgbClr val="7030A0"/>
                          </a:solidFill>
                          <a:latin typeface="黑体" panose="02010609060101010101" charset="-122"/>
                          <a:ea typeface="黑体" panose="02010609060101010101" charset="-122"/>
                        </a:rPr>
                        <a:t>信息频带利用率</a:t>
                      </a:r>
                    </a:p>
                  </a:txBody>
                  <a:tcPr marL="91436" marR="91436" marT="47779" marB="47779"/>
                </a:tc>
                <a:extLst>
                  <a:ext uri="{0D108BD9-81ED-4DB2-BD59-A6C34878D82A}">
                    <a16:rowId xmlns:a16="http://schemas.microsoft.com/office/drawing/2014/main" val="10001"/>
                  </a:ext>
                </a:extLst>
              </a:tr>
              <a:tr h="1152664">
                <a:tc>
                  <a:txBody>
                    <a:bodyPr/>
                    <a:lstStyle/>
                    <a:p>
                      <a:pPr algn="ctr" fontAlgn="auto">
                        <a:lnSpc>
                          <a:spcPct val="150000"/>
                        </a:lnSpc>
                        <a:buNone/>
                      </a:pPr>
                      <a:r>
                        <a:rPr lang="zh-CN" altLang="en-US" sz="2500">
                          <a:latin typeface="黑体" panose="02010609060101010101" charset="-122"/>
                          <a:ea typeface="黑体" panose="02010609060101010101" charset="-122"/>
                        </a:rPr>
                        <a:t>可靠性</a:t>
                      </a:r>
                    </a:p>
                  </a:txBody>
                  <a:tcPr marL="91436" marR="91436" marT="47779" marB="47779"/>
                </a:tc>
                <a:tc>
                  <a:txBody>
                    <a:bodyPr/>
                    <a:lstStyle/>
                    <a:p>
                      <a:pPr algn="l" fontAlgn="auto">
                        <a:lnSpc>
                          <a:spcPct val="150000"/>
                        </a:lnSpc>
                        <a:buNone/>
                      </a:pPr>
                      <a:r>
                        <a:rPr lang="en-US" altLang="zh-CN" sz="2500">
                          <a:solidFill>
                            <a:srgbClr val="7030A0"/>
                          </a:solidFill>
                          <a:latin typeface="黑体" panose="02010609060101010101" charset="-122"/>
                          <a:ea typeface="黑体" panose="02010609060101010101" charset="-122"/>
                        </a:rPr>
                        <a:t>(</a:t>
                      </a:r>
                      <a:r>
                        <a:rPr lang="zh-CN" altLang="en-US" sz="2500">
                          <a:solidFill>
                            <a:srgbClr val="7030A0"/>
                          </a:solidFill>
                          <a:latin typeface="黑体" panose="02010609060101010101" charset="-122"/>
                          <a:ea typeface="黑体" panose="02010609060101010101" charset="-122"/>
                        </a:rPr>
                        <a:t>解调器</a:t>
                      </a:r>
                      <a:r>
                        <a:rPr lang="en-US" altLang="zh-CN" sz="2500">
                          <a:solidFill>
                            <a:srgbClr val="7030A0"/>
                          </a:solidFill>
                          <a:latin typeface="黑体" panose="02010609060101010101" charset="-122"/>
                          <a:ea typeface="黑体" panose="02010609060101010101" charset="-122"/>
                        </a:rPr>
                        <a:t>)</a:t>
                      </a:r>
                      <a:r>
                        <a:rPr lang="zh-CN" altLang="en-US" sz="2500">
                          <a:solidFill>
                            <a:srgbClr val="7030A0"/>
                          </a:solidFill>
                          <a:latin typeface="黑体" panose="02010609060101010101" charset="-122"/>
                          <a:ea typeface="黑体" panose="02010609060101010101" charset="-122"/>
                        </a:rPr>
                        <a:t>输出信噪比</a:t>
                      </a:r>
                    </a:p>
                    <a:p>
                      <a:pPr algn="l" fontAlgn="auto">
                        <a:lnSpc>
                          <a:spcPct val="150000"/>
                        </a:lnSpc>
                        <a:buNone/>
                      </a:pPr>
                      <a:r>
                        <a:rPr lang="zh-CN" altLang="en-US" sz="2500">
                          <a:solidFill>
                            <a:srgbClr val="7030A0"/>
                          </a:solidFill>
                          <a:latin typeface="黑体" panose="02010609060101010101" charset="-122"/>
                          <a:ea typeface="黑体" panose="02010609060101010101" charset="-122"/>
                        </a:rPr>
                        <a:t>信噪比增益</a:t>
                      </a:r>
                    </a:p>
                  </a:txBody>
                  <a:tcPr marL="91436" marR="91436" marT="47779" marB="47779"/>
                </a:tc>
                <a:tc>
                  <a:txBody>
                    <a:bodyPr/>
                    <a:lstStyle/>
                    <a:p>
                      <a:pPr algn="l" fontAlgn="auto">
                        <a:lnSpc>
                          <a:spcPct val="150000"/>
                        </a:lnSpc>
                        <a:buNone/>
                      </a:pPr>
                      <a:r>
                        <a:rPr lang="zh-CN" altLang="en-US" sz="2500">
                          <a:solidFill>
                            <a:srgbClr val="7030A0"/>
                          </a:solidFill>
                          <a:latin typeface="黑体" panose="02010609060101010101" charset="-122"/>
                          <a:ea typeface="黑体" panose="02010609060101010101" charset="-122"/>
                        </a:rPr>
                        <a:t>误码率</a:t>
                      </a:r>
                    </a:p>
                    <a:p>
                      <a:pPr algn="l" fontAlgn="auto">
                        <a:lnSpc>
                          <a:spcPct val="150000"/>
                        </a:lnSpc>
                        <a:buNone/>
                      </a:pPr>
                      <a:r>
                        <a:rPr lang="zh-CN" altLang="en-US" sz="2500">
                          <a:solidFill>
                            <a:srgbClr val="7030A0"/>
                          </a:solidFill>
                          <a:latin typeface="黑体" panose="02010609060101010101" charset="-122"/>
                          <a:ea typeface="黑体" panose="02010609060101010101" charset="-122"/>
                        </a:rPr>
                        <a:t>误信率</a:t>
                      </a:r>
                    </a:p>
                  </a:txBody>
                  <a:tcPr marL="91436" marR="91436" marT="47779" marB="47779"/>
                </a:tc>
                <a:extLst>
                  <a:ext uri="{0D108BD9-81ED-4DB2-BD59-A6C34878D82A}">
                    <a16:rowId xmlns:a16="http://schemas.microsoft.com/office/drawing/2014/main" val="10002"/>
                  </a:ext>
                </a:extLst>
              </a:tr>
            </a:tbl>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AF338F43-42C0-49D4-A333-B065A95E60A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F1C918-E3ED-4BC9-828F-232A09C49DB6}" type="slidenum">
              <a:rPr lang="en-US" altLang="zh-CN"/>
              <a:pPr/>
              <a:t>35</a:t>
            </a:fld>
            <a:endParaRPr lang="en-US" altLang="zh-CN"/>
          </a:p>
        </p:txBody>
      </p:sp>
      <p:sp>
        <p:nvSpPr>
          <p:cNvPr id="4" name="文本框 3">
            <a:extLst>
              <a:ext uri="{FF2B5EF4-FFF2-40B4-BE49-F238E27FC236}">
                <a16:creationId xmlns:a16="http://schemas.microsoft.com/office/drawing/2014/main" id="{59B4E6A5-D652-4601-BBDA-B5E05F894C72}"/>
              </a:ext>
            </a:extLst>
          </p:cNvPr>
          <p:cNvSpPr txBox="1">
            <a:spLocks noChangeArrowheads="1"/>
          </p:cNvSpPr>
          <p:nvPr/>
        </p:nvSpPr>
        <p:spPr bwMode="auto">
          <a:xfrm>
            <a:off x="96838" y="225425"/>
            <a:ext cx="8791575" cy="618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Char char="•"/>
            </a:pPr>
            <a:r>
              <a:rPr lang="zh-CN" altLang="zh-CN" sz="2400" b="1">
                <a:solidFill>
                  <a:srgbClr val="7030A0"/>
                </a:solidFill>
                <a:latin typeface="黑体" panose="02010609060101010101" pitchFamily="49" charset="-122"/>
                <a:ea typeface="黑体" panose="02010609060101010101" pitchFamily="49" charset="-122"/>
              </a:rPr>
              <a:t>在模拟调制传输系统中，对相同的基带信号，采用不同的调制传输方式，传输信号的带宽不同，有效性也不同。</a:t>
            </a:r>
          </a:p>
          <a:p>
            <a:pPr algn="just">
              <a:lnSpc>
                <a:spcPct val="150000"/>
              </a:lnSpc>
              <a:buClr>
                <a:srgbClr val="FF0000"/>
              </a:buClr>
              <a:buFont typeface="Arial" panose="020B0604020202020204" pitchFamily="34" charset="0"/>
              <a:buChar char="•"/>
            </a:pPr>
            <a:r>
              <a:rPr lang="zh-CN" altLang="zh-CN" sz="2400" b="1">
                <a:solidFill>
                  <a:srgbClr val="7030A0"/>
                </a:solidFill>
                <a:latin typeface="黑体" panose="02010609060101010101" pitchFamily="49" charset="-122"/>
                <a:ea typeface="黑体" panose="02010609060101010101" pitchFamily="49" charset="-122"/>
              </a:rPr>
              <a:t>不同的调制解调传输系统，在相同的接收条件下，输出信噪比不同，传输的可靠性也不同。</a:t>
            </a:r>
          </a:p>
          <a:p>
            <a:pPr algn="just">
              <a:lnSpc>
                <a:spcPct val="150000"/>
              </a:lnSpc>
              <a:buClr>
                <a:srgbClr val="FF0000"/>
              </a:buClr>
              <a:buFont typeface="Arial" panose="020B0604020202020204" pitchFamily="34" charset="0"/>
              <a:buChar char="•"/>
            </a:pPr>
            <a:r>
              <a:rPr lang="zh-CN" altLang="zh-CN" sz="2400" b="1">
                <a:solidFill>
                  <a:srgbClr val="7030A0"/>
                </a:solidFill>
                <a:latin typeface="黑体" panose="02010609060101010101" pitchFamily="49" charset="-122"/>
                <a:ea typeface="黑体" panose="02010609060101010101" pitchFamily="49" charset="-122"/>
              </a:rPr>
              <a:t>数字通信系统传输的是离散数字代码（码元），所以有效性直接用传输速率来描述。而数字代码可以采用各种进制进行传输，因此有码元速率和信息速率两种传输速率。</a:t>
            </a:r>
          </a:p>
          <a:p>
            <a:pPr algn="just">
              <a:lnSpc>
                <a:spcPct val="150000"/>
              </a:lnSpc>
              <a:buClr>
                <a:srgbClr val="FF0000"/>
              </a:buClr>
              <a:buFont typeface="Arial" panose="020B0604020202020204" pitchFamily="34" charset="0"/>
              <a:buChar char="•"/>
            </a:pPr>
            <a:r>
              <a:rPr lang="zh-CN" altLang="zh-CN" sz="2400" b="1">
                <a:solidFill>
                  <a:srgbClr val="7030A0"/>
                </a:solidFill>
                <a:latin typeface="黑体" panose="02010609060101010101" pitchFamily="49" charset="-122"/>
                <a:ea typeface="黑体" panose="02010609060101010101" pitchFamily="49" charset="-122"/>
              </a:rPr>
              <a:t>频带利用率反映了对不同的传输方式和传输信号波形，数字信号的带宽与码元速率之间的关系。通过码元和信息频带利用率分别建立起了两种传输速率与信号带宽之间的关系，信息频带利用率同时反映了传输的进制对有效性的影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000" fill="hold">
                                          <p:stCondLst>
                                            <p:cond delay="0"/>
                                          </p:stCondLst>
                                        </p:cTn>
                                        <p:tgtEl>
                                          <p:spTgt spid="4">
                                            <p:txEl>
                                              <p:pRg st="0" end="0"/>
                                            </p:txEl>
                                          </p:spTgt>
                                        </p:tgtEl>
                                        <p:attrNameLst>
                                          <p:attrName>style.visibility</p:attrName>
                                        </p:attrNameLst>
                                      </p:cBhvr>
                                      <p:to>
                                        <p:strVal val="visible"/>
                                      </p:to>
                                    </p:set>
                                    <p:animEffect transition="in" filter="blinds(horizontal)">
                                      <p:cBhvr>
                                        <p:cTn id="7" dur="1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000" fill="hold">
                                          <p:stCondLst>
                                            <p:cond delay="0"/>
                                          </p:stCondLst>
                                        </p:cTn>
                                        <p:tgtEl>
                                          <p:spTgt spid="4">
                                            <p:txEl>
                                              <p:pRg st="1" end="1"/>
                                            </p:txEl>
                                          </p:spTgt>
                                        </p:tgtEl>
                                        <p:attrNameLst>
                                          <p:attrName>style.visibility</p:attrName>
                                        </p:attrNameLst>
                                      </p:cBhvr>
                                      <p:to>
                                        <p:strVal val="visible"/>
                                      </p:to>
                                    </p:set>
                                    <p:animEffect transition="in" filter="blinds(horizontal)">
                                      <p:cBhvr>
                                        <p:cTn id="12" dur="10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000" fill="hold">
                                          <p:stCondLst>
                                            <p:cond delay="0"/>
                                          </p:stCondLst>
                                        </p:cTn>
                                        <p:tgtEl>
                                          <p:spTgt spid="4">
                                            <p:txEl>
                                              <p:pRg st="2" end="2"/>
                                            </p:txEl>
                                          </p:spTgt>
                                        </p:tgtEl>
                                        <p:attrNameLst>
                                          <p:attrName>style.visibility</p:attrName>
                                        </p:attrNameLst>
                                      </p:cBhvr>
                                      <p:to>
                                        <p:strVal val="visible"/>
                                      </p:to>
                                    </p:set>
                                    <p:animEffect transition="in" filter="blinds(horizontal)">
                                      <p:cBhvr>
                                        <p:cTn id="17" dur="10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000" fill="hold">
                                          <p:stCondLst>
                                            <p:cond delay="0"/>
                                          </p:stCondLst>
                                        </p:cTn>
                                        <p:tgtEl>
                                          <p:spTgt spid="4">
                                            <p:txEl>
                                              <p:pRg st="3" end="3"/>
                                            </p:txEl>
                                          </p:spTgt>
                                        </p:tgtEl>
                                        <p:attrNameLst>
                                          <p:attrName>style.visibility</p:attrName>
                                        </p:attrNameLst>
                                      </p:cBhvr>
                                      <p:to>
                                        <p:strVal val="visible"/>
                                      </p:to>
                                    </p:set>
                                    <p:animEffect transition="in" filter="blinds(horizontal)">
                                      <p:cBhvr>
                                        <p:cTn id="22"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BB2ADD1D-A01F-4FA5-9C00-CF4FE2371195}"/>
              </a:ext>
            </a:extLst>
          </p:cNvPr>
          <p:cNvSpPr>
            <a:spLocks noGrp="1" noChangeArrowheads="1"/>
          </p:cNvSpPr>
          <p:nvPr>
            <p:ph type="title"/>
          </p:nvPr>
        </p:nvSpPr>
        <p:spPr/>
        <p:txBody>
          <a:bodyPr/>
          <a:lstStyle/>
          <a:p>
            <a:r>
              <a:rPr lang="zh-CN" altLang="en-US" sz="3200" b="1">
                <a:latin typeface="黑体" panose="02010609060101010101" pitchFamily="49" charset="-122"/>
                <a:ea typeface="黑体" panose="02010609060101010101" pitchFamily="49" charset="-122"/>
              </a:rPr>
              <a:t>第二章 基础知识</a:t>
            </a:r>
          </a:p>
        </p:txBody>
      </p:sp>
      <p:sp useBgFill="1">
        <p:nvSpPr>
          <p:cNvPr id="96259" name="内容占位符 2">
            <a:extLst>
              <a:ext uri="{FF2B5EF4-FFF2-40B4-BE49-F238E27FC236}">
                <a16:creationId xmlns:a16="http://schemas.microsoft.com/office/drawing/2014/main" id="{2796D752-38E2-41C3-8A16-25D018031557}"/>
              </a:ext>
            </a:extLst>
          </p:cNvPr>
          <p:cNvSpPr>
            <a:spLocks noGrp="1" noChangeArrowheads="1"/>
          </p:cNvSpPr>
          <p:nvPr>
            <p:ph idx="1"/>
          </p:nvPr>
        </p:nvSpPr>
        <p:spPr>
          <a:xfrm>
            <a:off x="550863" y="1752600"/>
            <a:ext cx="8016875" cy="1384300"/>
          </a:xfrm>
        </p:spPr>
        <p:txBody>
          <a:bodyPr>
            <a:spAutoFit/>
          </a:bodyPr>
          <a:lstStyle/>
          <a:p>
            <a:pPr indent="3175">
              <a:lnSpc>
                <a:spcPct val="150000"/>
              </a:lnSpc>
              <a:spcBef>
                <a:spcPct val="0"/>
              </a:spcBef>
            </a:pPr>
            <a:r>
              <a:rPr lang="en-US" altLang="zh-CN" sz="2800">
                <a:solidFill>
                  <a:schemeClr val="tx1"/>
                </a:solidFill>
                <a:latin typeface="黑体" panose="02010609060101010101" pitchFamily="49" charset="-122"/>
                <a:ea typeface="黑体" panose="02010609060101010101" pitchFamily="49" charset="-122"/>
              </a:rPr>
              <a:t> </a:t>
            </a:r>
            <a:r>
              <a:rPr lang="zh-CN" altLang="en-US" sz="2800">
                <a:solidFill>
                  <a:schemeClr val="tx1"/>
                </a:solidFill>
                <a:latin typeface="黑体" panose="02010609060101010101" pitchFamily="49" charset="-122"/>
                <a:ea typeface="黑体" panose="02010609060101010101" pitchFamily="49" charset="-122"/>
              </a:rPr>
              <a:t>信号和系统的频域分析</a:t>
            </a:r>
            <a:endParaRPr lang="en-US" altLang="zh-CN" sz="2800">
              <a:solidFill>
                <a:schemeClr val="tx1"/>
              </a:solidFill>
              <a:latin typeface="黑体" panose="02010609060101010101" pitchFamily="49" charset="-122"/>
              <a:ea typeface="黑体" panose="02010609060101010101" pitchFamily="49" charset="-122"/>
            </a:endParaRPr>
          </a:p>
          <a:p>
            <a:pPr indent="3175">
              <a:lnSpc>
                <a:spcPct val="150000"/>
              </a:lnSpc>
              <a:spcBef>
                <a:spcPct val="0"/>
              </a:spcBef>
            </a:pPr>
            <a:r>
              <a:rPr lang="zh-CN" altLang="zh-CN" sz="2800">
                <a:solidFill>
                  <a:schemeClr val="tx1"/>
                </a:solidFill>
                <a:latin typeface="黑体" panose="02010609060101010101" pitchFamily="49" charset="-122"/>
                <a:ea typeface="黑体" panose="02010609060101010101" pitchFamily="49" charset="-122"/>
              </a:rPr>
              <a:t> 信道及噪声</a:t>
            </a:r>
          </a:p>
        </p:txBody>
      </p:sp>
      <p:sp>
        <p:nvSpPr>
          <p:cNvPr id="96260" name="灯片编号占位符 3">
            <a:extLst>
              <a:ext uri="{FF2B5EF4-FFF2-40B4-BE49-F238E27FC236}">
                <a16:creationId xmlns:a16="http://schemas.microsoft.com/office/drawing/2014/main" id="{7D64DB22-FB4D-4DB9-ACEF-13A11CC30CE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6608A2-0C26-4054-858A-6B92CF324CA9}" type="slidenum">
              <a:rPr lang="en-US" altLang="zh-CN"/>
              <a:pPr/>
              <a:t>36</a:t>
            </a:fld>
            <a:endParaRPr lang="en-US" altLang="zh-CN"/>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5">
            <a:extLst>
              <a:ext uri="{FF2B5EF4-FFF2-40B4-BE49-F238E27FC236}">
                <a16:creationId xmlns:a16="http://schemas.microsoft.com/office/drawing/2014/main" id="{8EA865C6-5F21-4817-81F8-F5272F30A40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783FD7-3509-4BE2-A2AE-FB7E0F1EFADD}" type="slidenum">
              <a:rPr lang="en-US" altLang="zh-CN"/>
              <a:pPr/>
              <a:t>37</a:t>
            </a:fld>
            <a:endParaRPr lang="en-US" altLang="zh-CN"/>
          </a:p>
        </p:txBody>
      </p:sp>
      <p:sp>
        <p:nvSpPr>
          <p:cNvPr id="9219" name="Rectangle 3">
            <a:extLst>
              <a:ext uri="{FF2B5EF4-FFF2-40B4-BE49-F238E27FC236}">
                <a16:creationId xmlns:a16="http://schemas.microsoft.com/office/drawing/2014/main" id="{C4B4F2FD-63CA-4E59-B7A7-5A4AFB884F5F}"/>
              </a:ext>
            </a:extLst>
          </p:cNvPr>
          <p:cNvSpPr>
            <a:spLocks noGrp="1" noChangeArrowheads="1"/>
          </p:cNvSpPr>
          <p:nvPr>
            <p:ph idx="1"/>
          </p:nvPr>
        </p:nvSpPr>
        <p:spPr>
          <a:xfrm>
            <a:off x="452438" y="1700213"/>
            <a:ext cx="8139112" cy="1752600"/>
          </a:xfrm>
        </p:spPr>
        <p:txBody>
          <a:bodyPr>
            <a:spAutoFit/>
          </a:bodyPr>
          <a:lstStyle/>
          <a:p>
            <a:pPr marL="0" indent="0" algn="just" eaLnBrk="1" hangingPunct="1">
              <a:lnSpc>
                <a:spcPct val="150000"/>
              </a:lnSpc>
              <a:spcBef>
                <a:spcPts val="0"/>
              </a:spcBef>
              <a:buFont typeface="Wingdings" panose="05000000000000000000" pitchFamily="2" charset="2"/>
              <a:buNone/>
              <a:defRPr/>
            </a:pPr>
            <a:r>
              <a:rPr lang="zh-CN" altLang="en-US" sz="2400" dirty="0">
                <a:solidFill>
                  <a:srgbClr val="FF0000"/>
                </a:solidFill>
                <a:latin typeface="宋体" panose="02010600030101010101" pitchFamily="2" charset="-122"/>
              </a:rPr>
              <a:t>频谱</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Spectrum</a:t>
            </a:r>
            <a:r>
              <a:rPr lang="zh-CN" altLang="en-US" sz="2400" dirty="0">
                <a:solidFill>
                  <a:schemeClr val="tx1"/>
                </a:solidFill>
                <a:latin typeface="宋体" panose="02010600030101010101" pitchFamily="2" charset="-122"/>
              </a:rPr>
              <a:t>）：基于傅里叶变换对信号的频域描述。</a:t>
            </a:r>
            <a:endParaRPr lang="en-US" altLang="zh-CN" sz="2400" dirty="0">
              <a:solidFill>
                <a:schemeClr val="tx1"/>
              </a:solidFill>
              <a:latin typeface="宋体" panose="02010600030101010101" pitchFamily="2" charset="-122"/>
            </a:endParaRPr>
          </a:p>
          <a:p>
            <a:pPr marL="0" indent="0" algn="just" eaLnBrk="1" hangingPunct="1">
              <a:lnSpc>
                <a:spcPct val="150000"/>
              </a:lnSpc>
              <a:spcBef>
                <a:spcPts val="0"/>
              </a:spcBef>
              <a:buFont typeface="Wingdings" panose="05000000000000000000" pitchFamily="2" charset="2"/>
              <a:buNone/>
              <a:defRPr/>
            </a:pPr>
            <a:r>
              <a:rPr lang="zh-CN" altLang="en-US" sz="2400" dirty="0">
                <a:solidFill>
                  <a:srgbClr val="FF0000"/>
                </a:solidFill>
                <a:latin typeface="宋体" panose="02010600030101010101" pitchFamily="2" charset="-122"/>
              </a:rPr>
              <a:t>频率特性</a:t>
            </a:r>
            <a:r>
              <a:rPr lang="zh-CN" altLang="en-US" sz="2400" dirty="0">
                <a:solidFill>
                  <a:schemeClr val="tx1"/>
                </a:solidFill>
                <a:latin typeface="宋体" panose="02010600030101010101" pitchFamily="2" charset="-122"/>
                <a:sym typeface="+mn-ea"/>
              </a:rPr>
              <a:t>（频率响应，</a:t>
            </a:r>
            <a:r>
              <a:rPr lang="en-US" altLang="zh-CN" sz="2400" dirty="0">
                <a:solidFill>
                  <a:schemeClr val="tx1"/>
                </a:solidFill>
                <a:latin typeface="宋体" panose="02010600030101010101" pitchFamily="2" charset="-122"/>
                <a:sym typeface="+mn-ea"/>
              </a:rPr>
              <a:t>F</a:t>
            </a:r>
            <a:r>
              <a:rPr lang="zh-CN" altLang="en-US" sz="2400" dirty="0">
                <a:solidFill>
                  <a:schemeClr val="tx1"/>
                </a:solidFill>
                <a:latin typeface="宋体" panose="02010600030101010101" pitchFamily="2" charset="-122"/>
                <a:sym typeface="+mn-ea"/>
              </a:rPr>
              <a:t>requency </a:t>
            </a:r>
            <a:r>
              <a:rPr lang="en-US" altLang="zh-CN" sz="2400" dirty="0">
                <a:solidFill>
                  <a:schemeClr val="tx1"/>
                </a:solidFill>
                <a:latin typeface="宋体" panose="02010600030101010101" pitchFamily="2" charset="-122"/>
                <a:sym typeface="+mn-ea"/>
              </a:rPr>
              <a:t>R</a:t>
            </a:r>
            <a:r>
              <a:rPr lang="zh-CN" altLang="en-US" sz="2400" dirty="0">
                <a:solidFill>
                  <a:schemeClr val="tx1"/>
                </a:solidFill>
                <a:latin typeface="宋体" panose="02010600030101010101" pitchFamily="2" charset="-122"/>
                <a:sym typeface="+mn-ea"/>
              </a:rPr>
              <a:t>esponse）：基于信号频谱对</a:t>
            </a:r>
            <a:r>
              <a:rPr lang="zh-CN" altLang="en-US" sz="2400" dirty="0">
                <a:solidFill>
                  <a:schemeClr val="tx1"/>
                </a:solidFill>
                <a:latin typeface="宋体" panose="02010600030101010101" pitchFamily="2" charset="-122"/>
              </a:rPr>
              <a:t>系统的频域描述。</a:t>
            </a:r>
            <a:endParaRPr lang="en-US" altLang="zh-CN" sz="2400" dirty="0">
              <a:latin typeface="宋体" panose="02010600030101010101" pitchFamily="2" charset="-122"/>
            </a:endParaRPr>
          </a:p>
        </p:txBody>
      </p:sp>
      <p:sp>
        <p:nvSpPr>
          <p:cNvPr id="97283" name="Rectangle 7">
            <a:extLst>
              <a:ext uri="{FF2B5EF4-FFF2-40B4-BE49-F238E27FC236}">
                <a16:creationId xmlns:a16="http://schemas.microsoft.com/office/drawing/2014/main" id="{1ACC4919-A460-49C6-A53A-57F57B10738E}"/>
              </a:ext>
            </a:extLst>
          </p:cNvPr>
          <p:cNvSpPr>
            <a:spLocks noChangeArrowheads="1"/>
          </p:cNvSpPr>
          <p:nvPr/>
        </p:nvSpPr>
        <p:spPr bwMode="auto">
          <a:xfrm>
            <a:off x="539750" y="979488"/>
            <a:ext cx="419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p"/>
            </a:pPr>
            <a:r>
              <a:rPr lang="zh-CN" altLang="en-US" sz="2800" b="1">
                <a:latin typeface="微软雅黑" panose="020B0503020204020204" pitchFamily="34" charset="-122"/>
                <a:ea typeface="微软雅黑" panose="020B0503020204020204" pitchFamily="34" charset="-122"/>
              </a:rPr>
              <a:t>信号与系统的频域分析</a:t>
            </a:r>
          </a:p>
        </p:txBody>
      </p:sp>
      <p:sp>
        <p:nvSpPr>
          <p:cNvPr id="2" name="Rectangle 3">
            <a:extLst>
              <a:ext uri="{FF2B5EF4-FFF2-40B4-BE49-F238E27FC236}">
                <a16:creationId xmlns:a16="http://schemas.microsoft.com/office/drawing/2014/main" id="{7081B517-75BC-482C-954F-828B2F8B821F}"/>
              </a:ext>
            </a:extLst>
          </p:cNvPr>
          <p:cNvSpPr>
            <a:spLocks noGrp="1" noChangeArrowheads="1"/>
          </p:cNvSpPr>
          <p:nvPr/>
        </p:nvSpPr>
        <p:spPr>
          <a:xfrm>
            <a:off x="422275" y="3532188"/>
            <a:ext cx="8139113" cy="6461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07975" indent="-307975" algn="just" eaLnBrk="1" hangingPunct="1">
              <a:lnSpc>
                <a:spcPct val="150000"/>
              </a:lnSpc>
              <a:spcBef>
                <a:spcPts val="0"/>
              </a:spcBef>
              <a:buFont typeface="Wingdings" panose="05000000000000000000" charset="0"/>
              <a:buChar char="l"/>
              <a:defRPr/>
            </a:pPr>
            <a:r>
              <a:rPr lang="zh-CN" sz="2400" kern="0" dirty="0">
                <a:solidFill>
                  <a:srgbClr val="FF0000"/>
                </a:solidFill>
                <a:latin typeface="宋体" panose="02010600030101010101" pitchFamily="2" charset="-122"/>
                <a:cs typeface="宋体" panose="02010600030101010101" pitchFamily="2" charset="-122"/>
              </a:rPr>
              <a:t>傅里叶变换和反变换（</a:t>
            </a:r>
            <a:r>
              <a:rPr lang="en-US" altLang="zh-CN" sz="2400" kern="0" dirty="0">
                <a:solidFill>
                  <a:srgbClr val="FF0000"/>
                </a:solidFill>
                <a:latin typeface="宋体" panose="02010600030101010101" pitchFamily="2" charset="-122"/>
                <a:cs typeface="宋体" panose="02010600030101010101" pitchFamily="2" charset="-122"/>
              </a:rPr>
              <a:t>FT</a:t>
            </a:r>
            <a:r>
              <a:rPr lang="zh-CN" altLang="en-US" sz="2400" kern="0" dirty="0">
                <a:solidFill>
                  <a:srgbClr val="FF0000"/>
                </a:solidFill>
                <a:latin typeface="宋体" panose="02010600030101010101" pitchFamily="2" charset="-122"/>
                <a:cs typeface="宋体" panose="02010600030101010101" pitchFamily="2" charset="-122"/>
              </a:rPr>
              <a:t>、</a:t>
            </a:r>
            <a:r>
              <a:rPr lang="en-US" altLang="zh-CN" sz="2400" kern="0" dirty="0">
                <a:solidFill>
                  <a:srgbClr val="FF0000"/>
                </a:solidFill>
                <a:latin typeface="宋体" panose="02010600030101010101" pitchFamily="2" charset="-122"/>
                <a:cs typeface="宋体" panose="02010600030101010101" pitchFamily="2" charset="-122"/>
              </a:rPr>
              <a:t>IFT</a:t>
            </a:r>
            <a:r>
              <a:rPr lang="zh-CN" altLang="en-US" sz="2400" kern="0" dirty="0">
                <a:solidFill>
                  <a:srgbClr val="FF0000"/>
                </a:solidFill>
                <a:latin typeface="宋体" panose="02010600030101010101" pitchFamily="2" charset="-122"/>
                <a:cs typeface="宋体" panose="02010600030101010101" pitchFamily="2" charset="-122"/>
              </a:rPr>
              <a:t>）</a:t>
            </a:r>
          </a:p>
        </p:txBody>
      </p:sp>
      <p:graphicFrame>
        <p:nvGraphicFramePr>
          <p:cNvPr id="97285" name="Object 1">
            <a:extLst>
              <a:ext uri="{FF2B5EF4-FFF2-40B4-BE49-F238E27FC236}">
                <a16:creationId xmlns:a16="http://schemas.microsoft.com/office/drawing/2014/main" id="{9FF9C08C-ADDD-464A-B5E8-F78C4120742E}"/>
              </a:ext>
            </a:extLst>
          </p:cNvPr>
          <p:cNvGraphicFramePr>
            <a:graphicFrameLocks noChangeAspect="1"/>
          </p:cNvGraphicFramePr>
          <p:nvPr/>
        </p:nvGraphicFramePr>
        <p:xfrm>
          <a:off x="1073150" y="4324350"/>
          <a:ext cx="2686050" cy="620713"/>
        </p:xfrm>
        <a:graphic>
          <a:graphicData uri="http://schemas.openxmlformats.org/presentationml/2006/ole">
            <mc:AlternateContent xmlns:mc="http://schemas.openxmlformats.org/markup-compatibility/2006">
              <mc:Choice xmlns:v="urn:schemas-microsoft-com:vml" Requires="v">
                <p:oleObj spid="_x0000_s7170" r:id="rId4" imgW="1422400" imgH="330200" progId="Equation.DSMT4">
                  <p:embed/>
                </p:oleObj>
              </mc:Choice>
              <mc:Fallback>
                <p:oleObj r:id="rId4" imgW="1422400" imgH="330200" progId="Equation.DSMT4">
                  <p:embed/>
                  <p:pic>
                    <p:nvPicPr>
                      <p:cNvPr id="97285" name="Object 1">
                        <a:extLst>
                          <a:ext uri="{FF2B5EF4-FFF2-40B4-BE49-F238E27FC236}">
                            <a16:creationId xmlns:a16="http://schemas.microsoft.com/office/drawing/2014/main" id="{9FF9C08C-ADDD-464A-B5E8-F78C41207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4324350"/>
                        <a:ext cx="26860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86" name="对象 -2147482614">
            <a:extLst>
              <a:ext uri="{FF2B5EF4-FFF2-40B4-BE49-F238E27FC236}">
                <a16:creationId xmlns:a16="http://schemas.microsoft.com/office/drawing/2014/main" id="{A5C97AB7-DF93-4448-A192-1BBBDDE62B73}"/>
              </a:ext>
            </a:extLst>
          </p:cNvPr>
          <p:cNvGraphicFramePr>
            <a:graphicFrameLocks noChangeAspect="1"/>
          </p:cNvGraphicFramePr>
          <p:nvPr/>
        </p:nvGraphicFramePr>
        <p:xfrm>
          <a:off x="1073150" y="5133975"/>
          <a:ext cx="5530850" cy="741363"/>
        </p:xfrm>
        <a:graphic>
          <a:graphicData uri="http://schemas.openxmlformats.org/presentationml/2006/ole">
            <mc:AlternateContent xmlns:mc="http://schemas.openxmlformats.org/markup-compatibility/2006">
              <mc:Choice xmlns:v="urn:schemas-microsoft-com:vml" Requires="v">
                <p:oleObj spid="_x0000_s7171" r:id="rId6" imgW="2920680" imgH="393480" progId="Equation.DSMT4">
                  <p:embed/>
                </p:oleObj>
              </mc:Choice>
              <mc:Fallback>
                <p:oleObj r:id="rId6" imgW="2920680" imgH="393480" progId="Equation.DSMT4">
                  <p:embed/>
                  <p:pic>
                    <p:nvPicPr>
                      <p:cNvPr id="97286" name="对象 -2147482614">
                        <a:extLst>
                          <a:ext uri="{FF2B5EF4-FFF2-40B4-BE49-F238E27FC236}">
                            <a16:creationId xmlns:a16="http://schemas.microsoft.com/office/drawing/2014/main" id="{A5C97AB7-DF93-4448-A192-1BBBDDE62B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 y="5133975"/>
                        <a:ext cx="55308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87" name="对象 -2147482616">
            <a:extLst>
              <a:ext uri="{FF2B5EF4-FFF2-40B4-BE49-F238E27FC236}">
                <a16:creationId xmlns:a16="http://schemas.microsoft.com/office/drawing/2014/main" id="{948CD174-80E4-46BF-9214-97444EDC9C12}"/>
              </a:ext>
            </a:extLst>
          </p:cNvPr>
          <p:cNvGraphicFramePr>
            <a:graphicFrameLocks noChangeAspect="1"/>
          </p:cNvGraphicFramePr>
          <p:nvPr/>
        </p:nvGraphicFramePr>
        <p:xfrm>
          <a:off x="4060825" y="4330700"/>
          <a:ext cx="4530725" cy="608013"/>
        </p:xfrm>
        <a:graphic>
          <a:graphicData uri="http://schemas.openxmlformats.org/presentationml/2006/ole">
            <mc:AlternateContent xmlns:mc="http://schemas.openxmlformats.org/markup-compatibility/2006">
              <mc:Choice xmlns:v="urn:schemas-microsoft-com:vml" Requires="v">
                <p:oleObj spid="_x0000_s7172" r:id="rId8" imgW="2450880" imgH="330120" progId="Equation.DSMT4">
                  <p:embed/>
                </p:oleObj>
              </mc:Choice>
              <mc:Fallback>
                <p:oleObj r:id="rId8" imgW="2450880" imgH="330120" progId="Equation.DSMT4">
                  <p:embed/>
                  <p:pic>
                    <p:nvPicPr>
                      <p:cNvPr id="97287" name="对象 -2147482616">
                        <a:extLst>
                          <a:ext uri="{FF2B5EF4-FFF2-40B4-BE49-F238E27FC236}">
                            <a16:creationId xmlns:a16="http://schemas.microsoft.com/office/drawing/2014/main" id="{948CD174-80E4-46BF-9214-97444EDC9C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825" y="4330700"/>
                        <a:ext cx="45307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D59B3394-3614-43E5-9CCF-3A849181D57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5F0B9C-4D56-4C9C-BA85-D1A73458C330}" type="slidenum">
              <a:rPr lang="en-US" altLang="zh-CN"/>
              <a:pPr/>
              <a:t>38</a:t>
            </a:fld>
            <a:endParaRPr lang="en-US" altLang="zh-CN"/>
          </a:p>
        </p:txBody>
      </p:sp>
      <p:sp>
        <p:nvSpPr>
          <p:cNvPr id="2" name="Rectangle 3">
            <a:extLst>
              <a:ext uri="{FF2B5EF4-FFF2-40B4-BE49-F238E27FC236}">
                <a16:creationId xmlns:a16="http://schemas.microsoft.com/office/drawing/2014/main" id="{AC3850C0-57EE-4A71-B7C8-82359F4EA960}"/>
              </a:ext>
            </a:extLst>
          </p:cNvPr>
          <p:cNvSpPr>
            <a:spLocks noGrp="1" noChangeArrowheads="1"/>
          </p:cNvSpPr>
          <p:nvPr/>
        </p:nvSpPr>
        <p:spPr>
          <a:xfrm>
            <a:off x="422275" y="160338"/>
            <a:ext cx="813911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32410" indent="-232410" algn="just" eaLnBrk="1" hangingPunct="1">
              <a:lnSpc>
                <a:spcPct val="150000"/>
              </a:lnSpc>
              <a:spcBef>
                <a:spcPts val="0"/>
              </a:spcBef>
              <a:buFont typeface="Arial" panose="020B0604020202020204" pitchFamily="34" charset="0"/>
              <a:buChar char="•"/>
              <a:defRPr/>
            </a:pPr>
            <a:r>
              <a:rPr lang="zh-CN" sz="2400" kern="0" dirty="0">
                <a:solidFill>
                  <a:schemeClr val="tx1"/>
                </a:solidFill>
                <a:latin typeface="宋体" panose="02010600030101010101" pitchFamily="2" charset="-122"/>
                <a:cs typeface="宋体" panose="02010600030101010101" pitchFamily="2" charset="-122"/>
              </a:rPr>
              <a:t>典型信号的频谱</a:t>
            </a:r>
            <a:endParaRPr lang="zh-CN" altLang="en-US" sz="2400" kern="0" dirty="0">
              <a:solidFill>
                <a:schemeClr val="tx1"/>
              </a:solidFill>
              <a:latin typeface="宋体" panose="02010600030101010101" pitchFamily="2" charset="-122"/>
              <a:cs typeface="宋体" panose="02010600030101010101" pitchFamily="2" charset="-122"/>
            </a:endParaRPr>
          </a:p>
        </p:txBody>
      </p:sp>
      <p:pic>
        <p:nvPicPr>
          <p:cNvPr id="99332" name="图片 7">
            <a:extLst>
              <a:ext uri="{FF2B5EF4-FFF2-40B4-BE49-F238E27FC236}">
                <a16:creationId xmlns:a16="http://schemas.microsoft.com/office/drawing/2014/main" id="{64B63908-D3B7-477C-A6E2-4F307B89D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1833563"/>
            <a:ext cx="652462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4467CABE-77D0-4FBA-BD72-260986632420}"/>
              </a:ext>
            </a:extLst>
          </p:cNvPr>
          <p:cNvSpPr>
            <a:spLocks noGrp="1" noChangeArrowheads="1"/>
          </p:cNvSpPr>
          <p:nvPr/>
        </p:nvSpPr>
        <p:spPr>
          <a:xfrm>
            <a:off x="771525" y="944563"/>
            <a:ext cx="1952625"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直流信号：</a:t>
            </a:r>
          </a:p>
        </p:txBody>
      </p:sp>
      <p:graphicFrame>
        <p:nvGraphicFramePr>
          <p:cNvPr id="99334" name="对象 -2147482603">
            <a:extLst>
              <a:ext uri="{FF2B5EF4-FFF2-40B4-BE49-F238E27FC236}">
                <a16:creationId xmlns:a16="http://schemas.microsoft.com/office/drawing/2014/main" id="{118A7C6F-02CA-447D-950B-2CA4DFED3A2A}"/>
              </a:ext>
            </a:extLst>
          </p:cNvPr>
          <p:cNvGraphicFramePr>
            <a:graphicFrameLocks noChangeAspect="1"/>
          </p:cNvGraphicFramePr>
          <p:nvPr/>
        </p:nvGraphicFramePr>
        <p:xfrm>
          <a:off x="2455863" y="1136650"/>
          <a:ext cx="5508625" cy="366713"/>
        </p:xfrm>
        <a:graphic>
          <a:graphicData uri="http://schemas.openxmlformats.org/presentationml/2006/ole">
            <mc:AlternateContent xmlns:mc="http://schemas.openxmlformats.org/markup-compatibility/2006">
              <mc:Choice xmlns:v="urn:schemas-microsoft-com:vml" Requires="v">
                <p:oleObj spid="_x0000_s8194" r:id="rId5" imgW="3047760" imgH="203040" progId="Equation.DSMT4">
                  <p:embed/>
                </p:oleObj>
              </mc:Choice>
              <mc:Fallback>
                <p:oleObj r:id="rId5" imgW="3047760" imgH="203040" progId="Equation.DSMT4">
                  <p:embed/>
                  <p:pic>
                    <p:nvPicPr>
                      <p:cNvPr id="99334" name="对象 -2147482603">
                        <a:extLst>
                          <a:ext uri="{FF2B5EF4-FFF2-40B4-BE49-F238E27FC236}">
                            <a16:creationId xmlns:a16="http://schemas.microsoft.com/office/drawing/2014/main" id="{118A7C6F-02CA-447D-950B-2CA4DFED3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863" y="1136650"/>
                        <a:ext cx="5508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 name="Rectangle 3">
            <a:extLst>
              <a:ext uri="{FF2B5EF4-FFF2-40B4-BE49-F238E27FC236}">
                <a16:creationId xmlns:a16="http://schemas.microsoft.com/office/drawing/2014/main" id="{3882A453-CAE9-4F22-BAE9-775F2E32B4AE}"/>
              </a:ext>
            </a:extLst>
          </p:cNvPr>
          <p:cNvSpPr>
            <a:spLocks noGrp="1" noChangeArrowheads="1"/>
          </p:cNvSpPr>
          <p:nvPr/>
        </p:nvSpPr>
        <p:spPr>
          <a:xfrm>
            <a:off x="774700" y="3797300"/>
            <a:ext cx="1952625"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冲激信号：</a:t>
            </a:r>
          </a:p>
        </p:txBody>
      </p:sp>
      <p:graphicFrame>
        <p:nvGraphicFramePr>
          <p:cNvPr id="99336" name="对象 -2147482602">
            <a:extLst>
              <a:ext uri="{FF2B5EF4-FFF2-40B4-BE49-F238E27FC236}">
                <a16:creationId xmlns:a16="http://schemas.microsoft.com/office/drawing/2014/main" id="{13D4A4F6-7A9C-4EDE-A8D7-9778F352E680}"/>
              </a:ext>
            </a:extLst>
          </p:cNvPr>
          <p:cNvGraphicFramePr>
            <a:graphicFrameLocks noChangeAspect="1"/>
          </p:cNvGraphicFramePr>
          <p:nvPr/>
        </p:nvGraphicFramePr>
        <p:xfrm>
          <a:off x="2555875" y="4019550"/>
          <a:ext cx="4279900" cy="360363"/>
        </p:xfrm>
        <a:graphic>
          <a:graphicData uri="http://schemas.openxmlformats.org/presentationml/2006/ole">
            <mc:AlternateContent xmlns:mc="http://schemas.openxmlformats.org/markup-compatibility/2006">
              <mc:Choice xmlns:v="urn:schemas-microsoft-com:vml" Requires="v">
                <p:oleObj spid="_x0000_s8195" r:id="rId7" imgW="2412720" imgH="203040" progId="Equation.DSMT4">
                  <p:embed/>
                </p:oleObj>
              </mc:Choice>
              <mc:Fallback>
                <p:oleObj r:id="rId7" imgW="2412720" imgH="203040" progId="Equation.DSMT4">
                  <p:embed/>
                  <p:pic>
                    <p:nvPicPr>
                      <p:cNvPr id="99336" name="对象 -2147482602">
                        <a:extLst>
                          <a:ext uri="{FF2B5EF4-FFF2-40B4-BE49-F238E27FC236}">
                            <a16:creationId xmlns:a16="http://schemas.microsoft.com/office/drawing/2014/main" id="{13D4A4F6-7A9C-4EDE-A8D7-9778F352E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019550"/>
                        <a:ext cx="4279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99337" name="图片 12">
            <a:extLst>
              <a:ext uri="{FF2B5EF4-FFF2-40B4-BE49-F238E27FC236}">
                <a16:creationId xmlns:a16="http://schemas.microsoft.com/office/drawing/2014/main" id="{6DD17724-9843-42FC-9465-8CDD7D3FEB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2388" y="4522788"/>
            <a:ext cx="6275387"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BA4CADFE-C13A-4C32-A787-0173F8F07DE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DFABACD-8D8C-4780-9174-B09672665D34}" type="slidenum">
              <a:rPr lang="en-US" altLang="zh-CN"/>
              <a:pPr/>
              <a:t>39</a:t>
            </a:fld>
            <a:endParaRPr lang="en-US" altLang="zh-CN"/>
          </a:p>
        </p:txBody>
      </p:sp>
      <p:sp>
        <p:nvSpPr>
          <p:cNvPr id="9" name="Rectangle 3">
            <a:extLst>
              <a:ext uri="{FF2B5EF4-FFF2-40B4-BE49-F238E27FC236}">
                <a16:creationId xmlns:a16="http://schemas.microsoft.com/office/drawing/2014/main" id="{7A636480-DBEF-4187-A967-3028AE4049A0}"/>
              </a:ext>
            </a:extLst>
          </p:cNvPr>
          <p:cNvSpPr>
            <a:spLocks noGrp="1" noChangeArrowheads="1"/>
          </p:cNvSpPr>
          <p:nvPr/>
        </p:nvSpPr>
        <p:spPr>
          <a:xfrm>
            <a:off x="422275" y="622300"/>
            <a:ext cx="6316663"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单脉冲信号（门信号、矩形脉冲信号）：</a:t>
            </a:r>
          </a:p>
        </p:txBody>
      </p:sp>
      <p:pic>
        <p:nvPicPr>
          <p:cNvPr id="101380" name="图片 13">
            <a:extLst>
              <a:ext uri="{FF2B5EF4-FFF2-40B4-BE49-F238E27FC236}">
                <a16:creationId xmlns:a16="http://schemas.microsoft.com/office/drawing/2014/main" id="{8B440A3A-B228-4F09-9CFC-E8C4A6569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4379" r="77829"/>
          <a:stretch>
            <a:fillRect/>
          </a:stretch>
        </p:blipFill>
        <p:spPr bwMode="auto">
          <a:xfrm>
            <a:off x="5991225" y="773113"/>
            <a:ext cx="24669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图片 14">
            <a:extLst>
              <a:ext uri="{FF2B5EF4-FFF2-40B4-BE49-F238E27FC236}">
                <a16:creationId xmlns:a16="http://schemas.microsoft.com/office/drawing/2014/main" id="{8ADAD59A-F9C7-460E-B407-0D7E8B698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089"/>
          <a:stretch>
            <a:fillRect/>
          </a:stretch>
        </p:blipFill>
        <p:spPr bwMode="auto">
          <a:xfrm>
            <a:off x="241300" y="3330575"/>
            <a:ext cx="86614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1382" name="对象 -2147482600">
            <a:extLst>
              <a:ext uri="{FF2B5EF4-FFF2-40B4-BE49-F238E27FC236}">
                <a16:creationId xmlns:a16="http://schemas.microsoft.com/office/drawing/2014/main" id="{670D6538-6572-48BC-9B3A-8D8C00B1B876}"/>
              </a:ext>
            </a:extLst>
          </p:cNvPr>
          <p:cNvGraphicFramePr>
            <a:graphicFrameLocks noChangeAspect="1"/>
          </p:cNvGraphicFramePr>
          <p:nvPr/>
        </p:nvGraphicFramePr>
        <p:xfrm>
          <a:off x="877888" y="1446213"/>
          <a:ext cx="4483100" cy="1073150"/>
        </p:xfrm>
        <a:graphic>
          <a:graphicData uri="http://schemas.openxmlformats.org/presentationml/2006/ole">
            <mc:AlternateContent xmlns:mc="http://schemas.openxmlformats.org/markup-compatibility/2006">
              <mc:Choice xmlns:v="urn:schemas-microsoft-com:vml" Requires="v">
                <p:oleObj spid="_x0000_s9218" r:id="rId5" imgW="2654280" imgH="634680" progId="Equation.DSMT4">
                  <p:embed/>
                </p:oleObj>
              </mc:Choice>
              <mc:Fallback>
                <p:oleObj r:id="rId5" imgW="2654280" imgH="634680" progId="Equation.DSMT4">
                  <p:embed/>
                  <p:pic>
                    <p:nvPicPr>
                      <p:cNvPr id="101382" name="对象 -2147482600">
                        <a:extLst>
                          <a:ext uri="{FF2B5EF4-FFF2-40B4-BE49-F238E27FC236}">
                            <a16:creationId xmlns:a16="http://schemas.microsoft.com/office/drawing/2014/main" id="{670D6538-6572-48BC-9B3A-8D8C00B1B8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888" y="1446213"/>
                        <a:ext cx="44831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B4A45871-08A8-4A3C-9802-2DA825D3FA4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A70926F-50CA-4E7A-8F12-1CD43900DA6B}" type="slidenum">
              <a:rPr lang="en-US" altLang="zh-CN"/>
              <a:pPr/>
              <a:t>4</a:t>
            </a:fld>
            <a:endParaRPr lang="en-US" altLang="zh-CN"/>
          </a:p>
        </p:txBody>
      </p:sp>
      <p:pic>
        <p:nvPicPr>
          <p:cNvPr id="33795" name="图片 2">
            <a:extLst>
              <a:ext uri="{FF2B5EF4-FFF2-40B4-BE49-F238E27FC236}">
                <a16:creationId xmlns:a16="http://schemas.microsoft.com/office/drawing/2014/main" id="{0A276429-DB37-4BA4-A277-CE7F8689B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150" b="17419"/>
          <a:stretch>
            <a:fillRect/>
          </a:stretch>
        </p:blipFill>
        <p:spPr bwMode="auto">
          <a:xfrm>
            <a:off x="2225675" y="49213"/>
            <a:ext cx="4676775"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文本框 7">
            <a:extLst>
              <a:ext uri="{FF2B5EF4-FFF2-40B4-BE49-F238E27FC236}">
                <a16:creationId xmlns:a16="http://schemas.microsoft.com/office/drawing/2014/main" id="{215E8A1F-B90E-4FA1-A91F-1B5549778B62}"/>
              </a:ext>
            </a:extLst>
          </p:cNvPr>
          <p:cNvSpPr txBox="1">
            <a:spLocks noChangeArrowheads="1"/>
          </p:cNvSpPr>
          <p:nvPr/>
        </p:nvSpPr>
        <p:spPr bwMode="auto">
          <a:xfrm>
            <a:off x="6419850" y="917575"/>
            <a:ext cx="19637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a:solidFill>
                  <a:srgbClr val="C00000"/>
                </a:solidFill>
              </a:rPr>
              <a:t>电视广播</a:t>
            </a:r>
          </a:p>
          <a:p>
            <a:pPr algn="ctr" eaLnBrk="0" hangingPunct="0"/>
            <a:r>
              <a:rPr lang="zh-CN" altLang="en-US" sz="2400" b="1">
                <a:solidFill>
                  <a:srgbClr val="C00000"/>
                </a:solidFill>
              </a:rPr>
              <a:t>通信系统</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E9554134-D0C1-4CF5-A0C4-461B4A0EBB7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871156-D27B-4DBC-9819-C463ED7289EB}" type="slidenum">
              <a:rPr lang="en-US" altLang="zh-CN"/>
              <a:pPr/>
              <a:t>40</a:t>
            </a:fld>
            <a:endParaRPr lang="en-US" altLang="zh-CN"/>
          </a:p>
        </p:txBody>
      </p:sp>
      <p:sp>
        <p:nvSpPr>
          <p:cNvPr id="9" name="Rectangle 3">
            <a:extLst>
              <a:ext uri="{FF2B5EF4-FFF2-40B4-BE49-F238E27FC236}">
                <a16:creationId xmlns:a16="http://schemas.microsoft.com/office/drawing/2014/main" id="{BA208367-3BD7-407A-8B5B-BDADC58CE158}"/>
              </a:ext>
            </a:extLst>
          </p:cNvPr>
          <p:cNvSpPr>
            <a:spLocks noGrp="1" noChangeArrowheads="1"/>
          </p:cNvSpPr>
          <p:nvPr/>
        </p:nvSpPr>
        <p:spPr>
          <a:xfrm>
            <a:off x="422275" y="622300"/>
            <a:ext cx="6316663"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理想低通信号（</a:t>
            </a:r>
            <a:r>
              <a:rPr lang="en-US" altLang="zh-CN" sz="2400" kern="0" dirty="0">
                <a:solidFill>
                  <a:schemeClr val="tx1"/>
                </a:solidFill>
                <a:latin typeface="宋体" panose="02010600030101010101" pitchFamily="2" charset="-122"/>
                <a:cs typeface="宋体" panose="02010600030101010101" pitchFamily="2" charset="-122"/>
              </a:rPr>
              <a:t>Sa</a:t>
            </a:r>
            <a:r>
              <a:rPr lang="zh-CN" altLang="en-US" sz="2400" kern="0" dirty="0">
                <a:solidFill>
                  <a:schemeClr val="tx1"/>
                </a:solidFill>
                <a:latin typeface="宋体" panose="02010600030101010101" pitchFamily="2" charset="-122"/>
                <a:cs typeface="宋体" panose="02010600030101010101" pitchFamily="2" charset="-122"/>
              </a:rPr>
              <a:t>函数信号）：</a:t>
            </a:r>
          </a:p>
        </p:txBody>
      </p:sp>
      <p:graphicFrame>
        <p:nvGraphicFramePr>
          <p:cNvPr id="103428" name="对象 -2147482594">
            <a:extLst>
              <a:ext uri="{FF2B5EF4-FFF2-40B4-BE49-F238E27FC236}">
                <a16:creationId xmlns:a16="http://schemas.microsoft.com/office/drawing/2014/main" id="{17944980-2971-4C93-88E6-879F606B8FF4}"/>
              </a:ext>
            </a:extLst>
          </p:cNvPr>
          <p:cNvGraphicFramePr>
            <a:graphicFrameLocks noChangeAspect="1"/>
          </p:cNvGraphicFramePr>
          <p:nvPr/>
        </p:nvGraphicFramePr>
        <p:xfrm>
          <a:off x="1814513" y="1436688"/>
          <a:ext cx="5727700" cy="806450"/>
        </p:xfrm>
        <a:graphic>
          <a:graphicData uri="http://schemas.openxmlformats.org/presentationml/2006/ole">
            <mc:AlternateContent xmlns:mc="http://schemas.openxmlformats.org/markup-compatibility/2006">
              <mc:Choice xmlns:v="urn:schemas-microsoft-com:vml" Requires="v">
                <p:oleObj spid="_x0000_s10242" r:id="rId4" imgW="3073320" imgH="431640" progId="Equation.DSMT4">
                  <p:embed/>
                </p:oleObj>
              </mc:Choice>
              <mc:Fallback>
                <p:oleObj r:id="rId4" imgW="3073320" imgH="431640" progId="Equation.DSMT4">
                  <p:embed/>
                  <p:pic>
                    <p:nvPicPr>
                      <p:cNvPr id="103428" name="对象 -2147482594">
                        <a:extLst>
                          <a:ext uri="{FF2B5EF4-FFF2-40B4-BE49-F238E27FC236}">
                            <a16:creationId xmlns:a16="http://schemas.microsoft.com/office/drawing/2014/main" id="{17944980-2971-4C93-88E6-879F606B8F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513" y="1436688"/>
                        <a:ext cx="57277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03429" name="图片 17">
            <a:extLst>
              <a:ext uri="{FF2B5EF4-FFF2-40B4-BE49-F238E27FC236}">
                <a16:creationId xmlns:a16="http://schemas.microsoft.com/office/drawing/2014/main" id="{FE1861D9-3E6F-48D4-87E7-CBF2756CD3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7531" t="28806"/>
          <a:stretch>
            <a:fillRect/>
          </a:stretch>
        </p:blipFill>
        <p:spPr bwMode="auto">
          <a:xfrm>
            <a:off x="5445125" y="3409950"/>
            <a:ext cx="27559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0" name="图片 17">
            <a:extLst>
              <a:ext uri="{FF2B5EF4-FFF2-40B4-BE49-F238E27FC236}">
                <a16:creationId xmlns:a16="http://schemas.microsoft.com/office/drawing/2014/main" id="{66A6DDA3-92A9-48FD-AFE0-209C1E3C4E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43303"/>
          <a:stretch>
            <a:fillRect/>
          </a:stretch>
        </p:blipFill>
        <p:spPr bwMode="auto">
          <a:xfrm>
            <a:off x="349250" y="2492375"/>
            <a:ext cx="4811713"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3D3220F8-12A4-4AFC-8371-3A813052CF5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D7EAEE-22B0-47FF-80AB-D2F5A5A10CDF}" type="slidenum">
              <a:rPr lang="en-US" altLang="zh-CN"/>
              <a:pPr/>
              <a:t>41</a:t>
            </a:fld>
            <a:endParaRPr lang="en-US" altLang="zh-CN"/>
          </a:p>
        </p:txBody>
      </p:sp>
      <p:sp>
        <p:nvSpPr>
          <p:cNvPr id="9" name="Rectangle 3">
            <a:extLst>
              <a:ext uri="{FF2B5EF4-FFF2-40B4-BE49-F238E27FC236}">
                <a16:creationId xmlns:a16="http://schemas.microsoft.com/office/drawing/2014/main" id="{3DCA9438-53E5-43F9-A1B2-FEBC4F62B73F}"/>
              </a:ext>
            </a:extLst>
          </p:cNvPr>
          <p:cNvSpPr>
            <a:spLocks noGrp="1" noChangeArrowheads="1"/>
          </p:cNvSpPr>
          <p:nvPr/>
        </p:nvSpPr>
        <p:spPr>
          <a:xfrm>
            <a:off x="422275" y="622300"/>
            <a:ext cx="6316663"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en-US" altLang="zh-CN" sz="2400" kern="0" dirty="0">
                <a:solidFill>
                  <a:schemeClr val="tx1"/>
                </a:solidFill>
                <a:latin typeface="宋体" panose="02010600030101010101" pitchFamily="2" charset="-122"/>
                <a:cs typeface="宋体" panose="02010600030101010101" pitchFamily="2" charset="-122"/>
              </a:rPr>
              <a:t>Sa</a:t>
            </a:r>
            <a:r>
              <a:rPr lang="en-US" altLang="zh-CN" sz="2400" kern="0" baseline="30000" dirty="0">
                <a:solidFill>
                  <a:schemeClr val="tx1"/>
                </a:solidFill>
                <a:latin typeface="宋体" panose="02010600030101010101" pitchFamily="2" charset="-122"/>
                <a:cs typeface="宋体" panose="02010600030101010101" pitchFamily="2" charset="-122"/>
              </a:rPr>
              <a:t>2</a:t>
            </a:r>
            <a:r>
              <a:rPr lang="zh-CN" altLang="en-US" sz="2400" kern="0" dirty="0">
                <a:solidFill>
                  <a:schemeClr val="tx1"/>
                </a:solidFill>
                <a:latin typeface="宋体" panose="02010600030101010101" pitchFamily="2" charset="-122"/>
                <a:cs typeface="宋体" panose="02010600030101010101" pitchFamily="2" charset="-122"/>
              </a:rPr>
              <a:t>函数信号：</a:t>
            </a:r>
          </a:p>
        </p:txBody>
      </p:sp>
      <p:pic>
        <p:nvPicPr>
          <p:cNvPr id="105476" name="图片 18">
            <a:extLst>
              <a:ext uri="{FF2B5EF4-FFF2-40B4-BE49-F238E27FC236}">
                <a16:creationId xmlns:a16="http://schemas.microsoft.com/office/drawing/2014/main" id="{42236285-953E-4BC4-BFD7-AEE8B8AB6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387475"/>
            <a:ext cx="823595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B906C339-6F9F-41E4-B348-3E2034C2FB0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984FDA-320B-4768-84CE-A21E20D2D0FE}" type="slidenum">
              <a:rPr lang="en-US" altLang="zh-CN"/>
              <a:pPr/>
              <a:t>42</a:t>
            </a:fld>
            <a:endParaRPr lang="en-US" altLang="zh-CN"/>
          </a:p>
        </p:txBody>
      </p:sp>
      <p:sp>
        <p:nvSpPr>
          <p:cNvPr id="2" name="Rectangle 3">
            <a:extLst>
              <a:ext uri="{FF2B5EF4-FFF2-40B4-BE49-F238E27FC236}">
                <a16:creationId xmlns:a16="http://schemas.microsoft.com/office/drawing/2014/main" id="{748EE491-2F96-4A03-8FCA-25BE32FE7EB1}"/>
              </a:ext>
            </a:extLst>
          </p:cNvPr>
          <p:cNvSpPr>
            <a:spLocks noGrp="1" noChangeArrowheads="1"/>
          </p:cNvSpPr>
          <p:nvPr/>
        </p:nvSpPr>
        <p:spPr>
          <a:xfrm>
            <a:off x="422275" y="160338"/>
            <a:ext cx="813911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sz="2400" kern="0" dirty="0">
                <a:solidFill>
                  <a:schemeClr val="tx1"/>
                </a:solidFill>
                <a:latin typeface="宋体" panose="02010600030101010101" pitchFamily="2" charset="-122"/>
                <a:cs typeface="宋体" panose="02010600030101010101" pitchFamily="2" charset="-122"/>
              </a:rPr>
              <a:t>正弦信号：</a:t>
            </a:r>
            <a:endParaRPr lang="zh-CN" altLang="en-US" sz="2400" kern="0" dirty="0">
              <a:solidFill>
                <a:schemeClr val="tx1"/>
              </a:solidFill>
              <a:latin typeface="宋体" panose="02010600030101010101" pitchFamily="2" charset="-122"/>
              <a:cs typeface="宋体" panose="02010600030101010101" pitchFamily="2" charset="-122"/>
            </a:endParaRPr>
          </a:p>
        </p:txBody>
      </p:sp>
      <p:graphicFrame>
        <p:nvGraphicFramePr>
          <p:cNvPr id="107524" name="对象 -2147482601">
            <a:extLst>
              <a:ext uri="{FF2B5EF4-FFF2-40B4-BE49-F238E27FC236}">
                <a16:creationId xmlns:a16="http://schemas.microsoft.com/office/drawing/2014/main" id="{1155BBFB-9829-455D-9C18-C56BD9226954}"/>
              </a:ext>
            </a:extLst>
          </p:cNvPr>
          <p:cNvGraphicFramePr>
            <a:graphicFrameLocks noChangeAspect="1"/>
          </p:cNvGraphicFramePr>
          <p:nvPr/>
        </p:nvGraphicFramePr>
        <p:xfrm>
          <a:off x="850900" y="885825"/>
          <a:ext cx="7545388" cy="1100138"/>
        </p:xfrm>
        <a:graphic>
          <a:graphicData uri="http://schemas.openxmlformats.org/presentationml/2006/ole">
            <mc:AlternateContent xmlns:mc="http://schemas.openxmlformats.org/markup-compatibility/2006">
              <mc:Choice xmlns:v="urn:schemas-microsoft-com:vml" Requires="v">
                <p:oleObj spid="_x0000_s11266" r:id="rId4" imgW="4356000" imgH="634680" progId="Equation.DSMT4">
                  <p:embed/>
                </p:oleObj>
              </mc:Choice>
              <mc:Fallback>
                <p:oleObj r:id="rId4" imgW="4356000" imgH="634680" progId="Equation.DSMT4">
                  <p:embed/>
                  <p:pic>
                    <p:nvPicPr>
                      <p:cNvPr id="107524" name="对象 -2147482601">
                        <a:extLst>
                          <a:ext uri="{FF2B5EF4-FFF2-40B4-BE49-F238E27FC236}">
                            <a16:creationId xmlns:a16="http://schemas.microsoft.com/office/drawing/2014/main" id="{1155BBFB-9829-455D-9C18-C56BD92269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 y="885825"/>
                        <a:ext cx="754538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07525" name="图片 8">
            <a:extLst>
              <a:ext uri="{FF2B5EF4-FFF2-40B4-BE49-F238E27FC236}">
                <a16:creationId xmlns:a16="http://schemas.microsoft.com/office/drawing/2014/main" id="{60AF3221-A520-41A4-8856-6D34E9246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69031"/>
          <a:stretch>
            <a:fillRect/>
          </a:stretch>
        </p:blipFill>
        <p:spPr bwMode="auto">
          <a:xfrm>
            <a:off x="1296988" y="2073275"/>
            <a:ext cx="3276600"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6" name="图片 9">
            <a:extLst>
              <a:ext uri="{FF2B5EF4-FFF2-40B4-BE49-F238E27FC236}">
                <a16:creationId xmlns:a16="http://schemas.microsoft.com/office/drawing/2014/main" id="{27348475-D2AE-46EF-9816-E9A52E514E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70187"/>
          <a:stretch>
            <a:fillRect/>
          </a:stretch>
        </p:blipFill>
        <p:spPr bwMode="auto">
          <a:xfrm>
            <a:off x="5130800" y="4183063"/>
            <a:ext cx="2843213"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7" name="图片 10">
            <a:extLst>
              <a:ext uri="{FF2B5EF4-FFF2-40B4-BE49-F238E27FC236}">
                <a16:creationId xmlns:a16="http://schemas.microsoft.com/office/drawing/2014/main" id="{8723C8F0-5298-42DA-9FBC-278727017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5281" r="34239"/>
          <a:stretch>
            <a:fillRect/>
          </a:stretch>
        </p:blipFill>
        <p:spPr bwMode="auto">
          <a:xfrm>
            <a:off x="969963" y="4110038"/>
            <a:ext cx="29083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368E1AE6-6893-4926-B46F-43D1C2D6B23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0D1D112-405F-48D8-9E3A-E6EEB733E2FA}" type="slidenum">
              <a:rPr lang="en-US" altLang="zh-CN"/>
              <a:pPr/>
              <a:t>43</a:t>
            </a:fld>
            <a:endParaRPr lang="en-US" altLang="zh-CN"/>
          </a:p>
        </p:txBody>
      </p:sp>
      <p:sp>
        <p:nvSpPr>
          <p:cNvPr id="2" name="Rectangle 3">
            <a:extLst>
              <a:ext uri="{FF2B5EF4-FFF2-40B4-BE49-F238E27FC236}">
                <a16:creationId xmlns:a16="http://schemas.microsoft.com/office/drawing/2014/main" id="{E9DCDB4E-5FA7-42DA-B645-F522DD13C517}"/>
              </a:ext>
            </a:extLst>
          </p:cNvPr>
          <p:cNvSpPr>
            <a:spLocks noGrp="1" noChangeArrowheads="1"/>
          </p:cNvSpPr>
          <p:nvPr/>
        </p:nvSpPr>
        <p:spPr>
          <a:xfrm>
            <a:off x="422275" y="160338"/>
            <a:ext cx="813911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sz="2400" kern="0" dirty="0">
                <a:solidFill>
                  <a:schemeClr val="tx1"/>
                </a:solidFill>
                <a:latin typeface="宋体" panose="02010600030101010101" pitchFamily="2" charset="-122"/>
                <a:cs typeface="宋体" panose="02010600030101010101" pitchFamily="2" charset="-122"/>
              </a:rPr>
              <a:t>周期冲激信号：</a:t>
            </a:r>
            <a:endParaRPr lang="zh-CN" altLang="en-US" sz="2400" kern="0" dirty="0">
              <a:solidFill>
                <a:schemeClr val="tx1"/>
              </a:solidFill>
              <a:latin typeface="宋体" panose="02010600030101010101" pitchFamily="2" charset="-122"/>
              <a:cs typeface="宋体" panose="02010600030101010101" pitchFamily="2" charset="-122"/>
            </a:endParaRPr>
          </a:p>
        </p:txBody>
      </p:sp>
      <p:graphicFrame>
        <p:nvGraphicFramePr>
          <p:cNvPr id="109572" name="Object 4">
            <a:extLst>
              <a:ext uri="{FF2B5EF4-FFF2-40B4-BE49-F238E27FC236}">
                <a16:creationId xmlns:a16="http://schemas.microsoft.com/office/drawing/2014/main" id="{CC959881-02A2-4C4A-B39C-8B7DDB514676}"/>
              </a:ext>
            </a:extLst>
          </p:cNvPr>
          <p:cNvGraphicFramePr>
            <a:graphicFrameLocks noChangeAspect="1"/>
          </p:cNvGraphicFramePr>
          <p:nvPr/>
        </p:nvGraphicFramePr>
        <p:xfrm>
          <a:off x="927100" y="957263"/>
          <a:ext cx="7129463" cy="836612"/>
        </p:xfrm>
        <a:graphic>
          <a:graphicData uri="http://schemas.openxmlformats.org/presentationml/2006/ole">
            <mc:AlternateContent xmlns:mc="http://schemas.openxmlformats.org/markup-compatibility/2006">
              <mc:Choice xmlns:v="urn:schemas-microsoft-com:vml" Requires="v">
                <p:oleObj spid="_x0000_s12290" r:id="rId4" imgW="3670200" imgH="431640" progId="Equation.DSMT4">
                  <p:embed/>
                </p:oleObj>
              </mc:Choice>
              <mc:Fallback>
                <p:oleObj r:id="rId4" imgW="3670200" imgH="431640" progId="Equation.DSMT4">
                  <p:embed/>
                  <p:pic>
                    <p:nvPicPr>
                      <p:cNvPr id="109572" name="Object 4">
                        <a:extLst>
                          <a:ext uri="{FF2B5EF4-FFF2-40B4-BE49-F238E27FC236}">
                            <a16:creationId xmlns:a16="http://schemas.microsoft.com/office/drawing/2014/main" id="{CC959881-02A2-4C4A-B39C-8B7DDB5146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57263"/>
                        <a:ext cx="7129463"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9573" name="Object 4">
            <a:extLst>
              <a:ext uri="{FF2B5EF4-FFF2-40B4-BE49-F238E27FC236}">
                <a16:creationId xmlns:a16="http://schemas.microsoft.com/office/drawing/2014/main" id="{F6123EC1-1A65-48C7-9580-3EC4CFB3069B}"/>
              </a:ext>
            </a:extLst>
          </p:cNvPr>
          <p:cNvGraphicFramePr>
            <a:graphicFrameLocks noChangeAspect="1"/>
          </p:cNvGraphicFramePr>
          <p:nvPr/>
        </p:nvGraphicFramePr>
        <p:xfrm>
          <a:off x="919163" y="2032000"/>
          <a:ext cx="3576637" cy="442913"/>
        </p:xfrm>
        <a:graphic>
          <a:graphicData uri="http://schemas.openxmlformats.org/presentationml/2006/ole">
            <mc:AlternateContent xmlns:mc="http://schemas.openxmlformats.org/markup-compatibility/2006">
              <mc:Choice xmlns:v="urn:schemas-microsoft-com:vml" Requires="v">
                <p:oleObj spid="_x0000_s12291" r:id="rId6" imgW="1841400" imgH="228600" progId="Equation.DSMT4">
                  <p:embed/>
                </p:oleObj>
              </mc:Choice>
              <mc:Fallback>
                <p:oleObj r:id="rId6" imgW="1841400" imgH="228600" progId="Equation.DSMT4">
                  <p:embed/>
                  <p:pic>
                    <p:nvPicPr>
                      <p:cNvPr id="109573" name="Object 4">
                        <a:extLst>
                          <a:ext uri="{FF2B5EF4-FFF2-40B4-BE49-F238E27FC236}">
                            <a16:creationId xmlns:a16="http://schemas.microsoft.com/office/drawing/2014/main" id="{F6123EC1-1A65-48C7-9580-3EC4CFB306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163" y="2032000"/>
                        <a:ext cx="357663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15" name="直接箭头连接符 14">
            <a:extLst>
              <a:ext uri="{FF2B5EF4-FFF2-40B4-BE49-F238E27FC236}">
                <a16:creationId xmlns:a16="http://schemas.microsoft.com/office/drawing/2014/main" id="{4B69D963-5C6C-446F-999E-D4A5BE0839E1}"/>
              </a:ext>
            </a:extLst>
          </p:cNvPr>
          <p:cNvCxnSpPr/>
          <p:nvPr/>
        </p:nvCxnSpPr>
        <p:spPr>
          <a:xfrm>
            <a:off x="1050925" y="3810000"/>
            <a:ext cx="301466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2287A16-1847-4837-8EBC-9F1C922E8C3B}"/>
              </a:ext>
            </a:extLst>
          </p:cNvPr>
          <p:cNvCxnSpPr/>
          <p:nvPr/>
        </p:nvCxnSpPr>
        <p:spPr>
          <a:xfrm flipV="1">
            <a:off x="1901825" y="3025775"/>
            <a:ext cx="0" cy="8032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1F4C312-65F8-4636-B04C-B4825FAA06F8}"/>
              </a:ext>
            </a:extLst>
          </p:cNvPr>
          <p:cNvCxnSpPr/>
          <p:nvPr/>
        </p:nvCxnSpPr>
        <p:spPr>
          <a:xfrm flipV="1">
            <a:off x="1911350" y="3308350"/>
            <a:ext cx="0" cy="5016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5CBFD2C-62BB-4898-BAFA-4B103491DE08}"/>
              </a:ext>
            </a:extLst>
          </p:cNvPr>
          <p:cNvCxnSpPr/>
          <p:nvPr/>
        </p:nvCxnSpPr>
        <p:spPr>
          <a:xfrm flipV="1">
            <a:off x="2268538" y="3308350"/>
            <a:ext cx="0" cy="5016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7BA143F-94A4-401C-8079-E196165CE128}"/>
              </a:ext>
            </a:extLst>
          </p:cNvPr>
          <p:cNvCxnSpPr/>
          <p:nvPr/>
        </p:nvCxnSpPr>
        <p:spPr>
          <a:xfrm flipV="1">
            <a:off x="2620963" y="3308350"/>
            <a:ext cx="0" cy="5016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FD95CCF-3AC2-4FBB-A04F-4B33ADFBC932}"/>
              </a:ext>
            </a:extLst>
          </p:cNvPr>
          <p:cNvCxnSpPr/>
          <p:nvPr/>
        </p:nvCxnSpPr>
        <p:spPr>
          <a:xfrm flipV="1">
            <a:off x="3000375" y="3308350"/>
            <a:ext cx="0" cy="5016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CCF8005-28E7-494D-8FDF-4175305BB74C}"/>
              </a:ext>
            </a:extLst>
          </p:cNvPr>
          <p:cNvCxnSpPr/>
          <p:nvPr/>
        </p:nvCxnSpPr>
        <p:spPr>
          <a:xfrm flipV="1">
            <a:off x="1562100" y="3319463"/>
            <a:ext cx="0" cy="50006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9581" name="文本框 24">
            <a:extLst>
              <a:ext uri="{FF2B5EF4-FFF2-40B4-BE49-F238E27FC236}">
                <a16:creationId xmlns:a16="http://schemas.microsoft.com/office/drawing/2014/main" id="{47E43601-E394-4500-9B25-72F90C642823}"/>
              </a:ext>
            </a:extLst>
          </p:cNvPr>
          <p:cNvSpPr txBox="1">
            <a:spLocks noChangeArrowheads="1"/>
          </p:cNvSpPr>
          <p:nvPr/>
        </p:nvSpPr>
        <p:spPr bwMode="auto">
          <a:xfrm>
            <a:off x="1231900" y="3867150"/>
            <a:ext cx="2947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T   </a:t>
            </a:r>
            <a:r>
              <a:rPr lang="en-US" altLang="zh-CN"/>
              <a:t>0   </a:t>
            </a:r>
            <a:r>
              <a:rPr lang="en-US" altLang="zh-CN" i="1"/>
              <a:t>T  </a:t>
            </a:r>
            <a:r>
              <a:rPr lang="en-US" altLang="zh-CN"/>
              <a:t>2</a:t>
            </a:r>
            <a:r>
              <a:rPr lang="en-US" altLang="zh-CN" i="1"/>
              <a:t>T </a:t>
            </a:r>
            <a:r>
              <a:rPr lang="en-US" altLang="zh-CN"/>
              <a:t>3</a:t>
            </a:r>
            <a:r>
              <a:rPr lang="en-US" altLang="zh-CN" i="1"/>
              <a:t>T         t</a:t>
            </a:r>
          </a:p>
        </p:txBody>
      </p:sp>
      <p:sp>
        <p:nvSpPr>
          <p:cNvPr id="109582" name="文本框 25">
            <a:extLst>
              <a:ext uri="{FF2B5EF4-FFF2-40B4-BE49-F238E27FC236}">
                <a16:creationId xmlns:a16="http://schemas.microsoft.com/office/drawing/2014/main" id="{0103F5A1-F2C6-4E6E-A921-A9E8DB4D435F}"/>
              </a:ext>
            </a:extLst>
          </p:cNvPr>
          <p:cNvSpPr txBox="1">
            <a:spLocks noChangeArrowheads="1"/>
          </p:cNvSpPr>
          <p:nvPr/>
        </p:nvSpPr>
        <p:spPr bwMode="auto">
          <a:xfrm>
            <a:off x="3160713" y="3303588"/>
            <a:ext cx="766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a:t>
            </a:r>
          </a:p>
        </p:txBody>
      </p:sp>
      <p:sp>
        <p:nvSpPr>
          <p:cNvPr id="109583" name="文本框 26">
            <a:extLst>
              <a:ext uri="{FF2B5EF4-FFF2-40B4-BE49-F238E27FC236}">
                <a16:creationId xmlns:a16="http://schemas.microsoft.com/office/drawing/2014/main" id="{DF908E37-920C-4301-B28F-0CCD9047AC25}"/>
              </a:ext>
            </a:extLst>
          </p:cNvPr>
          <p:cNvSpPr txBox="1">
            <a:spLocks noChangeArrowheads="1"/>
          </p:cNvSpPr>
          <p:nvPr/>
        </p:nvSpPr>
        <p:spPr bwMode="auto">
          <a:xfrm>
            <a:off x="977900" y="3303588"/>
            <a:ext cx="768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a:t>
            </a:r>
          </a:p>
        </p:txBody>
      </p:sp>
      <p:sp>
        <p:nvSpPr>
          <p:cNvPr id="109584" name="文本框 27">
            <a:extLst>
              <a:ext uri="{FF2B5EF4-FFF2-40B4-BE49-F238E27FC236}">
                <a16:creationId xmlns:a16="http://schemas.microsoft.com/office/drawing/2014/main" id="{ED3A5978-487E-46A6-8BEC-43F9FDC58E90}"/>
              </a:ext>
            </a:extLst>
          </p:cNvPr>
          <p:cNvSpPr txBox="1">
            <a:spLocks noChangeArrowheads="1"/>
          </p:cNvSpPr>
          <p:nvPr/>
        </p:nvSpPr>
        <p:spPr bwMode="auto">
          <a:xfrm>
            <a:off x="1911350" y="2762250"/>
            <a:ext cx="927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t>
            </a:r>
            <a:r>
              <a:rPr lang="en-US" altLang="zh-CN" i="1" baseline="-25000"/>
              <a:t>T</a:t>
            </a:r>
            <a:r>
              <a:rPr lang="en-US" altLang="zh-CN"/>
              <a:t>(</a:t>
            </a:r>
            <a:r>
              <a:rPr lang="en-US" altLang="zh-CN" i="1"/>
              <a:t>t</a:t>
            </a:r>
            <a:r>
              <a:rPr lang="en-US" altLang="zh-CN"/>
              <a:t>)</a:t>
            </a:r>
          </a:p>
        </p:txBody>
      </p:sp>
      <p:cxnSp>
        <p:nvCxnSpPr>
          <p:cNvPr id="29" name="直接箭头连接符 28">
            <a:extLst>
              <a:ext uri="{FF2B5EF4-FFF2-40B4-BE49-F238E27FC236}">
                <a16:creationId xmlns:a16="http://schemas.microsoft.com/office/drawing/2014/main" id="{B4F3C284-9303-48D9-A5D2-60AD1A870D31}"/>
              </a:ext>
            </a:extLst>
          </p:cNvPr>
          <p:cNvCxnSpPr/>
          <p:nvPr/>
        </p:nvCxnSpPr>
        <p:spPr>
          <a:xfrm>
            <a:off x="1054100" y="5565775"/>
            <a:ext cx="301307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C489CD1-823A-4DDA-894A-281758EC2CA0}"/>
              </a:ext>
            </a:extLst>
          </p:cNvPr>
          <p:cNvCxnSpPr>
            <a:endCxn id="109594" idx="1"/>
          </p:cNvCxnSpPr>
          <p:nvPr/>
        </p:nvCxnSpPr>
        <p:spPr>
          <a:xfrm flipV="1">
            <a:off x="1903413" y="4703763"/>
            <a:ext cx="9525" cy="88106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18361F1-480B-456A-BB54-823B2EDE0E30}"/>
              </a:ext>
            </a:extLst>
          </p:cNvPr>
          <p:cNvCxnSpPr>
            <a:endCxn id="109594" idx="1"/>
          </p:cNvCxnSpPr>
          <p:nvPr/>
        </p:nvCxnSpPr>
        <p:spPr>
          <a:xfrm flipV="1">
            <a:off x="1912938" y="5065713"/>
            <a:ext cx="0" cy="5000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16279C8-4664-47C8-9FF2-6CF84DDBD7F8}"/>
              </a:ext>
            </a:extLst>
          </p:cNvPr>
          <p:cNvCxnSpPr>
            <a:endCxn id="109594" idx="1"/>
          </p:cNvCxnSpPr>
          <p:nvPr/>
        </p:nvCxnSpPr>
        <p:spPr>
          <a:xfrm flipV="1">
            <a:off x="2414588" y="5065713"/>
            <a:ext cx="0" cy="5000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B2B1365-C9DB-4C73-8E5A-F0B3215823B8}"/>
              </a:ext>
            </a:extLst>
          </p:cNvPr>
          <p:cNvCxnSpPr>
            <a:endCxn id="109594" idx="1"/>
          </p:cNvCxnSpPr>
          <p:nvPr/>
        </p:nvCxnSpPr>
        <p:spPr>
          <a:xfrm flipV="1">
            <a:off x="2930525" y="5065713"/>
            <a:ext cx="0" cy="5000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3853DBA-1378-4437-9CC1-088D5AE7B7A4}"/>
              </a:ext>
            </a:extLst>
          </p:cNvPr>
          <p:cNvCxnSpPr>
            <a:endCxn id="109594" idx="1"/>
          </p:cNvCxnSpPr>
          <p:nvPr/>
        </p:nvCxnSpPr>
        <p:spPr>
          <a:xfrm flipV="1">
            <a:off x="1419225" y="5076825"/>
            <a:ext cx="0" cy="5000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9591" name="文本框 35">
            <a:extLst>
              <a:ext uri="{FF2B5EF4-FFF2-40B4-BE49-F238E27FC236}">
                <a16:creationId xmlns:a16="http://schemas.microsoft.com/office/drawing/2014/main" id="{44900731-274C-4303-AD2F-4811FF8A157F}"/>
              </a:ext>
            </a:extLst>
          </p:cNvPr>
          <p:cNvSpPr txBox="1">
            <a:spLocks noChangeArrowheads="1"/>
          </p:cNvSpPr>
          <p:nvPr/>
        </p:nvSpPr>
        <p:spPr bwMode="auto">
          <a:xfrm>
            <a:off x="1111250" y="5622925"/>
            <a:ext cx="307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a:sym typeface="Symbol" panose="05050102010706020507" pitchFamily="18" charset="2"/>
              </a:rPr>
              <a:t></a:t>
            </a:r>
            <a:r>
              <a:rPr lang="en-US" altLang="zh-CN" i="1"/>
              <a:t>    </a:t>
            </a:r>
            <a:r>
              <a:rPr lang="en-US" altLang="zh-CN"/>
              <a:t>0    </a:t>
            </a:r>
            <a:r>
              <a:rPr lang="en-US" altLang="zh-CN">
                <a:sym typeface="Symbol" panose="05050102010706020507" pitchFamily="18" charset="2"/>
              </a:rPr>
              <a:t></a:t>
            </a:r>
            <a:r>
              <a:rPr lang="en-US" altLang="zh-CN" i="1"/>
              <a:t>   </a:t>
            </a:r>
            <a:r>
              <a:rPr lang="en-US" altLang="zh-CN"/>
              <a:t>2</a:t>
            </a:r>
            <a:r>
              <a:rPr lang="en-US" altLang="zh-CN">
                <a:sym typeface="Symbol" panose="05050102010706020507" pitchFamily="18" charset="2"/>
              </a:rPr>
              <a:t></a:t>
            </a:r>
            <a:r>
              <a:rPr lang="en-US" altLang="zh-CN" i="1"/>
              <a:t>          </a:t>
            </a:r>
            <a:r>
              <a:rPr lang="en-US" altLang="zh-CN" i="1">
                <a:sym typeface="Symbol" panose="05050102010706020507" pitchFamily="18" charset="2"/>
              </a:rPr>
              <a:t></a:t>
            </a:r>
          </a:p>
        </p:txBody>
      </p:sp>
      <p:sp>
        <p:nvSpPr>
          <p:cNvPr id="109592" name="文本框 36">
            <a:extLst>
              <a:ext uri="{FF2B5EF4-FFF2-40B4-BE49-F238E27FC236}">
                <a16:creationId xmlns:a16="http://schemas.microsoft.com/office/drawing/2014/main" id="{C85BD585-64FD-47AE-834E-BE4E5107ECDE}"/>
              </a:ext>
            </a:extLst>
          </p:cNvPr>
          <p:cNvSpPr txBox="1">
            <a:spLocks noChangeArrowheads="1"/>
          </p:cNvSpPr>
          <p:nvPr/>
        </p:nvSpPr>
        <p:spPr bwMode="auto">
          <a:xfrm>
            <a:off x="3162300" y="5060950"/>
            <a:ext cx="766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a:t>
            </a:r>
          </a:p>
        </p:txBody>
      </p:sp>
      <p:sp>
        <p:nvSpPr>
          <p:cNvPr id="109593" name="文本框 37">
            <a:extLst>
              <a:ext uri="{FF2B5EF4-FFF2-40B4-BE49-F238E27FC236}">
                <a16:creationId xmlns:a16="http://schemas.microsoft.com/office/drawing/2014/main" id="{5F56168F-A650-4B98-8866-83DB61D4C136}"/>
              </a:ext>
            </a:extLst>
          </p:cNvPr>
          <p:cNvSpPr txBox="1">
            <a:spLocks noChangeArrowheads="1"/>
          </p:cNvSpPr>
          <p:nvPr/>
        </p:nvSpPr>
        <p:spPr bwMode="auto">
          <a:xfrm>
            <a:off x="981075" y="5060950"/>
            <a:ext cx="455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a:t>
            </a:r>
          </a:p>
        </p:txBody>
      </p:sp>
      <p:sp>
        <p:nvSpPr>
          <p:cNvPr id="109594" name="文本框 38">
            <a:extLst>
              <a:ext uri="{FF2B5EF4-FFF2-40B4-BE49-F238E27FC236}">
                <a16:creationId xmlns:a16="http://schemas.microsoft.com/office/drawing/2014/main" id="{FDAB1CFE-DFDB-41C8-B06A-3CC9C68CBEA7}"/>
              </a:ext>
            </a:extLst>
          </p:cNvPr>
          <p:cNvSpPr txBox="1">
            <a:spLocks noChangeArrowheads="1"/>
          </p:cNvSpPr>
          <p:nvPr/>
        </p:nvSpPr>
        <p:spPr bwMode="auto">
          <a:xfrm>
            <a:off x="1912938" y="4519613"/>
            <a:ext cx="928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a:t>(j</a:t>
            </a:r>
            <a:r>
              <a:rPr lang="en-US" altLang="zh-CN" i="1">
                <a:sym typeface="Symbol" panose="05050102010706020507" pitchFamily="18" charset="2"/>
              </a:rPr>
              <a:t></a:t>
            </a:r>
            <a:r>
              <a:rPr lang="en-US" altLang="zh-CN"/>
              <a:t>)</a:t>
            </a:r>
          </a:p>
        </p:txBody>
      </p:sp>
      <p:sp>
        <p:nvSpPr>
          <p:cNvPr id="109595" name="文本框 39">
            <a:extLst>
              <a:ext uri="{FF2B5EF4-FFF2-40B4-BE49-F238E27FC236}">
                <a16:creationId xmlns:a16="http://schemas.microsoft.com/office/drawing/2014/main" id="{104AE66F-61A3-4644-8D72-5E2813B5F222}"/>
              </a:ext>
            </a:extLst>
          </p:cNvPr>
          <p:cNvSpPr txBox="1">
            <a:spLocks noChangeArrowheads="1"/>
          </p:cNvSpPr>
          <p:nvPr/>
        </p:nvSpPr>
        <p:spPr bwMode="auto">
          <a:xfrm>
            <a:off x="1592263" y="3138488"/>
            <a:ext cx="417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1</a:t>
            </a:r>
          </a:p>
        </p:txBody>
      </p:sp>
      <p:sp>
        <p:nvSpPr>
          <p:cNvPr id="109596" name="文本框 40">
            <a:extLst>
              <a:ext uri="{FF2B5EF4-FFF2-40B4-BE49-F238E27FC236}">
                <a16:creationId xmlns:a16="http://schemas.microsoft.com/office/drawing/2014/main" id="{FE257515-C6D0-4B22-AF38-414E303A9DA0}"/>
              </a:ext>
            </a:extLst>
          </p:cNvPr>
          <p:cNvSpPr txBox="1">
            <a:spLocks noChangeArrowheads="1"/>
          </p:cNvSpPr>
          <p:nvPr/>
        </p:nvSpPr>
        <p:spPr bwMode="auto">
          <a:xfrm>
            <a:off x="1562100" y="4960938"/>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a:t>
            </a:r>
            <a:endParaRPr lang="en-US" altLang="zh-CN" i="1">
              <a:sym typeface="Symbol" panose="05050102010706020507" pitchFamily="18" charset="2"/>
            </a:endParaRPr>
          </a:p>
        </p:txBody>
      </p:sp>
      <p:cxnSp>
        <p:nvCxnSpPr>
          <p:cNvPr id="42" name="直接箭头连接符 41">
            <a:extLst>
              <a:ext uri="{FF2B5EF4-FFF2-40B4-BE49-F238E27FC236}">
                <a16:creationId xmlns:a16="http://schemas.microsoft.com/office/drawing/2014/main" id="{4E34B6B9-42EB-4EA8-AC2D-DBC1AC7E7283}"/>
              </a:ext>
            </a:extLst>
          </p:cNvPr>
          <p:cNvCxnSpPr>
            <a:endCxn id="109594" idx="1"/>
          </p:cNvCxnSpPr>
          <p:nvPr/>
        </p:nvCxnSpPr>
        <p:spPr>
          <a:xfrm>
            <a:off x="4860925" y="5603875"/>
            <a:ext cx="301307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03850B9-B6D2-4791-B511-F195C0B2780B}"/>
              </a:ext>
            </a:extLst>
          </p:cNvPr>
          <p:cNvCxnSpPr>
            <a:endCxn id="109606" idx="1"/>
          </p:cNvCxnSpPr>
          <p:nvPr/>
        </p:nvCxnSpPr>
        <p:spPr>
          <a:xfrm flipV="1">
            <a:off x="5710238" y="4741863"/>
            <a:ext cx="9525" cy="88106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8CA6609-5324-426F-85BC-04BC7E94436A}"/>
              </a:ext>
            </a:extLst>
          </p:cNvPr>
          <p:cNvCxnSpPr>
            <a:endCxn id="109606" idx="1"/>
          </p:cNvCxnSpPr>
          <p:nvPr/>
        </p:nvCxnSpPr>
        <p:spPr>
          <a:xfrm flipV="1">
            <a:off x="5719763" y="5103813"/>
            <a:ext cx="0" cy="5000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45B213A-DCE4-47AD-9736-70BF98FC6DBD}"/>
              </a:ext>
            </a:extLst>
          </p:cNvPr>
          <p:cNvCxnSpPr>
            <a:endCxn id="109606" idx="1"/>
          </p:cNvCxnSpPr>
          <p:nvPr/>
        </p:nvCxnSpPr>
        <p:spPr>
          <a:xfrm flipV="1">
            <a:off x="6221413" y="5103813"/>
            <a:ext cx="0" cy="5000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98EE764-40F2-408F-AFAF-B68A887BE0C0}"/>
              </a:ext>
            </a:extLst>
          </p:cNvPr>
          <p:cNvCxnSpPr>
            <a:endCxn id="109606" idx="1"/>
          </p:cNvCxnSpPr>
          <p:nvPr/>
        </p:nvCxnSpPr>
        <p:spPr>
          <a:xfrm flipV="1">
            <a:off x="6737350" y="5103813"/>
            <a:ext cx="0" cy="5000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19F408E-BB9F-4D23-9110-1A97FAAB68AD}"/>
              </a:ext>
            </a:extLst>
          </p:cNvPr>
          <p:cNvCxnSpPr>
            <a:endCxn id="109606" idx="1"/>
          </p:cNvCxnSpPr>
          <p:nvPr/>
        </p:nvCxnSpPr>
        <p:spPr>
          <a:xfrm flipV="1">
            <a:off x="5226050" y="5114925"/>
            <a:ext cx="0" cy="5000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9603" name="文本框 47">
            <a:extLst>
              <a:ext uri="{FF2B5EF4-FFF2-40B4-BE49-F238E27FC236}">
                <a16:creationId xmlns:a16="http://schemas.microsoft.com/office/drawing/2014/main" id="{D158D6DA-618D-4709-95C1-255958CC36C2}"/>
              </a:ext>
            </a:extLst>
          </p:cNvPr>
          <p:cNvSpPr txBox="1">
            <a:spLocks noChangeArrowheads="1"/>
          </p:cNvSpPr>
          <p:nvPr/>
        </p:nvSpPr>
        <p:spPr bwMode="auto">
          <a:xfrm>
            <a:off x="4918075" y="5661025"/>
            <a:ext cx="307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a:t>0     </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a:t>2</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i="1">
                <a:sym typeface="Symbol" panose="05050102010706020507" pitchFamily="18" charset="2"/>
              </a:rPr>
              <a:t>f</a:t>
            </a:r>
          </a:p>
        </p:txBody>
      </p:sp>
      <p:sp>
        <p:nvSpPr>
          <p:cNvPr id="109604" name="文本框 48">
            <a:extLst>
              <a:ext uri="{FF2B5EF4-FFF2-40B4-BE49-F238E27FC236}">
                <a16:creationId xmlns:a16="http://schemas.microsoft.com/office/drawing/2014/main" id="{CD12318C-CABF-4CEE-B32E-5FC97DB6AF9F}"/>
              </a:ext>
            </a:extLst>
          </p:cNvPr>
          <p:cNvSpPr txBox="1">
            <a:spLocks noChangeArrowheads="1"/>
          </p:cNvSpPr>
          <p:nvPr/>
        </p:nvSpPr>
        <p:spPr bwMode="auto">
          <a:xfrm>
            <a:off x="6969125" y="5099050"/>
            <a:ext cx="766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a:t>
            </a:r>
          </a:p>
        </p:txBody>
      </p:sp>
      <p:sp>
        <p:nvSpPr>
          <p:cNvPr id="109605" name="文本框 49">
            <a:extLst>
              <a:ext uri="{FF2B5EF4-FFF2-40B4-BE49-F238E27FC236}">
                <a16:creationId xmlns:a16="http://schemas.microsoft.com/office/drawing/2014/main" id="{D5C989D1-90D1-427F-B355-8E718E9C7F42}"/>
              </a:ext>
            </a:extLst>
          </p:cNvPr>
          <p:cNvSpPr txBox="1">
            <a:spLocks noChangeArrowheads="1"/>
          </p:cNvSpPr>
          <p:nvPr/>
        </p:nvSpPr>
        <p:spPr bwMode="auto">
          <a:xfrm>
            <a:off x="4787900" y="5099050"/>
            <a:ext cx="455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a:t>
            </a:r>
          </a:p>
        </p:txBody>
      </p:sp>
      <p:sp>
        <p:nvSpPr>
          <p:cNvPr id="109606" name="文本框 50">
            <a:extLst>
              <a:ext uri="{FF2B5EF4-FFF2-40B4-BE49-F238E27FC236}">
                <a16:creationId xmlns:a16="http://schemas.microsoft.com/office/drawing/2014/main" id="{FF506ADA-E585-4B72-B9F6-9EA36882316B}"/>
              </a:ext>
            </a:extLst>
          </p:cNvPr>
          <p:cNvSpPr txBox="1">
            <a:spLocks noChangeArrowheads="1"/>
          </p:cNvSpPr>
          <p:nvPr/>
        </p:nvSpPr>
        <p:spPr bwMode="auto">
          <a:xfrm>
            <a:off x="5719763" y="4557713"/>
            <a:ext cx="928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a:t>(</a:t>
            </a:r>
            <a:r>
              <a:rPr lang="en-US" altLang="zh-CN" i="1">
                <a:sym typeface="Symbol" panose="05050102010706020507" pitchFamily="18" charset="2"/>
              </a:rPr>
              <a:t>f</a:t>
            </a:r>
            <a:r>
              <a:rPr lang="en-US" altLang="zh-CN"/>
              <a:t>)</a:t>
            </a:r>
          </a:p>
        </p:txBody>
      </p:sp>
      <p:sp>
        <p:nvSpPr>
          <p:cNvPr id="109607" name="文本框 51">
            <a:extLst>
              <a:ext uri="{FF2B5EF4-FFF2-40B4-BE49-F238E27FC236}">
                <a16:creationId xmlns:a16="http://schemas.microsoft.com/office/drawing/2014/main" id="{0B3ACC13-F882-4A4F-B367-653D5A0D876F}"/>
              </a:ext>
            </a:extLst>
          </p:cNvPr>
          <p:cNvSpPr txBox="1">
            <a:spLocks noChangeArrowheads="1"/>
          </p:cNvSpPr>
          <p:nvPr/>
        </p:nvSpPr>
        <p:spPr bwMode="auto">
          <a:xfrm>
            <a:off x="5368925" y="4999038"/>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baseline="-25000">
                <a:sym typeface="Symbol" panose="05050102010706020507" pitchFamily="18" charset="2"/>
              </a:rPr>
              <a:t>0</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01728803-627A-4873-ADBF-6FBD10243C1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FDFE58-9635-4D0B-B4D1-60751E63D14E}" type="slidenum">
              <a:rPr lang="en-US" altLang="zh-CN"/>
              <a:pPr/>
              <a:t>44</a:t>
            </a:fld>
            <a:endParaRPr lang="en-US" altLang="zh-CN"/>
          </a:p>
        </p:txBody>
      </p:sp>
      <p:sp>
        <p:nvSpPr>
          <p:cNvPr id="2" name="Rectangle 3">
            <a:extLst>
              <a:ext uri="{FF2B5EF4-FFF2-40B4-BE49-F238E27FC236}">
                <a16:creationId xmlns:a16="http://schemas.microsoft.com/office/drawing/2014/main" id="{D2B8B7C1-F6D5-4568-BED8-06874134F0FA}"/>
              </a:ext>
            </a:extLst>
          </p:cNvPr>
          <p:cNvSpPr>
            <a:spLocks noGrp="1" noChangeArrowheads="1"/>
          </p:cNvSpPr>
          <p:nvPr/>
        </p:nvSpPr>
        <p:spPr>
          <a:xfrm>
            <a:off x="422275" y="160338"/>
            <a:ext cx="813911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17500" indent="-317500" algn="just" eaLnBrk="1" hangingPunct="1">
              <a:lnSpc>
                <a:spcPct val="150000"/>
              </a:lnSpc>
              <a:spcBef>
                <a:spcPts val="0"/>
              </a:spcBef>
              <a:buFont typeface="Wingdings" panose="05000000000000000000" charset="0"/>
              <a:buChar char="l"/>
              <a:defRPr/>
            </a:pPr>
            <a:r>
              <a:rPr lang="zh-CN" sz="2400" kern="0" dirty="0">
                <a:solidFill>
                  <a:srgbClr val="FF0000"/>
                </a:solidFill>
                <a:latin typeface="宋体" panose="02010600030101010101" pitchFamily="2" charset="-122"/>
                <a:cs typeface="宋体" panose="02010600030101010101" pitchFamily="2" charset="-122"/>
              </a:rPr>
              <a:t>频谱的物理含义及信号的带宽</a:t>
            </a:r>
            <a:endParaRPr lang="zh-CN" altLang="en-US" sz="2400" kern="0" dirty="0">
              <a:solidFill>
                <a:srgbClr val="FF0000"/>
              </a:solidFill>
              <a:latin typeface="宋体" panose="02010600030101010101" pitchFamily="2" charset="-122"/>
              <a:cs typeface="宋体" panose="02010600030101010101" pitchFamily="2" charset="-122"/>
            </a:endParaRPr>
          </a:p>
        </p:txBody>
      </p:sp>
      <p:sp>
        <p:nvSpPr>
          <p:cNvPr id="11" name="Rectangle 3">
            <a:extLst>
              <a:ext uri="{FF2B5EF4-FFF2-40B4-BE49-F238E27FC236}">
                <a16:creationId xmlns:a16="http://schemas.microsoft.com/office/drawing/2014/main" id="{14D33A73-81E3-4419-B77A-2BFAC230AA1B}"/>
              </a:ext>
            </a:extLst>
          </p:cNvPr>
          <p:cNvSpPr>
            <a:spLocks noGrp="1" noChangeArrowheads="1"/>
          </p:cNvSpPr>
          <p:nvPr/>
        </p:nvSpPr>
        <p:spPr>
          <a:xfrm>
            <a:off x="403225" y="735013"/>
            <a:ext cx="6902450"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例：求如图所示频谱代表的信号的时间表达式。</a:t>
            </a:r>
          </a:p>
        </p:txBody>
      </p:sp>
      <p:graphicFrame>
        <p:nvGraphicFramePr>
          <p:cNvPr id="111621" name="对象 -2147482602">
            <a:extLst>
              <a:ext uri="{FF2B5EF4-FFF2-40B4-BE49-F238E27FC236}">
                <a16:creationId xmlns:a16="http://schemas.microsoft.com/office/drawing/2014/main" id="{8B6426F6-06A8-4629-866B-8EF0E92BAED6}"/>
              </a:ext>
            </a:extLst>
          </p:cNvPr>
          <p:cNvGraphicFramePr>
            <a:graphicFrameLocks noChangeAspect="1"/>
          </p:cNvGraphicFramePr>
          <p:nvPr/>
        </p:nvGraphicFramePr>
        <p:xfrm>
          <a:off x="1065213" y="1593850"/>
          <a:ext cx="4078287" cy="1195388"/>
        </p:xfrm>
        <a:graphic>
          <a:graphicData uri="http://schemas.openxmlformats.org/presentationml/2006/ole">
            <mc:AlternateContent xmlns:mc="http://schemas.openxmlformats.org/markup-compatibility/2006">
              <mc:Choice xmlns:v="urn:schemas-microsoft-com:vml" Requires="v">
                <p:oleObj spid="_x0000_s13314" r:id="rId4" imgW="2298600" imgH="672840" progId="Equation.DSMT4">
                  <p:embed/>
                </p:oleObj>
              </mc:Choice>
              <mc:Fallback>
                <p:oleObj r:id="rId4" imgW="2298600" imgH="672840" progId="Equation.DSMT4">
                  <p:embed/>
                  <p:pic>
                    <p:nvPicPr>
                      <p:cNvPr id="111621" name="对象 -2147482602">
                        <a:extLst>
                          <a:ext uri="{FF2B5EF4-FFF2-40B4-BE49-F238E27FC236}">
                            <a16:creationId xmlns:a16="http://schemas.microsoft.com/office/drawing/2014/main" id="{8B6426F6-06A8-4629-866B-8EF0E92BAE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13" y="1593850"/>
                        <a:ext cx="4078287"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1622" name="组合 6">
            <a:extLst>
              <a:ext uri="{FF2B5EF4-FFF2-40B4-BE49-F238E27FC236}">
                <a16:creationId xmlns:a16="http://schemas.microsoft.com/office/drawing/2014/main" id="{68ED0569-3D95-4E01-B06C-C95048B1E937}"/>
              </a:ext>
            </a:extLst>
          </p:cNvPr>
          <p:cNvGrpSpPr>
            <a:grpSpLocks/>
          </p:cNvGrpSpPr>
          <p:nvPr/>
        </p:nvGrpSpPr>
        <p:grpSpPr bwMode="auto">
          <a:xfrm>
            <a:off x="5508625" y="1604963"/>
            <a:ext cx="3128963" cy="1473200"/>
            <a:chOff x="8676" y="2641"/>
            <a:chExt cx="4927" cy="2318"/>
          </a:xfrm>
        </p:grpSpPr>
        <p:cxnSp>
          <p:nvCxnSpPr>
            <p:cNvPr id="42" name="直接箭头连接符 41">
              <a:extLst>
                <a:ext uri="{FF2B5EF4-FFF2-40B4-BE49-F238E27FC236}">
                  <a16:creationId xmlns:a16="http://schemas.microsoft.com/office/drawing/2014/main" id="{A84EF304-E216-4E68-8439-73A9435CCB35}"/>
                </a:ext>
              </a:extLst>
            </p:cNvPr>
            <p:cNvCxnSpPr/>
            <p:nvPr/>
          </p:nvCxnSpPr>
          <p:spPr>
            <a:xfrm>
              <a:off x="8676" y="4290"/>
              <a:ext cx="474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E0FE41C-184B-4536-8E1A-3949004BA3C0}"/>
                </a:ext>
              </a:extLst>
            </p:cNvPr>
            <p:cNvCxnSpPr>
              <a:endCxn id="111630" idx="1"/>
            </p:cNvCxnSpPr>
            <p:nvPr/>
          </p:nvCxnSpPr>
          <p:spPr>
            <a:xfrm flipV="1">
              <a:off x="10806" y="2931"/>
              <a:ext cx="15" cy="138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FC96E57B-1703-414E-98C6-6B7113D3C6D0}"/>
                </a:ext>
              </a:extLst>
            </p:cNvPr>
            <p:cNvCxnSpPr>
              <a:endCxn id="111630" idx="1"/>
            </p:cNvCxnSpPr>
            <p:nvPr/>
          </p:nvCxnSpPr>
          <p:spPr>
            <a:xfrm flipV="1">
              <a:off x="10821" y="3500"/>
              <a:ext cx="0" cy="7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6DD0FD4-DF90-41F7-9494-E7B2A97E4D21}"/>
                </a:ext>
              </a:extLst>
            </p:cNvPr>
            <p:cNvCxnSpPr>
              <a:endCxn id="111630" idx="1"/>
            </p:cNvCxnSpPr>
            <p:nvPr/>
          </p:nvCxnSpPr>
          <p:spPr>
            <a:xfrm flipV="1">
              <a:off x="11611" y="3500"/>
              <a:ext cx="0" cy="7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0AF6F45-3488-4657-800C-F9CF3A79A425}"/>
                </a:ext>
              </a:extLst>
            </p:cNvPr>
            <p:cNvCxnSpPr>
              <a:endCxn id="111630" idx="1"/>
            </p:cNvCxnSpPr>
            <p:nvPr/>
          </p:nvCxnSpPr>
          <p:spPr>
            <a:xfrm flipV="1">
              <a:off x="12423" y="3852"/>
              <a:ext cx="0" cy="4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A5935CE-B63E-4027-90B2-EE1A3C4E7A0F}"/>
                </a:ext>
              </a:extLst>
            </p:cNvPr>
            <p:cNvCxnSpPr>
              <a:endCxn id="111630" idx="1"/>
            </p:cNvCxnSpPr>
            <p:nvPr/>
          </p:nvCxnSpPr>
          <p:spPr>
            <a:xfrm flipV="1">
              <a:off x="10043" y="3518"/>
              <a:ext cx="0" cy="7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629" name="文本框 47">
              <a:extLst>
                <a:ext uri="{FF2B5EF4-FFF2-40B4-BE49-F238E27FC236}">
                  <a16:creationId xmlns:a16="http://schemas.microsoft.com/office/drawing/2014/main" id="{00EBDF00-A8F8-4597-B3E7-6F92FDF4F161}"/>
                </a:ext>
              </a:extLst>
            </p:cNvPr>
            <p:cNvSpPr txBox="1">
              <a:spLocks noChangeArrowheads="1"/>
            </p:cNvSpPr>
            <p:nvPr/>
          </p:nvSpPr>
          <p:spPr bwMode="auto">
            <a:xfrm>
              <a:off x="8767" y="4379"/>
              <a:ext cx="483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f</a:t>
              </a:r>
              <a:r>
                <a:rPr lang="en-US" altLang="zh-CN" baseline="-25000"/>
                <a:t>1     </a:t>
              </a:r>
              <a:r>
                <a:rPr lang="en-US" altLang="zh-CN"/>
                <a:t>-</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a:t>0     </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i="1">
                  <a:sym typeface="Symbol" panose="05050102010706020507" pitchFamily="18" charset="2"/>
                </a:rPr>
                <a:t>f</a:t>
              </a:r>
              <a:r>
                <a:rPr lang="en-US" altLang="zh-CN" baseline="-25000">
                  <a:sym typeface="Symbol" panose="05050102010706020507" pitchFamily="18" charset="2"/>
                </a:rPr>
                <a:t>1</a:t>
              </a:r>
              <a:r>
                <a:rPr lang="en-US" altLang="zh-CN" i="1"/>
                <a:t>     </a:t>
              </a:r>
              <a:r>
                <a:rPr lang="en-US" altLang="zh-CN" i="1">
                  <a:sym typeface="Symbol" panose="05050102010706020507" pitchFamily="18" charset="2"/>
                </a:rPr>
                <a:t>f</a:t>
              </a:r>
            </a:p>
          </p:txBody>
        </p:sp>
        <p:sp>
          <p:nvSpPr>
            <p:cNvPr id="111630" name="文本框 50">
              <a:extLst>
                <a:ext uri="{FF2B5EF4-FFF2-40B4-BE49-F238E27FC236}">
                  <a16:creationId xmlns:a16="http://schemas.microsoft.com/office/drawing/2014/main" id="{A8DEB78F-CC0B-40C7-B51F-A2657A6AC3A1}"/>
                </a:ext>
              </a:extLst>
            </p:cNvPr>
            <p:cNvSpPr txBox="1">
              <a:spLocks noChangeArrowheads="1"/>
            </p:cNvSpPr>
            <p:nvPr/>
          </p:nvSpPr>
          <p:spPr bwMode="auto">
            <a:xfrm>
              <a:off x="10821" y="2641"/>
              <a:ext cx="1461"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a:t>(j</a:t>
              </a:r>
              <a:r>
                <a:rPr lang="en-US" altLang="zh-CN" i="1">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f</a:t>
              </a:r>
              <a:r>
                <a:rPr lang="en-US" altLang="zh-CN"/>
                <a:t>)</a:t>
              </a:r>
            </a:p>
          </p:txBody>
        </p:sp>
        <p:sp>
          <p:nvSpPr>
            <p:cNvPr id="111631" name="文本框 51">
              <a:extLst>
                <a:ext uri="{FF2B5EF4-FFF2-40B4-BE49-F238E27FC236}">
                  <a16:creationId xmlns:a16="http://schemas.microsoft.com/office/drawing/2014/main" id="{433C2E3D-F779-411A-BB41-FFBE43BAB2B8}"/>
                </a:ext>
              </a:extLst>
            </p:cNvPr>
            <p:cNvSpPr txBox="1">
              <a:spLocks noChangeArrowheads="1"/>
            </p:cNvSpPr>
            <p:nvPr/>
          </p:nvSpPr>
          <p:spPr bwMode="auto">
            <a:xfrm>
              <a:off x="10302" y="3335"/>
              <a:ext cx="74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 </a:t>
              </a:r>
            </a:p>
          </p:txBody>
        </p:sp>
        <p:cxnSp>
          <p:nvCxnSpPr>
            <p:cNvPr id="3" name="直接箭头连接符 2">
              <a:extLst>
                <a:ext uri="{FF2B5EF4-FFF2-40B4-BE49-F238E27FC236}">
                  <a16:creationId xmlns:a16="http://schemas.microsoft.com/office/drawing/2014/main" id="{58DC4F21-105B-4652-A4C4-F0404E7FC715}"/>
                </a:ext>
              </a:extLst>
            </p:cNvPr>
            <p:cNvCxnSpPr>
              <a:endCxn id="111630" idx="1"/>
            </p:cNvCxnSpPr>
            <p:nvPr/>
          </p:nvCxnSpPr>
          <p:spPr>
            <a:xfrm flipV="1">
              <a:off x="9181" y="3880"/>
              <a:ext cx="0" cy="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633" name="文本框 4">
              <a:extLst>
                <a:ext uri="{FF2B5EF4-FFF2-40B4-BE49-F238E27FC236}">
                  <a16:creationId xmlns:a16="http://schemas.microsoft.com/office/drawing/2014/main" id="{7546872F-328B-4F8C-9797-D9C0CEB793E7}"/>
                </a:ext>
              </a:extLst>
            </p:cNvPr>
            <p:cNvSpPr txBox="1">
              <a:spLocks noChangeArrowheads="1"/>
            </p:cNvSpPr>
            <p:nvPr/>
          </p:nvSpPr>
          <p:spPr bwMode="auto">
            <a:xfrm>
              <a:off x="11725" y="3301"/>
              <a:ext cx="8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0</a:t>
              </a:r>
            </a:p>
          </p:txBody>
        </p:sp>
        <p:sp>
          <p:nvSpPr>
            <p:cNvPr id="111634" name="文本框 5">
              <a:extLst>
                <a:ext uri="{FF2B5EF4-FFF2-40B4-BE49-F238E27FC236}">
                  <a16:creationId xmlns:a16="http://schemas.microsoft.com/office/drawing/2014/main" id="{E90C4D2C-89E8-4126-A689-FF4143CF018D}"/>
                </a:ext>
              </a:extLst>
            </p:cNvPr>
            <p:cNvSpPr txBox="1">
              <a:spLocks noChangeArrowheads="1"/>
            </p:cNvSpPr>
            <p:nvPr/>
          </p:nvSpPr>
          <p:spPr bwMode="auto">
            <a:xfrm>
              <a:off x="12528" y="3605"/>
              <a:ext cx="8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1</a:t>
              </a:r>
            </a:p>
          </p:txBody>
        </p:sp>
      </p:grpSp>
      <p:sp>
        <p:nvSpPr>
          <p:cNvPr id="8" name="Rectangle 3">
            <a:extLst>
              <a:ext uri="{FF2B5EF4-FFF2-40B4-BE49-F238E27FC236}">
                <a16:creationId xmlns:a16="http://schemas.microsoft.com/office/drawing/2014/main" id="{70A742CB-E551-42F8-9A5A-83DCC6787BC2}"/>
              </a:ext>
            </a:extLst>
          </p:cNvPr>
          <p:cNvSpPr>
            <a:spLocks noGrp="1" noChangeArrowheads="1"/>
          </p:cNvSpPr>
          <p:nvPr/>
        </p:nvSpPr>
        <p:spPr>
          <a:xfrm>
            <a:off x="403225" y="1323975"/>
            <a:ext cx="876300"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解：</a:t>
            </a:r>
          </a:p>
        </p:txBody>
      </p:sp>
      <p:graphicFrame>
        <p:nvGraphicFramePr>
          <p:cNvPr id="111636" name="对象 -2147482614">
            <a:extLst>
              <a:ext uri="{FF2B5EF4-FFF2-40B4-BE49-F238E27FC236}">
                <a16:creationId xmlns:a16="http://schemas.microsoft.com/office/drawing/2014/main" id="{9E7571D8-3632-4881-A028-4B4A9FAD44B9}"/>
              </a:ext>
            </a:extLst>
          </p:cNvPr>
          <p:cNvGraphicFramePr>
            <a:graphicFrameLocks noChangeAspect="1"/>
          </p:cNvGraphicFramePr>
          <p:nvPr/>
        </p:nvGraphicFramePr>
        <p:xfrm>
          <a:off x="1065213" y="2946400"/>
          <a:ext cx="5653087" cy="3448050"/>
        </p:xfrm>
        <a:graphic>
          <a:graphicData uri="http://schemas.openxmlformats.org/presentationml/2006/ole">
            <mc:AlternateContent xmlns:mc="http://schemas.openxmlformats.org/markup-compatibility/2006">
              <mc:Choice xmlns:v="urn:schemas-microsoft-com:vml" Requires="v">
                <p:oleObj spid="_x0000_s13315" r:id="rId6" imgW="2984400" imgH="1828800" progId="Equation.DSMT4">
                  <p:embed/>
                </p:oleObj>
              </mc:Choice>
              <mc:Fallback>
                <p:oleObj r:id="rId6" imgW="2984400" imgH="1828800" progId="Equation.DSMT4">
                  <p:embed/>
                  <p:pic>
                    <p:nvPicPr>
                      <p:cNvPr id="111636" name="对象 -2147482614">
                        <a:extLst>
                          <a:ext uri="{FF2B5EF4-FFF2-40B4-BE49-F238E27FC236}">
                            <a16:creationId xmlns:a16="http://schemas.microsoft.com/office/drawing/2014/main" id="{9E7571D8-3632-4881-A028-4B4A9FAD44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213" y="2946400"/>
                        <a:ext cx="5653087"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13666" name="灯片编号占位符 5">
            <a:extLst>
              <a:ext uri="{FF2B5EF4-FFF2-40B4-BE49-F238E27FC236}">
                <a16:creationId xmlns:a16="http://schemas.microsoft.com/office/drawing/2014/main" id="{102C5222-B0FA-4A90-AAD3-55941B0BBCB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78B33F2-F788-4888-B54E-625C87C47251}" type="slidenum">
              <a:rPr lang="en-US" altLang="zh-CN"/>
              <a:pPr/>
              <a:t>45</a:t>
            </a:fld>
            <a:endParaRPr lang="en-US" altLang="zh-CN"/>
          </a:p>
        </p:txBody>
      </p:sp>
      <p:sp>
        <p:nvSpPr>
          <p:cNvPr id="11" name="Rectangle 3">
            <a:extLst>
              <a:ext uri="{FF2B5EF4-FFF2-40B4-BE49-F238E27FC236}">
                <a16:creationId xmlns:a16="http://schemas.microsoft.com/office/drawing/2014/main" id="{801C30F5-E8C0-4A1A-8A3D-631610955F6D}"/>
              </a:ext>
            </a:extLst>
          </p:cNvPr>
          <p:cNvSpPr>
            <a:spLocks noGrp="1" noChangeArrowheads="1"/>
          </p:cNvSpPr>
          <p:nvPr/>
        </p:nvSpPr>
        <p:spPr>
          <a:xfrm>
            <a:off x="403225" y="292100"/>
            <a:ext cx="8234363" cy="2306638"/>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69240" indent="-269240" algn="just" eaLnBrk="1" hangingPunct="1">
              <a:lnSpc>
                <a:spcPct val="150000"/>
              </a:lnSpc>
              <a:spcBef>
                <a:spcPts val="0"/>
              </a:spcBef>
              <a:buFont typeface="Arial" panose="020B0604020202020204" pitchFamily="34" charset="0"/>
              <a:buChar char="•"/>
              <a:defRPr/>
            </a:pPr>
            <a:r>
              <a:rPr lang="zh-CN" altLang="en-US" sz="2400" kern="0" dirty="0">
                <a:solidFill>
                  <a:schemeClr val="tx1"/>
                </a:solidFill>
                <a:latin typeface="宋体" panose="02010600030101010101" pitchFamily="2" charset="-122"/>
                <a:cs typeface="宋体" panose="02010600030101010101" pitchFamily="2" charset="-122"/>
              </a:rPr>
              <a:t>通过傅里叶变换，可以将信号分解为很多不同频率的正弦信号的叠加。每个不同频率的正弦信号称为原信号的一个</a:t>
            </a:r>
            <a:r>
              <a:rPr lang="zh-CN" altLang="en-US" sz="2400" kern="0" dirty="0">
                <a:solidFill>
                  <a:srgbClr val="FF0000"/>
                </a:solidFill>
                <a:latin typeface="宋体" panose="02010600030101010101" pitchFamily="2" charset="-122"/>
                <a:cs typeface="宋体" panose="02010600030101010101" pitchFamily="2" charset="-122"/>
              </a:rPr>
              <a:t>分量</a:t>
            </a:r>
            <a:r>
              <a:rPr lang="zh-CN" altLang="en-US" sz="2400" kern="0" dirty="0">
                <a:solidFill>
                  <a:schemeClr val="tx1"/>
                </a:solidFill>
                <a:latin typeface="宋体" panose="02010600030101010101" pitchFamily="2" charset="-122"/>
                <a:cs typeface="宋体" panose="02010600030101010101" pitchFamily="2" charset="-122"/>
              </a:rPr>
              <a:t>，傅里叶变换代表了信号中各分量的幅度和相位，称为信号的</a:t>
            </a:r>
            <a:r>
              <a:rPr lang="zh-CN" altLang="en-US" sz="2400" kern="0" dirty="0">
                <a:solidFill>
                  <a:srgbClr val="FF0000"/>
                </a:solidFill>
                <a:latin typeface="宋体" panose="02010600030101010101" pitchFamily="2" charset="-122"/>
                <a:cs typeface="宋体" panose="02010600030101010101" pitchFamily="2" charset="-122"/>
              </a:rPr>
              <a:t>频谱</a:t>
            </a:r>
            <a:r>
              <a:rPr lang="zh-CN" altLang="en-US" sz="2400" kern="0" dirty="0">
                <a:solidFill>
                  <a:schemeClr val="tx1"/>
                </a:solidFill>
                <a:latin typeface="宋体" panose="02010600030101010101" pitchFamily="2" charset="-122"/>
                <a:cs typeface="宋体" panose="02010600030101010101" pitchFamily="2" charset="-122"/>
              </a:rPr>
              <a:t>。</a:t>
            </a:r>
          </a:p>
        </p:txBody>
      </p:sp>
      <p:grpSp>
        <p:nvGrpSpPr>
          <p:cNvPr id="113668" name="组合 6">
            <a:extLst>
              <a:ext uri="{FF2B5EF4-FFF2-40B4-BE49-F238E27FC236}">
                <a16:creationId xmlns:a16="http://schemas.microsoft.com/office/drawing/2014/main" id="{9DA81DD6-80B7-42E8-A9E0-E275023BE3CD}"/>
              </a:ext>
            </a:extLst>
          </p:cNvPr>
          <p:cNvGrpSpPr>
            <a:grpSpLocks/>
          </p:cNvGrpSpPr>
          <p:nvPr/>
        </p:nvGrpSpPr>
        <p:grpSpPr bwMode="auto">
          <a:xfrm>
            <a:off x="4959350" y="2678113"/>
            <a:ext cx="3128963" cy="1471612"/>
            <a:chOff x="8676" y="2641"/>
            <a:chExt cx="4927" cy="2318"/>
          </a:xfrm>
        </p:grpSpPr>
        <p:cxnSp>
          <p:nvCxnSpPr>
            <p:cNvPr id="42" name="直接箭头连接符 41">
              <a:extLst>
                <a:ext uri="{FF2B5EF4-FFF2-40B4-BE49-F238E27FC236}">
                  <a16:creationId xmlns:a16="http://schemas.microsoft.com/office/drawing/2014/main" id="{0D03AB21-D24B-4444-AA91-813724151DD3}"/>
                </a:ext>
              </a:extLst>
            </p:cNvPr>
            <p:cNvCxnSpPr/>
            <p:nvPr/>
          </p:nvCxnSpPr>
          <p:spPr>
            <a:xfrm>
              <a:off x="8676" y="4289"/>
              <a:ext cx="474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0A12D38-DD02-48B9-9D4B-2451CE2FDD61}"/>
                </a:ext>
              </a:extLst>
            </p:cNvPr>
            <p:cNvCxnSpPr>
              <a:endCxn id="113676" idx="1"/>
            </p:cNvCxnSpPr>
            <p:nvPr/>
          </p:nvCxnSpPr>
          <p:spPr>
            <a:xfrm flipV="1">
              <a:off x="10806" y="2931"/>
              <a:ext cx="15" cy="13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49196FD-D242-4A99-9F4E-222BA650712E}"/>
                </a:ext>
              </a:extLst>
            </p:cNvPr>
            <p:cNvCxnSpPr>
              <a:endCxn id="113676" idx="1"/>
            </p:cNvCxnSpPr>
            <p:nvPr/>
          </p:nvCxnSpPr>
          <p:spPr>
            <a:xfrm flipV="1">
              <a:off x="10821" y="3501"/>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C76F316-2CBE-41F1-B8C3-5CD318D024AE}"/>
                </a:ext>
              </a:extLst>
            </p:cNvPr>
            <p:cNvCxnSpPr>
              <a:endCxn id="113676" idx="1"/>
            </p:cNvCxnSpPr>
            <p:nvPr/>
          </p:nvCxnSpPr>
          <p:spPr>
            <a:xfrm flipV="1">
              <a:off x="11611" y="3501"/>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AC6D402-6A10-4310-8241-F45E36EDD762}"/>
                </a:ext>
              </a:extLst>
            </p:cNvPr>
            <p:cNvCxnSpPr>
              <a:endCxn id="113676" idx="1"/>
            </p:cNvCxnSpPr>
            <p:nvPr/>
          </p:nvCxnSpPr>
          <p:spPr>
            <a:xfrm flipV="1">
              <a:off x="12423" y="3851"/>
              <a:ext cx="0" cy="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4F690CD-2D14-4244-B8D9-6752C6CB1A66}"/>
                </a:ext>
              </a:extLst>
            </p:cNvPr>
            <p:cNvCxnSpPr>
              <a:endCxn id="113676" idx="1"/>
            </p:cNvCxnSpPr>
            <p:nvPr/>
          </p:nvCxnSpPr>
          <p:spPr>
            <a:xfrm flipV="1">
              <a:off x="10043" y="3516"/>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3675" name="文本框 47">
              <a:extLst>
                <a:ext uri="{FF2B5EF4-FFF2-40B4-BE49-F238E27FC236}">
                  <a16:creationId xmlns:a16="http://schemas.microsoft.com/office/drawing/2014/main" id="{15D99F1B-8BD8-4D5A-AD59-FBD4808238F8}"/>
                </a:ext>
              </a:extLst>
            </p:cNvPr>
            <p:cNvSpPr txBox="1">
              <a:spLocks noChangeArrowheads="1"/>
            </p:cNvSpPr>
            <p:nvPr/>
          </p:nvSpPr>
          <p:spPr bwMode="auto">
            <a:xfrm>
              <a:off x="8767" y="4379"/>
              <a:ext cx="483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f</a:t>
              </a:r>
              <a:r>
                <a:rPr lang="en-US" altLang="zh-CN" baseline="-25000"/>
                <a:t>1     </a:t>
              </a:r>
              <a:r>
                <a:rPr lang="en-US" altLang="zh-CN"/>
                <a:t>-</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a:t>0     </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i="1">
                  <a:sym typeface="Symbol" panose="05050102010706020507" pitchFamily="18" charset="2"/>
                </a:rPr>
                <a:t>f</a:t>
              </a:r>
              <a:r>
                <a:rPr lang="en-US" altLang="zh-CN" baseline="-25000">
                  <a:sym typeface="Symbol" panose="05050102010706020507" pitchFamily="18" charset="2"/>
                </a:rPr>
                <a:t>1</a:t>
              </a:r>
              <a:r>
                <a:rPr lang="en-US" altLang="zh-CN" i="1"/>
                <a:t>     </a:t>
              </a:r>
              <a:r>
                <a:rPr lang="en-US" altLang="zh-CN" i="1">
                  <a:sym typeface="Symbol" panose="05050102010706020507" pitchFamily="18" charset="2"/>
                </a:rPr>
                <a:t>f</a:t>
              </a:r>
            </a:p>
          </p:txBody>
        </p:sp>
        <p:sp>
          <p:nvSpPr>
            <p:cNvPr id="113676" name="文本框 50">
              <a:extLst>
                <a:ext uri="{FF2B5EF4-FFF2-40B4-BE49-F238E27FC236}">
                  <a16:creationId xmlns:a16="http://schemas.microsoft.com/office/drawing/2014/main" id="{44A5E7F1-6420-4705-B18C-2B64FDE94E80}"/>
                </a:ext>
              </a:extLst>
            </p:cNvPr>
            <p:cNvSpPr txBox="1">
              <a:spLocks noChangeArrowheads="1"/>
            </p:cNvSpPr>
            <p:nvPr/>
          </p:nvSpPr>
          <p:spPr bwMode="auto">
            <a:xfrm>
              <a:off x="10821" y="2641"/>
              <a:ext cx="1461"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a:t>(j</a:t>
              </a:r>
              <a:r>
                <a:rPr lang="en-US" altLang="zh-CN" i="1">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f</a:t>
              </a:r>
              <a:r>
                <a:rPr lang="en-US" altLang="zh-CN"/>
                <a:t>)</a:t>
              </a:r>
            </a:p>
          </p:txBody>
        </p:sp>
        <p:sp>
          <p:nvSpPr>
            <p:cNvPr id="113677" name="文本框 51">
              <a:extLst>
                <a:ext uri="{FF2B5EF4-FFF2-40B4-BE49-F238E27FC236}">
                  <a16:creationId xmlns:a16="http://schemas.microsoft.com/office/drawing/2014/main" id="{8BCB9741-BA65-475F-9AD1-B739082D91D2}"/>
                </a:ext>
              </a:extLst>
            </p:cNvPr>
            <p:cNvSpPr txBox="1">
              <a:spLocks noChangeArrowheads="1"/>
            </p:cNvSpPr>
            <p:nvPr/>
          </p:nvSpPr>
          <p:spPr bwMode="auto">
            <a:xfrm>
              <a:off x="10302" y="3335"/>
              <a:ext cx="74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 </a:t>
              </a:r>
            </a:p>
          </p:txBody>
        </p:sp>
        <p:cxnSp>
          <p:nvCxnSpPr>
            <p:cNvPr id="3" name="直接箭头连接符 2">
              <a:extLst>
                <a:ext uri="{FF2B5EF4-FFF2-40B4-BE49-F238E27FC236}">
                  <a16:creationId xmlns:a16="http://schemas.microsoft.com/office/drawing/2014/main" id="{22DD23AB-0C26-4906-9030-7419F2829415}"/>
                </a:ext>
              </a:extLst>
            </p:cNvPr>
            <p:cNvCxnSpPr>
              <a:endCxn id="113676" idx="1"/>
            </p:cNvCxnSpPr>
            <p:nvPr/>
          </p:nvCxnSpPr>
          <p:spPr>
            <a:xfrm flipV="1">
              <a:off x="9181" y="3881"/>
              <a:ext cx="0" cy="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3679" name="文本框 4">
              <a:extLst>
                <a:ext uri="{FF2B5EF4-FFF2-40B4-BE49-F238E27FC236}">
                  <a16:creationId xmlns:a16="http://schemas.microsoft.com/office/drawing/2014/main" id="{F845BA94-D968-4214-9B39-D0D36A5F59E9}"/>
                </a:ext>
              </a:extLst>
            </p:cNvPr>
            <p:cNvSpPr txBox="1">
              <a:spLocks noChangeArrowheads="1"/>
            </p:cNvSpPr>
            <p:nvPr/>
          </p:nvSpPr>
          <p:spPr bwMode="auto">
            <a:xfrm>
              <a:off x="11725" y="3301"/>
              <a:ext cx="8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0</a:t>
              </a:r>
            </a:p>
          </p:txBody>
        </p:sp>
        <p:sp>
          <p:nvSpPr>
            <p:cNvPr id="113680" name="文本框 5">
              <a:extLst>
                <a:ext uri="{FF2B5EF4-FFF2-40B4-BE49-F238E27FC236}">
                  <a16:creationId xmlns:a16="http://schemas.microsoft.com/office/drawing/2014/main" id="{06DA5DD6-4E3C-4B03-B54F-535DBCB98704}"/>
                </a:ext>
              </a:extLst>
            </p:cNvPr>
            <p:cNvSpPr txBox="1">
              <a:spLocks noChangeArrowheads="1"/>
            </p:cNvSpPr>
            <p:nvPr/>
          </p:nvSpPr>
          <p:spPr bwMode="auto">
            <a:xfrm>
              <a:off x="12528" y="3605"/>
              <a:ext cx="8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1</a:t>
              </a:r>
            </a:p>
          </p:txBody>
        </p:sp>
      </p:grpSp>
      <p:graphicFrame>
        <p:nvGraphicFramePr>
          <p:cNvPr id="113681" name="对象 -2147482614">
            <a:extLst>
              <a:ext uri="{FF2B5EF4-FFF2-40B4-BE49-F238E27FC236}">
                <a16:creationId xmlns:a16="http://schemas.microsoft.com/office/drawing/2014/main" id="{11D261C1-2197-4108-8CB3-85FDDC055D63}"/>
              </a:ext>
            </a:extLst>
          </p:cNvPr>
          <p:cNvGraphicFramePr>
            <a:graphicFrameLocks noChangeAspect="1"/>
          </p:cNvGraphicFramePr>
          <p:nvPr/>
        </p:nvGraphicFramePr>
        <p:xfrm>
          <a:off x="1308100" y="2749550"/>
          <a:ext cx="2501900" cy="1270000"/>
        </p:xfrm>
        <a:graphic>
          <a:graphicData uri="http://schemas.openxmlformats.org/presentationml/2006/ole">
            <mc:AlternateContent xmlns:mc="http://schemas.openxmlformats.org/markup-compatibility/2006">
              <mc:Choice xmlns:v="urn:schemas-microsoft-com:vml" Requires="v">
                <p:oleObj spid="_x0000_s14338" r:id="rId4" imgW="1320480" imgH="672840" progId="Equation.DSMT4">
                  <p:embed/>
                </p:oleObj>
              </mc:Choice>
              <mc:Fallback>
                <p:oleObj r:id="rId4" imgW="1320480" imgH="672840" progId="Equation.DSMT4">
                  <p:embed/>
                  <p:pic>
                    <p:nvPicPr>
                      <p:cNvPr id="113681" name="对象 -2147482614">
                        <a:extLst>
                          <a:ext uri="{FF2B5EF4-FFF2-40B4-BE49-F238E27FC236}">
                            <a16:creationId xmlns:a16="http://schemas.microsoft.com/office/drawing/2014/main" id="{11D261C1-2197-4108-8CB3-85FDDC055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2749550"/>
                        <a:ext cx="25019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Rectangle 3">
            <a:extLst>
              <a:ext uri="{FF2B5EF4-FFF2-40B4-BE49-F238E27FC236}">
                <a16:creationId xmlns:a16="http://schemas.microsoft.com/office/drawing/2014/main" id="{248B540B-02CB-4477-B2C3-A268FF5AC814}"/>
              </a:ext>
            </a:extLst>
          </p:cNvPr>
          <p:cNvSpPr>
            <a:spLocks noGrp="1" noChangeArrowheads="1"/>
          </p:cNvSpPr>
          <p:nvPr/>
        </p:nvSpPr>
        <p:spPr>
          <a:xfrm>
            <a:off x="455613" y="4437063"/>
            <a:ext cx="8234362"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17805" indent="-217805" algn="just" eaLnBrk="1" hangingPunct="1">
              <a:lnSpc>
                <a:spcPct val="150000"/>
              </a:lnSpc>
              <a:spcBef>
                <a:spcPts val="0"/>
              </a:spcBef>
              <a:buFont typeface="Arial" panose="020B0604020202020204" pitchFamily="34" charset="0"/>
              <a:buChar char="•"/>
              <a:defRPr/>
            </a:pPr>
            <a:r>
              <a:rPr lang="zh-CN" altLang="en-US" sz="2400" kern="0" dirty="0">
                <a:solidFill>
                  <a:schemeClr val="tx1"/>
                </a:solidFill>
                <a:latin typeface="宋体" panose="02010600030101010101" pitchFamily="2" charset="-122"/>
                <a:cs typeface="宋体" panose="02010600030101010101" pitchFamily="2" charset="-122"/>
              </a:rPr>
              <a:t>在</a:t>
            </a:r>
            <a:r>
              <a:rPr lang="zh-CN" altLang="en-US" sz="2400" u="sng" kern="0" dirty="0">
                <a:solidFill>
                  <a:schemeClr val="tx1"/>
                </a:solidFill>
                <a:latin typeface="宋体" panose="02010600030101010101" pitchFamily="2" charset="-122"/>
                <a:cs typeface="宋体" panose="02010600030101010101" pitchFamily="2" charset="-122"/>
              </a:rPr>
              <a:t>周期信号</a:t>
            </a:r>
            <a:r>
              <a:rPr lang="zh-CN" altLang="en-US" sz="2400" kern="0" dirty="0">
                <a:solidFill>
                  <a:schemeClr val="tx1"/>
                </a:solidFill>
                <a:latin typeface="宋体" panose="02010600030101010101" pitchFamily="2" charset="-122"/>
                <a:cs typeface="宋体" panose="02010600030101010101" pitchFamily="2" charset="-122"/>
              </a:rPr>
              <a:t>的频谱图中，每两根对称的</a:t>
            </a:r>
            <a:r>
              <a:rPr lang="zh-CN" altLang="en-US" sz="2400" kern="0" dirty="0">
                <a:solidFill>
                  <a:srgbClr val="FF0000"/>
                </a:solidFill>
                <a:latin typeface="宋体" panose="02010600030101010101" pitchFamily="2" charset="-122"/>
                <a:cs typeface="宋体" panose="02010600030101010101" pitchFamily="2" charset="-122"/>
              </a:rPr>
              <a:t>谱线</a:t>
            </a:r>
            <a:r>
              <a:rPr lang="zh-CN" altLang="en-US" sz="2400" kern="0" dirty="0">
                <a:solidFill>
                  <a:schemeClr val="tx1"/>
                </a:solidFill>
                <a:latin typeface="宋体" panose="02010600030101010101" pitchFamily="2" charset="-122"/>
                <a:cs typeface="宋体" panose="02010600030101010101" pitchFamily="2" charset="-122"/>
              </a:rPr>
              <a:t>代表一个分量。</a:t>
            </a:r>
          </a:p>
        </p:txBody>
      </p:sp>
      <p:sp>
        <p:nvSpPr>
          <p:cNvPr id="14" name="Rectangle 3">
            <a:extLst>
              <a:ext uri="{FF2B5EF4-FFF2-40B4-BE49-F238E27FC236}">
                <a16:creationId xmlns:a16="http://schemas.microsoft.com/office/drawing/2014/main" id="{0AA8114F-4F58-45F4-9966-F6A4DEFF3A7D}"/>
              </a:ext>
            </a:extLst>
          </p:cNvPr>
          <p:cNvSpPr>
            <a:spLocks noGrp="1" noChangeArrowheads="1"/>
          </p:cNvSpPr>
          <p:nvPr/>
        </p:nvSpPr>
        <p:spPr>
          <a:xfrm>
            <a:off x="455613" y="5072063"/>
            <a:ext cx="8234362" cy="120015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17805" indent="-217805" algn="just" eaLnBrk="1" hangingPunct="1">
              <a:lnSpc>
                <a:spcPct val="150000"/>
              </a:lnSpc>
              <a:spcBef>
                <a:spcPts val="0"/>
              </a:spcBef>
              <a:buFont typeface="Arial" panose="020B0604020202020204" pitchFamily="34" charset="0"/>
              <a:buChar char="•"/>
              <a:defRPr/>
            </a:pPr>
            <a:r>
              <a:rPr lang="zh-CN" altLang="en-US" sz="2400" u="sng" kern="0" dirty="0">
                <a:solidFill>
                  <a:schemeClr val="tx1"/>
                </a:solidFill>
                <a:latin typeface="宋体" panose="02010600030101010101" pitchFamily="2" charset="-122"/>
                <a:cs typeface="宋体" panose="02010600030101010101" pitchFamily="2" charset="-122"/>
              </a:rPr>
              <a:t>非周期信号</a:t>
            </a:r>
            <a:r>
              <a:rPr lang="zh-CN" altLang="en-US" sz="2400" kern="0" dirty="0">
                <a:solidFill>
                  <a:schemeClr val="tx1"/>
                </a:solidFill>
                <a:latin typeface="宋体" panose="02010600030101010101" pitchFamily="2" charset="-122"/>
                <a:cs typeface="宋体" panose="02010600030101010101" pitchFamily="2" charset="-122"/>
              </a:rPr>
              <a:t>的频谱是连续谱，但仍然可以近似认为频谱图中每两个对称的点代表信号中的一个分量。</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pic>
        <p:nvPicPr>
          <p:cNvPr id="115714" name="图片 23">
            <a:extLst>
              <a:ext uri="{FF2B5EF4-FFF2-40B4-BE49-F238E27FC236}">
                <a16:creationId xmlns:a16="http://schemas.microsoft.com/office/drawing/2014/main" id="{4B4C2454-6442-4093-A799-73C191434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410" t="10977" b="8379"/>
          <a:stretch>
            <a:fillRect/>
          </a:stretch>
        </p:blipFill>
        <p:spPr bwMode="auto">
          <a:xfrm>
            <a:off x="3181350" y="4011613"/>
            <a:ext cx="3260725"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灯片编号占位符 5">
            <a:extLst>
              <a:ext uri="{FF2B5EF4-FFF2-40B4-BE49-F238E27FC236}">
                <a16:creationId xmlns:a16="http://schemas.microsoft.com/office/drawing/2014/main" id="{19D83FEE-B8D3-443D-B691-8A4BAF94244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A24042B-09A4-4D9C-9B14-216209094581}" type="slidenum">
              <a:rPr lang="en-US" altLang="zh-CN"/>
              <a:pPr/>
              <a:t>46</a:t>
            </a:fld>
            <a:endParaRPr lang="en-US" altLang="zh-CN"/>
          </a:p>
        </p:txBody>
      </p:sp>
      <p:sp>
        <p:nvSpPr>
          <p:cNvPr id="11" name="Rectangle 3">
            <a:extLst>
              <a:ext uri="{FF2B5EF4-FFF2-40B4-BE49-F238E27FC236}">
                <a16:creationId xmlns:a16="http://schemas.microsoft.com/office/drawing/2014/main" id="{2A557AC2-4EC0-4FC2-9AEF-4BC017F1DDDB}"/>
              </a:ext>
            </a:extLst>
          </p:cNvPr>
          <p:cNvSpPr>
            <a:spLocks noGrp="1" noChangeArrowheads="1"/>
          </p:cNvSpPr>
          <p:nvPr/>
        </p:nvSpPr>
        <p:spPr>
          <a:xfrm>
            <a:off x="403225" y="292100"/>
            <a:ext cx="8234363" cy="175260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69240" indent="-269240" algn="just" eaLnBrk="1" hangingPunct="1">
              <a:lnSpc>
                <a:spcPct val="150000"/>
              </a:lnSpc>
              <a:spcBef>
                <a:spcPts val="0"/>
              </a:spcBef>
              <a:buFont typeface="Arial" panose="020B0604020202020204" pitchFamily="34" charset="0"/>
              <a:buChar char="•"/>
              <a:defRPr/>
            </a:pPr>
            <a:r>
              <a:rPr lang="zh-CN" altLang="en-US" sz="2400" kern="0" dirty="0">
                <a:solidFill>
                  <a:schemeClr val="tx1"/>
                </a:solidFill>
                <a:latin typeface="宋体" panose="02010600030101010101" pitchFamily="2" charset="-122"/>
                <a:cs typeface="宋体" panose="02010600030101010101" pitchFamily="2" charset="-122"/>
              </a:rPr>
              <a:t>信号中所有分量的频率变化范围，称为该信号的</a:t>
            </a:r>
            <a:r>
              <a:rPr lang="zh-CN" altLang="en-US" sz="2400" kern="0" dirty="0">
                <a:solidFill>
                  <a:srgbClr val="FF0000"/>
                </a:solidFill>
                <a:latin typeface="宋体" panose="02010600030101010101" pitchFamily="2" charset="-122"/>
                <a:cs typeface="宋体" panose="02010600030101010101" pitchFamily="2" charset="-122"/>
              </a:rPr>
              <a:t>带宽，</a:t>
            </a:r>
            <a:r>
              <a:rPr lang="en-US" altLang="zh-CN" sz="2400" i="1" kern="0" dirty="0">
                <a:solidFill>
                  <a:srgbClr val="FF0000"/>
                </a:solidFill>
                <a:latin typeface="Times New Roman" panose="02020603050405020304" pitchFamily="18" charset="0"/>
                <a:cs typeface="Times New Roman" panose="02020603050405020304" pitchFamily="18" charset="0"/>
              </a:rPr>
              <a:t>B</a:t>
            </a:r>
            <a:r>
              <a:rPr lang="zh-CN" altLang="en-US" sz="2400" kern="0" dirty="0">
                <a:solidFill>
                  <a:schemeClr val="tx1"/>
                </a:solidFill>
                <a:latin typeface="宋体" panose="02010600030101010101" pitchFamily="2" charset="-122"/>
                <a:cs typeface="宋体" panose="02010600030101010101" pitchFamily="2" charset="-122"/>
              </a:rPr>
              <a:t>。在频谱图中，也就是右边平面中，不恒为零的频谱波形在横轴（频率轴）上的投影宽度（单位为</a:t>
            </a:r>
            <a:r>
              <a:rPr lang="en-US" altLang="zh-CN" sz="2400" kern="0" dirty="0">
                <a:solidFill>
                  <a:schemeClr val="tx1"/>
                </a:solidFill>
                <a:latin typeface="Times New Roman" panose="02020603050405020304" pitchFamily="18" charset="0"/>
                <a:cs typeface="Times New Roman" panose="02020603050405020304" pitchFamily="18" charset="0"/>
              </a:rPr>
              <a:t>Hz</a:t>
            </a:r>
            <a:r>
              <a:rPr lang="zh-CN" altLang="en-US" sz="2400" kern="0" dirty="0">
                <a:solidFill>
                  <a:schemeClr val="tx1"/>
                </a:solidFill>
                <a:latin typeface="宋体" panose="02010600030101010101" pitchFamily="2" charset="-122"/>
                <a:cs typeface="宋体" panose="02010600030101010101" pitchFamily="2" charset="-122"/>
              </a:rPr>
              <a:t>）。</a:t>
            </a:r>
          </a:p>
        </p:txBody>
      </p:sp>
      <p:grpSp>
        <p:nvGrpSpPr>
          <p:cNvPr id="115717" name="组合 6">
            <a:extLst>
              <a:ext uri="{FF2B5EF4-FFF2-40B4-BE49-F238E27FC236}">
                <a16:creationId xmlns:a16="http://schemas.microsoft.com/office/drawing/2014/main" id="{4C209E25-1609-416D-B427-529F131FF224}"/>
              </a:ext>
            </a:extLst>
          </p:cNvPr>
          <p:cNvGrpSpPr>
            <a:grpSpLocks/>
          </p:cNvGrpSpPr>
          <p:nvPr/>
        </p:nvGrpSpPr>
        <p:grpSpPr bwMode="auto">
          <a:xfrm>
            <a:off x="1106488" y="2252663"/>
            <a:ext cx="3128962" cy="1471612"/>
            <a:chOff x="8676" y="2641"/>
            <a:chExt cx="4927" cy="2318"/>
          </a:xfrm>
        </p:grpSpPr>
        <p:cxnSp>
          <p:nvCxnSpPr>
            <p:cNvPr id="42" name="直接箭头连接符 41">
              <a:extLst>
                <a:ext uri="{FF2B5EF4-FFF2-40B4-BE49-F238E27FC236}">
                  <a16:creationId xmlns:a16="http://schemas.microsoft.com/office/drawing/2014/main" id="{6A723208-21B8-4E21-89C0-E953C06EDF38}"/>
                </a:ext>
              </a:extLst>
            </p:cNvPr>
            <p:cNvCxnSpPr/>
            <p:nvPr/>
          </p:nvCxnSpPr>
          <p:spPr>
            <a:xfrm>
              <a:off x="8676" y="4289"/>
              <a:ext cx="474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7F9A07C-697C-4890-AB08-9FC8DF019EE7}"/>
                </a:ext>
              </a:extLst>
            </p:cNvPr>
            <p:cNvCxnSpPr>
              <a:endCxn id="115725" idx="1"/>
            </p:cNvCxnSpPr>
            <p:nvPr/>
          </p:nvCxnSpPr>
          <p:spPr>
            <a:xfrm flipV="1">
              <a:off x="10806" y="2931"/>
              <a:ext cx="15" cy="13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6E1855D-516E-4A0A-B955-604799AEBA30}"/>
                </a:ext>
              </a:extLst>
            </p:cNvPr>
            <p:cNvCxnSpPr>
              <a:endCxn id="115725" idx="1"/>
            </p:cNvCxnSpPr>
            <p:nvPr/>
          </p:nvCxnSpPr>
          <p:spPr>
            <a:xfrm flipV="1">
              <a:off x="10821" y="3501"/>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7EF9D13-731A-491C-9D75-24E114AA5290}"/>
                </a:ext>
              </a:extLst>
            </p:cNvPr>
            <p:cNvCxnSpPr>
              <a:endCxn id="115725" idx="1"/>
            </p:cNvCxnSpPr>
            <p:nvPr/>
          </p:nvCxnSpPr>
          <p:spPr>
            <a:xfrm flipV="1">
              <a:off x="11611" y="3501"/>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339EDE35-0D5B-4D99-917C-CBC1AB3FF73B}"/>
                </a:ext>
              </a:extLst>
            </p:cNvPr>
            <p:cNvCxnSpPr>
              <a:endCxn id="115725" idx="1"/>
            </p:cNvCxnSpPr>
            <p:nvPr/>
          </p:nvCxnSpPr>
          <p:spPr>
            <a:xfrm flipV="1">
              <a:off x="12423" y="3851"/>
              <a:ext cx="0" cy="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1E3DDA0B-EC2F-47B3-BAF9-C7442FE1B0B8}"/>
                </a:ext>
              </a:extLst>
            </p:cNvPr>
            <p:cNvCxnSpPr>
              <a:endCxn id="115725" idx="1"/>
            </p:cNvCxnSpPr>
            <p:nvPr/>
          </p:nvCxnSpPr>
          <p:spPr>
            <a:xfrm flipV="1">
              <a:off x="10043" y="3516"/>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5724" name="文本框 47">
              <a:extLst>
                <a:ext uri="{FF2B5EF4-FFF2-40B4-BE49-F238E27FC236}">
                  <a16:creationId xmlns:a16="http://schemas.microsoft.com/office/drawing/2014/main" id="{4457DD15-EA9A-409B-A603-A995AAC747E7}"/>
                </a:ext>
              </a:extLst>
            </p:cNvPr>
            <p:cNvSpPr txBox="1">
              <a:spLocks noChangeArrowheads="1"/>
            </p:cNvSpPr>
            <p:nvPr/>
          </p:nvSpPr>
          <p:spPr bwMode="auto">
            <a:xfrm>
              <a:off x="8767" y="4379"/>
              <a:ext cx="483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f</a:t>
              </a:r>
              <a:r>
                <a:rPr lang="en-US" altLang="zh-CN" baseline="-25000"/>
                <a:t>1     </a:t>
              </a:r>
              <a:r>
                <a:rPr lang="en-US" altLang="zh-CN"/>
                <a:t>-</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a:t>0     </a:t>
              </a:r>
              <a:r>
                <a:rPr lang="en-US" altLang="zh-CN" i="1">
                  <a:sym typeface="Symbol" panose="05050102010706020507" pitchFamily="18" charset="2"/>
                </a:rPr>
                <a:t>f</a:t>
              </a:r>
              <a:r>
                <a:rPr lang="en-US" altLang="zh-CN" baseline="-25000">
                  <a:sym typeface="Symbol" panose="05050102010706020507" pitchFamily="18" charset="2"/>
                </a:rPr>
                <a:t>0</a:t>
              </a:r>
              <a:r>
                <a:rPr lang="en-US" altLang="zh-CN" i="1"/>
                <a:t>    </a:t>
              </a:r>
              <a:r>
                <a:rPr lang="en-US" altLang="zh-CN" i="1">
                  <a:sym typeface="Symbol" panose="05050102010706020507" pitchFamily="18" charset="2"/>
                </a:rPr>
                <a:t>f</a:t>
              </a:r>
              <a:r>
                <a:rPr lang="en-US" altLang="zh-CN" baseline="-25000">
                  <a:sym typeface="Symbol" panose="05050102010706020507" pitchFamily="18" charset="2"/>
                </a:rPr>
                <a:t>1</a:t>
              </a:r>
              <a:r>
                <a:rPr lang="en-US" altLang="zh-CN" i="1"/>
                <a:t>     </a:t>
              </a:r>
              <a:r>
                <a:rPr lang="en-US" altLang="zh-CN" i="1">
                  <a:sym typeface="Symbol" panose="05050102010706020507" pitchFamily="18" charset="2"/>
                </a:rPr>
                <a:t>f</a:t>
              </a:r>
            </a:p>
          </p:txBody>
        </p:sp>
        <p:sp>
          <p:nvSpPr>
            <p:cNvPr id="115725" name="文本框 50">
              <a:extLst>
                <a:ext uri="{FF2B5EF4-FFF2-40B4-BE49-F238E27FC236}">
                  <a16:creationId xmlns:a16="http://schemas.microsoft.com/office/drawing/2014/main" id="{BB9A59BD-7F55-489F-961C-3FC0A103C281}"/>
                </a:ext>
              </a:extLst>
            </p:cNvPr>
            <p:cNvSpPr txBox="1">
              <a:spLocks noChangeArrowheads="1"/>
            </p:cNvSpPr>
            <p:nvPr/>
          </p:nvSpPr>
          <p:spPr bwMode="auto">
            <a:xfrm>
              <a:off x="10821" y="2641"/>
              <a:ext cx="1461"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a:t>(j</a:t>
              </a:r>
              <a:r>
                <a:rPr lang="en-US" altLang="zh-CN">
                  <a:sym typeface="Symbol" panose="05050102010706020507" pitchFamily="18" charset="2"/>
                </a:rPr>
                <a:t>2</a:t>
              </a:r>
              <a:r>
                <a:rPr lang="en-US" altLang="zh-CN" i="1">
                  <a:sym typeface="Symbol" panose="05050102010706020507" pitchFamily="18" charset="2"/>
                </a:rPr>
                <a:t>f</a:t>
              </a:r>
              <a:r>
                <a:rPr lang="en-US" altLang="zh-CN"/>
                <a:t>)</a:t>
              </a:r>
            </a:p>
          </p:txBody>
        </p:sp>
        <p:sp>
          <p:nvSpPr>
            <p:cNvPr id="115726" name="文本框 51">
              <a:extLst>
                <a:ext uri="{FF2B5EF4-FFF2-40B4-BE49-F238E27FC236}">
                  <a16:creationId xmlns:a16="http://schemas.microsoft.com/office/drawing/2014/main" id="{DB80618C-B8FC-4F01-8980-D5A1722A8536}"/>
                </a:ext>
              </a:extLst>
            </p:cNvPr>
            <p:cNvSpPr txBox="1">
              <a:spLocks noChangeArrowheads="1"/>
            </p:cNvSpPr>
            <p:nvPr/>
          </p:nvSpPr>
          <p:spPr bwMode="auto">
            <a:xfrm>
              <a:off x="10302" y="3335"/>
              <a:ext cx="74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 </a:t>
              </a:r>
            </a:p>
          </p:txBody>
        </p:sp>
        <p:cxnSp>
          <p:nvCxnSpPr>
            <p:cNvPr id="3" name="直接箭头连接符 2">
              <a:extLst>
                <a:ext uri="{FF2B5EF4-FFF2-40B4-BE49-F238E27FC236}">
                  <a16:creationId xmlns:a16="http://schemas.microsoft.com/office/drawing/2014/main" id="{027C986A-F156-4C18-A758-B7C856F84E62}"/>
                </a:ext>
              </a:extLst>
            </p:cNvPr>
            <p:cNvCxnSpPr>
              <a:endCxn id="115725" idx="1"/>
            </p:cNvCxnSpPr>
            <p:nvPr/>
          </p:nvCxnSpPr>
          <p:spPr>
            <a:xfrm flipV="1">
              <a:off x="9181" y="3881"/>
              <a:ext cx="0" cy="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5728" name="文本框 4">
              <a:extLst>
                <a:ext uri="{FF2B5EF4-FFF2-40B4-BE49-F238E27FC236}">
                  <a16:creationId xmlns:a16="http://schemas.microsoft.com/office/drawing/2014/main" id="{A8EC9A2D-3053-44C6-B96F-0BF4B0A6BF24}"/>
                </a:ext>
              </a:extLst>
            </p:cNvPr>
            <p:cNvSpPr txBox="1">
              <a:spLocks noChangeArrowheads="1"/>
            </p:cNvSpPr>
            <p:nvPr/>
          </p:nvSpPr>
          <p:spPr bwMode="auto">
            <a:xfrm>
              <a:off x="11725" y="3301"/>
              <a:ext cx="8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0</a:t>
              </a:r>
            </a:p>
          </p:txBody>
        </p:sp>
        <p:sp>
          <p:nvSpPr>
            <p:cNvPr id="115729" name="文本框 5">
              <a:extLst>
                <a:ext uri="{FF2B5EF4-FFF2-40B4-BE49-F238E27FC236}">
                  <a16:creationId xmlns:a16="http://schemas.microsoft.com/office/drawing/2014/main" id="{B7320884-E2B8-47D2-B3D8-FDCD19BAFF93}"/>
                </a:ext>
              </a:extLst>
            </p:cNvPr>
            <p:cNvSpPr txBox="1">
              <a:spLocks noChangeArrowheads="1"/>
            </p:cNvSpPr>
            <p:nvPr/>
          </p:nvSpPr>
          <p:spPr bwMode="auto">
            <a:xfrm>
              <a:off x="12528" y="3605"/>
              <a:ext cx="8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A</a:t>
              </a:r>
              <a:r>
                <a:rPr lang="en-US" altLang="zh-CN" baseline="-25000">
                  <a:sym typeface="Symbol" panose="05050102010706020507" pitchFamily="18" charset="2"/>
                </a:rPr>
                <a:t>1</a:t>
              </a:r>
            </a:p>
          </p:txBody>
        </p:sp>
      </p:grpSp>
      <p:cxnSp>
        <p:nvCxnSpPr>
          <p:cNvPr id="15" name="直接连接符 14">
            <a:extLst>
              <a:ext uri="{FF2B5EF4-FFF2-40B4-BE49-F238E27FC236}">
                <a16:creationId xmlns:a16="http://schemas.microsoft.com/office/drawing/2014/main" id="{A5E6574B-94EB-43C1-B6CE-E64B5723442F}"/>
              </a:ext>
            </a:extLst>
          </p:cNvPr>
          <p:cNvCxnSpPr>
            <a:endCxn id="115725" idx="1"/>
          </p:cNvCxnSpPr>
          <p:nvPr/>
        </p:nvCxnSpPr>
        <p:spPr>
          <a:xfrm>
            <a:off x="2436813" y="3810000"/>
            <a:ext cx="0" cy="31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8FD9D7F-8CF4-4D90-8504-4E59B91CBED1}"/>
              </a:ext>
            </a:extLst>
          </p:cNvPr>
          <p:cNvCxnSpPr>
            <a:endCxn id="115725" idx="1"/>
          </p:cNvCxnSpPr>
          <p:nvPr/>
        </p:nvCxnSpPr>
        <p:spPr>
          <a:xfrm>
            <a:off x="2444750" y="3949700"/>
            <a:ext cx="10287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E08BBAE-CD21-484C-A119-18F8EEFF7125}"/>
              </a:ext>
            </a:extLst>
          </p:cNvPr>
          <p:cNvCxnSpPr>
            <a:endCxn id="115725" idx="1"/>
          </p:cNvCxnSpPr>
          <p:nvPr/>
        </p:nvCxnSpPr>
        <p:spPr>
          <a:xfrm>
            <a:off x="3473450" y="3794125"/>
            <a:ext cx="0" cy="31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5733" name="文本框 17">
            <a:extLst>
              <a:ext uri="{FF2B5EF4-FFF2-40B4-BE49-F238E27FC236}">
                <a16:creationId xmlns:a16="http://schemas.microsoft.com/office/drawing/2014/main" id="{B7919925-B306-4089-99EF-7330DF6071A8}"/>
              </a:ext>
            </a:extLst>
          </p:cNvPr>
          <p:cNvSpPr txBox="1">
            <a:spLocks noChangeArrowheads="1"/>
          </p:cNvSpPr>
          <p:nvPr/>
        </p:nvSpPr>
        <p:spPr bwMode="auto">
          <a:xfrm>
            <a:off x="2444750" y="4027488"/>
            <a:ext cx="10652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i="1">
                <a:solidFill>
                  <a:srgbClr val="FF0000"/>
                </a:solidFill>
              </a:rPr>
              <a:t>B</a:t>
            </a:r>
          </a:p>
        </p:txBody>
      </p:sp>
      <p:pic>
        <p:nvPicPr>
          <p:cNvPr id="115734" name="图片 18">
            <a:extLst>
              <a:ext uri="{FF2B5EF4-FFF2-40B4-BE49-F238E27FC236}">
                <a16:creationId xmlns:a16="http://schemas.microsoft.com/office/drawing/2014/main" id="{9B5E85C2-84B9-4329-A68D-1F8214910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879" t="31664" b="8340"/>
          <a:stretch>
            <a:fillRect/>
          </a:stretch>
        </p:blipFill>
        <p:spPr bwMode="auto">
          <a:xfrm>
            <a:off x="5257800" y="2101850"/>
            <a:ext cx="2811463"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a:extLst>
              <a:ext uri="{FF2B5EF4-FFF2-40B4-BE49-F238E27FC236}">
                <a16:creationId xmlns:a16="http://schemas.microsoft.com/office/drawing/2014/main" id="{CE9A9E83-2418-4D8D-B20A-E8AFF52AF10F}"/>
              </a:ext>
            </a:extLst>
          </p:cNvPr>
          <p:cNvCxnSpPr>
            <a:endCxn id="115725" idx="1"/>
          </p:cNvCxnSpPr>
          <p:nvPr/>
        </p:nvCxnSpPr>
        <p:spPr>
          <a:xfrm>
            <a:off x="6442075" y="4117975"/>
            <a:ext cx="0" cy="31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9246F3B-AF40-4A72-BE24-B28BBA635905}"/>
              </a:ext>
            </a:extLst>
          </p:cNvPr>
          <p:cNvCxnSpPr>
            <a:endCxn id="115725" idx="1"/>
          </p:cNvCxnSpPr>
          <p:nvPr/>
        </p:nvCxnSpPr>
        <p:spPr>
          <a:xfrm>
            <a:off x="6450013" y="4257675"/>
            <a:ext cx="53975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EC3B537-09F2-4EC7-8070-29D72314FD59}"/>
              </a:ext>
            </a:extLst>
          </p:cNvPr>
          <p:cNvCxnSpPr>
            <a:endCxn id="115725" idx="1"/>
          </p:cNvCxnSpPr>
          <p:nvPr/>
        </p:nvCxnSpPr>
        <p:spPr>
          <a:xfrm>
            <a:off x="6977063" y="4102100"/>
            <a:ext cx="0" cy="31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5738" name="文本框 22">
            <a:extLst>
              <a:ext uri="{FF2B5EF4-FFF2-40B4-BE49-F238E27FC236}">
                <a16:creationId xmlns:a16="http://schemas.microsoft.com/office/drawing/2014/main" id="{6969CA06-BF14-4F2A-81A0-BC3E9508D579}"/>
              </a:ext>
            </a:extLst>
          </p:cNvPr>
          <p:cNvSpPr txBox="1">
            <a:spLocks noChangeArrowheads="1"/>
          </p:cNvSpPr>
          <p:nvPr/>
        </p:nvSpPr>
        <p:spPr bwMode="auto">
          <a:xfrm>
            <a:off x="6234113" y="4333875"/>
            <a:ext cx="92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FF0000"/>
                </a:solidFill>
              </a:rPr>
              <a:t>2</a:t>
            </a:r>
            <a:r>
              <a:rPr lang="en-US" altLang="zh-CN" sz="2000">
                <a:solidFill>
                  <a:srgbClr val="FF0000"/>
                </a:solidFill>
                <a:sym typeface="Symbol" panose="05050102010706020507" pitchFamily="18" charset="2"/>
              </a:rPr>
              <a:t></a:t>
            </a:r>
            <a:r>
              <a:rPr lang="en-US" altLang="zh-CN" sz="2000" i="1">
                <a:solidFill>
                  <a:srgbClr val="FF0000"/>
                </a:solidFill>
              </a:rPr>
              <a:t>B</a:t>
            </a:r>
          </a:p>
        </p:txBody>
      </p:sp>
      <p:cxnSp>
        <p:nvCxnSpPr>
          <p:cNvPr id="25" name="直接连接符 24">
            <a:extLst>
              <a:ext uri="{FF2B5EF4-FFF2-40B4-BE49-F238E27FC236}">
                <a16:creationId xmlns:a16="http://schemas.microsoft.com/office/drawing/2014/main" id="{F9E35FBC-35DA-464B-8B31-D421BAE06849}"/>
              </a:ext>
            </a:extLst>
          </p:cNvPr>
          <p:cNvCxnSpPr>
            <a:endCxn id="115725" idx="1"/>
          </p:cNvCxnSpPr>
          <p:nvPr/>
        </p:nvCxnSpPr>
        <p:spPr>
          <a:xfrm>
            <a:off x="5524500" y="5802313"/>
            <a:ext cx="0" cy="312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9F611F6-2DAF-466E-96C3-84DCCFC300B2}"/>
              </a:ext>
            </a:extLst>
          </p:cNvPr>
          <p:cNvCxnSpPr>
            <a:endCxn id="115725" idx="1"/>
          </p:cNvCxnSpPr>
          <p:nvPr/>
        </p:nvCxnSpPr>
        <p:spPr>
          <a:xfrm>
            <a:off x="4598988" y="5959475"/>
            <a:ext cx="90646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5741" name="文本框 26">
            <a:extLst>
              <a:ext uri="{FF2B5EF4-FFF2-40B4-BE49-F238E27FC236}">
                <a16:creationId xmlns:a16="http://schemas.microsoft.com/office/drawing/2014/main" id="{83926B3B-11C1-472D-92AD-14EBF2EB9A05}"/>
              </a:ext>
            </a:extLst>
          </p:cNvPr>
          <p:cNvSpPr txBox="1">
            <a:spLocks noChangeArrowheads="1"/>
          </p:cNvSpPr>
          <p:nvPr/>
        </p:nvSpPr>
        <p:spPr bwMode="auto">
          <a:xfrm>
            <a:off x="4600575" y="5559425"/>
            <a:ext cx="92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FF0000"/>
                </a:solidFill>
              </a:rPr>
              <a:t>2</a:t>
            </a:r>
            <a:r>
              <a:rPr lang="en-US" altLang="zh-CN" sz="2000">
                <a:solidFill>
                  <a:srgbClr val="FF0000"/>
                </a:solidFill>
                <a:sym typeface="Symbol" panose="05050102010706020507" pitchFamily="18" charset="2"/>
              </a:rPr>
              <a:t></a:t>
            </a:r>
            <a:r>
              <a:rPr lang="en-US" altLang="zh-CN" sz="2000" i="1">
                <a:solidFill>
                  <a:srgbClr val="FF0000"/>
                </a:solidFill>
              </a:rPr>
              <a:t>B</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pic>
        <p:nvPicPr>
          <p:cNvPr id="117762" name="图片 27">
            <a:extLst>
              <a:ext uri="{FF2B5EF4-FFF2-40B4-BE49-F238E27FC236}">
                <a16:creationId xmlns:a16="http://schemas.microsoft.com/office/drawing/2014/main" id="{66F5210D-A4E5-4836-8D7D-CF98CBB99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124"/>
          <a:stretch>
            <a:fillRect/>
          </a:stretch>
        </p:blipFill>
        <p:spPr bwMode="auto">
          <a:xfrm>
            <a:off x="4235450" y="3259138"/>
            <a:ext cx="426402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灯片编号占位符 5">
            <a:extLst>
              <a:ext uri="{FF2B5EF4-FFF2-40B4-BE49-F238E27FC236}">
                <a16:creationId xmlns:a16="http://schemas.microsoft.com/office/drawing/2014/main" id="{5BC5912E-531E-4438-8673-0D683D059C3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60B347-577C-491E-A88D-887420762AA8}" type="slidenum">
              <a:rPr lang="en-US" altLang="zh-CN"/>
              <a:pPr/>
              <a:t>47</a:t>
            </a:fld>
            <a:endParaRPr lang="en-US" altLang="zh-CN"/>
          </a:p>
        </p:txBody>
      </p:sp>
      <p:sp>
        <p:nvSpPr>
          <p:cNvPr id="11" name="Rectangle 3">
            <a:extLst>
              <a:ext uri="{FF2B5EF4-FFF2-40B4-BE49-F238E27FC236}">
                <a16:creationId xmlns:a16="http://schemas.microsoft.com/office/drawing/2014/main" id="{3926BA6A-3CA7-4A19-844E-0923EB33C0C3}"/>
              </a:ext>
            </a:extLst>
          </p:cNvPr>
          <p:cNvSpPr>
            <a:spLocks noGrp="1" noChangeArrowheads="1"/>
          </p:cNvSpPr>
          <p:nvPr/>
        </p:nvSpPr>
        <p:spPr>
          <a:xfrm>
            <a:off x="403225" y="292100"/>
            <a:ext cx="8234363" cy="175260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69240" indent="-269240" algn="just" eaLnBrk="1" hangingPunct="1">
              <a:lnSpc>
                <a:spcPct val="150000"/>
              </a:lnSpc>
              <a:spcBef>
                <a:spcPts val="0"/>
              </a:spcBef>
              <a:buFont typeface="Arial" panose="020B0604020202020204" pitchFamily="34" charset="0"/>
              <a:buChar char="•"/>
              <a:defRPr/>
            </a:pPr>
            <a:r>
              <a:rPr lang="zh-CN" altLang="en-US" sz="2400" kern="0" dirty="0">
                <a:solidFill>
                  <a:schemeClr val="tx1"/>
                </a:solidFill>
                <a:latin typeface="宋体" panose="02010600030101010101" pitchFamily="2" charset="-122"/>
                <a:cs typeface="宋体" panose="02010600030101010101" pitchFamily="2" charset="-122"/>
              </a:rPr>
              <a:t>实际的信号中都有无穷多个分量，理论上其带宽为无穷大。但是对大多数信号，高频分量幅度和功率都比较小，可以忽略。</a:t>
            </a:r>
          </a:p>
        </p:txBody>
      </p:sp>
      <p:cxnSp>
        <p:nvCxnSpPr>
          <p:cNvPr id="21" name="直接箭头连接符 20">
            <a:extLst>
              <a:ext uri="{FF2B5EF4-FFF2-40B4-BE49-F238E27FC236}">
                <a16:creationId xmlns:a16="http://schemas.microsoft.com/office/drawing/2014/main" id="{2E8929B0-C664-4145-A350-2337BFA17DD8}"/>
              </a:ext>
            </a:extLst>
          </p:cNvPr>
          <p:cNvCxnSpPr/>
          <p:nvPr/>
        </p:nvCxnSpPr>
        <p:spPr>
          <a:xfrm>
            <a:off x="6280150" y="6151563"/>
            <a:ext cx="3556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F3BA82D-BE93-4F10-8E43-32B7301878EF}"/>
              </a:ext>
            </a:extLst>
          </p:cNvPr>
          <p:cNvCxnSpPr/>
          <p:nvPr/>
        </p:nvCxnSpPr>
        <p:spPr>
          <a:xfrm>
            <a:off x="6280150" y="5994400"/>
            <a:ext cx="0" cy="3127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8861B44-5355-4A66-AB2F-0F57BBC2C975}"/>
              </a:ext>
            </a:extLst>
          </p:cNvPr>
          <p:cNvCxnSpPr/>
          <p:nvPr/>
        </p:nvCxnSpPr>
        <p:spPr>
          <a:xfrm>
            <a:off x="6661150" y="5994400"/>
            <a:ext cx="0" cy="3127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7768" name="文本框 26">
            <a:extLst>
              <a:ext uri="{FF2B5EF4-FFF2-40B4-BE49-F238E27FC236}">
                <a16:creationId xmlns:a16="http://schemas.microsoft.com/office/drawing/2014/main" id="{C3535149-8201-4FC4-AE63-A992D342AEEC}"/>
              </a:ext>
            </a:extLst>
          </p:cNvPr>
          <p:cNvSpPr txBox="1">
            <a:spLocks noChangeArrowheads="1"/>
          </p:cNvSpPr>
          <p:nvPr/>
        </p:nvSpPr>
        <p:spPr bwMode="auto">
          <a:xfrm>
            <a:off x="6057900" y="6221413"/>
            <a:ext cx="9239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i="1">
                <a:solidFill>
                  <a:srgbClr val="FF0000"/>
                </a:solidFill>
              </a:rPr>
              <a:t>B</a:t>
            </a:r>
          </a:p>
        </p:txBody>
      </p:sp>
      <p:pic>
        <p:nvPicPr>
          <p:cNvPr id="117769" name="图片 28">
            <a:extLst>
              <a:ext uri="{FF2B5EF4-FFF2-40B4-BE49-F238E27FC236}">
                <a16:creationId xmlns:a16="http://schemas.microsoft.com/office/drawing/2014/main" id="{4C7EA7A3-E794-4B8E-8872-5AF1CE753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322" r="77829" b="9990"/>
          <a:stretch>
            <a:fillRect/>
          </a:stretch>
        </p:blipFill>
        <p:spPr bwMode="auto">
          <a:xfrm>
            <a:off x="5224463" y="1477963"/>
            <a:ext cx="2468562" cy="1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直接箭头连接符 29">
            <a:extLst>
              <a:ext uri="{FF2B5EF4-FFF2-40B4-BE49-F238E27FC236}">
                <a16:creationId xmlns:a16="http://schemas.microsoft.com/office/drawing/2014/main" id="{880F758E-C8A3-4746-9B14-8B3D1D678F7D}"/>
              </a:ext>
            </a:extLst>
          </p:cNvPr>
          <p:cNvCxnSpPr/>
          <p:nvPr/>
        </p:nvCxnSpPr>
        <p:spPr>
          <a:xfrm flipH="1">
            <a:off x="7308850" y="4919663"/>
            <a:ext cx="455613" cy="3048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
            <a:extLst>
              <a:ext uri="{FF2B5EF4-FFF2-40B4-BE49-F238E27FC236}">
                <a16:creationId xmlns:a16="http://schemas.microsoft.com/office/drawing/2014/main" id="{1050DDC1-0535-4107-AFCA-91286C45FA18}"/>
              </a:ext>
            </a:extLst>
          </p:cNvPr>
          <p:cNvSpPr>
            <a:spLocks noGrp="1" noChangeArrowheads="1"/>
          </p:cNvSpPr>
          <p:nvPr/>
        </p:nvSpPr>
        <p:spPr>
          <a:xfrm>
            <a:off x="7680325" y="4478338"/>
            <a:ext cx="1158875"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旁瓣</a:t>
            </a:r>
          </a:p>
        </p:txBody>
      </p:sp>
      <p:cxnSp>
        <p:nvCxnSpPr>
          <p:cNvPr id="32" name="直接箭头连接符 31">
            <a:extLst>
              <a:ext uri="{FF2B5EF4-FFF2-40B4-BE49-F238E27FC236}">
                <a16:creationId xmlns:a16="http://schemas.microsoft.com/office/drawing/2014/main" id="{9B26CA6B-37A0-4F18-AF5B-7AFA5DCE8478}"/>
              </a:ext>
            </a:extLst>
          </p:cNvPr>
          <p:cNvCxnSpPr/>
          <p:nvPr/>
        </p:nvCxnSpPr>
        <p:spPr>
          <a:xfrm flipH="1">
            <a:off x="6570663" y="4371975"/>
            <a:ext cx="455612" cy="3048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
            <a:extLst>
              <a:ext uri="{FF2B5EF4-FFF2-40B4-BE49-F238E27FC236}">
                <a16:creationId xmlns:a16="http://schemas.microsoft.com/office/drawing/2014/main" id="{31F8A436-05AF-4ED8-8DD0-6833069330CF}"/>
              </a:ext>
            </a:extLst>
          </p:cNvPr>
          <p:cNvSpPr>
            <a:spLocks noGrp="1" noChangeArrowheads="1"/>
          </p:cNvSpPr>
          <p:nvPr/>
        </p:nvSpPr>
        <p:spPr>
          <a:xfrm>
            <a:off x="7026275" y="3889375"/>
            <a:ext cx="1158875"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主瓣</a:t>
            </a:r>
          </a:p>
        </p:txBody>
      </p:sp>
      <p:sp>
        <p:nvSpPr>
          <p:cNvPr id="34" name="Rectangle 3">
            <a:extLst>
              <a:ext uri="{FF2B5EF4-FFF2-40B4-BE49-F238E27FC236}">
                <a16:creationId xmlns:a16="http://schemas.microsoft.com/office/drawing/2014/main" id="{FCDC8BB4-5475-40F9-8C60-F8F27194F63A}"/>
              </a:ext>
            </a:extLst>
          </p:cNvPr>
          <p:cNvSpPr>
            <a:spLocks noGrp="1" noChangeArrowheads="1"/>
          </p:cNvSpPr>
          <p:nvPr/>
        </p:nvSpPr>
        <p:spPr>
          <a:xfrm>
            <a:off x="692150" y="1984375"/>
            <a:ext cx="3638550" cy="3970338"/>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例如，</a:t>
            </a:r>
            <a:r>
              <a:rPr lang="zh-CN" altLang="en-US" sz="2400" u="sng" kern="0" dirty="0">
                <a:solidFill>
                  <a:schemeClr val="tx1"/>
                </a:solidFill>
                <a:latin typeface="宋体" panose="02010600030101010101" pitchFamily="2" charset="-122"/>
                <a:cs typeface="宋体" panose="02010600030101010101" pitchFamily="2" charset="-122"/>
              </a:rPr>
              <a:t>单脉冲信号</a:t>
            </a:r>
            <a:r>
              <a:rPr lang="zh-CN" altLang="en-US" sz="2400" kern="0" dirty="0">
                <a:solidFill>
                  <a:schemeClr val="tx1"/>
                </a:solidFill>
                <a:latin typeface="宋体" panose="02010600030101010101" pitchFamily="2" charset="-122"/>
                <a:cs typeface="宋体" panose="02010600030101010101" pitchFamily="2" charset="-122"/>
              </a:rPr>
              <a:t>的频谱中，主瓣高度远大于旁瓣，所以将</a:t>
            </a:r>
            <a:r>
              <a:rPr lang="zh-CN" altLang="en-US" sz="2400" kern="0" dirty="0">
                <a:solidFill>
                  <a:schemeClr val="tx1"/>
                </a:solidFill>
                <a:latin typeface="宋体" panose="02010600030101010101" pitchFamily="2" charset="-122"/>
                <a:cs typeface="宋体" panose="02010600030101010101" pitchFamily="2" charset="-122"/>
                <a:sym typeface="+mn-ea"/>
              </a:rPr>
              <a:t>主瓣宽度的一半（即</a:t>
            </a:r>
            <a:r>
              <a:rPr lang="zh-CN" altLang="en-US" sz="2400" kern="0" dirty="0">
                <a:solidFill>
                  <a:schemeClr val="tx1"/>
                </a:solidFill>
                <a:latin typeface="宋体" panose="02010600030101010101" pitchFamily="2" charset="-122"/>
                <a:cs typeface="宋体" panose="02010600030101010101" pitchFamily="2" charset="-122"/>
              </a:rPr>
              <a:t>频谱从最大值到第一次达到零对应的频率范围）近似作为其带宽，称为</a:t>
            </a:r>
            <a:r>
              <a:rPr lang="zh-CN" altLang="en-US" sz="2400" kern="0" dirty="0">
                <a:solidFill>
                  <a:srgbClr val="FF0000"/>
                </a:solidFill>
                <a:latin typeface="宋体" panose="02010600030101010101" pitchFamily="2" charset="-122"/>
                <a:cs typeface="宋体" panose="02010600030101010101" pitchFamily="2" charset="-122"/>
              </a:rPr>
              <a:t>谱零点带宽</a:t>
            </a:r>
            <a:r>
              <a:rPr lang="zh-CN" altLang="en-US" sz="2400" kern="0" dirty="0">
                <a:solidFill>
                  <a:schemeClr val="tx1"/>
                </a:solidFill>
                <a:latin typeface="宋体" panose="02010600030101010101" pitchFamily="2" charset="-122"/>
                <a:cs typeface="宋体" panose="02010600030101010101" pitchFamily="2" charset="-122"/>
              </a:rPr>
              <a:t>。</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19810" name="灯片编号占位符 5">
            <a:extLst>
              <a:ext uri="{FF2B5EF4-FFF2-40B4-BE49-F238E27FC236}">
                <a16:creationId xmlns:a16="http://schemas.microsoft.com/office/drawing/2014/main" id="{F20F4DD7-C331-4C18-88D7-1A93250A931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6B255A-85A2-4D01-9E3C-F50DED552AC5}" type="slidenum">
              <a:rPr lang="en-US" altLang="zh-CN"/>
              <a:pPr/>
              <a:t>48</a:t>
            </a:fld>
            <a:endParaRPr lang="en-US" altLang="zh-CN"/>
          </a:p>
        </p:txBody>
      </p:sp>
      <p:sp>
        <p:nvSpPr>
          <p:cNvPr id="2" name="Rectangle 3">
            <a:extLst>
              <a:ext uri="{FF2B5EF4-FFF2-40B4-BE49-F238E27FC236}">
                <a16:creationId xmlns:a16="http://schemas.microsoft.com/office/drawing/2014/main" id="{E643CCC6-6343-40BD-9A95-CD39AC2414EE}"/>
              </a:ext>
            </a:extLst>
          </p:cNvPr>
          <p:cNvSpPr>
            <a:spLocks noGrp="1" noChangeArrowheads="1"/>
          </p:cNvSpPr>
          <p:nvPr/>
        </p:nvSpPr>
        <p:spPr>
          <a:xfrm>
            <a:off x="422275" y="160338"/>
            <a:ext cx="813911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17500" indent="-317500" algn="just" eaLnBrk="1" hangingPunct="1">
              <a:lnSpc>
                <a:spcPct val="150000"/>
              </a:lnSpc>
              <a:spcBef>
                <a:spcPts val="0"/>
              </a:spcBef>
              <a:buFont typeface="Wingdings" panose="05000000000000000000" charset="0"/>
              <a:buChar char="l"/>
              <a:defRPr/>
            </a:pPr>
            <a:r>
              <a:rPr lang="zh-CN" sz="2400" kern="0" dirty="0">
                <a:solidFill>
                  <a:srgbClr val="FF0000"/>
                </a:solidFill>
                <a:latin typeface="宋体" panose="02010600030101010101" pitchFamily="2" charset="-122"/>
                <a:cs typeface="宋体" panose="02010600030101010101" pitchFamily="2" charset="-122"/>
              </a:rPr>
              <a:t>傅里叶变换的性质</a:t>
            </a:r>
            <a:endParaRPr lang="zh-CN" altLang="en-US" sz="2400" kern="0" dirty="0">
              <a:solidFill>
                <a:srgbClr val="FF0000"/>
              </a:solidFill>
              <a:latin typeface="宋体" panose="02010600030101010101" pitchFamily="2" charset="-122"/>
              <a:cs typeface="宋体" panose="02010600030101010101" pitchFamily="2" charset="-122"/>
            </a:endParaRPr>
          </a:p>
        </p:txBody>
      </p:sp>
      <p:sp>
        <p:nvSpPr>
          <p:cNvPr id="100" name="文本框 99">
            <a:extLst>
              <a:ext uri="{FF2B5EF4-FFF2-40B4-BE49-F238E27FC236}">
                <a16:creationId xmlns:a16="http://schemas.microsoft.com/office/drawing/2014/main" id="{25B102DF-58E4-4AB7-B5D8-CAABEA0EFF31}"/>
              </a:ext>
            </a:extLst>
          </p:cNvPr>
          <p:cNvSpPr txBox="1"/>
          <p:nvPr/>
        </p:nvSpPr>
        <p:spPr>
          <a:xfrm>
            <a:off x="530225" y="719138"/>
            <a:ext cx="8201025" cy="5630862"/>
          </a:xfrm>
          <a:prstGeom prst="rect">
            <a:avLst/>
          </a:prstGeom>
          <a:noFill/>
          <a:ln w="9525">
            <a:noFill/>
          </a:ln>
        </p:spPr>
        <p:txBody>
          <a:bodyPr>
            <a:spAutoFit/>
          </a:bodyPr>
          <a:lstStyle/>
          <a:p>
            <a:pPr marL="342900" indent="-332105">
              <a:lnSpc>
                <a:spcPct val="150000"/>
              </a:lnSpc>
              <a:buClr>
                <a:srgbClr val="FF0000"/>
              </a:buClr>
              <a:buFont typeface="Arial" panose="020B0604020202020204" pitchFamily="34" charset="0"/>
              <a:buChar char="•"/>
            </a:pPr>
            <a:r>
              <a:rPr lang="zh-CN" sz="2400" b="1" noProof="1">
                <a:latin typeface="Times New Roman" panose="02020603050405020304" pitchFamily="18" charset="0"/>
              </a:rPr>
              <a:t>尺度变换性质</a:t>
            </a:r>
          </a:p>
          <a:p>
            <a:pPr>
              <a:lnSpc>
                <a:spcPct val="150000"/>
              </a:lnSpc>
              <a:buClr>
                <a:srgbClr val="FF0000"/>
              </a:buClr>
              <a:buFont typeface="Arial" panose="020B0604020202020204" pitchFamily="34" charset="0"/>
              <a:buNone/>
            </a:pPr>
            <a:r>
              <a:rPr lang="zh-CN" sz="2400" b="1" noProof="1">
                <a:latin typeface="Times New Roman" panose="02020603050405020304" pitchFamily="18" charset="0"/>
              </a:rPr>
              <a:t>     在时域将信号作拉伸或者压缩变换，等价于在频域将其频谱沿频率轴作相反的变换。</a:t>
            </a:r>
          </a:p>
          <a:p>
            <a:pPr>
              <a:lnSpc>
                <a:spcPct val="150000"/>
              </a:lnSpc>
              <a:buClr>
                <a:srgbClr val="FF0000"/>
              </a:buClr>
              <a:buFont typeface="Arial" panose="020B0604020202020204" pitchFamily="34" charset="0"/>
              <a:buNone/>
            </a:pPr>
            <a:r>
              <a:rPr lang="zh-CN" sz="2400" b="1" noProof="1">
                <a:latin typeface="Times New Roman" panose="02020603050405020304" pitchFamily="18" charset="0"/>
              </a:rPr>
              <a:t>     将一个信号在时域中沿时间轴拉伸，其时间宽度增大，根据该性质，其频谱将得到压缩，从而带宽要减小；反之，将一个信号在时域压缩，减小其时间宽度，则其频谱将得到拉伸，带宽增大。</a:t>
            </a:r>
            <a:endParaRPr lang="zh-CN" sz="2400" b="1" noProof="1">
              <a:solidFill>
                <a:srgbClr val="C00000"/>
              </a:solidFill>
              <a:latin typeface="Times New Roman" panose="02020603050405020304" pitchFamily="18" charset="0"/>
            </a:endParaRPr>
          </a:p>
          <a:p>
            <a:pPr>
              <a:lnSpc>
                <a:spcPct val="150000"/>
              </a:lnSpc>
              <a:buClr>
                <a:srgbClr val="FF0000"/>
              </a:buClr>
              <a:buFont typeface="Arial" panose="020B0604020202020204" pitchFamily="34" charset="0"/>
              <a:buNone/>
            </a:pPr>
            <a:r>
              <a:rPr lang="zh-CN" sz="2400" b="1" noProof="1">
                <a:solidFill>
                  <a:srgbClr val="C00000"/>
                </a:solidFill>
                <a:latin typeface="Times New Roman" panose="02020603050405020304" pitchFamily="18" charset="0"/>
              </a:rPr>
              <a:t>    结论：信号的时宽与带宽成反比。通信系统中传输速度越快，相当于信号的时宽越小，则带宽越大。因此，要提高传输速度，就必须增大带宽。</a:t>
            </a:r>
            <a:endParaRPr lang="zh-CN" altLang="en-US" sz="2400" b="1" noProof="1">
              <a:solidFill>
                <a:srgbClr val="C00000"/>
              </a:solidFill>
              <a:latin typeface="Times New Roman" panose="02020603050405020304" pitchFamily="18" charset="0"/>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BA9514BE-FC24-46E2-ABC6-A264C7FA04C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F813E87-BF4A-4906-A2DD-3F889266A12A}" type="slidenum">
              <a:rPr lang="en-US" altLang="zh-CN"/>
              <a:pPr/>
              <a:t>49</a:t>
            </a:fld>
            <a:endParaRPr lang="en-US" altLang="zh-CN"/>
          </a:p>
        </p:txBody>
      </p:sp>
      <p:sp>
        <p:nvSpPr>
          <p:cNvPr id="100" name="文本框 99">
            <a:extLst>
              <a:ext uri="{FF2B5EF4-FFF2-40B4-BE49-F238E27FC236}">
                <a16:creationId xmlns:a16="http://schemas.microsoft.com/office/drawing/2014/main" id="{355E5F70-6408-409E-85B6-AD83B522F140}"/>
              </a:ext>
            </a:extLst>
          </p:cNvPr>
          <p:cNvSpPr txBox="1"/>
          <p:nvPr/>
        </p:nvSpPr>
        <p:spPr>
          <a:xfrm>
            <a:off x="530225" y="288925"/>
            <a:ext cx="8340725" cy="2860675"/>
          </a:xfrm>
          <a:prstGeom prst="rect">
            <a:avLst/>
          </a:prstGeom>
          <a:noFill/>
          <a:ln w="9525">
            <a:noFill/>
          </a:ln>
        </p:spPr>
        <p:txBody>
          <a:bodyPr>
            <a:spAutoFit/>
          </a:bodyPr>
          <a:lstStyle/>
          <a:p>
            <a:pPr marL="342900" indent="-332105">
              <a:lnSpc>
                <a:spcPct val="150000"/>
              </a:lnSpc>
              <a:buClr>
                <a:srgbClr val="FF0000"/>
              </a:buClr>
              <a:buFont typeface="Arial" panose="020B0604020202020204" pitchFamily="34" charset="0"/>
              <a:buChar char="•"/>
            </a:pPr>
            <a:r>
              <a:rPr lang="zh-CN" sz="2400" b="1" noProof="1">
                <a:latin typeface="Times New Roman" panose="02020603050405020304" pitchFamily="18" charset="0"/>
              </a:rPr>
              <a:t>频移性质</a:t>
            </a:r>
          </a:p>
          <a:p>
            <a:pPr>
              <a:lnSpc>
                <a:spcPct val="150000"/>
              </a:lnSpc>
              <a:buClr>
                <a:srgbClr val="FF0000"/>
              </a:buClr>
              <a:buFont typeface="Arial" panose="020B0604020202020204" pitchFamily="34" charset="0"/>
              <a:buNone/>
            </a:pPr>
            <a:r>
              <a:rPr lang="zh-CN" sz="2400" b="1" noProof="1">
                <a:latin typeface="Times New Roman" panose="02020603050405020304" pitchFamily="18" charset="0"/>
              </a:rPr>
              <a:t>     在时域将信号与高频的正弦信号相乘，等价于在频域将其频谱沿频率轴作左右搬移，并且高度减半。</a:t>
            </a:r>
          </a:p>
          <a:p>
            <a:pPr>
              <a:lnSpc>
                <a:spcPct val="150000"/>
              </a:lnSpc>
              <a:buClr>
                <a:srgbClr val="FF0000"/>
              </a:buClr>
              <a:buFont typeface="Arial" panose="020B0604020202020204" pitchFamily="34" charset="0"/>
              <a:buNone/>
            </a:pPr>
            <a:r>
              <a:rPr lang="zh-CN" sz="2400" b="1" noProof="1">
                <a:solidFill>
                  <a:srgbClr val="C00000"/>
                </a:solidFill>
                <a:latin typeface="Times New Roman" panose="02020603050405020304" pitchFamily="18" charset="0"/>
              </a:rPr>
              <a:t>    通信系统中的各种调制解调技术都是基于该性质提出来的，所以又将该性质称为调制定理。</a:t>
            </a:r>
            <a:endParaRPr lang="zh-CN" altLang="en-US" sz="2400" b="1" noProof="1">
              <a:solidFill>
                <a:srgbClr val="C00000"/>
              </a:solidFill>
              <a:latin typeface="Times New Roman" panose="02020603050405020304" pitchFamily="18" charset="0"/>
            </a:endParaRPr>
          </a:p>
        </p:txBody>
      </p:sp>
      <p:sp>
        <p:nvSpPr>
          <p:cNvPr id="34" name="Rectangle 3">
            <a:extLst>
              <a:ext uri="{FF2B5EF4-FFF2-40B4-BE49-F238E27FC236}">
                <a16:creationId xmlns:a16="http://schemas.microsoft.com/office/drawing/2014/main" id="{69FF5A42-BC59-4EEA-BD93-B54DF889DF14}"/>
              </a:ext>
            </a:extLst>
          </p:cNvPr>
          <p:cNvSpPr>
            <a:spLocks noGrp="1" noChangeArrowheads="1"/>
          </p:cNvSpPr>
          <p:nvPr/>
        </p:nvSpPr>
        <p:spPr>
          <a:xfrm>
            <a:off x="530225" y="3213100"/>
            <a:ext cx="1201738"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altLang="en-US" sz="2400" kern="0" dirty="0">
                <a:solidFill>
                  <a:schemeClr val="tx1"/>
                </a:solidFill>
                <a:latin typeface="宋体" panose="02010600030101010101" pitchFamily="2" charset="-122"/>
                <a:cs typeface="宋体" panose="02010600030101010101" pitchFamily="2" charset="-122"/>
              </a:rPr>
              <a:t>例如，</a:t>
            </a:r>
            <a:endParaRPr lang="en-US" altLang="zh-CN" sz="2400" kern="0" dirty="0">
              <a:solidFill>
                <a:schemeClr val="tx1"/>
              </a:solidFill>
              <a:latin typeface="宋体" panose="02010600030101010101" pitchFamily="2" charset="-122"/>
              <a:cs typeface="宋体" panose="02010600030101010101" pitchFamily="2" charset="-122"/>
            </a:endParaRPr>
          </a:p>
        </p:txBody>
      </p:sp>
      <p:graphicFrame>
        <p:nvGraphicFramePr>
          <p:cNvPr id="121861" name="对象 4">
            <a:hlinkClick r:id="" action="ppaction://ole?verb=1"/>
            <a:extLst>
              <a:ext uri="{FF2B5EF4-FFF2-40B4-BE49-F238E27FC236}">
                <a16:creationId xmlns:a16="http://schemas.microsoft.com/office/drawing/2014/main" id="{C04BCB7E-E704-49EB-A83F-C940AB09AFFB}"/>
              </a:ext>
            </a:extLst>
          </p:cNvPr>
          <p:cNvGraphicFramePr>
            <a:graphicFrameLocks noChangeAspect="1"/>
          </p:cNvGraphicFramePr>
          <p:nvPr/>
        </p:nvGraphicFramePr>
        <p:xfrm>
          <a:off x="1538288" y="3384550"/>
          <a:ext cx="2463800" cy="808038"/>
        </p:xfrm>
        <a:graphic>
          <a:graphicData uri="http://schemas.openxmlformats.org/presentationml/2006/ole">
            <mc:AlternateContent xmlns:mc="http://schemas.openxmlformats.org/markup-compatibility/2006">
              <mc:Choice xmlns:v="urn:schemas-microsoft-com:vml" Requires="v">
                <p:oleObj spid="_x0000_s15362" r:id="rId4" imgW="1396800" imgH="457200" progId="Equation.KSEE3">
                  <p:embed/>
                </p:oleObj>
              </mc:Choice>
              <mc:Fallback>
                <p:oleObj r:id="rId4" imgW="1396800" imgH="457200" progId="Equation.KSEE3">
                  <p:embed/>
                  <p:pic>
                    <p:nvPicPr>
                      <p:cNvPr id="121861" name="对象 4">
                        <a:hlinkClick r:id="" action="ppaction://ole?verb=1"/>
                        <a:extLst>
                          <a:ext uri="{FF2B5EF4-FFF2-40B4-BE49-F238E27FC236}">
                            <a16:creationId xmlns:a16="http://schemas.microsoft.com/office/drawing/2014/main" id="{C04BCB7E-E704-49EB-A83F-C940AB09A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8" y="3384550"/>
                        <a:ext cx="2463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7" name="直接箭头连接符 6">
            <a:extLst>
              <a:ext uri="{FF2B5EF4-FFF2-40B4-BE49-F238E27FC236}">
                <a16:creationId xmlns:a16="http://schemas.microsoft.com/office/drawing/2014/main" id="{04D1069B-8B77-4530-ACE0-157B55E7377F}"/>
              </a:ext>
            </a:extLst>
          </p:cNvPr>
          <p:cNvCxnSpPr/>
          <p:nvPr/>
        </p:nvCxnSpPr>
        <p:spPr>
          <a:xfrm>
            <a:off x="4770438" y="4316413"/>
            <a:ext cx="203993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D7C7CBC-7A4B-42D7-8618-B6DAFF89DF9F}"/>
              </a:ext>
            </a:extLst>
          </p:cNvPr>
          <p:cNvCxnSpPr/>
          <p:nvPr/>
        </p:nvCxnSpPr>
        <p:spPr>
          <a:xfrm flipV="1">
            <a:off x="5715000" y="3154363"/>
            <a:ext cx="0" cy="1143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等腰三角形 14">
            <a:extLst>
              <a:ext uri="{FF2B5EF4-FFF2-40B4-BE49-F238E27FC236}">
                <a16:creationId xmlns:a16="http://schemas.microsoft.com/office/drawing/2014/main" id="{405CC41A-E350-4C9F-84CA-C16F7D2F860C}"/>
              </a:ext>
            </a:extLst>
          </p:cNvPr>
          <p:cNvSpPr/>
          <p:nvPr/>
        </p:nvSpPr>
        <p:spPr>
          <a:xfrm>
            <a:off x="5287963" y="3384550"/>
            <a:ext cx="842962" cy="936625"/>
          </a:xfrm>
          <a:prstGeom prst="triangl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121865" name="文本框 15">
            <a:extLst>
              <a:ext uri="{FF2B5EF4-FFF2-40B4-BE49-F238E27FC236}">
                <a16:creationId xmlns:a16="http://schemas.microsoft.com/office/drawing/2014/main" id="{A3B55EEA-6C56-463B-95C2-A28214DCAFD0}"/>
              </a:ext>
            </a:extLst>
          </p:cNvPr>
          <p:cNvSpPr txBox="1">
            <a:spLocks noChangeArrowheads="1"/>
          </p:cNvSpPr>
          <p:nvPr/>
        </p:nvSpPr>
        <p:spPr bwMode="auto">
          <a:xfrm>
            <a:off x="4883150" y="4362450"/>
            <a:ext cx="205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-20</a:t>
            </a:r>
            <a:r>
              <a:rPr lang="en-US" altLang="zh-CN">
                <a:sym typeface="Symbol" panose="05050102010706020507" pitchFamily="18" charset="2"/>
              </a:rPr>
              <a:t></a:t>
            </a:r>
            <a:r>
              <a:rPr lang="en-US" altLang="zh-CN" baseline="-25000">
                <a:sym typeface="Symbol" panose="05050102010706020507" pitchFamily="18" charset="2"/>
              </a:rPr>
              <a:t>    </a:t>
            </a:r>
            <a:r>
              <a:rPr lang="en-US" altLang="zh-CN">
                <a:sym typeface="Symbol" panose="05050102010706020507" pitchFamily="18" charset="2"/>
              </a:rPr>
              <a:t>0  20</a:t>
            </a:r>
            <a:r>
              <a:rPr lang="en-US" altLang="zh-CN" baseline="-25000">
                <a:sym typeface="Symbol" panose="05050102010706020507" pitchFamily="18" charset="2"/>
              </a:rPr>
              <a:t>    </a:t>
            </a:r>
            <a:r>
              <a:rPr lang="en-US" altLang="zh-CN" i="1">
                <a:sym typeface="Symbol" panose="05050102010706020507" pitchFamily="18" charset="2"/>
              </a:rPr>
              <a:t></a:t>
            </a:r>
            <a:endParaRPr lang="en-US" altLang="zh-CN">
              <a:sym typeface="Symbol" panose="05050102010706020507" pitchFamily="18" charset="2"/>
            </a:endParaRPr>
          </a:p>
        </p:txBody>
      </p:sp>
      <p:sp>
        <p:nvSpPr>
          <p:cNvPr id="121866" name="文本框 16">
            <a:extLst>
              <a:ext uri="{FF2B5EF4-FFF2-40B4-BE49-F238E27FC236}">
                <a16:creationId xmlns:a16="http://schemas.microsoft.com/office/drawing/2014/main" id="{06BFC4E3-2ECF-4C04-A5C0-48567D6BE858}"/>
              </a:ext>
            </a:extLst>
          </p:cNvPr>
          <p:cNvSpPr txBox="1">
            <a:spLocks noChangeArrowheads="1"/>
          </p:cNvSpPr>
          <p:nvPr/>
        </p:nvSpPr>
        <p:spPr bwMode="auto">
          <a:xfrm>
            <a:off x="5343525" y="3213100"/>
            <a:ext cx="377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2</a:t>
            </a:r>
            <a:endParaRPr lang="en-US" altLang="zh-CN">
              <a:sym typeface="Symbol" panose="05050102010706020507" pitchFamily="18" charset="2"/>
            </a:endParaRPr>
          </a:p>
        </p:txBody>
      </p:sp>
      <p:sp>
        <p:nvSpPr>
          <p:cNvPr id="121867" name="文本框 17">
            <a:extLst>
              <a:ext uri="{FF2B5EF4-FFF2-40B4-BE49-F238E27FC236}">
                <a16:creationId xmlns:a16="http://schemas.microsoft.com/office/drawing/2014/main" id="{A2008BB1-B009-4499-9C75-ACB276F01517}"/>
              </a:ext>
            </a:extLst>
          </p:cNvPr>
          <p:cNvSpPr txBox="1">
            <a:spLocks noChangeArrowheads="1"/>
          </p:cNvSpPr>
          <p:nvPr/>
        </p:nvSpPr>
        <p:spPr bwMode="auto">
          <a:xfrm>
            <a:off x="5754688" y="3016250"/>
            <a:ext cx="960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F</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cxnSp>
        <p:nvCxnSpPr>
          <p:cNvPr id="19" name="直接箭头连接符 18">
            <a:extLst>
              <a:ext uri="{FF2B5EF4-FFF2-40B4-BE49-F238E27FC236}">
                <a16:creationId xmlns:a16="http://schemas.microsoft.com/office/drawing/2014/main" id="{3907B5AA-5BBE-49A9-815A-EF9594BC66D8}"/>
              </a:ext>
            </a:extLst>
          </p:cNvPr>
          <p:cNvCxnSpPr/>
          <p:nvPr/>
        </p:nvCxnSpPr>
        <p:spPr>
          <a:xfrm>
            <a:off x="1482725" y="5876925"/>
            <a:ext cx="64516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80D8247-CAD5-46B3-ACC3-B5F69A87CE60}"/>
              </a:ext>
            </a:extLst>
          </p:cNvPr>
          <p:cNvCxnSpPr/>
          <p:nvPr/>
        </p:nvCxnSpPr>
        <p:spPr>
          <a:xfrm flipV="1">
            <a:off x="4156075" y="5083175"/>
            <a:ext cx="0" cy="774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E3EF5F44-1AA3-4226-9B44-475322949BF5}"/>
              </a:ext>
            </a:extLst>
          </p:cNvPr>
          <p:cNvSpPr/>
          <p:nvPr/>
        </p:nvSpPr>
        <p:spPr>
          <a:xfrm>
            <a:off x="1679575" y="5365750"/>
            <a:ext cx="842963" cy="511175"/>
          </a:xfrm>
          <a:prstGeom prst="triangl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121871" name="文本框 21">
            <a:extLst>
              <a:ext uri="{FF2B5EF4-FFF2-40B4-BE49-F238E27FC236}">
                <a16:creationId xmlns:a16="http://schemas.microsoft.com/office/drawing/2014/main" id="{077DE5D6-4C7F-48EF-8CA8-DCC1C07F8FEC}"/>
              </a:ext>
            </a:extLst>
          </p:cNvPr>
          <p:cNvSpPr txBox="1">
            <a:spLocks noChangeArrowheads="1"/>
          </p:cNvSpPr>
          <p:nvPr/>
        </p:nvSpPr>
        <p:spPr bwMode="auto">
          <a:xfrm>
            <a:off x="1681163" y="5924550"/>
            <a:ext cx="6477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-100</a:t>
            </a:r>
            <a:r>
              <a:rPr lang="en-US" altLang="zh-CN">
                <a:sym typeface="Symbol" panose="05050102010706020507" pitchFamily="18" charset="2"/>
              </a:rPr>
              <a:t></a:t>
            </a:r>
            <a:r>
              <a:rPr lang="en-US" altLang="zh-CN" baseline="-25000">
                <a:sym typeface="Symbol" panose="05050102010706020507" pitchFamily="18" charset="2"/>
              </a:rPr>
              <a:t>                                </a:t>
            </a:r>
            <a:r>
              <a:rPr lang="en-US" altLang="zh-CN">
                <a:sym typeface="Symbol" panose="05050102010706020507" pitchFamily="18" charset="2"/>
              </a:rPr>
              <a:t>0               80  100 120    </a:t>
            </a:r>
            <a:r>
              <a:rPr lang="en-US" altLang="zh-CN" baseline="-25000">
                <a:sym typeface="Symbol" panose="05050102010706020507" pitchFamily="18" charset="2"/>
              </a:rPr>
              <a:t>    </a:t>
            </a:r>
            <a:r>
              <a:rPr lang="en-US" altLang="zh-CN" i="1">
                <a:sym typeface="Symbol" panose="05050102010706020507" pitchFamily="18" charset="2"/>
              </a:rPr>
              <a:t></a:t>
            </a:r>
            <a:endParaRPr lang="en-US" altLang="zh-CN">
              <a:sym typeface="Symbol" panose="05050102010706020507" pitchFamily="18" charset="2"/>
            </a:endParaRPr>
          </a:p>
        </p:txBody>
      </p:sp>
      <p:sp>
        <p:nvSpPr>
          <p:cNvPr id="121872" name="文本框 22">
            <a:extLst>
              <a:ext uri="{FF2B5EF4-FFF2-40B4-BE49-F238E27FC236}">
                <a16:creationId xmlns:a16="http://schemas.microsoft.com/office/drawing/2014/main" id="{BC5BE8BF-EB24-4951-88E3-4B656561CCE8}"/>
              </a:ext>
            </a:extLst>
          </p:cNvPr>
          <p:cNvSpPr txBox="1">
            <a:spLocks noChangeArrowheads="1"/>
          </p:cNvSpPr>
          <p:nvPr/>
        </p:nvSpPr>
        <p:spPr bwMode="auto">
          <a:xfrm>
            <a:off x="4286250" y="5254625"/>
            <a:ext cx="376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1</a:t>
            </a:r>
            <a:endParaRPr lang="en-US" altLang="zh-CN">
              <a:sym typeface="Symbol" panose="05050102010706020507" pitchFamily="18" charset="2"/>
            </a:endParaRPr>
          </a:p>
        </p:txBody>
      </p:sp>
      <p:sp>
        <p:nvSpPr>
          <p:cNvPr id="121873" name="文本框 23">
            <a:extLst>
              <a:ext uri="{FF2B5EF4-FFF2-40B4-BE49-F238E27FC236}">
                <a16:creationId xmlns:a16="http://schemas.microsoft.com/office/drawing/2014/main" id="{B0009C06-6060-4D15-BED0-BD9921541F6F}"/>
              </a:ext>
            </a:extLst>
          </p:cNvPr>
          <p:cNvSpPr txBox="1">
            <a:spLocks noChangeArrowheads="1"/>
          </p:cNvSpPr>
          <p:nvPr/>
        </p:nvSpPr>
        <p:spPr bwMode="auto">
          <a:xfrm>
            <a:off x="4195763" y="4886325"/>
            <a:ext cx="960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M</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sp>
        <p:nvSpPr>
          <p:cNvPr id="25" name="等腰三角形 24">
            <a:extLst>
              <a:ext uri="{FF2B5EF4-FFF2-40B4-BE49-F238E27FC236}">
                <a16:creationId xmlns:a16="http://schemas.microsoft.com/office/drawing/2014/main" id="{AF018CC2-42ED-4F5E-AD86-31C5FA37604E}"/>
              </a:ext>
            </a:extLst>
          </p:cNvPr>
          <p:cNvSpPr/>
          <p:nvPr/>
        </p:nvSpPr>
        <p:spPr>
          <a:xfrm>
            <a:off x="5813425" y="5365750"/>
            <a:ext cx="842963" cy="511175"/>
          </a:xfrm>
          <a:prstGeom prst="triangl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cxnSp>
        <p:nvCxnSpPr>
          <p:cNvPr id="26" name="直接连接符 25">
            <a:extLst>
              <a:ext uri="{FF2B5EF4-FFF2-40B4-BE49-F238E27FC236}">
                <a16:creationId xmlns:a16="http://schemas.microsoft.com/office/drawing/2014/main" id="{C643F548-1CC5-40BA-95E6-6707DE6ED452}"/>
              </a:ext>
            </a:extLst>
          </p:cNvPr>
          <p:cNvCxnSpPr/>
          <p:nvPr/>
        </p:nvCxnSpPr>
        <p:spPr>
          <a:xfrm flipV="1">
            <a:off x="2098675" y="5788025"/>
            <a:ext cx="0" cy="103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6E2CD29-52A5-4018-9499-78D87C373549}"/>
              </a:ext>
            </a:extLst>
          </p:cNvPr>
          <p:cNvCxnSpPr/>
          <p:nvPr/>
        </p:nvCxnSpPr>
        <p:spPr>
          <a:xfrm flipV="1">
            <a:off x="6235700" y="5781675"/>
            <a:ext cx="0" cy="103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8F9FDA9-9E2A-4F9E-85FE-12A8589233DA}"/>
              </a:ext>
            </a:extLst>
          </p:cNvPr>
          <p:cNvCxnSpPr/>
          <p:nvPr/>
        </p:nvCxnSpPr>
        <p:spPr>
          <a:xfrm rot="5400000" flipV="1">
            <a:off x="4144169" y="5387181"/>
            <a:ext cx="0" cy="103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E91F565-57F7-4E07-A82A-1DEB9C69114B}"/>
              </a:ext>
            </a:extLst>
          </p:cNvPr>
          <p:cNvCxnSpPr/>
          <p:nvPr/>
        </p:nvCxnSpPr>
        <p:spPr>
          <a:xfrm>
            <a:off x="5799138" y="5076825"/>
            <a:ext cx="0" cy="215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D4E9C7E-46C2-438A-BCC1-D0EDE5724A84}"/>
              </a:ext>
            </a:extLst>
          </p:cNvPr>
          <p:cNvCxnSpPr/>
          <p:nvPr/>
        </p:nvCxnSpPr>
        <p:spPr>
          <a:xfrm>
            <a:off x="6656388" y="5076825"/>
            <a:ext cx="0" cy="215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E88ACF4-9E82-4DAA-86B5-35A785474A72}"/>
              </a:ext>
            </a:extLst>
          </p:cNvPr>
          <p:cNvCxnSpPr/>
          <p:nvPr/>
        </p:nvCxnSpPr>
        <p:spPr>
          <a:xfrm>
            <a:off x="5799138" y="5184775"/>
            <a:ext cx="860425"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
            <a:extLst>
              <a:ext uri="{FF2B5EF4-FFF2-40B4-BE49-F238E27FC236}">
                <a16:creationId xmlns:a16="http://schemas.microsoft.com/office/drawing/2014/main" id="{E98DC810-E56C-489F-869D-6B9E9E4D9867}"/>
              </a:ext>
            </a:extLst>
          </p:cNvPr>
          <p:cNvSpPr>
            <a:spLocks noGrp="1" noChangeArrowheads="1"/>
          </p:cNvSpPr>
          <p:nvPr/>
        </p:nvSpPr>
        <p:spPr>
          <a:xfrm>
            <a:off x="6064250" y="4659313"/>
            <a:ext cx="601663" cy="6461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en-US" altLang="zh-CN" sz="2400" b="0" i="1" kern="0" dirty="0">
                <a:solidFill>
                  <a:srgbClr val="FF0000"/>
                </a:solidFill>
                <a:latin typeface="Times New Roman" panose="02020603050405020304" pitchFamily="18" charset="0"/>
                <a:cs typeface="Times New Roman" panose="02020603050405020304" pitchFamily="18" charset="0"/>
              </a:rPr>
              <a:t>B</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68724580-C0C4-4E65-8050-C3600602CE7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B1CC600-BD11-452D-9FEC-E93C0E7CB410}" type="slidenum">
              <a:rPr lang="en-US" altLang="zh-CN"/>
              <a:pPr/>
              <a:t>5</a:t>
            </a:fld>
            <a:endParaRPr lang="en-US" altLang="zh-CN"/>
          </a:p>
        </p:txBody>
      </p:sp>
      <p:pic>
        <p:nvPicPr>
          <p:cNvPr id="35843" name="图片 1">
            <a:extLst>
              <a:ext uri="{FF2B5EF4-FFF2-40B4-BE49-F238E27FC236}">
                <a16:creationId xmlns:a16="http://schemas.microsoft.com/office/drawing/2014/main" id="{5F2E1BAB-F3B4-4130-AD55-97A9CD2DB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9" b="55788"/>
          <a:stretch>
            <a:fillRect/>
          </a:stretch>
        </p:blipFill>
        <p:spPr bwMode="auto">
          <a:xfrm>
            <a:off x="107950" y="647700"/>
            <a:ext cx="89328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图片 2">
            <a:extLst>
              <a:ext uri="{FF2B5EF4-FFF2-40B4-BE49-F238E27FC236}">
                <a16:creationId xmlns:a16="http://schemas.microsoft.com/office/drawing/2014/main" id="{73FAFA77-6F2B-4228-9F34-1D3A92AE1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72" t="1952" r="31720" b="57413"/>
          <a:stretch>
            <a:fillRect/>
          </a:stretch>
        </p:blipFill>
        <p:spPr bwMode="auto">
          <a:xfrm>
            <a:off x="1238250" y="3609975"/>
            <a:ext cx="6500813"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文本框 7">
            <a:extLst>
              <a:ext uri="{FF2B5EF4-FFF2-40B4-BE49-F238E27FC236}">
                <a16:creationId xmlns:a16="http://schemas.microsoft.com/office/drawing/2014/main" id="{9E189F30-9914-4A07-A805-F2985DF670AA}"/>
              </a:ext>
            </a:extLst>
          </p:cNvPr>
          <p:cNvSpPr txBox="1">
            <a:spLocks noChangeArrowheads="1"/>
          </p:cNvSpPr>
          <p:nvPr/>
        </p:nvSpPr>
        <p:spPr bwMode="auto">
          <a:xfrm>
            <a:off x="288925" y="260350"/>
            <a:ext cx="1109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a:solidFill>
                  <a:srgbClr val="C00000"/>
                </a:solidFill>
              </a:rPr>
              <a:t>发射机</a:t>
            </a:r>
          </a:p>
        </p:txBody>
      </p:sp>
      <p:sp>
        <p:nvSpPr>
          <p:cNvPr id="35846" name="文本框 7">
            <a:extLst>
              <a:ext uri="{FF2B5EF4-FFF2-40B4-BE49-F238E27FC236}">
                <a16:creationId xmlns:a16="http://schemas.microsoft.com/office/drawing/2014/main" id="{0BC987D8-8972-4CA6-955E-6BAD7C0B3DF7}"/>
              </a:ext>
            </a:extLst>
          </p:cNvPr>
          <p:cNvSpPr txBox="1">
            <a:spLocks noChangeArrowheads="1"/>
          </p:cNvSpPr>
          <p:nvPr/>
        </p:nvSpPr>
        <p:spPr bwMode="auto">
          <a:xfrm>
            <a:off x="288925" y="3609975"/>
            <a:ext cx="1109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a:solidFill>
                  <a:srgbClr val="C00000"/>
                </a:solidFill>
              </a:rPr>
              <a:t>接收机</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59123565-2738-4C8B-BA3A-023BE6617D3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3AFC5D-D7A8-42C9-A771-C8B3AA7F0D00}" type="slidenum">
              <a:rPr lang="en-US" altLang="zh-CN"/>
              <a:pPr/>
              <a:t>50</a:t>
            </a:fld>
            <a:endParaRPr lang="en-US" altLang="zh-CN"/>
          </a:p>
        </p:txBody>
      </p:sp>
      <p:sp>
        <p:nvSpPr>
          <p:cNvPr id="9219" name="Rectangle 3">
            <a:extLst>
              <a:ext uri="{FF2B5EF4-FFF2-40B4-BE49-F238E27FC236}">
                <a16:creationId xmlns:a16="http://schemas.microsoft.com/office/drawing/2014/main" id="{83ED7DA1-D4EC-4C9E-9E40-875F520964CC}"/>
              </a:ext>
            </a:extLst>
          </p:cNvPr>
          <p:cNvSpPr>
            <a:spLocks noGrp="1" noChangeArrowheads="1"/>
          </p:cNvSpPr>
          <p:nvPr>
            <p:ph idx="1"/>
          </p:nvPr>
        </p:nvSpPr>
        <p:spPr>
          <a:xfrm>
            <a:off x="357188" y="192088"/>
            <a:ext cx="2717800" cy="644525"/>
          </a:xfrm>
        </p:spPr>
        <p:txBody>
          <a:bodyPr>
            <a:spAutoFit/>
          </a:bodyPr>
          <a:lstStyle/>
          <a:p>
            <a:pPr marL="326390" indent="-326390" algn="just" eaLnBrk="1" hangingPunct="1">
              <a:lnSpc>
                <a:spcPct val="150000"/>
              </a:lnSpc>
              <a:spcBef>
                <a:spcPts val="0"/>
              </a:spcBef>
              <a:buFont typeface="Wingdings" panose="05000000000000000000" charset="0"/>
              <a:buChar char="l"/>
              <a:defRPr/>
            </a:pPr>
            <a:r>
              <a:rPr lang="zh-CN" altLang="en-US" sz="2400" dirty="0">
                <a:solidFill>
                  <a:srgbClr val="FF0000"/>
                </a:solidFill>
                <a:latin typeface="宋体" panose="02010600030101010101" pitchFamily="2" charset="-122"/>
              </a:rPr>
              <a:t>功率谱密度</a:t>
            </a:r>
            <a:endParaRPr lang="zh-CN" altLang="en-US" sz="2400" dirty="0">
              <a:solidFill>
                <a:schemeClr val="tx1"/>
              </a:solidFill>
              <a:latin typeface="宋体" panose="02010600030101010101" pitchFamily="2" charset="-122"/>
            </a:endParaRPr>
          </a:p>
        </p:txBody>
      </p:sp>
      <p:sp>
        <p:nvSpPr>
          <p:cNvPr id="4" name="Rectangle 3">
            <a:extLst>
              <a:ext uri="{FF2B5EF4-FFF2-40B4-BE49-F238E27FC236}">
                <a16:creationId xmlns:a16="http://schemas.microsoft.com/office/drawing/2014/main" id="{8CA9E04F-AB0B-42C1-8344-D24F1D5C48C3}"/>
              </a:ext>
            </a:extLst>
          </p:cNvPr>
          <p:cNvSpPr>
            <a:spLocks noGrp="1" noChangeArrowheads="1"/>
          </p:cNvSpPr>
          <p:nvPr/>
        </p:nvSpPr>
        <p:spPr>
          <a:xfrm>
            <a:off x="657225" y="836613"/>
            <a:ext cx="7877175" cy="6461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altLang="en-US" sz="2400" kern="0" dirty="0">
                <a:solidFill>
                  <a:schemeClr val="tx1"/>
                </a:solidFill>
                <a:latin typeface="Times New Roman" panose="02020603050405020304" pitchFamily="18" charset="0"/>
                <a:cs typeface="Times New Roman" panose="02020603050405020304" pitchFamily="18" charset="0"/>
              </a:rPr>
              <a:t>如果在频域内，</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信号</a:t>
            </a:r>
            <a:r>
              <a:rPr lang="en-US" alt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f</a:t>
            </a:r>
            <a:r>
              <a:rPr lang="en-US" alt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en-US" alt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t</a:t>
            </a:r>
            <a:r>
              <a:rPr lang="en-US" alt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的平均功率</a:t>
            </a:r>
          </a:p>
        </p:txBody>
      </p:sp>
      <p:graphicFrame>
        <p:nvGraphicFramePr>
          <p:cNvPr id="123909" name="对象 4">
            <a:hlinkClick r:id="" action="ppaction://ole?verb=1"/>
            <a:extLst>
              <a:ext uri="{FF2B5EF4-FFF2-40B4-BE49-F238E27FC236}">
                <a16:creationId xmlns:a16="http://schemas.microsoft.com/office/drawing/2014/main" id="{AB218B83-B212-4DE0-AA7B-DDEA1195C53C}"/>
              </a:ext>
            </a:extLst>
          </p:cNvPr>
          <p:cNvGraphicFramePr>
            <a:graphicFrameLocks noChangeAspect="1"/>
          </p:cNvGraphicFramePr>
          <p:nvPr/>
        </p:nvGraphicFramePr>
        <p:xfrm>
          <a:off x="1970088" y="1525588"/>
          <a:ext cx="5203825" cy="787400"/>
        </p:xfrm>
        <a:graphic>
          <a:graphicData uri="http://schemas.openxmlformats.org/presentationml/2006/ole">
            <mc:AlternateContent xmlns:mc="http://schemas.openxmlformats.org/markup-compatibility/2006">
              <mc:Choice xmlns:v="urn:schemas-microsoft-com:vml" Requires="v">
                <p:oleObj spid="_x0000_s16386" r:id="rId4" imgW="2603160" imgH="393480" progId="Equation.DSMT4">
                  <p:embed/>
                </p:oleObj>
              </mc:Choice>
              <mc:Fallback>
                <p:oleObj r:id="rId4" imgW="2603160" imgH="393480" progId="Equation.DSMT4">
                  <p:embed/>
                  <p:pic>
                    <p:nvPicPr>
                      <p:cNvPr id="123909" name="对象 4">
                        <a:hlinkClick r:id="" action="ppaction://ole?verb=1"/>
                        <a:extLst>
                          <a:ext uri="{FF2B5EF4-FFF2-40B4-BE49-F238E27FC236}">
                            <a16:creationId xmlns:a16="http://schemas.microsoft.com/office/drawing/2014/main" id="{AB218B83-B212-4DE0-AA7B-DDEA1195C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088" y="1525588"/>
                        <a:ext cx="52038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E3CDEE64-B418-4736-8239-0AFB31E160D0}"/>
              </a:ext>
            </a:extLst>
          </p:cNvPr>
          <p:cNvSpPr>
            <a:spLocks noGrp="1" noChangeArrowheads="1"/>
          </p:cNvSpPr>
          <p:nvPr/>
        </p:nvSpPr>
        <p:spPr>
          <a:xfrm>
            <a:off x="657225" y="2312988"/>
            <a:ext cx="7877175" cy="119856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kern="0" dirty="0">
                <a:solidFill>
                  <a:schemeClr val="tx1"/>
                </a:solidFill>
                <a:latin typeface="Times New Roman" panose="02020603050405020304" pitchFamily="18" charset="0"/>
                <a:cs typeface="Times New Roman" panose="02020603050405020304" pitchFamily="18" charset="0"/>
              </a:rPr>
              <a:t>则其中</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的实函数</a:t>
            </a:r>
            <a:r>
              <a:rPr lang="en-US" alt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P</a:t>
            </a:r>
            <a:r>
              <a:rPr lang="en-US" alt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en-US" alt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f </a:t>
            </a:r>
            <a:r>
              <a:rPr lang="en-US" alt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或者</a:t>
            </a:r>
            <a:r>
              <a:rPr lang="en-US" alt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P</a:t>
            </a:r>
            <a:r>
              <a:rPr lang="en-US" alt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zh-CN" altLang="en-US"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en-US" alt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就称为该信号的</a:t>
            </a:r>
            <a:r>
              <a:rPr lang="zh-CN" altLang="en-US" sz="2400" kern="0" dirty="0">
                <a:solidFill>
                  <a:srgbClr val="FF0000"/>
                </a:solidFill>
                <a:latin typeface="Times New Roman" panose="02020603050405020304" pitchFamily="18" charset="0"/>
                <a:cs typeface="Times New Roman" panose="02020603050405020304" pitchFamily="18" charset="0"/>
                <a:sym typeface="Symbol" panose="05050102010706020507" charset="0"/>
              </a:rPr>
              <a:t>功率谱密度</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，简称</a:t>
            </a:r>
            <a:r>
              <a:rPr lang="zh-CN" altLang="en-US" sz="2400" kern="0" dirty="0">
                <a:solidFill>
                  <a:srgbClr val="FF0000"/>
                </a:solidFill>
                <a:latin typeface="Times New Roman" panose="02020603050405020304" pitchFamily="18" charset="0"/>
                <a:cs typeface="Times New Roman" panose="02020603050405020304" pitchFamily="18" charset="0"/>
                <a:sym typeface="Symbol" panose="05050102010706020507" charset="0"/>
              </a:rPr>
              <a:t>功率谱</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a:t>
            </a:r>
          </a:p>
        </p:txBody>
      </p:sp>
      <p:graphicFrame>
        <p:nvGraphicFramePr>
          <p:cNvPr id="123911" name="Object 12">
            <a:extLst>
              <a:ext uri="{FF2B5EF4-FFF2-40B4-BE49-F238E27FC236}">
                <a16:creationId xmlns:a16="http://schemas.microsoft.com/office/drawing/2014/main" id="{8FE83CF5-A0F7-4779-9FF5-CE1C72CD0962}"/>
              </a:ext>
            </a:extLst>
          </p:cNvPr>
          <p:cNvGraphicFramePr>
            <a:graphicFrameLocks noChangeAspect="1"/>
          </p:cNvGraphicFramePr>
          <p:nvPr/>
        </p:nvGraphicFramePr>
        <p:xfrm>
          <a:off x="1243013" y="4340225"/>
          <a:ext cx="3157537" cy="795338"/>
        </p:xfrm>
        <a:graphic>
          <a:graphicData uri="http://schemas.openxmlformats.org/presentationml/2006/ole">
            <mc:AlternateContent xmlns:mc="http://schemas.openxmlformats.org/markup-compatibility/2006">
              <mc:Choice xmlns:v="urn:schemas-microsoft-com:vml" Requires="v">
                <p:oleObj spid="_x0000_s16387" r:id="rId6" imgW="1714320" imgH="431640" progId="Equation.DSMT4">
                  <p:embed/>
                </p:oleObj>
              </mc:Choice>
              <mc:Fallback>
                <p:oleObj r:id="rId6" imgW="1714320" imgH="431640" progId="Equation.DSMT4">
                  <p:embed/>
                  <p:pic>
                    <p:nvPicPr>
                      <p:cNvPr id="123911" name="Object 12">
                        <a:extLst>
                          <a:ext uri="{FF2B5EF4-FFF2-40B4-BE49-F238E27FC236}">
                            <a16:creationId xmlns:a16="http://schemas.microsoft.com/office/drawing/2014/main" id="{8FE83CF5-A0F7-4779-9FF5-CE1C72CD09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3013" y="4340225"/>
                        <a:ext cx="31575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912" name="Object 11">
            <a:extLst>
              <a:ext uri="{FF2B5EF4-FFF2-40B4-BE49-F238E27FC236}">
                <a16:creationId xmlns:a16="http://schemas.microsoft.com/office/drawing/2014/main" id="{0094254C-BC37-4794-8436-E7A49163E0FF}"/>
              </a:ext>
            </a:extLst>
          </p:cNvPr>
          <p:cNvGraphicFramePr>
            <a:graphicFrameLocks noChangeAspect="1"/>
          </p:cNvGraphicFramePr>
          <p:nvPr/>
        </p:nvGraphicFramePr>
        <p:xfrm>
          <a:off x="1271588" y="5286375"/>
          <a:ext cx="2955925" cy="755650"/>
        </p:xfrm>
        <a:graphic>
          <a:graphicData uri="http://schemas.openxmlformats.org/presentationml/2006/ole">
            <mc:AlternateContent xmlns:mc="http://schemas.openxmlformats.org/markup-compatibility/2006">
              <mc:Choice xmlns:v="urn:schemas-microsoft-com:vml" Requires="v">
                <p:oleObj spid="_x0000_s16388" r:id="rId8" imgW="1676400" imgH="431800" progId="Equation.DSMT4">
                  <p:embed/>
                </p:oleObj>
              </mc:Choice>
              <mc:Fallback>
                <p:oleObj r:id="rId8" imgW="1676400" imgH="431800" progId="Equation.DSMT4">
                  <p:embed/>
                  <p:pic>
                    <p:nvPicPr>
                      <p:cNvPr id="123912" name="Object 11">
                        <a:extLst>
                          <a:ext uri="{FF2B5EF4-FFF2-40B4-BE49-F238E27FC236}">
                            <a16:creationId xmlns:a16="http://schemas.microsoft.com/office/drawing/2014/main" id="{0094254C-BC37-4794-8436-E7A49163E0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1588" y="5286375"/>
                        <a:ext cx="29559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Rectangle 3">
            <a:extLst>
              <a:ext uri="{FF2B5EF4-FFF2-40B4-BE49-F238E27FC236}">
                <a16:creationId xmlns:a16="http://schemas.microsoft.com/office/drawing/2014/main" id="{8884102D-A9AD-4E80-B052-FA65D3F5150E}"/>
              </a:ext>
            </a:extLst>
          </p:cNvPr>
          <p:cNvSpPr>
            <a:spLocks noGrp="1" noChangeArrowheads="1"/>
          </p:cNvSpPr>
          <p:nvPr/>
        </p:nvSpPr>
        <p:spPr>
          <a:xfrm>
            <a:off x="633413" y="3578225"/>
            <a:ext cx="2293937"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kern="0" dirty="0">
                <a:solidFill>
                  <a:schemeClr val="tx1"/>
                </a:solidFill>
                <a:latin typeface="Times New Roman" panose="02020603050405020304" pitchFamily="18" charset="0"/>
                <a:cs typeface="Times New Roman" panose="02020603050405020304" pitchFamily="18" charset="0"/>
              </a:rPr>
              <a:t>对周期信号，</a:t>
            </a:r>
            <a:endParaRPr lang="zh-CN" sz="2400" kern="0" dirty="0">
              <a:solidFill>
                <a:schemeClr val="tx1"/>
              </a:solidFill>
              <a:latin typeface="Times New Roman" panose="02020603050405020304" pitchFamily="18" charset="0"/>
              <a:cs typeface="Times New Roman" panose="02020603050405020304" pitchFamily="18" charset="0"/>
              <a:sym typeface="Symbol" panose="05050102010706020507" charset="0"/>
            </a:endParaRPr>
          </a:p>
        </p:txBody>
      </p:sp>
      <p:graphicFrame>
        <p:nvGraphicFramePr>
          <p:cNvPr id="123914" name="Object 12">
            <a:extLst>
              <a:ext uri="{FF2B5EF4-FFF2-40B4-BE49-F238E27FC236}">
                <a16:creationId xmlns:a16="http://schemas.microsoft.com/office/drawing/2014/main" id="{0D9289DB-EC5B-4736-8A71-C7856324DEEE}"/>
              </a:ext>
            </a:extLst>
          </p:cNvPr>
          <p:cNvGraphicFramePr>
            <a:graphicFrameLocks noChangeAspect="1"/>
          </p:cNvGraphicFramePr>
          <p:nvPr/>
        </p:nvGraphicFramePr>
        <p:xfrm>
          <a:off x="4856163" y="4306888"/>
          <a:ext cx="3017837" cy="795337"/>
        </p:xfrm>
        <a:graphic>
          <a:graphicData uri="http://schemas.openxmlformats.org/presentationml/2006/ole">
            <mc:AlternateContent xmlns:mc="http://schemas.openxmlformats.org/markup-compatibility/2006">
              <mc:Choice xmlns:v="urn:schemas-microsoft-com:vml" Requires="v">
                <p:oleObj spid="_x0000_s16389" r:id="rId10" imgW="1638000" imgH="431640" progId="Equation.DSMT4">
                  <p:embed/>
                </p:oleObj>
              </mc:Choice>
              <mc:Fallback>
                <p:oleObj r:id="rId10" imgW="1638000" imgH="431640" progId="Equation.DSMT4">
                  <p:embed/>
                  <p:pic>
                    <p:nvPicPr>
                      <p:cNvPr id="123914" name="Object 12">
                        <a:extLst>
                          <a:ext uri="{FF2B5EF4-FFF2-40B4-BE49-F238E27FC236}">
                            <a16:creationId xmlns:a16="http://schemas.microsoft.com/office/drawing/2014/main" id="{0D9289DB-EC5B-4736-8A71-C7856324DE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6163" y="4306888"/>
                        <a:ext cx="301783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915" name="Object 11">
            <a:extLst>
              <a:ext uri="{FF2B5EF4-FFF2-40B4-BE49-F238E27FC236}">
                <a16:creationId xmlns:a16="http://schemas.microsoft.com/office/drawing/2014/main" id="{3648F8A5-1B98-4BC2-97A2-5AC9C6163A5A}"/>
              </a:ext>
            </a:extLst>
          </p:cNvPr>
          <p:cNvGraphicFramePr>
            <a:graphicFrameLocks noChangeAspect="1"/>
          </p:cNvGraphicFramePr>
          <p:nvPr/>
        </p:nvGraphicFramePr>
        <p:xfrm>
          <a:off x="4859338" y="5295900"/>
          <a:ext cx="3381375" cy="755650"/>
        </p:xfrm>
        <a:graphic>
          <a:graphicData uri="http://schemas.openxmlformats.org/presentationml/2006/ole">
            <mc:AlternateContent xmlns:mc="http://schemas.openxmlformats.org/markup-compatibility/2006">
              <mc:Choice xmlns:v="urn:schemas-microsoft-com:vml" Requires="v">
                <p:oleObj spid="_x0000_s16390" r:id="rId12" imgW="1917360" imgH="431640" progId="Equation.DSMT4">
                  <p:embed/>
                </p:oleObj>
              </mc:Choice>
              <mc:Fallback>
                <p:oleObj r:id="rId12" imgW="1917360" imgH="431640" progId="Equation.DSMT4">
                  <p:embed/>
                  <p:pic>
                    <p:nvPicPr>
                      <p:cNvPr id="123915" name="Object 11">
                        <a:extLst>
                          <a:ext uri="{FF2B5EF4-FFF2-40B4-BE49-F238E27FC236}">
                            <a16:creationId xmlns:a16="http://schemas.microsoft.com/office/drawing/2014/main" id="{3648F8A5-1B98-4BC2-97A2-5AC9C6163A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9338" y="5295900"/>
                        <a:ext cx="33813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8567DBF3-CFBC-47DF-9DD0-3FA77E2C8FE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976816-4220-4D75-A95B-10D8A1BEF90C}" type="slidenum">
              <a:rPr lang="en-US" altLang="zh-CN"/>
              <a:pPr/>
              <a:t>51</a:t>
            </a:fld>
            <a:endParaRPr lang="en-US" altLang="zh-CN"/>
          </a:p>
        </p:txBody>
      </p:sp>
      <p:sp>
        <p:nvSpPr>
          <p:cNvPr id="125955" name="Text Box 15">
            <a:extLst>
              <a:ext uri="{FF2B5EF4-FFF2-40B4-BE49-F238E27FC236}">
                <a16:creationId xmlns:a16="http://schemas.microsoft.com/office/drawing/2014/main" id="{A46DDFED-8153-47CD-BFDF-258FE9DEF944}"/>
              </a:ext>
            </a:extLst>
          </p:cNvPr>
          <p:cNvSpPr txBox="1">
            <a:spLocks noChangeArrowheads="1"/>
          </p:cNvSpPr>
          <p:nvPr/>
        </p:nvSpPr>
        <p:spPr bwMode="auto">
          <a:xfrm>
            <a:off x="287338" y="228600"/>
            <a:ext cx="28686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zh-CN" altLang="en-US" sz="2400" b="1">
                <a:latin typeface="Tahoma" panose="020B0604030504040204" pitchFamily="34" charset="0"/>
              </a:rPr>
              <a:t>例：单频余弦波</a:t>
            </a:r>
          </a:p>
        </p:txBody>
      </p:sp>
      <p:graphicFrame>
        <p:nvGraphicFramePr>
          <p:cNvPr id="125956" name="Object 11">
            <a:extLst>
              <a:ext uri="{FF2B5EF4-FFF2-40B4-BE49-F238E27FC236}">
                <a16:creationId xmlns:a16="http://schemas.microsoft.com/office/drawing/2014/main" id="{7F9AD08A-07B9-4B5E-83C2-D332C4DE35FD}"/>
              </a:ext>
            </a:extLst>
          </p:cNvPr>
          <p:cNvGraphicFramePr>
            <a:graphicFrameLocks noChangeAspect="1"/>
          </p:cNvGraphicFramePr>
          <p:nvPr/>
        </p:nvGraphicFramePr>
        <p:xfrm>
          <a:off x="2713038" y="430213"/>
          <a:ext cx="3840162" cy="442912"/>
        </p:xfrm>
        <a:graphic>
          <a:graphicData uri="http://schemas.openxmlformats.org/presentationml/2006/ole">
            <mc:AlternateContent xmlns:mc="http://schemas.openxmlformats.org/markup-compatibility/2006">
              <mc:Choice xmlns:v="urn:schemas-microsoft-com:vml" Requires="v">
                <p:oleObj spid="_x0000_s17410" r:id="rId4" imgW="1968480" imgH="228600" progId="Equation.DSMT4">
                  <p:embed/>
                </p:oleObj>
              </mc:Choice>
              <mc:Fallback>
                <p:oleObj r:id="rId4" imgW="1968480" imgH="228600" progId="Equation.DSMT4">
                  <p:embed/>
                  <p:pic>
                    <p:nvPicPr>
                      <p:cNvPr id="125956" name="Object 11">
                        <a:extLst>
                          <a:ext uri="{FF2B5EF4-FFF2-40B4-BE49-F238E27FC236}">
                            <a16:creationId xmlns:a16="http://schemas.microsoft.com/office/drawing/2014/main" id="{7F9AD08A-07B9-4B5E-83C2-D332C4DE35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038" y="430213"/>
                        <a:ext cx="384016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14" name="直接箭头连接符 13">
            <a:extLst>
              <a:ext uri="{FF2B5EF4-FFF2-40B4-BE49-F238E27FC236}">
                <a16:creationId xmlns:a16="http://schemas.microsoft.com/office/drawing/2014/main" id="{144F7AC4-6FBB-4F5D-9249-033105CEECC1}"/>
              </a:ext>
            </a:extLst>
          </p:cNvPr>
          <p:cNvCxnSpPr/>
          <p:nvPr/>
        </p:nvCxnSpPr>
        <p:spPr>
          <a:xfrm>
            <a:off x="804863" y="2714625"/>
            <a:ext cx="2803525" cy="0"/>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B98A4F7-4CEC-424F-AD71-27744021737E}"/>
              </a:ext>
            </a:extLst>
          </p:cNvPr>
          <p:cNvCxnSpPr/>
          <p:nvPr/>
        </p:nvCxnSpPr>
        <p:spPr>
          <a:xfrm flipV="1">
            <a:off x="2141538" y="1677988"/>
            <a:ext cx="0" cy="1017587"/>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07391E-9AAB-4794-B83C-694B6BF303CF}"/>
              </a:ext>
            </a:extLst>
          </p:cNvPr>
          <p:cNvCxnSpPr/>
          <p:nvPr/>
        </p:nvCxnSpPr>
        <p:spPr>
          <a:xfrm flipV="1">
            <a:off x="1524000" y="2238375"/>
            <a:ext cx="0" cy="476250"/>
          </a:xfrm>
          <a:prstGeom prst="straightConnector1">
            <a:avLst/>
          </a:prstGeom>
          <a:ln w="19050">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58927A7-6592-4D4A-A309-F3E5102D3CF0}"/>
              </a:ext>
            </a:extLst>
          </p:cNvPr>
          <p:cNvCxnSpPr/>
          <p:nvPr/>
        </p:nvCxnSpPr>
        <p:spPr>
          <a:xfrm flipV="1">
            <a:off x="2794000" y="2238375"/>
            <a:ext cx="0" cy="476250"/>
          </a:xfrm>
          <a:prstGeom prst="straightConnector1">
            <a:avLst/>
          </a:prstGeom>
          <a:ln w="19050">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125961" name="Text Box 15">
            <a:extLst>
              <a:ext uri="{FF2B5EF4-FFF2-40B4-BE49-F238E27FC236}">
                <a16:creationId xmlns:a16="http://schemas.microsoft.com/office/drawing/2014/main" id="{EC944478-E1A5-41C9-A809-9BBB81348FCA}"/>
              </a:ext>
            </a:extLst>
          </p:cNvPr>
          <p:cNvSpPr txBox="1">
            <a:spLocks noChangeArrowheads="1"/>
          </p:cNvSpPr>
          <p:nvPr/>
        </p:nvSpPr>
        <p:spPr bwMode="auto">
          <a:xfrm>
            <a:off x="1173163" y="2540000"/>
            <a:ext cx="2682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en-US" altLang="zh-CN" sz="2400">
                <a:latin typeface="Times New Roman" panose="02020603050405020304" pitchFamily="18" charset="0"/>
              </a:rPr>
              <a:t> -</a:t>
            </a:r>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0        </a:t>
            </a:r>
            <a:r>
              <a:rPr lang="en-US" altLang="zh-CN" sz="2400">
                <a:latin typeface="Times New Roman" panose="02020603050405020304" pitchFamily="18" charset="0"/>
                <a:sym typeface="Symbol" panose="05050102010706020507" pitchFamily="18" charset="2"/>
              </a:rPr>
              <a:t>0      </a:t>
            </a:r>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0          </a:t>
            </a:r>
            <a:r>
              <a:rPr lang="en-US" altLang="zh-CN" sz="2400" i="1">
                <a:latin typeface="Times New Roman" panose="02020603050405020304" pitchFamily="18" charset="0"/>
                <a:sym typeface="Symbol" panose="05050102010706020507" pitchFamily="18" charset="2"/>
              </a:rPr>
              <a:t>f</a:t>
            </a:r>
          </a:p>
        </p:txBody>
      </p:sp>
      <p:sp>
        <p:nvSpPr>
          <p:cNvPr id="125962" name="Text Box 15">
            <a:extLst>
              <a:ext uri="{FF2B5EF4-FFF2-40B4-BE49-F238E27FC236}">
                <a16:creationId xmlns:a16="http://schemas.microsoft.com/office/drawing/2014/main" id="{FA0DACC3-3F61-4132-AAB8-8CDE7D874FF8}"/>
              </a:ext>
            </a:extLst>
          </p:cNvPr>
          <p:cNvSpPr txBox="1">
            <a:spLocks noChangeArrowheads="1"/>
          </p:cNvSpPr>
          <p:nvPr/>
        </p:nvSpPr>
        <p:spPr bwMode="auto">
          <a:xfrm>
            <a:off x="2141538" y="1343025"/>
            <a:ext cx="9445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en-US" altLang="zh-CN" sz="2400" i="1">
                <a:latin typeface="Times New Roman" panose="02020603050405020304" pitchFamily="18" charset="0"/>
              </a:rPr>
              <a:t>F</a:t>
            </a:r>
            <a:r>
              <a:rPr lang="en-US" altLang="zh-CN" sz="2400">
                <a:latin typeface="Times New Roman" panose="02020603050405020304" pitchFamily="18" charset="0"/>
              </a:rPr>
              <a:t>(</a:t>
            </a:r>
            <a:r>
              <a:rPr lang="en-US" altLang="zh-CN" sz="2400" i="1">
                <a:latin typeface="Times New Roman" panose="02020603050405020304" pitchFamily="18" charset="0"/>
                <a:sym typeface="Symbol" panose="05050102010706020507" pitchFamily="18" charset="2"/>
              </a:rPr>
              <a:t>f </a:t>
            </a:r>
            <a:r>
              <a:rPr lang="en-US" altLang="zh-CN" sz="2400">
                <a:latin typeface="Times New Roman" panose="02020603050405020304" pitchFamily="18" charset="0"/>
                <a:sym typeface="Symbol" panose="05050102010706020507" pitchFamily="18" charset="2"/>
              </a:rPr>
              <a:t>)</a:t>
            </a:r>
          </a:p>
        </p:txBody>
      </p:sp>
      <p:sp>
        <p:nvSpPr>
          <p:cNvPr id="125963" name="Text Box 15">
            <a:extLst>
              <a:ext uri="{FF2B5EF4-FFF2-40B4-BE49-F238E27FC236}">
                <a16:creationId xmlns:a16="http://schemas.microsoft.com/office/drawing/2014/main" id="{6207D74A-FEC6-4E94-96A4-50BDF0C8E2E8}"/>
              </a:ext>
            </a:extLst>
          </p:cNvPr>
          <p:cNvSpPr txBox="1">
            <a:spLocks noChangeArrowheads="1"/>
          </p:cNvSpPr>
          <p:nvPr/>
        </p:nvSpPr>
        <p:spPr bwMode="auto">
          <a:xfrm>
            <a:off x="2794000" y="1819275"/>
            <a:ext cx="730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en-US" altLang="zh-CN" sz="2400" i="1">
                <a:latin typeface="Times New Roman" panose="02020603050405020304" pitchFamily="18" charset="0"/>
                <a:sym typeface="Symbol" panose="05050102010706020507" pitchFamily="18" charset="2"/>
              </a:rPr>
              <a:t>A</a:t>
            </a:r>
            <a:r>
              <a:rPr lang="en-US" altLang="zh-CN" sz="2400">
                <a:latin typeface="Times New Roman" panose="02020603050405020304" pitchFamily="18" charset="0"/>
                <a:sym typeface="Symbol" panose="05050102010706020507" pitchFamily="18" charset="2"/>
              </a:rPr>
              <a:t>/2</a:t>
            </a:r>
          </a:p>
        </p:txBody>
      </p:sp>
      <p:cxnSp>
        <p:nvCxnSpPr>
          <p:cNvPr id="18" name="直接箭头连接符 17">
            <a:extLst>
              <a:ext uri="{FF2B5EF4-FFF2-40B4-BE49-F238E27FC236}">
                <a16:creationId xmlns:a16="http://schemas.microsoft.com/office/drawing/2014/main" id="{7306D5DF-769A-4AD8-8C50-914E48B66990}"/>
              </a:ext>
            </a:extLst>
          </p:cNvPr>
          <p:cNvCxnSpPr/>
          <p:nvPr/>
        </p:nvCxnSpPr>
        <p:spPr>
          <a:xfrm>
            <a:off x="804863" y="5416550"/>
            <a:ext cx="2803525" cy="0"/>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5ECF5D3-11D9-45DA-AD08-95E19377723C}"/>
              </a:ext>
            </a:extLst>
          </p:cNvPr>
          <p:cNvCxnSpPr/>
          <p:nvPr/>
        </p:nvCxnSpPr>
        <p:spPr>
          <a:xfrm flipV="1">
            <a:off x="2141538" y="3968750"/>
            <a:ext cx="0" cy="1428750"/>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8FE100E-03F7-4582-B880-D066F02CB3F7}"/>
              </a:ext>
            </a:extLst>
          </p:cNvPr>
          <p:cNvCxnSpPr/>
          <p:nvPr/>
        </p:nvCxnSpPr>
        <p:spPr>
          <a:xfrm flipV="1">
            <a:off x="1524000" y="4610100"/>
            <a:ext cx="0" cy="806450"/>
          </a:xfrm>
          <a:prstGeom prst="straightConnector1">
            <a:avLst/>
          </a:prstGeom>
          <a:ln w="19050">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2AC7E0A-54B0-4403-A2C3-964B912BB64B}"/>
              </a:ext>
            </a:extLst>
          </p:cNvPr>
          <p:cNvCxnSpPr/>
          <p:nvPr/>
        </p:nvCxnSpPr>
        <p:spPr>
          <a:xfrm flipV="1">
            <a:off x="2794000" y="4581525"/>
            <a:ext cx="0" cy="835025"/>
          </a:xfrm>
          <a:prstGeom prst="straightConnector1">
            <a:avLst/>
          </a:prstGeom>
          <a:ln w="19050">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125968" name="Text Box 15">
            <a:extLst>
              <a:ext uri="{FF2B5EF4-FFF2-40B4-BE49-F238E27FC236}">
                <a16:creationId xmlns:a16="http://schemas.microsoft.com/office/drawing/2014/main" id="{6506C090-69E7-48A2-816A-E76C12A842C5}"/>
              </a:ext>
            </a:extLst>
          </p:cNvPr>
          <p:cNvSpPr txBox="1">
            <a:spLocks noChangeArrowheads="1"/>
          </p:cNvSpPr>
          <p:nvPr/>
        </p:nvSpPr>
        <p:spPr bwMode="auto">
          <a:xfrm>
            <a:off x="1173163" y="5241925"/>
            <a:ext cx="2682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en-US" altLang="zh-CN" sz="2400">
                <a:latin typeface="Times New Roman" panose="02020603050405020304" pitchFamily="18" charset="0"/>
              </a:rPr>
              <a:t> -</a:t>
            </a:r>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0        </a:t>
            </a:r>
            <a:r>
              <a:rPr lang="en-US" altLang="zh-CN" sz="2400">
                <a:latin typeface="Times New Roman" panose="02020603050405020304" pitchFamily="18" charset="0"/>
                <a:sym typeface="Symbol" panose="05050102010706020507" pitchFamily="18" charset="2"/>
              </a:rPr>
              <a:t>0      </a:t>
            </a:r>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0          </a:t>
            </a:r>
            <a:r>
              <a:rPr lang="en-US" altLang="zh-CN" sz="2400" i="1">
                <a:latin typeface="Times New Roman" panose="02020603050405020304" pitchFamily="18" charset="0"/>
                <a:sym typeface="Symbol" panose="05050102010706020507" pitchFamily="18" charset="2"/>
              </a:rPr>
              <a:t>f</a:t>
            </a:r>
          </a:p>
        </p:txBody>
      </p:sp>
      <p:sp>
        <p:nvSpPr>
          <p:cNvPr id="125969" name="Text Box 15">
            <a:extLst>
              <a:ext uri="{FF2B5EF4-FFF2-40B4-BE49-F238E27FC236}">
                <a16:creationId xmlns:a16="http://schemas.microsoft.com/office/drawing/2014/main" id="{83ADA71A-766D-4E4C-B667-C8C080D14BF3}"/>
              </a:ext>
            </a:extLst>
          </p:cNvPr>
          <p:cNvSpPr txBox="1">
            <a:spLocks noChangeArrowheads="1"/>
          </p:cNvSpPr>
          <p:nvPr/>
        </p:nvSpPr>
        <p:spPr bwMode="auto">
          <a:xfrm>
            <a:off x="2794000" y="4238625"/>
            <a:ext cx="730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en-US" altLang="zh-CN" sz="2400" i="1">
                <a:latin typeface="Times New Roman" panose="02020603050405020304" pitchFamily="18" charset="0"/>
                <a:sym typeface="Symbol" panose="05050102010706020507" pitchFamily="18" charset="2"/>
              </a:rPr>
              <a:t>A</a:t>
            </a:r>
            <a:r>
              <a:rPr lang="en-US" altLang="zh-CN" sz="2400" baseline="30000">
                <a:latin typeface="Times New Roman" panose="02020603050405020304" pitchFamily="18" charset="0"/>
                <a:sym typeface="Symbol" panose="05050102010706020507" pitchFamily="18" charset="2"/>
              </a:rPr>
              <a:t>2</a:t>
            </a:r>
            <a:r>
              <a:rPr lang="en-US" altLang="zh-CN" sz="2400">
                <a:latin typeface="Times New Roman" panose="02020603050405020304" pitchFamily="18" charset="0"/>
                <a:sym typeface="Symbol" panose="05050102010706020507" pitchFamily="18" charset="2"/>
              </a:rPr>
              <a:t>/4</a:t>
            </a:r>
          </a:p>
        </p:txBody>
      </p:sp>
      <p:sp>
        <p:nvSpPr>
          <p:cNvPr id="125970" name="Text Box 15">
            <a:extLst>
              <a:ext uri="{FF2B5EF4-FFF2-40B4-BE49-F238E27FC236}">
                <a16:creationId xmlns:a16="http://schemas.microsoft.com/office/drawing/2014/main" id="{85FE3CBC-DB06-4998-9D0E-02F1472C4068}"/>
              </a:ext>
            </a:extLst>
          </p:cNvPr>
          <p:cNvSpPr txBox="1">
            <a:spLocks noChangeArrowheads="1"/>
          </p:cNvSpPr>
          <p:nvPr/>
        </p:nvSpPr>
        <p:spPr bwMode="auto">
          <a:xfrm>
            <a:off x="2141538" y="3594100"/>
            <a:ext cx="9445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anose="020B0604020202020204" pitchFamily="34" charset="0"/>
              <a:buNone/>
            </a:pP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i="1">
                <a:latin typeface="Times New Roman" panose="02020603050405020304" pitchFamily="18" charset="0"/>
                <a:sym typeface="Symbol" panose="05050102010706020507" pitchFamily="18" charset="2"/>
              </a:rPr>
              <a:t>f </a:t>
            </a:r>
            <a:r>
              <a:rPr lang="en-US" altLang="zh-CN" sz="2400">
                <a:latin typeface="Times New Roman" panose="02020603050405020304" pitchFamily="18" charset="0"/>
                <a:sym typeface="Symbol" panose="05050102010706020507" pitchFamily="18" charset="2"/>
              </a:rPr>
              <a:t>)</a:t>
            </a:r>
          </a:p>
        </p:txBody>
      </p:sp>
      <p:graphicFrame>
        <p:nvGraphicFramePr>
          <p:cNvPr id="25" name="Object 11">
            <a:extLst>
              <a:ext uri="{FF2B5EF4-FFF2-40B4-BE49-F238E27FC236}">
                <a16:creationId xmlns:a16="http://schemas.microsoft.com/office/drawing/2014/main" id="{9595132F-D9D5-43D3-94ED-99A8282F29E7}"/>
              </a:ext>
            </a:extLst>
          </p:cNvPr>
          <p:cNvGraphicFramePr>
            <a:graphicFrameLocks noChangeAspect="1"/>
          </p:cNvGraphicFramePr>
          <p:nvPr/>
        </p:nvGraphicFramePr>
        <p:xfrm>
          <a:off x="4424363" y="1563688"/>
          <a:ext cx="4113212" cy="1574800"/>
        </p:xfrm>
        <a:graphic>
          <a:graphicData uri="http://schemas.openxmlformats.org/presentationml/2006/ole">
            <mc:AlternateContent xmlns:mc="http://schemas.openxmlformats.org/markup-compatibility/2006">
              <mc:Choice xmlns:v="urn:schemas-microsoft-com:vml" Requires="v">
                <p:oleObj spid="_x0000_s17411" r:id="rId6" imgW="2108160" imgH="812520" progId="Equation.DSMT4">
                  <p:embed/>
                </p:oleObj>
              </mc:Choice>
              <mc:Fallback>
                <p:oleObj r:id="rId6" imgW="2108160" imgH="812520" progId="Equation.DSMT4">
                  <p:embed/>
                  <p:pic>
                    <p:nvPicPr>
                      <p:cNvPr id="25" name="Object 11">
                        <a:extLst>
                          <a:ext uri="{FF2B5EF4-FFF2-40B4-BE49-F238E27FC236}">
                            <a16:creationId xmlns:a16="http://schemas.microsoft.com/office/drawing/2014/main" id="{9595132F-D9D5-43D3-94ED-99A8282F29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4363" y="1563688"/>
                        <a:ext cx="4113212"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 name="Object 11">
            <a:extLst>
              <a:ext uri="{FF2B5EF4-FFF2-40B4-BE49-F238E27FC236}">
                <a16:creationId xmlns:a16="http://schemas.microsoft.com/office/drawing/2014/main" id="{71846490-9EE9-45C4-B16B-46F32D2BE603}"/>
              </a:ext>
            </a:extLst>
          </p:cNvPr>
          <p:cNvGraphicFramePr>
            <a:graphicFrameLocks noChangeAspect="1"/>
          </p:cNvGraphicFramePr>
          <p:nvPr/>
        </p:nvGraphicFramePr>
        <p:xfrm>
          <a:off x="4300538" y="3700463"/>
          <a:ext cx="4359275" cy="2286000"/>
        </p:xfrm>
        <a:graphic>
          <a:graphicData uri="http://schemas.openxmlformats.org/presentationml/2006/ole">
            <mc:AlternateContent xmlns:mc="http://schemas.openxmlformats.org/markup-compatibility/2006">
              <mc:Choice xmlns:v="urn:schemas-microsoft-com:vml" Requires="v">
                <p:oleObj spid="_x0000_s17412" r:id="rId8" imgW="2234880" imgH="1180800" progId="Equation.DSMT4">
                  <p:embed/>
                </p:oleObj>
              </mc:Choice>
              <mc:Fallback>
                <p:oleObj r:id="rId8" imgW="2234880" imgH="1180800" progId="Equation.DSMT4">
                  <p:embed/>
                  <p:pic>
                    <p:nvPicPr>
                      <p:cNvPr id="27" name="Object 11">
                        <a:extLst>
                          <a:ext uri="{FF2B5EF4-FFF2-40B4-BE49-F238E27FC236}">
                            <a16:creationId xmlns:a16="http://schemas.microsoft.com/office/drawing/2014/main" id="{71846490-9EE9-45C4-B16B-46F32D2BE6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0538" y="3700463"/>
                        <a:ext cx="4359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000"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par>
                                <p:cTn id="8" presetID="21" presetClass="entr" presetSubtype="1" fill="hold" nodeType="withEffect">
                                  <p:stCondLst>
                                    <p:cond delay="0"/>
                                  </p:stCondLst>
                                  <p:childTnLst>
                                    <p:set>
                                      <p:cBhvr>
                                        <p:cTn id="9" dur="1000" fill="hold">
                                          <p:stCondLst>
                                            <p:cond delay="0"/>
                                          </p:stCondLst>
                                        </p:cTn>
                                        <p:tgtEl>
                                          <p:spTgt spid="25"/>
                                        </p:tgtEl>
                                        <p:attrNameLst>
                                          <p:attrName>style.visibility</p:attrName>
                                        </p:attrNameLst>
                                      </p:cBhvr>
                                      <p:to>
                                        <p:strVal val="visible"/>
                                      </p:to>
                                    </p:set>
                                    <p:animEffect transition="in" filter="wheel(1)">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28002" name="灯片编号占位符 5">
            <a:extLst>
              <a:ext uri="{FF2B5EF4-FFF2-40B4-BE49-F238E27FC236}">
                <a16:creationId xmlns:a16="http://schemas.microsoft.com/office/drawing/2014/main" id="{A14D0988-F926-4E9A-98B3-10FFA22DBC6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4D3E635-B548-47FE-99B4-EBCC4DD03898}" type="slidenum">
              <a:rPr lang="en-US" altLang="zh-CN"/>
              <a:pPr/>
              <a:t>52</a:t>
            </a:fld>
            <a:endParaRPr lang="en-US" altLang="zh-CN"/>
          </a:p>
        </p:txBody>
      </p:sp>
      <p:sp>
        <p:nvSpPr>
          <p:cNvPr id="2" name="Rectangle 3">
            <a:extLst>
              <a:ext uri="{FF2B5EF4-FFF2-40B4-BE49-F238E27FC236}">
                <a16:creationId xmlns:a16="http://schemas.microsoft.com/office/drawing/2014/main" id="{246D79A3-9F7B-4C34-A02E-8E5E251BBDEE}"/>
              </a:ext>
            </a:extLst>
          </p:cNvPr>
          <p:cNvSpPr>
            <a:spLocks noGrp="1" noChangeArrowheads="1"/>
          </p:cNvSpPr>
          <p:nvPr/>
        </p:nvSpPr>
        <p:spPr>
          <a:xfrm>
            <a:off x="422275" y="160338"/>
            <a:ext cx="813911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17500" indent="-317500" algn="just" eaLnBrk="1" hangingPunct="1">
              <a:lnSpc>
                <a:spcPct val="150000"/>
              </a:lnSpc>
              <a:spcBef>
                <a:spcPts val="0"/>
              </a:spcBef>
              <a:buFont typeface="Wingdings" panose="05000000000000000000" charset="0"/>
              <a:buChar char="l"/>
              <a:defRPr/>
            </a:pPr>
            <a:r>
              <a:rPr lang="zh-CN" sz="2400" kern="0" dirty="0">
                <a:solidFill>
                  <a:srgbClr val="FF0000"/>
                </a:solidFill>
                <a:latin typeface="宋体" panose="02010600030101010101" pitchFamily="2" charset="-122"/>
                <a:cs typeface="宋体" panose="02010600030101010101" pitchFamily="2" charset="-122"/>
              </a:rPr>
              <a:t>系统的频域分析</a:t>
            </a:r>
            <a:endParaRPr lang="zh-CN" altLang="en-US" sz="2400" kern="0" dirty="0">
              <a:solidFill>
                <a:srgbClr val="FF0000"/>
              </a:solidFill>
              <a:latin typeface="宋体" panose="02010600030101010101" pitchFamily="2" charset="-122"/>
              <a:cs typeface="宋体" panose="02010600030101010101" pitchFamily="2" charset="-122"/>
            </a:endParaRPr>
          </a:p>
        </p:txBody>
      </p:sp>
      <p:sp>
        <p:nvSpPr>
          <p:cNvPr id="100" name="文本框 99">
            <a:extLst>
              <a:ext uri="{FF2B5EF4-FFF2-40B4-BE49-F238E27FC236}">
                <a16:creationId xmlns:a16="http://schemas.microsoft.com/office/drawing/2014/main" id="{6635330B-C6BA-4172-A97E-3B9BB17BD649}"/>
              </a:ext>
            </a:extLst>
          </p:cNvPr>
          <p:cNvSpPr txBox="1"/>
          <p:nvPr/>
        </p:nvSpPr>
        <p:spPr>
          <a:xfrm>
            <a:off x="530225" y="719138"/>
            <a:ext cx="8321675" cy="1754187"/>
          </a:xfrm>
          <a:prstGeom prst="rect">
            <a:avLst/>
          </a:prstGeom>
          <a:noFill/>
          <a:ln w="9525">
            <a:noFill/>
          </a:ln>
        </p:spPr>
        <p:txBody>
          <a:bodyPr>
            <a:spAutoFit/>
          </a:bodyPr>
          <a:lstStyle/>
          <a:p>
            <a:pPr marL="342900" indent="-332105">
              <a:lnSpc>
                <a:spcPct val="150000"/>
              </a:lnSpc>
              <a:buClr>
                <a:srgbClr val="FF0000"/>
              </a:buClr>
              <a:buFont typeface="Arial" panose="020B0604020202020204" pitchFamily="34" charset="0"/>
              <a:buChar char="•"/>
            </a:pPr>
            <a:r>
              <a:rPr lang="zh-CN" sz="2400" b="1" noProof="1">
                <a:latin typeface="Times New Roman" panose="02020603050405020304" pitchFamily="18" charset="0"/>
              </a:rPr>
              <a:t>频率特性</a:t>
            </a:r>
          </a:p>
          <a:p>
            <a:pPr algn="just">
              <a:lnSpc>
                <a:spcPct val="150000"/>
              </a:lnSpc>
              <a:buClr>
                <a:srgbClr val="FF0000"/>
              </a:buClr>
              <a:buFont typeface="Arial" panose="020B0604020202020204" pitchFamily="34" charset="0"/>
              <a:buNone/>
            </a:pPr>
            <a:r>
              <a:rPr lang="zh-CN" sz="2400" b="1" noProof="1">
                <a:latin typeface="Times New Roman" panose="02020603050405020304" pitchFamily="18" charset="0"/>
              </a:rPr>
              <a:t>     系统单位冲激响应的傅里叶变换，或者系统零状态响应与输入信号的频谱之比。</a:t>
            </a:r>
            <a:endParaRPr lang="zh-CN" altLang="en-US" sz="2400" b="1" noProof="1">
              <a:solidFill>
                <a:srgbClr val="C00000"/>
              </a:solidFill>
              <a:latin typeface="Times New Roman" panose="02020603050405020304" pitchFamily="18" charset="0"/>
            </a:endParaRPr>
          </a:p>
        </p:txBody>
      </p:sp>
      <p:sp>
        <p:nvSpPr>
          <p:cNvPr id="128005" name="文本框 2">
            <a:extLst>
              <a:ext uri="{FF2B5EF4-FFF2-40B4-BE49-F238E27FC236}">
                <a16:creationId xmlns:a16="http://schemas.microsoft.com/office/drawing/2014/main" id="{6D236F1D-842F-412F-B5ED-1AB301DAB6D8}"/>
              </a:ext>
            </a:extLst>
          </p:cNvPr>
          <p:cNvSpPr txBox="1">
            <a:spLocks noChangeArrowheads="1"/>
          </p:cNvSpPr>
          <p:nvPr/>
        </p:nvSpPr>
        <p:spPr bwMode="auto">
          <a:xfrm>
            <a:off x="495300" y="2409825"/>
            <a:ext cx="832326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zh-CN" altLang="zh-CN" sz="2400" b="1">
                <a:latin typeface="Times New Roman" panose="02020603050405020304" pitchFamily="18" charset="0"/>
              </a:rPr>
              <a:t>     与信号的频谱一样，频率特性一般情况下是</a:t>
            </a:r>
            <a:r>
              <a:rPr lang="zh-CN" altLang="zh-CN" sz="2400" b="1" i="1">
                <a:latin typeface="Times New Roman" panose="02020603050405020304" pitchFamily="18" charset="0"/>
                <a:sym typeface="Symbol" panose="05050102010706020507" pitchFamily="18" charset="2"/>
              </a:rPr>
              <a:t></a:t>
            </a:r>
            <a:r>
              <a:rPr lang="zh-CN" altLang="zh-CN" sz="2400" b="1">
                <a:latin typeface="Times New Roman" panose="02020603050405020304" pitchFamily="18" charset="0"/>
                <a:sym typeface="Symbol" panose="05050102010706020507" pitchFamily="18" charset="2"/>
              </a:rPr>
              <a:t>或者</a:t>
            </a:r>
            <a:r>
              <a:rPr lang="en-US" altLang="zh-CN" sz="2400" b="1" i="1">
                <a:latin typeface="Times New Roman" panose="02020603050405020304" pitchFamily="18" charset="0"/>
                <a:sym typeface="Symbol" panose="05050102010706020507" pitchFamily="18" charset="2"/>
              </a:rPr>
              <a:t>f </a:t>
            </a:r>
            <a:r>
              <a:rPr lang="zh-CN" altLang="en-US" sz="2400" b="1">
                <a:latin typeface="Times New Roman" panose="02020603050405020304" pitchFamily="18" charset="0"/>
                <a:sym typeface="Symbol" panose="05050102010706020507" pitchFamily="18" charset="2"/>
              </a:rPr>
              <a:t>的</a:t>
            </a:r>
            <a:r>
              <a:rPr lang="zh-CN" altLang="zh-CN" sz="2400" b="1">
                <a:latin typeface="Times New Roman" panose="02020603050405020304" pitchFamily="18" charset="0"/>
              </a:rPr>
              <a:t>复变函数，其模称为幅频特性，辐角称为相频特性。</a:t>
            </a:r>
          </a:p>
          <a:p>
            <a:pPr algn="just">
              <a:lnSpc>
                <a:spcPct val="150000"/>
              </a:lnSpc>
              <a:buClr>
                <a:srgbClr val="FF0000"/>
              </a:buClr>
              <a:buFont typeface="Arial" panose="020B0604020202020204" pitchFamily="34" charset="0"/>
              <a:buNone/>
            </a:pPr>
            <a:r>
              <a:rPr lang="zh-CN" altLang="zh-CN" sz="2400" b="1">
                <a:latin typeface="Times New Roman" panose="02020603050405020304" pitchFamily="18" charset="0"/>
              </a:rPr>
              <a:t>     幅频特性和相频特性分别反映了系统对输入信号中不同分量的正弦信号在幅度上的放大倍数和相位（或者时间）的延迟。</a:t>
            </a:r>
            <a:endParaRPr lang="zh-CN" altLang="en-US" sz="2400" b="1">
              <a:solidFill>
                <a:srgbClr val="C00000"/>
              </a:solidFill>
              <a:latin typeface="Times New Roman" panose="02020603050405020304" pitchFamily="18" charset="0"/>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D70B6C06-349F-489C-B54D-10DEB7618D0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6B7187D-763B-4560-8B9E-50CA65D166AA}" type="slidenum">
              <a:rPr lang="en-US" altLang="zh-CN"/>
              <a:pPr/>
              <a:t>53</a:t>
            </a:fld>
            <a:endParaRPr lang="en-US" altLang="zh-CN"/>
          </a:p>
        </p:txBody>
      </p:sp>
      <p:sp>
        <p:nvSpPr>
          <p:cNvPr id="130051" name="文本框 2">
            <a:extLst>
              <a:ext uri="{FF2B5EF4-FFF2-40B4-BE49-F238E27FC236}">
                <a16:creationId xmlns:a16="http://schemas.microsoft.com/office/drawing/2014/main" id="{02D84C28-574D-4300-9EBB-95493C77D00A}"/>
              </a:ext>
            </a:extLst>
          </p:cNvPr>
          <p:cNvSpPr txBox="1">
            <a:spLocks noChangeArrowheads="1"/>
          </p:cNvSpPr>
          <p:nvPr/>
        </p:nvSpPr>
        <p:spPr bwMode="auto">
          <a:xfrm>
            <a:off x="411163" y="198438"/>
            <a:ext cx="8321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zh-CN" altLang="zh-CN" sz="2400" b="1">
                <a:latin typeface="Times New Roman" panose="02020603050405020304" pitchFamily="18" charset="0"/>
              </a:rPr>
              <a:t>例如，某线性系统的频率特性曲线如图所示。</a:t>
            </a:r>
            <a:endParaRPr lang="zh-CN" altLang="zh-CN" sz="2400" b="1">
              <a:solidFill>
                <a:srgbClr val="C00000"/>
              </a:solidFill>
              <a:latin typeface="Times New Roman" panose="02020603050405020304" pitchFamily="18" charset="0"/>
            </a:endParaRPr>
          </a:p>
        </p:txBody>
      </p:sp>
      <p:pic>
        <p:nvPicPr>
          <p:cNvPr id="130052" name="图片 3">
            <a:extLst>
              <a:ext uri="{FF2B5EF4-FFF2-40B4-BE49-F238E27FC236}">
                <a16:creationId xmlns:a16="http://schemas.microsoft.com/office/drawing/2014/main" id="{B5179C0F-DD3C-4215-83C4-4FF69A107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613" y="1279525"/>
            <a:ext cx="37052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3" name="文本框 4">
            <a:extLst>
              <a:ext uri="{FF2B5EF4-FFF2-40B4-BE49-F238E27FC236}">
                <a16:creationId xmlns:a16="http://schemas.microsoft.com/office/drawing/2014/main" id="{29F4D270-49B9-4302-AF0F-1309929BC816}"/>
              </a:ext>
            </a:extLst>
          </p:cNvPr>
          <p:cNvSpPr txBox="1">
            <a:spLocks noChangeArrowheads="1"/>
          </p:cNvSpPr>
          <p:nvPr/>
        </p:nvSpPr>
        <p:spPr bwMode="auto">
          <a:xfrm>
            <a:off x="428625" y="771525"/>
            <a:ext cx="44227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zh-CN" sz="2400" b="1">
                <a:latin typeface="Times New Roman" panose="02020603050405020304" pitchFamily="18" charset="0"/>
              </a:rPr>
              <a:t>则可以得到如下结论：</a:t>
            </a:r>
          </a:p>
          <a:p>
            <a:pPr algn="just">
              <a:lnSpc>
                <a:spcPct val="150000"/>
              </a:lnSpc>
            </a:pPr>
            <a:r>
              <a:rPr lang="en-US" altLang="zh-CN" sz="2400" b="1">
                <a:solidFill>
                  <a:srgbClr val="FF0000"/>
                </a:solidFill>
                <a:latin typeface="Times New Roman" panose="02020603050405020304" pitchFamily="18" charset="0"/>
              </a:rPr>
              <a:t>1</a:t>
            </a:r>
            <a:r>
              <a:rPr lang="zh-CN" altLang="en-US" sz="2400" b="1">
                <a:solidFill>
                  <a:srgbClr val="FF0000"/>
                </a:solidFill>
                <a:latin typeface="Times New Roman" panose="02020603050405020304" pitchFamily="18" charset="0"/>
              </a:rPr>
              <a:t>）</a:t>
            </a:r>
            <a:r>
              <a:rPr lang="zh-CN" altLang="zh-CN" sz="2400" b="1">
                <a:latin typeface="Times New Roman" panose="02020603050405020304" pitchFamily="18" charset="0"/>
              </a:rPr>
              <a:t>对输入信号中频率为</a:t>
            </a:r>
            <a:r>
              <a:rPr lang="en-US" altLang="zh-CN" sz="2400" b="1">
                <a:latin typeface="Times New Roman" panose="02020603050405020304" pitchFamily="18" charset="0"/>
              </a:rPr>
              <a:t>2.5 Hz</a:t>
            </a:r>
            <a:r>
              <a:rPr lang="zh-CN" altLang="zh-CN" sz="2400" b="1">
                <a:latin typeface="Times New Roman" panose="02020603050405020304" pitchFamily="18" charset="0"/>
              </a:rPr>
              <a:t>（</a:t>
            </a:r>
            <a:r>
              <a:rPr lang="zh-CN" altLang="zh-CN" sz="2400" b="1" i="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 </a:t>
            </a:r>
            <a:r>
              <a:rPr lang="en-US" altLang="zh-CN" sz="2400" b="1">
                <a:latin typeface="Times New Roman" panose="02020603050405020304" pitchFamily="18" charset="0"/>
              </a:rPr>
              <a:t>= 5</a:t>
            </a:r>
            <a:r>
              <a:rPr lang="en-US" altLang="zh-CN" sz="2400" b="1">
                <a:latin typeface="Times New Roman" panose="02020603050405020304" pitchFamily="18" charset="0"/>
                <a:sym typeface="Symbol" panose="05050102010706020507" pitchFamily="18" charset="2"/>
              </a:rPr>
              <a:t></a:t>
            </a:r>
            <a:r>
              <a:rPr lang="zh-CN" altLang="zh-CN" sz="2400" b="1">
                <a:latin typeface="Times New Roman" panose="02020603050405020304" pitchFamily="18" charset="0"/>
              </a:rPr>
              <a:t>）的分量，通过该系统时，幅度放大</a:t>
            </a:r>
            <a:r>
              <a:rPr lang="en-US" altLang="zh-CN" sz="2400" b="1">
                <a:latin typeface="Times New Roman" panose="02020603050405020304" pitchFamily="18" charset="0"/>
              </a:rPr>
              <a:t>5</a:t>
            </a:r>
            <a:r>
              <a:rPr lang="zh-CN" altLang="zh-CN" sz="2400" b="1">
                <a:latin typeface="Times New Roman" panose="02020603050405020304" pitchFamily="18" charset="0"/>
              </a:rPr>
              <a:t>倍，相移</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/4</a:t>
            </a:r>
            <a:r>
              <a:rPr lang="zh-CN" altLang="zh-CN" sz="2400" b="1">
                <a:latin typeface="Times New Roman" panose="02020603050405020304" pitchFamily="18" charset="0"/>
              </a:rPr>
              <a:t>，时间上延迟</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/4)/(5</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 0.05 s</a:t>
            </a:r>
            <a:r>
              <a:rPr lang="zh-CN" altLang="zh-CN" sz="2400" b="1">
                <a:latin typeface="Times New Roman" panose="02020603050405020304" pitchFamily="18" charset="0"/>
              </a:rPr>
              <a:t>；</a:t>
            </a:r>
          </a:p>
          <a:p>
            <a:pPr algn="just">
              <a:lnSpc>
                <a:spcPct val="150000"/>
              </a:lnSpc>
            </a:pPr>
            <a:r>
              <a:rPr lang="en-US" altLang="zh-CN" sz="2400" b="1">
                <a:solidFill>
                  <a:srgbClr val="FF0000"/>
                </a:solidFill>
                <a:latin typeface="Times New Roman" panose="02020603050405020304" pitchFamily="18" charset="0"/>
              </a:rPr>
              <a:t>2</a:t>
            </a:r>
            <a:r>
              <a:rPr lang="zh-CN" altLang="en-US" sz="2400" b="1">
                <a:solidFill>
                  <a:srgbClr val="FF0000"/>
                </a:solidFill>
                <a:latin typeface="Times New Roman" panose="02020603050405020304" pitchFamily="18" charset="0"/>
              </a:rPr>
              <a:t>）</a:t>
            </a:r>
            <a:r>
              <a:rPr lang="zh-CN" altLang="zh-CN" sz="2400" b="1">
                <a:latin typeface="Times New Roman" panose="02020603050405020304" pitchFamily="18" charset="0"/>
              </a:rPr>
              <a:t>对输入信号中的直流分量（</a:t>
            </a:r>
            <a:r>
              <a:rPr lang="zh-CN" altLang="zh-CN" sz="2400" b="1" i="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 </a:t>
            </a:r>
            <a:r>
              <a:rPr lang="en-US" altLang="zh-CN" sz="2400" b="1">
                <a:latin typeface="Times New Roman" panose="02020603050405020304" pitchFamily="18" charset="0"/>
              </a:rPr>
              <a:t>=0</a:t>
            </a:r>
            <a:r>
              <a:rPr lang="zh-CN" altLang="zh-CN" sz="2400" b="1">
                <a:latin typeface="Times New Roman" panose="02020603050405020304" pitchFamily="18" charset="0"/>
              </a:rPr>
              <a:t>），幅度上放大</a:t>
            </a:r>
            <a:r>
              <a:rPr lang="en-US" altLang="zh-CN" sz="2400" b="1">
                <a:latin typeface="Times New Roman" panose="02020603050405020304" pitchFamily="18" charset="0"/>
              </a:rPr>
              <a:t>10</a:t>
            </a:r>
            <a:r>
              <a:rPr lang="zh-CN" altLang="zh-CN" sz="2400" b="1">
                <a:latin typeface="Times New Roman" panose="02020603050405020304" pitchFamily="18" charset="0"/>
              </a:rPr>
              <a:t>倍；</a:t>
            </a:r>
          </a:p>
          <a:p>
            <a:pPr algn="just">
              <a:lnSpc>
                <a:spcPct val="150000"/>
              </a:lnSpc>
            </a:pPr>
            <a:r>
              <a:rPr lang="en-US" altLang="zh-CN" sz="2400" b="1">
                <a:solidFill>
                  <a:srgbClr val="FF0000"/>
                </a:solidFill>
                <a:latin typeface="Times New Roman" panose="02020603050405020304" pitchFamily="18" charset="0"/>
              </a:rPr>
              <a:t>3</a:t>
            </a:r>
            <a:r>
              <a:rPr lang="zh-CN" altLang="en-US" sz="2400" b="1">
                <a:solidFill>
                  <a:srgbClr val="FF0000"/>
                </a:solidFill>
                <a:latin typeface="Times New Roman" panose="02020603050405020304" pitchFamily="18" charset="0"/>
              </a:rPr>
              <a:t>）</a:t>
            </a:r>
            <a:r>
              <a:rPr lang="zh-CN" altLang="zh-CN" sz="2400" b="1">
                <a:latin typeface="Times New Roman" panose="02020603050405020304" pitchFamily="18" charset="0"/>
              </a:rPr>
              <a:t>对输入信号中频率高于</a:t>
            </a:r>
            <a:r>
              <a:rPr lang="en-US" altLang="zh-CN" sz="2400" b="1">
                <a:latin typeface="Times New Roman" panose="02020603050405020304" pitchFamily="18" charset="0"/>
              </a:rPr>
              <a:t>5 Hz</a:t>
            </a:r>
            <a:r>
              <a:rPr lang="zh-CN" altLang="zh-CN" sz="2400" b="1">
                <a:latin typeface="Times New Roman" panose="02020603050405020304" pitchFamily="18" charset="0"/>
              </a:rPr>
              <a:t>的所有分量，幅度放大倍数为</a:t>
            </a:r>
            <a:r>
              <a:rPr lang="en-US" altLang="zh-CN" sz="2400" b="1">
                <a:latin typeface="Times New Roman" panose="02020603050405020304" pitchFamily="18" charset="0"/>
              </a:rPr>
              <a:t>0</a:t>
            </a:r>
            <a:r>
              <a:rPr lang="zh-CN" altLang="zh-CN" sz="2400" b="1">
                <a:latin typeface="Times New Roman" panose="02020603050405020304" pitchFamily="18" charset="0"/>
              </a:rPr>
              <a:t>，也就是全部被滤除。</a:t>
            </a:r>
            <a:endParaRPr lang="zh-CN" altLang="en-US" sz="2400" b="1">
              <a:latin typeface="Times New Roman" panose="02020603050405020304" pitchFamily="18" charset="0"/>
            </a:endParaRPr>
          </a:p>
        </p:txBody>
      </p:sp>
      <p:sp>
        <p:nvSpPr>
          <p:cNvPr id="7" name="椭圆 6">
            <a:extLst>
              <a:ext uri="{FF2B5EF4-FFF2-40B4-BE49-F238E27FC236}">
                <a16:creationId xmlns:a16="http://schemas.microsoft.com/office/drawing/2014/main" id="{2C314060-B8EF-4B01-8A10-F7FBEE1D9BBC}"/>
              </a:ext>
            </a:extLst>
          </p:cNvPr>
          <p:cNvSpPr/>
          <p:nvPr/>
        </p:nvSpPr>
        <p:spPr>
          <a:xfrm>
            <a:off x="6432550" y="1997075"/>
            <a:ext cx="76200" cy="7461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8" name="椭圆 7">
            <a:extLst>
              <a:ext uri="{FF2B5EF4-FFF2-40B4-BE49-F238E27FC236}">
                <a16:creationId xmlns:a16="http://schemas.microsoft.com/office/drawing/2014/main" id="{D8D5A84D-758C-4B40-BDB1-20CE7586867A}"/>
              </a:ext>
            </a:extLst>
          </p:cNvPr>
          <p:cNvSpPr/>
          <p:nvPr/>
        </p:nvSpPr>
        <p:spPr>
          <a:xfrm>
            <a:off x="6869113" y="23558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9" name="椭圆 8">
            <a:extLst>
              <a:ext uri="{FF2B5EF4-FFF2-40B4-BE49-F238E27FC236}">
                <a16:creationId xmlns:a16="http://schemas.microsoft.com/office/drawing/2014/main" id="{3E4AC305-EAFE-46FB-A566-5843F8CC3ABF}"/>
              </a:ext>
            </a:extLst>
          </p:cNvPr>
          <p:cNvSpPr/>
          <p:nvPr/>
        </p:nvSpPr>
        <p:spPr>
          <a:xfrm>
            <a:off x="6869113" y="4405313"/>
            <a:ext cx="76200" cy="746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cxnSp>
        <p:nvCxnSpPr>
          <p:cNvPr id="11" name="直接连接符 10">
            <a:extLst>
              <a:ext uri="{FF2B5EF4-FFF2-40B4-BE49-F238E27FC236}">
                <a16:creationId xmlns:a16="http://schemas.microsoft.com/office/drawing/2014/main" id="{B0007CD6-1C7F-4C57-B8AB-909139F3AE86}"/>
              </a:ext>
            </a:extLst>
          </p:cNvPr>
          <p:cNvCxnSpPr/>
          <p:nvPr/>
        </p:nvCxnSpPr>
        <p:spPr>
          <a:xfrm>
            <a:off x="7461250" y="2482850"/>
            <a:ext cx="0" cy="265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32EB7A4-6435-4D4E-998C-39862E7ECBAB}"/>
              </a:ext>
            </a:extLst>
          </p:cNvPr>
          <p:cNvCxnSpPr/>
          <p:nvPr/>
        </p:nvCxnSpPr>
        <p:spPr>
          <a:xfrm>
            <a:off x="6500813" y="2597150"/>
            <a:ext cx="935037"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130059" name="对象 13">
            <a:hlinkClick r:id="" action="ppaction://ole?verb=1"/>
            <a:extLst>
              <a:ext uri="{FF2B5EF4-FFF2-40B4-BE49-F238E27FC236}">
                <a16:creationId xmlns:a16="http://schemas.microsoft.com/office/drawing/2014/main" id="{39DB7009-1802-4BE5-A41C-4B6BF31B6F93}"/>
              </a:ext>
            </a:extLst>
          </p:cNvPr>
          <p:cNvGraphicFramePr>
            <a:graphicFrameLocks noChangeAspect="1"/>
          </p:cNvGraphicFramePr>
          <p:nvPr/>
        </p:nvGraphicFramePr>
        <p:xfrm>
          <a:off x="7419975" y="1938338"/>
          <a:ext cx="973138" cy="309562"/>
        </p:xfrm>
        <a:graphic>
          <a:graphicData uri="http://schemas.openxmlformats.org/presentationml/2006/ole">
            <mc:AlternateContent xmlns:mc="http://schemas.openxmlformats.org/markup-compatibility/2006">
              <mc:Choice xmlns:v="urn:schemas-microsoft-com:vml" Requires="v">
                <p:oleObj spid="_x0000_s18434" r:id="rId5" imgW="558720" imgH="177480" progId="Equation.DSMT4">
                  <p:embed/>
                </p:oleObj>
              </mc:Choice>
              <mc:Fallback>
                <p:oleObj r:id="rId5" imgW="558720" imgH="177480" progId="Equation.DSMT4">
                  <p:embed/>
                  <p:pic>
                    <p:nvPicPr>
                      <p:cNvPr id="130059" name="对象 13">
                        <a:hlinkClick r:id="" action="ppaction://ole?verb=1"/>
                        <a:extLst>
                          <a:ext uri="{FF2B5EF4-FFF2-40B4-BE49-F238E27FC236}">
                            <a16:creationId xmlns:a16="http://schemas.microsoft.com/office/drawing/2014/main" id="{39DB7009-1802-4BE5-A41C-4B6BF31B6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9975" y="1938338"/>
                        <a:ext cx="9731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A2BDCEB6-199E-454F-A1D2-45F7372A8E5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29ADB3-F10E-470E-BE7B-87B23247AC76}" type="slidenum">
              <a:rPr lang="en-US" altLang="zh-CN"/>
              <a:pPr/>
              <a:t>54</a:t>
            </a:fld>
            <a:endParaRPr lang="en-US" altLang="zh-CN"/>
          </a:p>
        </p:txBody>
      </p:sp>
      <p:sp>
        <p:nvSpPr>
          <p:cNvPr id="132099" name="文本框 99">
            <a:extLst>
              <a:ext uri="{FF2B5EF4-FFF2-40B4-BE49-F238E27FC236}">
                <a16:creationId xmlns:a16="http://schemas.microsoft.com/office/drawing/2014/main" id="{C0E72BB6-6E1E-4E4F-9F3A-9E70C54EAC6E}"/>
              </a:ext>
            </a:extLst>
          </p:cNvPr>
          <p:cNvSpPr txBox="1">
            <a:spLocks noChangeArrowheads="1"/>
          </p:cNvSpPr>
          <p:nvPr/>
        </p:nvSpPr>
        <p:spPr bwMode="auto">
          <a:xfrm>
            <a:off x="411163" y="257175"/>
            <a:ext cx="8321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31788">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Char char="•"/>
            </a:pPr>
            <a:r>
              <a:rPr lang="zh-CN" altLang="zh-CN" sz="2400" b="1">
                <a:latin typeface="Times New Roman" panose="02020603050405020304" pitchFamily="18" charset="0"/>
              </a:rPr>
              <a:t>滤波器（</a:t>
            </a:r>
            <a:r>
              <a:rPr lang="en-US" altLang="zh-CN" sz="2400" b="1">
                <a:latin typeface="Times New Roman" panose="02020603050405020304" pitchFamily="18" charset="0"/>
              </a:rPr>
              <a:t>Filter</a:t>
            </a:r>
            <a:r>
              <a:rPr lang="zh-CN" altLang="en-US" sz="2400" b="1">
                <a:latin typeface="Times New Roman" panose="02020603050405020304" pitchFamily="18" charset="0"/>
              </a:rPr>
              <a:t>）</a:t>
            </a:r>
            <a:endParaRPr lang="zh-CN" altLang="en-US" sz="2400" b="1">
              <a:solidFill>
                <a:srgbClr val="C00000"/>
              </a:solidFill>
              <a:latin typeface="Times New Roman" panose="02020603050405020304" pitchFamily="18" charset="0"/>
            </a:endParaRPr>
          </a:p>
        </p:txBody>
      </p:sp>
      <p:sp>
        <p:nvSpPr>
          <p:cNvPr id="132100" name="文本框 2">
            <a:extLst>
              <a:ext uri="{FF2B5EF4-FFF2-40B4-BE49-F238E27FC236}">
                <a16:creationId xmlns:a16="http://schemas.microsoft.com/office/drawing/2014/main" id="{2A3B1B0B-97DD-4E35-A3F2-8F7D208036E2}"/>
              </a:ext>
            </a:extLst>
          </p:cNvPr>
          <p:cNvSpPr txBox="1">
            <a:spLocks noChangeArrowheads="1"/>
          </p:cNvSpPr>
          <p:nvPr/>
        </p:nvSpPr>
        <p:spPr bwMode="auto">
          <a:xfrm>
            <a:off x="717550" y="830263"/>
            <a:ext cx="7745413"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zh-CN" altLang="zh-CN" sz="2400" b="1">
                <a:latin typeface="Times New Roman" panose="02020603050405020304" pitchFamily="18" charset="0"/>
              </a:rPr>
              <a:t>信号通过系统时，有些分量被全部滤除，而另外一些分量能够通过系统，在系统的输出信号中存在同频率的分量。具有</a:t>
            </a:r>
            <a:r>
              <a:rPr lang="zh-CN" altLang="en-US" sz="2400" b="1">
                <a:latin typeface="Times New Roman" panose="02020603050405020304" pitchFamily="18" charset="0"/>
              </a:rPr>
              <a:t>这种</a:t>
            </a:r>
            <a:r>
              <a:rPr lang="zh-CN" altLang="zh-CN" sz="2400" b="1">
                <a:latin typeface="Times New Roman" panose="02020603050405020304" pitchFamily="18" charset="0"/>
              </a:rPr>
              <a:t>特性的系统称为滤波器。</a:t>
            </a:r>
          </a:p>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rPr>
              <a:t>根据幅频特性，将理想滤波器分为四种基本类型，即</a:t>
            </a:r>
          </a:p>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rPr>
              <a:t>      低通滤波器（</a:t>
            </a:r>
            <a:r>
              <a:rPr lang="en-US" altLang="zh-CN" sz="2400" b="1">
                <a:solidFill>
                  <a:schemeClr val="tx2"/>
                </a:solidFill>
                <a:latin typeface="Times New Roman" panose="02020603050405020304" pitchFamily="18" charset="0"/>
              </a:rPr>
              <a:t>LPF</a:t>
            </a:r>
            <a:r>
              <a:rPr lang="zh-CN" altLang="en-US" sz="2400" b="1">
                <a:solidFill>
                  <a:schemeClr val="tx2"/>
                </a:solidFill>
                <a:latin typeface="Times New Roman" panose="02020603050405020304" pitchFamily="18" charset="0"/>
              </a:rPr>
              <a:t>，</a:t>
            </a:r>
            <a:r>
              <a:rPr lang="en-US" altLang="zh-CN" sz="2400" b="1">
                <a:solidFill>
                  <a:schemeClr val="tx2"/>
                </a:solidFill>
                <a:latin typeface="Times New Roman" panose="02020603050405020304" pitchFamily="18" charset="0"/>
              </a:rPr>
              <a:t>Low Pass Filter</a:t>
            </a:r>
            <a:r>
              <a:rPr lang="zh-CN" altLang="en-US" sz="2400" b="1">
                <a:solidFill>
                  <a:schemeClr val="tx2"/>
                </a:solidFill>
                <a:latin typeface="Times New Roman" panose="02020603050405020304" pitchFamily="18" charset="0"/>
              </a:rPr>
              <a:t>）</a:t>
            </a:r>
          </a:p>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rPr>
              <a:t>      高通滤波器（</a:t>
            </a:r>
            <a:r>
              <a:rPr lang="en-US" altLang="zh-CN" sz="2400" b="1">
                <a:solidFill>
                  <a:schemeClr val="tx2"/>
                </a:solidFill>
                <a:latin typeface="Times New Roman" panose="02020603050405020304" pitchFamily="18" charset="0"/>
              </a:rPr>
              <a:t>HPF</a:t>
            </a:r>
            <a:r>
              <a:rPr lang="zh-CN" altLang="en-US" sz="2400" b="1">
                <a:solidFill>
                  <a:schemeClr val="tx2"/>
                </a:solidFill>
                <a:latin typeface="Times New Roman" panose="02020603050405020304" pitchFamily="18" charset="0"/>
              </a:rPr>
              <a:t>）</a:t>
            </a:r>
          </a:p>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rPr>
              <a:t>      带通滤波器（</a:t>
            </a:r>
            <a:r>
              <a:rPr lang="en-US" altLang="zh-CN" sz="2400" b="1">
                <a:solidFill>
                  <a:schemeClr val="tx2"/>
                </a:solidFill>
                <a:latin typeface="Times New Roman" panose="02020603050405020304" pitchFamily="18" charset="0"/>
              </a:rPr>
              <a:t>BPF</a:t>
            </a:r>
            <a:r>
              <a:rPr lang="zh-CN" altLang="en-US" sz="2400" b="1">
                <a:solidFill>
                  <a:schemeClr val="tx2"/>
                </a:solidFill>
                <a:latin typeface="Times New Roman" panose="02020603050405020304" pitchFamily="18" charset="0"/>
              </a:rPr>
              <a:t>）</a:t>
            </a:r>
          </a:p>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rPr>
              <a:t>      带阻滤波器（</a:t>
            </a:r>
            <a:r>
              <a:rPr lang="en-US" altLang="zh-CN" sz="2400" b="1">
                <a:solidFill>
                  <a:schemeClr val="tx2"/>
                </a:solidFill>
                <a:latin typeface="Times New Roman" panose="02020603050405020304" pitchFamily="18" charset="0"/>
              </a:rPr>
              <a:t>BSF</a:t>
            </a:r>
            <a:r>
              <a:rPr lang="zh-CN" altLang="en-US" sz="2400" b="1">
                <a:solidFill>
                  <a:schemeClr val="tx2"/>
                </a:solidFill>
                <a:latin typeface="Times New Roman" panose="02020603050405020304" pitchFamily="18" charset="0"/>
              </a:rPr>
              <a:t>）</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5D7BE519-31C3-475C-9DEC-B568AC5905D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239BDE2-53A3-4FB4-B8AD-4E27A1DC027D}" type="slidenum">
              <a:rPr lang="en-US" altLang="zh-CN"/>
              <a:pPr/>
              <a:t>55</a:t>
            </a:fld>
            <a:endParaRPr lang="en-US" altLang="zh-CN"/>
          </a:p>
        </p:txBody>
      </p:sp>
      <p:sp>
        <p:nvSpPr>
          <p:cNvPr id="134147" name="文本框 5">
            <a:extLst>
              <a:ext uri="{FF2B5EF4-FFF2-40B4-BE49-F238E27FC236}">
                <a16:creationId xmlns:a16="http://schemas.microsoft.com/office/drawing/2014/main" id="{AD8C885A-2AAB-40F0-B46F-9872EE95FFA3}"/>
              </a:ext>
            </a:extLst>
          </p:cNvPr>
          <p:cNvSpPr txBox="1">
            <a:spLocks noChangeArrowheads="1"/>
          </p:cNvSpPr>
          <p:nvPr/>
        </p:nvSpPr>
        <p:spPr bwMode="auto">
          <a:xfrm>
            <a:off x="1558925" y="2225675"/>
            <a:ext cx="2292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a:t>
            </a:r>
            <a:r>
              <a:rPr lang="zh-CN" altLang="en-US" sz="2400">
                <a:latin typeface="Times New Roman" panose="02020603050405020304" pitchFamily="18" charset="0"/>
                <a:sym typeface="Symbol" panose="05050102010706020507" pitchFamily="18" charset="2"/>
              </a:rPr>
              <a:t>：截止频率</a:t>
            </a:r>
          </a:p>
          <a:p>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a:t>
            </a:r>
            <a:r>
              <a:rPr lang="en-US" altLang="zh-CN" sz="2400">
                <a:latin typeface="Times New Roman" panose="02020603050405020304" pitchFamily="18" charset="0"/>
                <a:sym typeface="Symbol" panose="05050102010706020507" pitchFamily="18" charset="2"/>
              </a:rPr>
              <a:t>/(2)</a:t>
            </a:r>
            <a:r>
              <a:rPr lang="zh-CN" altLang="en-US" sz="2400">
                <a:latin typeface="Times New Roman" panose="02020603050405020304" pitchFamily="18" charset="0"/>
                <a:sym typeface="Symbol" panose="05050102010706020507" pitchFamily="18" charset="2"/>
              </a:rPr>
              <a:t>：带宽</a:t>
            </a:r>
          </a:p>
        </p:txBody>
      </p:sp>
      <p:sp>
        <p:nvSpPr>
          <p:cNvPr id="134148" name="文本框 6">
            <a:extLst>
              <a:ext uri="{FF2B5EF4-FFF2-40B4-BE49-F238E27FC236}">
                <a16:creationId xmlns:a16="http://schemas.microsoft.com/office/drawing/2014/main" id="{E6496F1C-6A42-440D-AAA5-2929A0964A04}"/>
              </a:ext>
            </a:extLst>
          </p:cNvPr>
          <p:cNvSpPr txBox="1">
            <a:spLocks noChangeArrowheads="1"/>
          </p:cNvSpPr>
          <p:nvPr/>
        </p:nvSpPr>
        <p:spPr bwMode="auto">
          <a:xfrm>
            <a:off x="2608263" y="4984750"/>
            <a:ext cx="40116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cH</a:t>
            </a:r>
            <a:r>
              <a:rPr lang="zh-CN" altLang="en-US" sz="2400" baseline="-25000">
                <a:latin typeface="Times New Roman" panose="02020603050405020304" pitchFamily="18" charset="0"/>
                <a:sym typeface="Symbol" panose="05050102010706020507" pitchFamily="18" charset="2"/>
              </a:rPr>
              <a:t>、</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cL</a:t>
            </a:r>
            <a:r>
              <a:rPr lang="zh-CN" altLang="en-US" sz="2400">
                <a:latin typeface="Times New Roman" panose="02020603050405020304" pitchFamily="18" charset="0"/>
                <a:sym typeface="Symbol" panose="05050102010706020507" pitchFamily="18" charset="2"/>
              </a:rPr>
              <a:t>：上、下截止频率；</a:t>
            </a:r>
          </a:p>
          <a:p>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0</a:t>
            </a:r>
            <a:r>
              <a:rPr lang="zh-CN" altLang="en-US" sz="2400">
                <a:latin typeface="Times New Roman" panose="02020603050405020304" pitchFamily="18" charset="0"/>
                <a:sym typeface="Symbol" panose="05050102010706020507" pitchFamily="18" charset="2"/>
              </a:rPr>
              <a:t>：中心频率；</a:t>
            </a:r>
          </a:p>
          <a:p>
            <a:r>
              <a:rPr lang="en-US" altLang="zh-CN" sz="2400">
                <a:latin typeface="Times New Roman" panose="02020603050405020304" pitchFamily="18" charset="0"/>
                <a:sym typeface="Symbol" panose="05050102010706020507" pitchFamily="18" charset="2"/>
              </a:rPr>
              <a:t>(</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cH</a:t>
            </a:r>
            <a:r>
              <a:rPr lang="en-US" altLang="zh-CN" sz="2400">
                <a:latin typeface="Times New Roman" panose="02020603050405020304" pitchFamily="18" charset="0"/>
                <a:sym typeface="Symbol" panose="05050102010706020507" pitchFamily="18" charset="2"/>
              </a:rPr>
              <a:t>-</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cL</a:t>
            </a:r>
            <a:r>
              <a:rPr lang="en-US" altLang="zh-CN" sz="2400">
                <a:latin typeface="Times New Roman" panose="02020603050405020304" pitchFamily="18" charset="0"/>
                <a:sym typeface="Symbol" panose="05050102010706020507" pitchFamily="18" charset="2"/>
              </a:rPr>
              <a:t>)/(2)</a:t>
            </a:r>
            <a:r>
              <a:rPr lang="zh-CN" altLang="en-US" sz="2400">
                <a:latin typeface="Times New Roman" panose="02020603050405020304" pitchFamily="18" charset="0"/>
                <a:sym typeface="Symbol" panose="05050102010706020507" pitchFamily="18" charset="2"/>
              </a:rPr>
              <a:t>：带宽</a:t>
            </a:r>
          </a:p>
        </p:txBody>
      </p:sp>
      <p:sp>
        <p:nvSpPr>
          <p:cNvPr id="134149" name="文本框 5">
            <a:extLst>
              <a:ext uri="{FF2B5EF4-FFF2-40B4-BE49-F238E27FC236}">
                <a16:creationId xmlns:a16="http://schemas.microsoft.com/office/drawing/2014/main" id="{F2BE01E3-3A96-4D80-B945-85F3A0E44E9C}"/>
              </a:ext>
            </a:extLst>
          </p:cNvPr>
          <p:cNvSpPr txBox="1">
            <a:spLocks noChangeArrowheads="1"/>
          </p:cNvSpPr>
          <p:nvPr/>
        </p:nvSpPr>
        <p:spPr bwMode="auto">
          <a:xfrm>
            <a:off x="5359400" y="2341563"/>
            <a:ext cx="229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a:t>
            </a:r>
            <a:r>
              <a:rPr lang="zh-CN" altLang="en-US" sz="2400">
                <a:latin typeface="Times New Roman" panose="02020603050405020304" pitchFamily="18" charset="0"/>
                <a:sym typeface="Symbol" panose="05050102010706020507" pitchFamily="18" charset="2"/>
              </a:rPr>
              <a:t>：截止频率</a:t>
            </a:r>
          </a:p>
        </p:txBody>
      </p:sp>
      <p:cxnSp>
        <p:nvCxnSpPr>
          <p:cNvPr id="5" name="直接箭头连接符 4">
            <a:extLst>
              <a:ext uri="{FF2B5EF4-FFF2-40B4-BE49-F238E27FC236}">
                <a16:creationId xmlns:a16="http://schemas.microsoft.com/office/drawing/2014/main" id="{0A44A720-0EF5-4C87-BF01-9B22131F7B72}"/>
              </a:ext>
            </a:extLst>
          </p:cNvPr>
          <p:cNvCxnSpPr/>
          <p:nvPr/>
        </p:nvCxnSpPr>
        <p:spPr>
          <a:xfrm>
            <a:off x="1263650" y="1682750"/>
            <a:ext cx="259715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C8F54A15-C2D3-4C82-A599-3D11CB818413}"/>
              </a:ext>
            </a:extLst>
          </p:cNvPr>
          <p:cNvCxnSpPr/>
          <p:nvPr/>
        </p:nvCxnSpPr>
        <p:spPr>
          <a:xfrm flipV="1">
            <a:off x="2492375" y="625475"/>
            <a:ext cx="0" cy="105886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任意多边形 6">
            <a:extLst>
              <a:ext uri="{FF2B5EF4-FFF2-40B4-BE49-F238E27FC236}">
                <a16:creationId xmlns:a16="http://schemas.microsoft.com/office/drawing/2014/main" id="{7B9C60C1-7CA2-418D-B285-F23D3D7AEC98}"/>
              </a:ext>
            </a:extLst>
          </p:cNvPr>
          <p:cNvSpPr/>
          <p:nvPr/>
        </p:nvSpPr>
        <p:spPr>
          <a:xfrm>
            <a:off x="1749425" y="1096963"/>
            <a:ext cx="1484313" cy="585787"/>
          </a:xfrm>
          <a:custGeom>
            <a:avLst/>
            <a:gdLst>
              <a:gd name="connisteX0" fmla="*/ 0 w 1483360"/>
              <a:gd name="connsiteY0" fmla="*/ 585470 h 585470"/>
              <a:gd name="connisteX1" fmla="*/ 0 w 1483360"/>
              <a:gd name="connsiteY1" fmla="*/ 0 h 585470"/>
              <a:gd name="connisteX2" fmla="*/ 1483360 w 1483360"/>
              <a:gd name="connsiteY2" fmla="*/ 0 h 585470"/>
              <a:gd name="connisteX3" fmla="*/ 1483360 w 1483360"/>
              <a:gd name="connsiteY3" fmla="*/ 585470 h 585470"/>
            </a:gdLst>
            <a:ahLst/>
            <a:cxnLst>
              <a:cxn ang="0">
                <a:pos x="connisteX0" y="connsiteY0"/>
              </a:cxn>
              <a:cxn ang="0">
                <a:pos x="connisteX1" y="connsiteY1"/>
              </a:cxn>
              <a:cxn ang="0">
                <a:pos x="connisteX2" y="connsiteY2"/>
              </a:cxn>
              <a:cxn ang="0">
                <a:pos x="connisteX3" y="connsiteY3"/>
              </a:cxn>
            </a:cxnLst>
            <a:rect l="l" t="t" r="r" b="b"/>
            <a:pathLst>
              <a:path w="1483360" h="585470">
                <a:moveTo>
                  <a:pt x="0" y="585470"/>
                </a:moveTo>
                <a:lnTo>
                  <a:pt x="0" y="0"/>
                </a:lnTo>
                <a:lnTo>
                  <a:pt x="1483360" y="0"/>
                </a:lnTo>
                <a:lnTo>
                  <a:pt x="1483360" y="58547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endParaRPr noProof="1"/>
          </a:p>
        </p:txBody>
      </p:sp>
      <p:sp>
        <p:nvSpPr>
          <p:cNvPr id="134153" name="文本框 10">
            <a:extLst>
              <a:ext uri="{FF2B5EF4-FFF2-40B4-BE49-F238E27FC236}">
                <a16:creationId xmlns:a16="http://schemas.microsoft.com/office/drawing/2014/main" id="{B34B6D11-0F24-4347-AD83-91DFB60FD6A1}"/>
              </a:ext>
            </a:extLst>
          </p:cNvPr>
          <p:cNvSpPr txBox="1">
            <a:spLocks noChangeArrowheads="1"/>
          </p:cNvSpPr>
          <p:nvPr/>
        </p:nvSpPr>
        <p:spPr bwMode="auto">
          <a:xfrm>
            <a:off x="2311400" y="1720850"/>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      </a:t>
            </a:r>
            <a:r>
              <a:rPr lang="en-US" altLang="zh-CN" i="1">
                <a:sym typeface="Symbol" panose="05050102010706020507" pitchFamily="18" charset="2"/>
              </a:rPr>
              <a:t></a:t>
            </a:r>
            <a:r>
              <a:rPr lang="en-US" altLang="zh-CN" baseline="-25000">
                <a:sym typeface="Symbol" panose="05050102010706020507" pitchFamily="18" charset="2"/>
              </a:rPr>
              <a:t>c       </a:t>
            </a:r>
            <a:r>
              <a:rPr lang="en-US" altLang="zh-CN" i="1">
                <a:sym typeface="Symbol" panose="05050102010706020507" pitchFamily="18" charset="2"/>
              </a:rPr>
              <a:t></a:t>
            </a:r>
          </a:p>
        </p:txBody>
      </p:sp>
      <p:sp>
        <p:nvSpPr>
          <p:cNvPr id="134154" name="文本框 11">
            <a:extLst>
              <a:ext uri="{FF2B5EF4-FFF2-40B4-BE49-F238E27FC236}">
                <a16:creationId xmlns:a16="http://schemas.microsoft.com/office/drawing/2014/main" id="{33A9B8D9-60CE-4B12-8A07-944D79124A84}"/>
              </a:ext>
            </a:extLst>
          </p:cNvPr>
          <p:cNvSpPr txBox="1">
            <a:spLocks noChangeArrowheads="1"/>
          </p:cNvSpPr>
          <p:nvPr/>
        </p:nvSpPr>
        <p:spPr bwMode="auto">
          <a:xfrm>
            <a:off x="2511425" y="501650"/>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H</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cxnSp>
        <p:nvCxnSpPr>
          <p:cNvPr id="13" name="直接箭头连接符 12">
            <a:extLst>
              <a:ext uri="{FF2B5EF4-FFF2-40B4-BE49-F238E27FC236}">
                <a16:creationId xmlns:a16="http://schemas.microsoft.com/office/drawing/2014/main" id="{3219F574-BD61-42B0-86AB-3B0E6ADEB5B2}"/>
              </a:ext>
            </a:extLst>
          </p:cNvPr>
          <p:cNvCxnSpPr/>
          <p:nvPr/>
        </p:nvCxnSpPr>
        <p:spPr>
          <a:xfrm>
            <a:off x="5121275" y="1682750"/>
            <a:ext cx="2598738"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175E6F0-35B8-4986-BD0F-88DDAF84D926}"/>
              </a:ext>
            </a:extLst>
          </p:cNvPr>
          <p:cNvCxnSpPr/>
          <p:nvPr/>
        </p:nvCxnSpPr>
        <p:spPr>
          <a:xfrm flipV="1">
            <a:off x="6350000" y="635000"/>
            <a:ext cx="0" cy="10572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4157" name="文本框 15">
            <a:extLst>
              <a:ext uri="{FF2B5EF4-FFF2-40B4-BE49-F238E27FC236}">
                <a16:creationId xmlns:a16="http://schemas.microsoft.com/office/drawing/2014/main" id="{8C785034-CE56-4FFD-943B-AF8D7D0234D6}"/>
              </a:ext>
            </a:extLst>
          </p:cNvPr>
          <p:cNvSpPr txBox="1">
            <a:spLocks noChangeArrowheads="1"/>
          </p:cNvSpPr>
          <p:nvPr/>
        </p:nvSpPr>
        <p:spPr bwMode="auto">
          <a:xfrm>
            <a:off x="6169025" y="1720850"/>
            <a:ext cx="1677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      </a:t>
            </a:r>
            <a:r>
              <a:rPr lang="en-US" altLang="zh-CN" i="1">
                <a:sym typeface="Symbol" panose="05050102010706020507" pitchFamily="18" charset="2"/>
              </a:rPr>
              <a:t></a:t>
            </a:r>
            <a:r>
              <a:rPr lang="en-US" altLang="zh-CN" baseline="-25000">
                <a:sym typeface="Symbol" panose="05050102010706020507" pitchFamily="18" charset="2"/>
              </a:rPr>
              <a:t>c       </a:t>
            </a:r>
            <a:r>
              <a:rPr lang="en-US" altLang="zh-CN" i="1">
                <a:sym typeface="Symbol" panose="05050102010706020507" pitchFamily="18" charset="2"/>
              </a:rPr>
              <a:t></a:t>
            </a:r>
          </a:p>
        </p:txBody>
      </p:sp>
      <p:sp>
        <p:nvSpPr>
          <p:cNvPr id="134158" name="文本框 16">
            <a:extLst>
              <a:ext uri="{FF2B5EF4-FFF2-40B4-BE49-F238E27FC236}">
                <a16:creationId xmlns:a16="http://schemas.microsoft.com/office/drawing/2014/main" id="{63F22E61-540E-4A05-8421-333DBB196976}"/>
              </a:ext>
            </a:extLst>
          </p:cNvPr>
          <p:cNvSpPr txBox="1">
            <a:spLocks noChangeArrowheads="1"/>
          </p:cNvSpPr>
          <p:nvPr/>
        </p:nvSpPr>
        <p:spPr bwMode="auto">
          <a:xfrm>
            <a:off x="6369050" y="501650"/>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H</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sp>
        <p:nvSpPr>
          <p:cNvPr id="18" name="任意多边形 17">
            <a:extLst>
              <a:ext uri="{FF2B5EF4-FFF2-40B4-BE49-F238E27FC236}">
                <a16:creationId xmlns:a16="http://schemas.microsoft.com/office/drawing/2014/main" id="{BB558F58-A6FC-430A-96A0-F42BC467C89E}"/>
              </a:ext>
            </a:extLst>
          </p:cNvPr>
          <p:cNvSpPr/>
          <p:nvPr/>
        </p:nvSpPr>
        <p:spPr>
          <a:xfrm>
            <a:off x="7096125" y="1106488"/>
            <a:ext cx="461963" cy="576262"/>
          </a:xfrm>
          <a:custGeom>
            <a:avLst/>
            <a:gdLst>
              <a:gd name="connisteX0" fmla="*/ 0 w 462915"/>
              <a:gd name="connsiteY0" fmla="*/ 575945 h 575945"/>
              <a:gd name="connisteX1" fmla="*/ 0 w 462915"/>
              <a:gd name="connsiteY1" fmla="*/ 0 h 575945"/>
              <a:gd name="connisteX2" fmla="*/ 462915 w 462915"/>
              <a:gd name="connsiteY2" fmla="*/ 0 h 575945"/>
              <a:gd name="connisteX3" fmla="*/ 462915 w 462915"/>
              <a:gd name="connsiteY3" fmla="*/ 19050 h 575945"/>
            </a:gdLst>
            <a:ahLst/>
            <a:cxnLst>
              <a:cxn ang="0">
                <a:pos x="connisteX0" y="connsiteY0"/>
              </a:cxn>
              <a:cxn ang="0">
                <a:pos x="connisteX1" y="connsiteY1"/>
              </a:cxn>
              <a:cxn ang="0">
                <a:pos x="connisteX2" y="connsiteY2"/>
              </a:cxn>
              <a:cxn ang="0">
                <a:pos x="connisteX3" y="connsiteY3"/>
              </a:cxn>
            </a:cxnLst>
            <a:rect l="l" t="t" r="r" b="b"/>
            <a:pathLst>
              <a:path w="462915" h="575945">
                <a:moveTo>
                  <a:pt x="0" y="575945"/>
                </a:moveTo>
                <a:lnTo>
                  <a:pt x="0" y="0"/>
                </a:lnTo>
                <a:lnTo>
                  <a:pt x="462915" y="0"/>
                </a:lnTo>
                <a:lnTo>
                  <a:pt x="462915" y="1905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endParaRPr noProof="1"/>
          </a:p>
        </p:txBody>
      </p:sp>
      <p:sp>
        <p:nvSpPr>
          <p:cNvPr id="19" name="任意多边形 18">
            <a:extLst>
              <a:ext uri="{FF2B5EF4-FFF2-40B4-BE49-F238E27FC236}">
                <a16:creationId xmlns:a16="http://schemas.microsoft.com/office/drawing/2014/main" id="{95E77AD8-D453-4315-9E87-272CD78D66DD}"/>
              </a:ext>
            </a:extLst>
          </p:cNvPr>
          <p:cNvSpPr/>
          <p:nvPr/>
        </p:nvSpPr>
        <p:spPr>
          <a:xfrm flipH="1">
            <a:off x="5145088" y="1108075"/>
            <a:ext cx="461962" cy="576263"/>
          </a:xfrm>
          <a:custGeom>
            <a:avLst/>
            <a:gdLst>
              <a:gd name="connisteX0" fmla="*/ 0 w 462915"/>
              <a:gd name="connsiteY0" fmla="*/ 575945 h 575945"/>
              <a:gd name="connisteX1" fmla="*/ 0 w 462915"/>
              <a:gd name="connsiteY1" fmla="*/ 0 h 575945"/>
              <a:gd name="connisteX2" fmla="*/ 462915 w 462915"/>
              <a:gd name="connsiteY2" fmla="*/ 0 h 575945"/>
              <a:gd name="connisteX3" fmla="*/ 462915 w 462915"/>
              <a:gd name="connsiteY3" fmla="*/ 19050 h 575945"/>
            </a:gdLst>
            <a:ahLst/>
            <a:cxnLst>
              <a:cxn ang="0">
                <a:pos x="connisteX0" y="connsiteY0"/>
              </a:cxn>
              <a:cxn ang="0">
                <a:pos x="connisteX1" y="connsiteY1"/>
              </a:cxn>
              <a:cxn ang="0">
                <a:pos x="connisteX2" y="connsiteY2"/>
              </a:cxn>
              <a:cxn ang="0">
                <a:pos x="connisteX3" y="connsiteY3"/>
              </a:cxn>
            </a:cxnLst>
            <a:rect l="l" t="t" r="r" b="b"/>
            <a:pathLst>
              <a:path w="462915" h="575945">
                <a:moveTo>
                  <a:pt x="0" y="575945"/>
                </a:moveTo>
                <a:lnTo>
                  <a:pt x="0" y="0"/>
                </a:lnTo>
                <a:lnTo>
                  <a:pt x="462915" y="0"/>
                </a:lnTo>
                <a:lnTo>
                  <a:pt x="462915" y="1905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endParaRPr noProof="1"/>
          </a:p>
        </p:txBody>
      </p:sp>
      <p:cxnSp>
        <p:nvCxnSpPr>
          <p:cNvPr id="20" name="直接箭头连接符 19">
            <a:extLst>
              <a:ext uri="{FF2B5EF4-FFF2-40B4-BE49-F238E27FC236}">
                <a16:creationId xmlns:a16="http://schemas.microsoft.com/office/drawing/2014/main" id="{C00D14E1-4CE5-4E21-B905-EEF8DC6676D9}"/>
              </a:ext>
            </a:extLst>
          </p:cNvPr>
          <p:cNvCxnSpPr/>
          <p:nvPr/>
        </p:nvCxnSpPr>
        <p:spPr>
          <a:xfrm>
            <a:off x="2273300" y="4451350"/>
            <a:ext cx="4364038"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9959BC7-35DF-4237-99EB-FEC0B980A0D4}"/>
              </a:ext>
            </a:extLst>
          </p:cNvPr>
          <p:cNvCxnSpPr/>
          <p:nvPr/>
        </p:nvCxnSpPr>
        <p:spPr>
          <a:xfrm flipV="1">
            <a:off x="4254500" y="3403600"/>
            <a:ext cx="0" cy="10572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任意多边形 21">
            <a:extLst>
              <a:ext uri="{FF2B5EF4-FFF2-40B4-BE49-F238E27FC236}">
                <a16:creationId xmlns:a16="http://schemas.microsoft.com/office/drawing/2014/main" id="{26ACB049-D7EE-4C63-889D-4E03E9749B72}"/>
              </a:ext>
            </a:extLst>
          </p:cNvPr>
          <p:cNvSpPr/>
          <p:nvPr/>
        </p:nvSpPr>
        <p:spPr>
          <a:xfrm>
            <a:off x="5270500" y="3865563"/>
            <a:ext cx="482600" cy="585787"/>
          </a:xfrm>
          <a:custGeom>
            <a:avLst/>
            <a:gdLst>
              <a:gd name="connisteX0" fmla="*/ 0 w 1483360"/>
              <a:gd name="connsiteY0" fmla="*/ 585470 h 585470"/>
              <a:gd name="connisteX1" fmla="*/ 0 w 1483360"/>
              <a:gd name="connsiteY1" fmla="*/ 0 h 585470"/>
              <a:gd name="connisteX2" fmla="*/ 1483360 w 1483360"/>
              <a:gd name="connsiteY2" fmla="*/ 0 h 585470"/>
              <a:gd name="connisteX3" fmla="*/ 1483360 w 1483360"/>
              <a:gd name="connsiteY3" fmla="*/ 585470 h 585470"/>
            </a:gdLst>
            <a:ahLst/>
            <a:cxnLst>
              <a:cxn ang="0">
                <a:pos x="connisteX0" y="connsiteY0"/>
              </a:cxn>
              <a:cxn ang="0">
                <a:pos x="connisteX1" y="connsiteY1"/>
              </a:cxn>
              <a:cxn ang="0">
                <a:pos x="connisteX2" y="connsiteY2"/>
              </a:cxn>
              <a:cxn ang="0">
                <a:pos x="connisteX3" y="connsiteY3"/>
              </a:cxn>
            </a:cxnLst>
            <a:rect l="l" t="t" r="r" b="b"/>
            <a:pathLst>
              <a:path w="1483360" h="585470">
                <a:moveTo>
                  <a:pt x="0" y="585470"/>
                </a:moveTo>
                <a:lnTo>
                  <a:pt x="0" y="0"/>
                </a:lnTo>
                <a:lnTo>
                  <a:pt x="1483360" y="0"/>
                </a:lnTo>
                <a:lnTo>
                  <a:pt x="1483360" y="58547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endParaRPr noProof="1"/>
          </a:p>
        </p:txBody>
      </p:sp>
      <p:sp>
        <p:nvSpPr>
          <p:cNvPr id="134164" name="文本框 22">
            <a:extLst>
              <a:ext uri="{FF2B5EF4-FFF2-40B4-BE49-F238E27FC236}">
                <a16:creationId xmlns:a16="http://schemas.microsoft.com/office/drawing/2014/main" id="{0C027109-1E71-4601-9B06-1E6807D9AAC5}"/>
              </a:ext>
            </a:extLst>
          </p:cNvPr>
          <p:cNvSpPr txBox="1">
            <a:spLocks noChangeArrowheads="1"/>
          </p:cNvSpPr>
          <p:nvPr/>
        </p:nvSpPr>
        <p:spPr bwMode="auto">
          <a:xfrm>
            <a:off x="4094163" y="4487863"/>
            <a:ext cx="2722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        </a:t>
            </a:r>
            <a:r>
              <a:rPr lang="en-US" altLang="zh-CN" i="1">
                <a:sym typeface="Symbol" panose="05050102010706020507" pitchFamily="18" charset="2"/>
              </a:rPr>
              <a:t></a:t>
            </a:r>
            <a:r>
              <a:rPr lang="en-US" altLang="zh-CN" baseline="-25000">
                <a:sym typeface="Symbol" panose="05050102010706020507" pitchFamily="18" charset="2"/>
              </a:rPr>
              <a:t>cL  </a:t>
            </a:r>
            <a:r>
              <a:rPr lang="en-US" altLang="zh-CN" i="1">
                <a:sym typeface="Symbol" panose="05050102010706020507" pitchFamily="18" charset="2"/>
              </a:rPr>
              <a:t></a:t>
            </a:r>
            <a:r>
              <a:rPr lang="en-US" altLang="zh-CN" baseline="-25000">
                <a:sym typeface="Symbol" panose="05050102010706020507" pitchFamily="18" charset="2"/>
              </a:rPr>
              <a:t>0  </a:t>
            </a:r>
            <a:r>
              <a:rPr lang="en-US" altLang="zh-CN" i="1">
                <a:sym typeface="Symbol" panose="05050102010706020507" pitchFamily="18" charset="2"/>
              </a:rPr>
              <a:t></a:t>
            </a:r>
            <a:r>
              <a:rPr lang="en-US" altLang="zh-CN" baseline="-25000">
                <a:sym typeface="Symbol" panose="05050102010706020507" pitchFamily="18" charset="2"/>
              </a:rPr>
              <a:t>cH</a:t>
            </a:r>
            <a:r>
              <a:rPr lang="en-US" altLang="zh-CN" i="1">
                <a:sym typeface="Symbol" panose="05050102010706020507" pitchFamily="18" charset="2"/>
              </a:rPr>
              <a:t>    </a:t>
            </a:r>
          </a:p>
        </p:txBody>
      </p:sp>
      <p:sp>
        <p:nvSpPr>
          <p:cNvPr id="134165" name="文本框 23">
            <a:extLst>
              <a:ext uri="{FF2B5EF4-FFF2-40B4-BE49-F238E27FC236}">
                <a16:creationId xmlns:a16="http://schemas.microsoft.com/office/drawing/2014/main" id="{94BBB761-358B-4D50-A029-F2D970C4F949}"/>
              </a:ext>
            </a:extLst>
          </p:cNvPr>
          <p:cNvSpPr txBox="1">
            <a:spLocks noChangeArrowheads="1"/>
          </p:cNvSpPr>
          <p:nvPr/>
        </p:nvSpPr>
        <p:spPr bwMode="auto">
          <a:xfrm>
            <a:off x="4273550" y="3270250"/>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H</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sp>
        <p:nvSpPr>
          <p:cNvPr id="25" name="任意多边形 24">
            <a:extLst>
              <a:ext uri="{FF2B5EF4-FFF2-40B4-BE49-F238E27FC236}">
                <a16:creationId xmlns:a16="http://schemas.microsoft.com/office/drawing/2014/main" id="{B4032FE4-FDF6-4E59-BF32-2DF8E49D5620}"/>
              </a:ext>
            </a:extLst>
          </p:cNvPr>
          <p:cNvSpPr/>
          <p:nvPr/>
        </p:nvSpPr>
        <p:spPr>
          <a:xfrm>
            <a:off x="2759075" y="3856038"/>
            <a:ext cx="482600" cy="585787"/>
          </a:xfrm>
          <a:custGeom>
            <a:avLst/>
            <a:gdLst>
              <a:gd name="connisteX0" fmla="*/ 0 w 1483360"/>
              <a:gd name="connsiteY0" fmla="*/ 585470 h 585470"/>
              <a:gd name="connisteX1" fmla="*/ 0 w 1483360"/>
              <a:gd name="connsiteY1" fmla="*/ 0 h 585470"/>
              <a:gd name="connisteX2" fmla="*/ 1483360 w 1483360"/>
              <a:gd name="connsiteY2" fmla="*/ 0 h 585470"/>
              <a:gd name="connisteX3" fmla="*/ 1483360 w 1483360"/>
              <a:gd name="connsiteY3" fmla="*/ 585470 h 585470"/>
            </a:gdLst>
            <a:ahLst/>
            <a:cxnLst>
              <a:cxn ang="0">
                <a:pos x="connisteX0" y="connsiteY0"/>
              </a:cxn>
              <a:cxn ang="0">
                <a:pos x="connisteX1" y="connsiteY1"/>
              </a:cxn>
              <a:cxn ang="0">
                <a:pos x="connisteX2" y="connsiteY2"/>
              </a:cxn>
              <a:cxn ang="0">
                <a:pos x="connisteX3" y="connsiteY3"/>
              </a:cxn>
            </a:cxnLst>
            <a:rect l="l" t="t" r="r" b="b"/>
            <a:pathLst>
              <a:path w="1483360" h="585470">
                <a:moveTo>
                  <a:pt x="0" y="585470"/>
                </a:moveTo>
                <a:lnTo>
                  <a:pt x="0" y="0"/>
                </a:lnTo>
                <a:lnTo>
                  <a:pt x="1483360" y="0"/>
                </a:lnTo>
                <a:lnTo>
                  <a:pt x="1483360" y="58547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endParaRPr noProof="1"/>
          </a:p>
        </p:txBody>
      </p:sp>
      <p:cxnSp>
        <p:nvCxnSpPr>
          <p:cNvPr id="27" name="直接连接符 26">
            <a:extLst>
              <a:ext uri="{FF2B5EF4-FFF2-40B4-BE49-F238E27FC236}">
                <a16:creationId xmlns:a16="http://schemas.microsoft.com/office/drawing/2014/main" id="{C4B09443-B61E-488D-9283-A19BAF35B794}"/>
              </a:ext>
            </a:extLst>
          </p:cNvPr>
          <p:cNvCxnSpPr/>
          <p:nvPr/>
        </p:nvCxnSpPr>
        <p:spPr>
          <a:xfrm flipV="1">
            <a:off x="5556250" y="4387850"/>
            <a:ext cx="0" cy="47625"/>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02B67C1-76AF-46DA-A54A-0E662138A9CE}"/>
              </a:ext>
            </a:extLst>
          </p:cNvPr>
          <p:cNvCxnSpPr/>
          <p:nvPr/>
        </p:nvCxnSpPr>
        <p:spPr>
          <a:xfrm flipV="1">
            <a:off x="3000375" y="4386263"/>
            <a:ext cx="0" cy="46037"/>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169" name="文本框 28">
            <a:extLst>
              <a:ext uri="{FF2B5EF4-FFF2-40B4-BE49-F238E27FC236}">
                <a16:creationId xmlns:a16="http://schemas.microsoft.com/office/drawing/2014/main" id="{2FE92374-BD89-4547-AF84-0C6FF09F9BAF}"/>
              </a:ext>
            </a:extLst>
          </p:cNvPr>
          <p:cNvSpPr txBox="1">
            <a:spLocks noChangeArrowheads="1"/>
          </p:cNvSpPr>
          <p:nvPr/>
        </p:nvSpPr>
        <p:spPr bwMode="auto">
          <a:xfrm>
            <a:off x="1122363" y="568325"/>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LPF</a:t>
            </a:r>
          </a:p>
        </p:txBody>
      </p:sp>
      <p:sp>
        <p:nvSpPr>
          <p:cNvPr id="134170" name="文本框 29">
            <a:extLst>
              <a:ext uri="{FF2B5EF4-FFF2-40B4-BE49-F238E27FC236}">
                <a16:creationId xmlns:a16="http://schemas.microsoft.com/office/drawing/2014/main" id="{48B87A50-0A47-4549-9DD0-FD253B7C0B7D}"/>
              </a:ext>
            </a:extLst>
          </p:cNvPr>
          <p:cNvSpPr txBox="1">
            <a:spLocks noChangeArrowheads="1"/>
          </p:cNvSpPr>
          <p:nvPr/>
        </p:nvSpPr>
        <p:spPr bwMode="auto">
          <a:xfrm>
            <a:off x="4922838" y="501650"/>
            <a:ext cx="985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HPF</a:t>
            </a:r>
          </a:p>
        </p:txBody>
      </p:sp>
      <p:sp>
        <p:nvSpPr>
          <p:cNvPr id="134171" name="文本框 30">
            <a:extLst>
              <a:ext uri="{FF2B5EF4-FFF2-40B4-BE49-F238E27FC236}">
                <a16:creationId xmlns:a16="http://schemas.microsoft.com/office/drawing/2014/main" id="{184CBC91-6E91-4163-97BE-27432D9FE0EC}"/>
              </a:ext>
            </a:extLst>
          </p:cNvPr>
          <p:cNvSpPr txBox="1">
            <a:spLocks noChangeArrowheads="1"/>
          </p:cNvSpPr>
          <p:nvPr/>
        </p:nvSpPr>
        <p:spPr bwMode="auto">
          <a:xfrm>
            <a:off x="2759075" y="3403600"/>
            <a:ext cx="985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BPF</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7DFC19D6-EDE9-4304-91EE-D5F748219D6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1A20A90-5E34-4C9F-AE5F-EA8D334C343E}" type="slidenum">
              <a:rPr lang="en-US" altLang="zh-CN"/>
              <a:pPr/>
              <a:t>56</a:t>
            </a:fld>
            <a:endParaRPr lang="en-US" altLang="zh-CN"/>
          </a:p>
        </p:txBody>
      </p:sp>
      <p:sp>
        <p:nvSpPr>
          <p:cNvPr id="136195" name="文本框 99">
            <a:extLst>
              <a:ext uri="{FF2B5EF4-FFF2-40B4-BE49-F238E27FC236}">
                <a16:creationId xmlns:a16="http://schemas.microsoft.com/office/drawing/2014/main" id="{C7FCBB9E-40C3-457F-AE49-330AD44B9C6A}"/>
              </a:ext>
            </a:extLst>
          </p:cNvPr>
          <p:cNvSpPr txBox="1">
            <a:spLocks noChangeArrowheads="1"/>
          </p:cNvSpPr>
          <p:nvPr/>
        </p:nvSpPr>
        <p:spPr bwMode="auto">
          <a:xfrm>
            <a:off x="411163" y="257175"/>
            <a:ext cx="8321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例  已知</a:t>
            </a:r>
            <a:r>
              <a:rPr lang="en-US" altLang="zh-CN" sz="2400" b="1" i="1">
                <a:latin typeface="Times New Roman" panose="02020603050405020304" pitchFamily="18" charset="0"/>
              </a:rPr>
              <a:t>f</a:t>
            </a:r>
            <a:r>
              <a:rPr lang="en-US" altLang="zh-CN" sz="2400" b="1">
                <a:latin typeface="Times New Roman" panose="02020603050405020304" pitchFamily="18" charset="0"/>
              </a:rPr>
              <a:t>(</a:t>
            </a:r>
            <a:r>
              <a:rPr lang="en-US" altLang="zh-CN" sz="2400" b="1" i="1">
                <a:latin typeface="Times New Roman" panose="02020603050405020304" pitchFamily="18" charset="0"/>
              </a:rPr>
              <a:t>t</a:t>
            </a:r>
            <a:r>
              <a:rPr lang="en-US" altLang="zh-CN" sz="2400" b="1">
                <a:latin typeface="Times New Roman" panose="02020603050405020304" pitchFamily="18" charset="0"/>
              </a:rPr>
              <a:t>)=5cos(20</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宋体" panose="02010600030101010101" pitchFamily="2" charset="-122"/>
              </a:rPr>
              <a:t>cos(80</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，理想</a:t>
            </a:r>
            <a:r>
              <a:rPr lang="en-US" altLang="zh-CN" sz="2400" b="1">
                <a:latin typeface="Times New Roman" panose="02020603050405020304" pitchFamily="18" charset="0"/>
                <a:sym typeface="Symbol" panose="05050102010706020507" pitchFamily="18" charset="2"/>
              </a:rPr>
              <a:t>LPF</a:t>
            </a:r>
            <a:r>
              <a:rPr lang="zh-CN" altLang="en-US" sz="2400" b="1">
                <a:latin typeface="Times New Roman" panose="02020603050405020304" pitchFamily="18" charset="0"/>
                <a:sym typeface="Symbol" panose="05050102010706020507" pitchFamily="18" charset="2"/>
              </a:rPr>
              <a:t>带宽为</a:t>
            </a:r>
            <a:r>
              <a:rPr lang="en-US" altLang="zh-CN" sz="2400" b="1">
                <a:latin typeface="Times New Roman" panose="02020603050405020304" pitchFamily="18" charset="0"/>
                <a:sym typeface="Symbol" panose="05050102010706020507" pitchFamily="18" charset="2"/>
              </a:rPr>
              <a:t>10 Hz</a:t>
            </a:r>
            <a:r>
              <a:rPr lang="zh-CN" altLang="en-US" sz="2400" b="1">
                <a:latin typeface="Times New Roman" panose="02020603050405020304" pitchFamily="18" charset="0"/>
                <a:sym typeface="Symbol" panose="05050102010706020507" pitchFamily="18" charset="2"/>
              </a:rPr>
              <a:t>。</a:t>
            </a:r>
            <a:endParaRPr lang="zh-CN" altLang="en-US" sz="2400" b="1">
              <a:solidFill>
                <a:srgbClr val="C00000"/>
              </a:solidFill>
              <a:latin typeface="Times New Roman" panose="02020603050405020304" pitchFamily="18" charset="0"/>
              <a:sym typeface="Symbol" panose="05050102010706020507" pitchFamily="18" charset="2"/>
            </a:endParaRPr>
          </a:p>
        </p:txBody>
      </p:sp>
      <p:cxnSp>
        <p:nvCxnSpPr>
          <p:cNvPr id="5" name="直接箭头连接符 4">
            <a:extLst>
              <a:ext uri="{FF2B5EF4-FFF2-40B4-BE49-F238E27FC236}">
                <a16:creationId xmlns:a16="http://schemas.microsoft.com/office/drawing/2014/main" id="{BC38D0DE-0FD3-4ECF-9DD5-64A650623906}"/>
              </a:ext>
            </a:extLst>
          </p:cNvPr>
          <p:cNvCxnSpPr/>
          <p:nvPr/>
        </p:nvCxnSpPr>
        <p:spPr>
          <a:xfrm>
            <a:off x="2925763" y="4079875"/>
            <a:ext cx="259873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16C37800-9D5B-4D43-AE88-D800767D4F35}"/>
              </a:ext>
            </a:extLst>
          </p:cNvPr>
          <p:cNvCxnSpPr/>
          <p:nvPr/>
        </p:nvCxnSpPr>
        <p:spPr>
          <a:xfrm flipV="1">
            <a:off x="4154488" y="3024188"/>
            <a:ext cx="0" cy="10572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任意多边形 6">
            <a:extLst>
              <a:ext uri="{FF2B5EF4-FFF2-40B4-BE49-F238E27FC236}">
                <a16:creationId xmlns:a16="http://schemas.microsoft.com/office/drawing/2014/main" id="{5FC39431-08E0-4C21-B445-4AA3DBC8C5C4}"/>
              </a:ext>
            </a:extLst>
          </p:cNvPr>
          <p:cNvSpPr/>
          <p:nvPr/>
        </p:nvSpPr>
        <p:spPr>
          <a:xfrm>
            <a:off x="3413125" y="3495675"/>
            <a:ext cx="1482725" cy="584200"/>
          </a:xfrm>
          <a:custGeom>
            <a:avLst/>
            <a:gdLst>
              <a:gd name="connisteX0" fmla="*/ 0 w 1483360"/>
              <a:gd name="connsiteY0" fmla="*/ 585470 h 585470"/>
              <a:gd name="connisteX1" fmla="*/ 0 w 1483360"/>
              <a:gd name="connsiteY1" fmla="*/ 0 h 585470"/>
              <a:gd name="connisteX2" fmla="*/ 1483360 w 1483360"/>
              <a:gd name="connsiteY2" fmla="*/ 0 h 585470"/>
              <a:gd name="connisteX3" fmla="*/ 1483360 w 1483360"/>
              <a:gd name="connsiteY3" fmla="*/ 585470 h 585470"/>
            </a:gdLst>
            <a:ahLst/>
            <a:cxnLst>
              <a:cxn ang="0">
                <a:pos x="connisteX0" y="connsiteY0"/>
              </a:cxn>
              <a:cxn ang="0">
                <a:pos x="connisteX1" y="connsiteY1"/>
              </a:cxn>
              <a:cxn ang="0">
                <a:pos x="connisteX2" y="connsiteY2"/>
              </a:cxn>
              <a:cxn ang="0">
                <a:pos x="connisteX3" y="connsiteY3"/>
              </a:cxn>
            </a:cxnLst>
            <a:rect l="l" t="t" r="r" b="b"/>
            <a:pathLst>
              <a:path w="1483360" h="585470">
                <a:moveTo>
                  <a:pt x="0" y="585470"/>
                </a:moveTo>
                <a:lnTo>
                  <a:pt x="0" y="0"/>
                </a:lnTo>
                <a:lnTo>
                  <a:pt x="1483360" y="0"/>
                </a:lnTo>
                <a:lnTo>
                  <a:pt x="1483360" y="58547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endParaRPr noProof="1"/>
          </a:p>
        </p:txBody>
      </p:sp>
      <p:sp>
        <p:nvSpPr>
          <p:cNvPr id="136199" name="文本框 10">
            <a:extLst>
              <a:ext uri="{FF2B5EF4-FFF2-40B4-BE49-F238E27FC236}">
                <a16:creationId xmlns:a16="http://schemas.microsoft.com/office/drawing/2014/main" id="{E466D554-F1B4-4A45-A266-5FA399A34C0F}"/>
              </a:ext>
            </a:extLst>
          </p:cNvPr>
          <p:cNvSpPr txBox="1">
            <a:spLocks noChangeArrowheads="1"/>
          </p:cNvSpPr>
          <p:nvPr/>
        </p:nvSpPr>
        <p:spPr bwMode="auto">
          <a:xfrm>
            <a:off x="3973513" y="4117975"/>
            <a:ext cx="1677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      </a:t>
            </a:r>
            <a:r>
              <a:rPr lang="en-US" altLang="zh-CN">
                <a:sym typeface="Symbol" panose="05050102010706020507" pitchFamily="18" charset="2"/>
              </a:rPr>
              <a:t>20</a:t>
            </a:r>
            <a:r>
              <a:rPr lang="en-US" altLang="zh-CN" baseline="-25000">
                <a:sym typeface="Symbol" panose="05050102010706020507" pitchFamily="18" charset="2"/>
              </a:rPr>
              <a:t>     </a:t>
            </a:r>
            <a:r>
              <a:rPr lang="en-US" altLang="zh-CN" i="1">
                <a:sym typeface="Symbol" panose="05050102010706020507" pitchFamily="18" charset="2"/>
              </a:rPr>
              <a:t></a:t>
            </a:r>
          </a:p>
        </p:txBody>
      </p:sp>
      <p:sp>
        <p:nvSpPr>
          <p:cNvPr id="136200" name="文本框 11">
            <a:extLst>
              <a:ext uri="{FF2B5EF4-FFF2-40B4-BE49-F238E27FC236}">
                <a16:creationId xmlns:a16="http://schemas.microsoft.com/office/drawing/2014/main" id="{F09499E7-5540-40B3-8B15-1A6651D3DD27}"/>
              </a:ext>
            </a:extLst>
          </p:cNvPr>
          <p:cNvSpPr txBox="1">
            <a:spLocks noChangeArrowheads="1"/>
          </p:cNvSpPr>
          <p:nvPr/>
        </p:nvSpPr>
        <p:spPr bwMode="auto">
          <a:xfrm>
            <a:off x="4173538" y="2898775"/>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a:t>
            </a:r>
            <a:r>
              <a:rPr lang="en-US" altLang="zh-CN" i="1"/>
              <a:t>H</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cxnSp>
        <p:nvCxnSpPr>
          <p:cNvPr id="3" name="直接箭头连接符 2">
            <a:extLst>
              <a:ext uri="{FF2B5EF4-FFF2-40B4-BE49-F238E27FC236}">
                <a16:creationId xmlns:a16="http://schemas.microsoft.com/office/drawing/2014/main" id="{82A22883-933D-4890-B0AB-07576F69104B}"/>
              </a:ext>
            </a:extLst>
          </p:cNvPr>
          <p:cNvCxnSpPr/>
          <p:nvPr/>
        </p:nvCxnSpPr>
        <p:spPr>
          <a:xfrm>
            <a:off x="2203450" y="2316163"/>
            <a:ext cx="424021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4E38C9C1-78A8-4437-994F-A15F58113686}"/>
              </a:ext>
            </a:extLst>
          </p:cNvPr>
          <p:cNvCxnSpPr/>
          <p:nvPr/>
        </p:nvCxnSpPr>
        <p:spPr>
          <a:xfrm flipV="1">
            <a:off x="4144963" y="1260475"/>
            <a:ext cx="0" cy="10572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6203" name="文本框 8">
            <a:extLst>
              <a:ext uri="{FF2B5EF4-FFF2-40B4-BE49-F238E27FC236}">
                <a16:creationId xmlns:a16="http://schemas.microsoft.com/office/drawing/2014/main" id="{77570254-757D-4EAB-AA5B-90976CBADA47}"/>
              </a:ext>
            </a:extLst>
          </p:cNvPr>
          <p:cNvSpPr txBox="1">
            <a:spLocks noChangeArrowheads="1"/>
          </p:cNvSpPr>
          <p:nvPr/>
        </p:nvSpPr>
        <p:spPr bwMode="auto">
          <a:xfrm>
            <a:off x="3963988" y="2354263"/>
            <a:ext cx="2811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   </a:t>
            </a:r>
            <a:r>
              <a:rPr lang="en-US" altLang="zh-CN">
                <a:sym typeface="Symbol" panose="05050102010706020507" pitchFamily="18" charset="2"/>
              </a:rPr>
              <a:t>20        80</a:t>
            </a:r>
            <a:r>
              <a:rPr lang="en-US" altLang="zh-CN" baseline="-25000">
                <a:sym typeface="Symbol" panose="05050102010706020507" pitchFamily="18" charset="2"/>
              </a:rPr>
              <a:t>       </a:t>
            </a:r>
            <a:r>
              <a:rPr lang="en-US" altLang="zh-CN" i="1">
                <a:sym typeface="Symbol" panose="05050102010706020507" pitchFamily="18" charset="2"/>
              </a:rPr>
              <a:t></a:t>
            </a:r>
          </a:p>
        </p:txBody>
      </p:sp>
      <p:sp>
        <p:nvSpPr>
          <p:cNvPr id="136204" name="文本框 9">
            <a:extLst>
              <a:ext uri="{FF2B5EF4-FFF2-40B4-BE49-F238E27FC236}">
                <a16:creationId xmlns:a16="http://schemas.microsoft.com/office/drawing/2014/main" id="{817E58B4-B2E3-4B47-8FDF-F559EE0646D5}"/>
              </a:ext>
            </a:extLst>
          </p:cNvPr>
          <p:cNvSpPr txBox="1">
            <a:spLocks noChangeArrowheads="1"/>
          </p:cNvSpPr>
          <p:nvPr/>
        </p:nvSpPr>
        <p:spPr bwMode="auto">
          <a:xfrm>
            <a:off x="4164013" y="1135063"/>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F</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cxnSp>
        <p:nvCxnSpPr>
          <p:cNvPr id="13" name="直接箭头连接符 12">
            <a:extLst>
              <a:ext uri="{FF2B5EF4-FFF2-40B4-BE49-F238E27FC236}">
                <a16:creationId xmlns:a16="http://schemas.microsoft.com/office/drawing/2014/main" id="{BF45DABC-EAC4-4B9A-B562-D96649B4EC89}"/>
              </a:ext>
            </a:extLst>
          </p:cNvPr>
          <p:cNvCxnSpPr/>
          <p:nvPr/>
        </p:nvCxnSpPr>
        <p:spPr>
          <a:xfrm flipV="1">
            <a:off x="4535488" y="1673225"/>
            <a:ext cx="0" cy="6397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A23D5D6-BC95-4DDD-80FE-871A0D2C27CD}"/>
              </a:ext>
            </a:extLst>
          </p:cNvPr>
          <p:cNvCxnSpPr/>
          <p:nvPr/>
        </p:nvCxnSpPr>
        <p:spPr>
          <a:xfrm flipV="1">
            <a:off x="5729288" y="1911350"/>
            <a:ext cx="0" cy="406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a:extLst>
              <a:ext uri="{FF2B5EF4-FFF2-40B4-BE49-F238E27FC236}">
                <a16:creationId xmlns:a16="http://schemas.microsoft.com/office/drawing/2014/main" id="{5A4B9E59-291E-4CD5-AE11-20531A023467}"/>
              </a:ext>
            </a:extLst>
          </p:cNvPr>
          <p:cNvCxnSpPr/>
          <p:nvPr/>
        </p:nvCxnSpPr>
        <p:spPr>
          <a:xfrm flipV="1">
            <a:off x="3722688" y="1676400"/>
            <a:ext cx="0" cy="6397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8367ABB-BBB0-4D9E-B5DA-66B40E63B2F1}"/>
              </a:ext>
            </a:extLst>
          </p:cNvPr>
          <p:cNvCxnSpPr/>
          <p:nvPr/>
        </p:nvCxnSpPr>
        <p:spPr>
          <a:xfrm flipV="1">
            <a:off x="2640013" y="1908175"/>
            <a:ext cx="0" cy="4048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6209" name="文本框 14">
            <a:extLst>
              <a:ext uri="{FF2B5EF4-FFF2-40B4-BE49-F238E27FC236}">
                <a16:creationId xmlns:a16="http://schemas.microsoft.com/office/drawing/2014/main" id="{E31764FF-F9D5-4805-8E9B-0CFC0E62509F}"/>
              </a:ext>
            </a:extLst>
          </p:cNvPr>
          <p:cNvSpPr txBox="1">
            <a:spLocks noChangeArrowheads="1"/>
          </p:cNvSpPr>
          <p:nvPr/>
        </p:nvSpPr>
        <p:spPr bwMode="auto">
          <a:xfrm>
            <a:off x="4587875" y="1604963"/>
            <a:ext cx="638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5</a:t>
            </a:r>
            <a:endParaRPr lang="en-US" altLang="zh-CN" i="1">
              <a:sym typeface="Symbol" panose="05050102010706020507" pitchFamily="18" charset="2"/>
            </a:endParaRPr>
          </a:p>
        </p:txBody>
      </p:sp>
      <p:sp>
        <p:nvSpPr>
          <p:cNvPr id="136210" name="文本框 15">
            <a:extLst>
              <a:ext uri="{FF2B5EF4-FFF2-40B4-BE49-F238E27FC236}">
                <a16:creationId xmlns:a16="http://schemas.microsoft.com/office/drawing/2014/main" id="{08B42116-8F67-4FC0-A13A-99F7C9171D84}"/>
              </a:ext>
            </a:extLst>
          </p:cNvPr>
          <p:cNvSpPr txBox="1">
            <a:spLocks noChangeArrowheads="1"/>
          </p:cNvSpPr>
          <p:nvPr/>
        </p:nvSpPr>
        <p:spPr bwMode="auto">
          <a:xfrm>
            <a:off x="5729288" y="1808163"/>
            <a:ext cx="639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4</a:t>
            </a:r>
            <a:endParaRPr lang="en-US" altLang="zh-CN" i="1">
              <a:sym typeface="Symbol" panose="05050102010706020507" pitchFamily="18" charset="2"/>
            </a:endParaRPr>
          </a:p>
        </p:txBody>
      </p:sp>
      <p:cxnSp>
        <p:nvCxnSpPr>
          <p:cNvPr id="17" name="直接箭头连接符 16">
            <a:extLst>
              <a:ext uri="{FF2B5EF4-FFF2-40B4-BE49-F238E27FC236}">
                <a16:creationId xmlns:a16="http://schemas.microsoft.com/office/drawing/2014/main" id="{6F7CCB1D-0674-4956-B22A-94951DEAD8DB}"/>
              </a:ext>
            </a:extLst>
          </p:cNvPr>
          <p:cNvCxnSpPr/>
          <p:nvPr/>
        </p:nvCxnSpPr>
        <p:spPr>
          <a:xfrm>
            <a:off x="2212975" y="6010275"/>
            <a:ext cx="424021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8E42099-4A1B-434D-841B-AFDD4F4DA0B0}"/>
              </a:ext>
            </a:extLst>
          </p:cNvPr>
          <p:cNvCxnSpPr/>
          <p:nvPr/>
        </p:nvCxnSpPr>
        <p:spPr>
          <a:xfrm flipV="1">
            <a:off x="4154488" y="4953000"/>
            <a:ext cx="0" cy="105886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6213" name="文本框 18">
            <a:extLst>
              <a:ext uri="{FF2B5EF4-FFF2-40B4-BE49-F238E27FC236}">
                <a16:creationId xmlns:a16="http://schemas.microsoft.com/office/drawing/2014/main" id="{12034428-FEDA-4DED-88EE-D62A8B2E2F94}"/>
              </a:ext>
            </a:extLst>
          </p:cNvPr>
          <p:cNvSpPr txBox="1">
            <a:spLocks noChangeArrowheads="1"/>
          </p:cNvSpPr>
          <p:nvPr/>
        </p:nvSpPr>
        <p:spPr bwMode="auto">
          <a:xfrm>
            <a:off x="3973513" y="6048375"/>
            <a:ext cx="2811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   </a:t>
            </a:r>
            <a:r>
              <a:rPr lang="en-US" altLang="zh-CN">
                <a:sym typeface="Symbol" panose="05050102010706020507" pitchFamily="18" charset="2"/>
              </a:rPr>
              <a:t>20       </a:t>
            </a:r>
            <a:r>
              <a:rPr lang="en-US" altLang="zh-CN" baseline="-25000">
                <a:sym typeface="Symbol" panose="05050102010706020507" pitchFamily="18" charset="2"/>
              </a:rPr>
              <a:t>               </a:t>
            </a:r>
            <a:r>
              <a:rPr lang="en-US" altLang="zh-CN" i="1">
                <a:sym typeface="Symbol" panose="05050102010706020507" pitchFamily="18" charset="2"/>
              </a:rPr>
              <a:t></a:t>
            </a:r>
          </a:p>
        </p:txBody>
      </p:sp>
      <p:sp>
        <p:nvSpPr>
          <p:cNvPr id="136214" name="文本框 19">
            <a:extLst>
              <a:ext uri="{FF2B5EF4-FFF2-40B4-BE49-F238E27FC236}">
                <a16:creationId xmlns:a16="http://schemas.microsoft.com/office/drawing/2014/main" id="{02DA5278-E9E9-43E4-AA6D-4EF1993A3ECA}"/>
              </a:ext>
            </a:extLst>
          </p:cNvPr>
          <p:cNvSpPr txBox="1">
            <a:spLocks noChangeArrowheads="1"/>
          </p:cNvSpPr>
          <p:nvPr/>
        </p:nvSpPr>
        <p:spPr bwMode="auto">
          <a:xfrm>
            <a:off x="4173538" y="4829175"/>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Y</a:t>
            </a:r>
            <a:r>
              <a:rPr lang="en-US" altLang="zh-CN"/>
              <a:t>(j</a:t>
            </a:r>
            <a:r>
              <a:rPr lang="en-US" altLang="zh-CN" i="1">
                <a:sym typeface="Symbol" panose="05050102010706020507" pitchFamily="18" charset="2"/>
              </a:rPr>
              <a:t></a:t>
            </a:r>
            <a:r>
              <a:rPr lang="en-US" altLang="zh-CN">
                <a:sym typeface="Symbol" panose="05050102010706020507" pitchFamily="18" charset="2"/>
              </a:rPr>
              <a:t>)</a:t>
            </a:r>
          </a:p>
        </p:txBody>
      </p:sp>
      <p:cxnSp>
        <p:nvCxnSpPr>
          <p:cNvPr id="21" name="直接箭头连接符 20">
            <a:extLst>
              <a:ext uri="{FF2B5EF4-FFF2-40B4-BE49-F238E27FC236}">
                <a16:creationId xmlns:a16="http://schemas.microsoft.com/office/drawing/2014/main" id="{F96501B0-BBA7-4A5F-B0D2-F2F4C57C417E}"/>
              </a:ext>
            </a:extLst>
          </p:cNvPr>
          <p:cNvCxnSpPr/>
          <p:nvPr/>
        </p:nvCxnSpPr>
        <p:spPr>
          <a:xfrm flipV="1">
            <a:off x="4545013" y="5365750"/>
            <a:ext cx="0" cy="6413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86D69F1-F301-4C3E-8264-AC5AED590B2A}"/>
              </a:ext>
            </a:extLst>
          </p:cNvPr>
          <p:cNvCxnSpPr/>
          <p:nvPr/>
        </p:nvCxnSpPr>
        <p:spPr>
          <a:xfrm flipV="1">
            <a:off x="3732213" y="5368925"/>
            <a:ext cx="0" cy="6413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6217" name="文本框 24">
            <a:extLst>
              <a:ext uri="{FF2B5EF4-FFF2-40B4-BE49-F238E27FC236}">
                <a16:creationId xmlns:a16="http://schemas.microsoft.com/office/drawing/2014/main" id="{C2256936-0889-4142-9B61-37D3B9819E5C}"/>
              </a:ext>
            </a:extLst>
          </p:cNvPr>
          <p:cNvSpPr txBox="1">
            <a:spLocks noChangeArrowheads="1"/>
          </p:cNvSpPr>
          <p:nvPr/>
        </p:nvSpPr>
        <p:spPr bwMode="auto">
          <a:xfrm>
            <a:off x="4597400" y="5299075"/>
            <a:ext cx="638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5</a:t>
            </a:r>
            <a:endParaRPr lang="en-US" altLang="zh-CN" i="1">
              <a:sym typeface="Symbol" panose="05050102010706020507" pitchFamily="18" charset="2"/>
            </a:endParaRPr>
          </a:p>
        </p:txBody>
      </p:sp>
      <p:sp>
        <p:nvSpPr>
          <p:cNvPr id="136218" name="文本框 26">
            <a:extLst>
              <a:ext uri="{FF2B5EF4-FFF2-40B4-BE49-F238E27FC236}">
                <a16:creationId xmlns:a16="http://schemas.microsoft.com/office/drawing/2014/main" id="{18BA8CCD-DE20-4813-BA8A-DC8B709EC458}"/>
              </a:ext>
            </a:extLst>
          </p:cNvPr>
          <p:cNvSpPr txBox="1">
            <a:spLocks noChangeArrowheads="1"/>
          </p:cNvSpPr>
          <p:nvPr/>
        </p:nvSpPr>
        <p:spPr bwMode="auto">
          <a:xfrm>
            <a:off x="411163" y="4783138"/>
            <a:ext cx="2887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t>Y</a:t>
            </a:r>
            <a:r>
              <a:rPr lang="en-US" altLang="zh-CN" sz="2400"/>
              <a:t>(j</a:t>
            </a:r>
            <a:r>
              <a:rPr lang="en-US" altLang="zh-CN" sz="2400" i="1">
                <a:sym typeface="Symbol" panose="05050102010706020507" pitchFamily="18" charset="2"/>
              </a:rPr>
              <a:t></a:t>
            </a:r>
            <a:r>
              <a:rPr lang="en-US" altLang="zh-CN" sz="2400">
                <a:sym typeface="Symbol" panose="05050102010706020507" pitchFamily="18" charset="2"/>
              </a:rPr>
              <a:t>)=</a:t>
            </a:r>
            <a:r>
              <a:rPr lang="en-US" altLang="zh-CN" sz="2400" i="1"/>
              <a:t>F</a:t>
            </a:r>
            <a:r>
              <a:rPr lang="en-US" altLang="zh-CN" sz="2400"/>
              <a:t>(j</a:t>
            </a:r>
            <a:r>
              <a:rPr lang="en-US" altLang="zh-CN" sz="2400" i="1">
                <a:sym typeface="Symbol" panose="05050102010706020507" pitchFamily="18" charset="2"/>
              </a:rPr>
              <a:t></a:t>
            </a:r>
            <a:r>
              <a:rPr lang="en-US" altLang="zh-CN" sz="2400">
                <a:sym typeface="Symbol" panose="05050102010706020507" pitchFamily="18" charset="2"/>
              </a:rPr>
              <a:t>)</a:t>
            </a:r>
            <a:r>
              <a:rPr lang="en-US" altLang="zh-CN" sz="2400" i="1"/>
              <a:t>H</a:t>
            </a:r>
            <a:r>
              <a:rPr lang="en-US" altLang="zh-CN" sz="2400"/>
              <a:t>(j</a:t>
            </a:r>
            <a:r>
              <a:rPr lang="en-US" altLang="zh-CN" sz="2400" i="1">
                <a:sym typeface="Symbol" panose="05050102010706020507" pitchFamily="18" charset="2"/>
              </a:rPr>
              <a:t></a:t>
            </a:r>
            <a:r>
              <a:rPr lang="en-US" altLang="zh-CN" sz="2400">
                <a:sym typeface="Symbol" panose="05050102010706020507" pitchFamily="18" charset="2"/>
              </a:rPr>
              <a:t>)</a:t>
            </a:r>
          </a:p>
        </p:txBody>
      </p:sp>
      <p:sp>
        <p:nvSpPr>
          <p:cNvPr id="136219" name="文本框 99">
            <a:extLst>
              <a:ext uri="{FF2B5EF4-FFF2-40B4-BE49-F238E27FC236}">
                <a16:creationId xmlns:a16="http://schemas.microsoft.com/office/drawing/2014/main" id="{9E065898-C24C-46BD-B1FF-8C051EACF748}"/>
              </a:ext>
            </a:extLst>
          </p:cNvPr>
          <p:cNvSpPr txBox="1">
            <a:spLocks noChangeArrowheads="1"/>
          </p:cNvSpPr>
          <p:nvPr/>
        </p:nvSpPr>
        <p:spPr bwMode="auto">
          <a:xfrm>
            <a:off x="6080125" y="3267075"/>
            <a:ext cx="29273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输入信号中有两个分量；</a:t>
            </a:r>
          </a:p>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sym typeface="Symbol" panose="05050102010706020507" pitchFamily="18" charset="2"/>
              </a:rPr>
              <a:t>通过</a:t>
            </a:r>
            <a:r>
              <a:rPr lang="en-US" altLang="zh-CN" sz="2400" b="1">
                <a:latin typeface="Times New Roman" panose="02020603050405020304" pitchFamily="18" charset="0"/>
                <a:sym typeface="Symbol" panose="05050102010706020507" pitchFamily="18" charset="2"/>
              </a:rPr>
              <a:t>LPF</a:t>
            </a:r>
            <a:r>
              <a:rPr lang="zh-CN" altLang="en-US" sz="2400" b="1">
                <a:latin typeface="Times New Roman" panose="02020603050405020304" pitchFamily="18" charset="0"/>
                <a:sym typeface="Symbol" panose="05050102010706020507" pitchFamily="18" charset="2"/>
              </a:rPr>
              <a:t>后，高频分量被滤除。</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286FF3BF-05D2-4A34-8017-E7FF8B7BBC5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57554F8-2CAD-4BD1-A73E-D7E64D41E868}" type="slidenum">
              <a:rPr lang="en-US" altLang="zh-CN"/>
              <a:pPr/>
              <a:t>57</a:t>
            </a:fld>
            <a:endParaRPr lang="en-US" altLang="zh-CN"/>
          </a:p>
        </p:txBody>
      </p:sp>
      <p:pic>
        <p:nvPicPr>
          <p:cNvPr id="138243" name="图片 14">
            <a:extLst>
              <a:ext uri="{FF2B5EF4-FFF2-40B4-BE49-F238E27FC236}">
                <a16:creationId xmlns:a16="http://schemas.microsoft.com/office/drawing/2014/main" id="{E41C574A-60DB-42E7-ADFA-5040EC1F5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3" t="2676" r="23119" b="64864"/>
          <a:stretch>
            <a:fillRect/>
          </a:stretch>
        </p:blipFill>
        <p:spPr bwMode="auto">
          <a:xfrm>
            <a:off x="1682750" y="1909763"/>
            <a:ext cx="58928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4" name="图片 15">
            <a:extLst>
              <a:ext uri="{FF2B5EF4-FFF2-40B4-BE49-F238E27FC236}">
                <a16:creationId xmlns:a16="http://schemas.microsoft.com/office/drawing/2014/main" id="{3CCB37BE-E230-49C3-B38D-F9EF4B995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938" r="23160"/>
          <a:stretch>
            <a:fillRect/>
          </a:stretch>
        </p:blipFill>
        <p:spPr bwMode="auto">
          <a:xfrm>
            <a:off x="1682750" y="3314700"/>
            <a:ext cx="589915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文本框 99">
            <a:extLst>
              <a:ext uri="{FF2B5EF4-FFF2-40B4-BE49-F238E27FC236}">
                <a16:creationId xmlns:a16="http://schemas.microsoft.com/office/drawing/2014/main" id="{91EA024F-5BCB-4955-8E1C-F4D9329A8BEF}"/>
              </a:ext>
            </a:extLst>
          </p:cNvPr>
          <p:cNvSpPr txBox="1">
            <a:spLocks noChangeArrowheads="1"/>
          </p:cNvSpPr>
          <p:nvPr/>
        </p:nvSpPr>
        <p:spPr bwMode="auto">
          <a:xfrm>
            <a:off x="947738" y="1981200"/>
            <a:ext cx="8699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en-US" altLang="zh-CN" sz="2400" b="1" i="1">
                <a:latin typeface="Times New Roman" panose="02020603050405020304" pitchFamily="18" charset="0"/>
              </a:rPr>
              <a:t>f</a:t>
            </a:r>
            <a:r>
              <a:rPr lang="en-US" altLang="zh-CN" sz="2400" b="1">
                <a:latin typeface="Times New Roman" panose="02020603050405020304" pitchFamily="18" charset="0"/>
              </a:rPr>
              <a:t>(</a:t>
            </a:r>
            <a:r>
              <a:rPr lang="en-US" altLang="zh-CN" sz="2400" b="1" i="1">
                <a:latin typeface="Times New Roman" panose="02020603050405020304" pitchFamily="18" charset="0"/>
              </a:rPr>
              <a:t>t</a:t>
            </a:r>
            <a:r>
              <a:rPr lang="en-US" altLang="zh-CN" sz="2400" b="1">
                <a:latin typeface="Times New Roman" panose="02020603050405020304" pitchFamily="18" charset="0"/>
              </a:rPr>
              <a:t>)</a:t>
            </a:r>
            <a:endParaRPr lang="en-US" altLang="zh-CN" sz="2400" b="1">
              <a:latin typeface="Times New Roman" panose="02020603050405020304" pitchFamily="18" charset="0"/>
              <a:sym typeface="Symbol" panose="05050102010706020507" pitchFamily="18" charset="2"/>
            </a:endParaRPr>
          </a:p>
        </p:txBody>
      </p:sp>
      <p:sp>
        <p:nvSpPr>
          <p:cNvPr id="138246" name="文本框 99">
            <a:extLst>
              <a:ext uri="{FF2B5EF4-FFF2-40B4-BE49-F238E27FC236}">
                <a16:creationId xmlns:a16="http://schemas.microsoft.com/office/drawing/2014/main" id="{BA9874A4-C6EB-47FD-A1EC-7CBEC37186CC}"/>
              </a:ext>
            </a:extLst>
          </p:cNvPr>
          <p:cNvSpPr txBox="1">
            <a:spLocks noChangeArrowheads="1"/>
          </p:cNvSpPr>
          <p:nvPr/>
        </p:nvSpPr>
        <p:spPr bwMode="auto">
          <a:xfrm>
            <a:off x="1025525" y="477838"/>
            <a:ext cx="7092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由于</a:t>
            </a:r>
            <a:r>
              <a:rPr lang="en-US" altLang="zh-CN" sz="2400" b="1">
                <a:latin typeface="Times New Roman" panose="02020603050405020304" pitchFamily="18" charset="0"/>
              </a:rPr>
              <a:t>LPF</a:t>
            </a:r>
            <a:r>
              <a:rPr lang="zh-CN" altLang="en-US" sz="2400" b="1">
                <a:latin typeface="Times New Roman" panose="02020603050405020304" pitchFamily="18" charset="0"/>
              </a:rPr>
              <a:t>的滤波作用，使</a:t>
            </a:r>
            <a:r>
              <a:rPr lang="zh-CN" altLang="zh-CN" sz="2400" b="1">
                <a:latin typeface="Times New Roman" panose="02020603050405020304" pitchFamily="18" charset="0"/>
              </a:rPr>
              <a:t>输入输出信号频谱不同，导致时间波形也不一样（失真）。</a:t>
            </a:r>
            <a:endParaRPr lang="zh-CN" altLang="zh-CN" sz="2400" b="1">
              <a:latin typeface="Times New Roman" panose="02020603050405020304" pitchFamily="18" charset="0"/>
              <a:sym typeface="Symbol" panose="05050102010706020507" pitchFamily="18" charset="2"/>
            </a:endParaRPr>
          </a:p>
        </p:txBody>
      </p:sp>
      <p:sp>
        <p:nvSpPr>
          <p:cNvPr id="138247" name="文本框 99">
            <a:extLst>
              <a:ext uri="{FF2B5EF4-FFF2-40B4-BE49-F238E27FC236}">
                <a16:creationId xmlns:a16="http://schemas.microsoft.com/office/drawing/2014/main" id="{05AE1D9F-9995-4D34-B3B5-F64EC9C40258}"/>
              </a:ext>
            </a:extLst>
          </p:cNvPr>
          <p:cNvSpPr txBox="1">
            <a:spLocks noChangeArrowheads="1"/>
          </p:cNvSpPr>
          <p:nvPr/>
        </p:nvSpPr>
        <p:spPr bwMode="auto">
          <a:xfrm>
            <a:off x="947738" y="3441700"/>
            <a:ext cx="8699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en-US" altLang="zh-CN" sz="2400" b="1" i="1">
                <a:latin typeface="Times New Roman" panose="02020603050405020304" pitchFamily="18" charset="0"/>
              </a:rPr>
              <a:t>y</a:t>
            </a:r>
            <a:r>
              <a:rPr lang="en-US" altLang="zh-CN" sz="2400" b="1">
                <a:latin typeface="Times New Roman" panose="02020603050405020304" pitchFamily="18" charset="0"/>
              </a:rPr>
              <a:t>(</a:t>
            </a:r>
            <a:r>
              <a:rPr lang="en-US" altLang="zh-CN" sz="2400" b="1" i="1">
                <a:latin typeface="Times New Roman" panose="02020603050405020304" pitchFamily="18" charset="0"/>
              </a:rPr>
              <a:t>t</a:t>
            </a:r>
            <a:r>
              <a:rPr lang="en-US" altLang="zh-CN" sz="2400" b="1">
                <a:latin typeface="Times New Roman" panose="02020603050405020304" pitchFamily="18" charset="0"/>
              </a:rPr>
              <a:t>)</a:t>
            </a:r>
            <a:endParaRPr lang="en-US" altLang="zh-CN" sz="2400" b="1">
              <a:latin typeface="Times New Roman" panose="02020603050405020304" pitchFamily="18" charset="0"/>
              <a:sym typeface="Symbol" panose="05050102010706020507" pitchFamily="18" charset="2"/>
            </a:endParaRPr>
          </a:p>
        </p:txBody>
      </p:sp>
      <p:sp>
        <p:nvSpPr>
          <p:cNvPr id="138248" name="文本框 99">
            <a:extLst>
              <a:ext uri="{FF2B5EF4-FFF2-40B4-BE49-F238E27FC236}">
                <a16:creationId xmlns:a16="http://schemas.microsoft.com/office/drawing/2014/main" id="{7BCA062B-9C13-4FCA-92B9-7BF954B0FE89}"/>
              </a:ext>
            </a:extLst>
          </p:cNvPr>
          <p:cNvSpPr txBox="1">
            <a:spLocks noChangeArrowheads="1"/>
          </p:cNvSpPr>
          <p:nvPr/>
        </p:nvSpPr>
        <p:spPr bwMode="auto">
          <a:xfrm>
            <a:off x="1085850" y="4800600"/>
            <a:ext cx="70929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solidFill>
                  <a:srgbClr val="FF0000"/>
                </a:solidFill>
                <a:latin typeface="Times New Roman" panose="02020603050405020304" pitchFamily="18" charset="0"/>
              </a:rPr>
              <a:t>利用失真，可以实现特殊的信号处理和变换功能。例如：选择和区分各电台信号；滤除信道噪声。</a:t>
            </a:r>
            <a:endParaRPr lang="zh-CN" altLang="zh-CN" sz="2400" b="1">
              <a:solidFill>
                <a:srgbClr val="FF0000"/>
              </a:solidFill>
              <a:latin typeface="Times New Roman" panose="02020603050405020304" pitchFamily="18" charset="0"/>
              <a:sym typeface="Symbol" panose="05050102010706020507" pitchFamily="18" charset="2"/>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pic>
        <p:nvPicPr>
          <p:cNvPr id="140290" name="图片 23">
            <a:extLst>
              <a:ext uri="{FF2B5EF4-FFF2-40B4-BE49-F238E27FC236}">
                <a16:creationId xmlns:a16="http://schemas.microsoft.com/office/drawing/2014/main" id="{42F144E8-F03B-4D5C-83D0-53F7A8E6C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6" r="56154" b="72247"/>
          <a:stretch>
            <a:fillRect/>
          </a:stretch>
        </p:blipFill>
        <p:spPr bwMode="auto">
          <a:xfrm>
            <a:off x="309563" y="1152525"/>
            <a:ext cx="63865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1" name="图片 25">
            <a:extLst>
              <a:ext uri="{FF2B5EF4-FFF2-40B4-BE49-F238E27FC236}">
                <a16:creationId xmlns:a16="http://schemas.microsoft.com/office/drawing/2014/main" id="{2A8EDD75-2C6C-49C6-858C-E808A84E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621" t="74052"/>
          <a:stretch>
            <a:fillRect/>
          </a:stretch>
        </p:blipFill>
        <p:spPr bwMode="auto">
          <a:xfrm>
            <a:off x="309563" y="4987925"/>
            <a:ext cx="63166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2" name="图片 28">
            <a:extLst>
              <a:ext uri="{FF2B5EF4-FFF2-40B4-BE49-F238E27FC236}">
                <a16:creationId xmlns:a16="http://schemas.microsoft.com/office/drawing/2014/main" id="{84D89D82-6517-4733-91E5-15F1AEDF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3178" r="56154"/>
          <a:stretch>
            <a:fillRect/>
          </a:stretch>
        </p:blipFill>
        <p:spPr bwMode="auto">
          <a:xfrm>
            <a:off x="309563" y="3705225"/>
            <a:ext cx="63849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3" name="图片 29">
            <a:extLst>
              <a:ext uri="{FF2B5EF4-FFF2-40B4-BE49-F238E27FC236}">
                <a16:creationId xmlns:a16="http://schemas.microsoft.com/office/drawing/2014/main" id="{5660DDBD-C054-4CF0-8CDD-EC753183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613" t="2420" b="72498"/>
          <a:stretch>
            <a:fillRect/>
          </a:stretch>
        </p:blipFill>
        <p:spPr bwMode="auto">
          <a:xfrm>
            <a:off x="309563" y="2286000"/>
            <a:ext cx="63198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4" name="灯片编号占位符 5">
            <a:extLst>
              <a:ext uri="{FF2B5EF4-FFF2-40B4-BE49-F238E27FC236}">
                <a16:creationId xmlns:a16="http://schemas.microsoft.com/office/drawing/2014/main" id="{3F2675E8-CE5A-4E66-AFBE-1787D4E88C1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D9CD812-9082-4E4D-9B4A-4A2114E52770}" type="slidenum">
              <a:rPr lang="en-US" altLang="zh-CN"/>
              <a:pPr/>
              <a:t>58</a:t>
            </a:fld>
            <a:endParaRPr lang="en-US" altLang="zh-CN"/>
          </a:p>
        </p:txBody>
      </p:sp>
      <p:sp>
        <p:nvSpPr>
          <p:cNvPr id="140295" name="文本框 99">
            <a:extLst>
              <a:ext uri="{FF2B5EF4-FFF2-40B4-BE49-F238E27FC236}">
                <a16:creationId xmlns:a16="http://schemas.microsoft.com/office/drawing/2014/main" id="{0183BC16-C254-4DCC-8F79-C307B479B97A}"/>
              </a:ext>
            </a:extLst>
          </p:cNvPr>
          <p:cNvSpPr txBox="1">
            <a:spLocks noChangeArrowheads="1"/>
          </p:cNvSpPr>
          <p:nvPr/>
        </p:nvSpPr>
        <p:spPr bwMode="auto">
          <a:xfrm>
            <a:off x="411163" y="257175"/>
            <a:ext cx="8321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例  数字信号通过不同带宽的信道（滤波器）：</a:t>
            </a:r>
            <a:endParaRPr lang="zh-CN" altLang="zh-CN" sz="2400" b="1">
              <a:solidFill>
                <a:srgbClr val="C00000"/>
              </a:solidFill>
              <a:latin typeface="Times New Roman" panose="02020603050405020304" pitchFamily="18" charset="0"/>
              <a:sym typeface="Symbol" panose="05050102010706020507" pitchFamily="18" charset="2"/>
            </a:endParaRPr>
          </a:p>
        </p:txBody>
      </p:sp>
      <p:sp>
        <p:nvSpPr>
          <p:cNvPr id="140296" name="文本框 99">
            <a:extLst>
              <a:ext uri="{FF2B5EF4-FFF2-40B4-BE49-F238E27FC236}">
                <a16:creationId xmlns:a16="http://schemas.microsoft.com/office/drawing/2014/main" id="{12819EA7-EF71-4CE4-AA54-E32BC5CACA0D}"/>
              </a:ext>
            </a:extLst>
          </p:cNvPr>
          <p:cNvSpPr txBox="1">
            <a:spLocks noChangeArrowheads="1"/>
          </p:cNvSpPr>
          <p:nvPr/>
        </p:nvSpPr>
        <p:spPr bwMode="auto">
          <a:xfrm>
            <a:off x="6696075" y="1111250"/>
            <a:ext cx="21796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发送基带信号</a:t>
            </a:r>
            <a:endParaRPr lang="zh-CN" altLang="zh-CN" sz="2400" b="1">
              <a:latin typeface="Times New Roman" panose="02020603050405020304" pitchFamily="18" charset="0"/>
              <a:sym typeface="Symbol" panose="05050102010706020507" pitchFamily="18" charset="2"/>
            </a:endParaRPr>
          </a:p>
        </p:txBody>
      </p:sp>
      <p:sp>
        <p:nvSpPr>
          <p:cNvPr id="140297" name="文本框 99">
            <a:extLst>
              <a:ext uri="{FF2B5EF4-FFF2-40B4-BE49-F238E27FC236}">
                <a16:creationId xmlns:a16="http://schemas.microsoft.com/office/drawing/2014/main" id="{5B33006E-26D9-416B-BB8D-54BE3DE63411}"/>
              </a:ext>
            </a:extLst>
          </p:cNvPr>
          <p:cNvSpPr txBox="1">
            <a:spLocks noChangeArrowheads="1"/>
          </p:cNvSpPr>
          <p:nvPr/>
        </p:nvSpPr>
        <p:spPr bwMode="auto">
          <a:xfrm>
            <a:off x="6696075" y="2181225"/>
            <a:ext cx="21796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信道带宽大</a:t>
            </a:r>
          </a:p>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sym typeface="Symbol" panose="05050102010706020507" pitchFamily="18" charset="2"/>
              </a:rPr>
              <a:t>波形失真小</a:t>
            </a:r>
          </a:p>
        </p:txBody>
      </p:sp>
      <p:sp>
        <p:nvSpPr>
          <p:cNvPr id="140298" name="文本框 99">
            <a:extLst>
              <a:ext uri="{FF2B5EF4-FFF2-40B4-BE49-F238E27FC236}">
                <a16:creationId xmlns:a16="http://schemas.microsoft.com/office/drawing/2014/main" id="{82EDE0F5-6885-4D8C-8ABE-56C74FD2133D}"/>
              </a:ext>
            </a:extLst>
          </p:cNvPr>
          <p:cNvSpPr txBox="1">
            <a:spLocks noChangeArrowheads="1"/>
          </p:cNvSpPr>
          <p:nvPr/>
        </p:nvSpPr>
        <p:spPr bwMode="auto">
          <a:xfrm>
            <a:off x="6696075" y="3632200"/>
            <a:ext cx="21796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信道带宽小</a:t>
            </a:r>
          </a:p>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sym typeface="Symbol" panose="05050102010706020507" pitchFamily="18" charset="2"/>
              </a:rPr>
              <a:t>波形失真大</a:t>
            </a:r>
          </a:p>
        </p:txBody>
      </p:sp>
      <p:sp>
        <p:nvSpPr>
          <p:cNvPr id="140299" name="文本框 99">
            <a:extLst>
              <a:ext uri="{FF2B5EF4-FFF2-40B4-BE49-F238E27FC236}">
                <a16:creationId xmlns:a16="http://schemas.microsoft.com/office/drawing/2014/main" id="{6F797ECE-4E9A-4ADE-9B5C-5E4234157325}"/>
              </a:ext>
            </a:extLst>
          </p:cNvPr>
          <p:cNvSpPr txBox="1">
            <a:spLocks noChangeArrowheads="1"/>
          </p:cNvSpPr>
          <p:nvPr/>
        </p:nvSpPr>
        <p:spPr bwMode="auto">
          <a:xfrm>
            <a:off x="6696075" y="4975225"/>
            <a:ext cx="21796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None/>
            </a:pPr>
            <a:r>
              <a:rPr lang="zh-CN" altLang="zh-CN" sz="2400" b="1">
                <a:latin typeface="Times New Roman" panose="02020603050405020304" pitchFamily="18" charset="0"/>
              </a:rPr>
              <a:t>判决输出错误</a:t>
            </a:r>
            <a:endParaRPr lang="zh-CN" altLang="zh-CN" sz="2400" b="1">
              <a:latin typeface="Times New Roman" panose="02020603050405020304" pitchFamily="18" charset="0"/>
              <a:sym typeface="Symbol" panose="05050102010706020507" pitchFamily="18" charset="2"/>
            </a:endParaRPr>
          </a:p>
        </p:txBody>
      </p:sp>
      <p:sp>
        <p:nvSpPr>
          <p:cNvPr id="34" name="椭圆 33">
            <a:extLst>
              <a:ext uri="{FF2B5EF4-FFF2-40B4-BE49-F238E27FC236}">
                <a16:creationId xmlns:a16="http://schemas.microsoft.com/office/drawing/2014/main" id="{4037E9BB-E722-4115-8415-60ECD4D5E578}"/>
              </a:ext>
            </a:extLst>
          </p:cNvPr>
          <p:cNvSpPr/>
          <p:nvPr/>
        </p:nvSpPr>
        <p:spPr>
          <a:xfrm>
            <a:off x="2771775" y="3933825"/>
            <a:ext cx="431800" cy="647700"/>
          </a:xfrm>
          <a:prstGeom prst="ellipse">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
        <p:nvSpPr>
          <p:cNvPr id="35" name="椭圆 34">
            <a:extLst>
              <a:ext uri="{FF2B5EF4-FFF2-40B4-BE49-F238E27FC236}">
                <a16:creationId xmlns:a16="http://schemas.microsoft.com/office/drawing/2014/main" id="{71C9C635-66B5-4E3A-B50F-17A8B254EBE6}"/>
              </a:ext>
            </a:extLst>
          </p:cNvPr>
          <p:cNvSpPr/>
          <p:nvPr/>
        </p:nvSpPr>
        <p:spPr>
          <a:xfrm>
            <a:off x="2979738" y="4972050"/>
            <a:ext cx="431800" cy="817563"/>
          </a:xfrm>
          <a:prstGeom prst="ellipse">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9B8939D0-DC4F-4F91-8DB3-06533C6432C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A3AD86-0599-49D1-83BC-46A0EDE74972}" type="slidenum">
              <a:rPr lang="en-US" altLang="zh-CN"/>
              <a:pPr/>
              <a:t>59</a:t>
            </a:fld>
            <a:endParaRPr lang="en-US" altLang="zh-CN"/>
          </a:p>
        </p:txBody>
      </p:sp>
      <p:sp>
        <p:nvSpPr>
          <p:cNvPr id="142339" name="文本框 99">
            <a:extLst>
              <a:ext uri="{FF2B5EF4-FFF2-40B4-BE49-F238E27FC236}">
                <a16:creationId xmlns:a16="http://schemas.microsoft.com/office/drawing/2014/main" id="{3A166A57-E997-4517-9E6E-0C1D16922AB1}"/>
              </a:ext>
            </a:extLst>
          </p:cNvPr>
          <p:cNvSpPr txBox="1">
            <a:spLocks noChangeArrowheads="1"/>
          </p:cNvSpPr>
          <p:nvPr/>
        </p:nvSpPr>
        <p:spPr bwMode="auto">
          <a:xfrm>
            <a:off x="411163" y="257175"/>
            <a:ext cx="8321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63525">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Char char="•"/>
            </a:pPr>
            <a:r>
              <a:rPr lang="zh-CN" altLang="zh-CN" sz="2400" b="1">
                <a:latin typeface="Times New Roman" panose="02020603050405020304" pitchFamily="18" charset="0"/>
              </a:rPr>
              <a:t>系统的频域分析举例</a:t>
            </a:r>
            <a:endParaRPr lang="zh-CN" altLang="zh-CN" sz="2400" b="1">
              <a:solidFill>
                <a:srgbClr val="C00000"/>
              </a:solidFill>
              <a:latin typeface="Times New Roman" panose="02020603050405020304" pitchFamily="18" charset="0"/>
            </a:endParaRPr>
          </a:p>
        </p:txBody>
      </p:sp>
      <p:sp>
        <p:nvSpPr>
          <p:cNvPr id="142340" name="文本框 2">
            <a:extLst>
              <a:ext uri="{FF2B5EF4-FFF2-40B4-BE49-F238E27FC236}">
                <a16:creationId xmlns:a16="http://schemas.microsoft.com/office/drawing/2014/main" id="{42683044-859A-4A72-92E0-966948D7BCC3}"/>
              </a:ext>
            </a:extLst>
          </p:cNvPr>
          <p:cNvSpPr txBox="1">
            <a:spLocks noChangeArrowheads="1"/>
          </p:cNvSpPr>
          <p:nvPr/>
        </p:nvSpPr>
        <p:spPr bwMode="auto">
          <a:xfrm>
            <a:off x="349250" y="830263"/>
            <a:ext cx="83216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zh-CN" altLang="zh-CN" sz="2400" b="1">
                <a:latin typeface="Times New Roman" panose="02020603050405020304" pitchFamily="18" charset="0"/>
              </a:rPr>
              <a:t>例：如图所示系统，其中</a:t>
            </a:r>
            <a:r>
              <a:rPr lang="en-US" altLang="zh-CN" sz="2400" b="1" i="1">
                <a:latin typeface="Times New Roman" panose="02020603050405020304" pitchFamily="18" charset="0"/>
              </a:rPr>
              <a:t>H</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(j</a:t>
            </a:r>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是带宽为</a:t>
            </a:r>
            <a:r>
              <a:rPr lang="en-US" altLang="zh-CN" sz="2400" b="1">
                <a:latin typeface="Times New Roman" panose="02020603050405020304" pitchFamily="18" charset="0"/>
                <a:sym typeface="Symbol" panose="05050102010706020507" pitchFamily="18" charset="2"/>
              </a:rPr>
              <a:t>30Hz</a:t>
            </a:r>
            <a:r>
              <a:rPr lang="zh-CN" altLang="en-US" sz="2400" b="1">
                <a:latin typeface="Times New Roman" panose="02020603050405020304" pitchFamily="18" charset="0"/>
                <a:sym typeface="Symbol" panose="05050102010706020507" pitchFamily="18" charset="2"/>
              </a:rPr>
              <a:t>、中心频率为</a:t>
            </a:r>
            <a:r>
              <a:rPr lang="en-US" altLang="zh-CN" sz="2400" b="1">
                <a:latin typeface="Times New Roman" panose="02020603050405020304" pitchFamily="18" charset="0"/>
                <a:sym typeface="Symbol" panose="05050102010706020507" pitchFamily="18" charset="2"/>
              </a:rPr>
              <a:t>50Hz</a:t>
            </a:r>
            <a:r>
              <a:rPr lang="zh-CN" altLang="en-US" sz="2400" b="1">
                <a:latin typeface="Times New Roman" panose="02020603050405020304" pitchFamily="18" charset="0"/>
                <a:sym typeface="Symbol" panose="05050102010706020507" pitchFamily="18" charset="2"/>
              </a:rPr>
              <a:t>的理想带通滤波器，</a:t>
            </a:r>
            <a:r>
              <a:rPr lang="en-US" altLang="zh-CN" sz="2400" b="1" i="1">
                <a:latin typeface="Times New Roman" panose="02020603050405020304" pitchFamily="18" charset="0"/>
                <a:sym typeface="宋体" panose="02010600030101010101" pitchFamily="2" charset="-122"/>
              </a:rPr>
              <a:t>H</a:t>
            </a:r>
            <a:r>
              <a:rPr lang="en-US" altLang="zh-CN" sz="2400" b="1" baseline="-25000">
                <a:latin typeface="Times New Roman" panose="02020603050405020304" pitchFamily="18" charset="0"/>
                <a:sym typeface="宋体" panose="02010600030101010101" pitchFamily="2" charset="-122"/>
              </a:rPr>
              <a:t>2</a:t>
            </a:r>
            <a:r>
              <a:rPr lang="en-US" altLang="zh-CN" sz="2400" b="1">
                <a:latin typeface="Times New Roman" panose="02020603050405020304" pitchFamily="18" charset="0"/>
                <a:sym typeface="宋体" panose="02010600030101010101" pitchFamily="2" charset="-122"/>
              </a:rPr>
              <a:t>(j</a:t>
            </a:r>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是带宽为</a:t>
            </a:r>
            <a:r>
              <a:rPr lang="en-US" altLang="zh-CN" sz="2400" b="1">
                <a:latin typeface="Times New Roman" panose="02020603050405020304" pitchFamily="18" charset="0"/>
                <a:sym typeface="Symbol" panose="05050102010706020507" pitchFamily="18" charset="2"/>
              </a:rPr>
              <a:t>30Hz</a:t>
            </a:r>
            <a:r>
              <a:rPr lang="zh-CN" altLang="en-US" sz="2400" b="1">
                <a:latin typeface="Times New Roman" panose="02020603050405020304" pitchFamily="18" charset="0"/>
                <a:sym typeface="Symbol" panose="05050102010706020507" pitchFamily="18" charset="2"/>
              </a:rPr>
              <a:t>的理想低通滤波器，</a:t>
            </a:r>
            <a:r>
              <a:rPr lang="zh-CN" altLang="zh-CN" sz="2400" b="1">
                <a:latin typeface="Times New Roman" panose="02020603050405020304" pitchFamily="18" charset="0"/>
              </a:rPr>
              <a:t>已知 </a:t>
            </a:r>
            <a:r>
              <a:rPr lang="en-US" altLang="zh-CN" sz="2400" b="1" i="1">
                <a:latin typeface="Times New Roman" panose="02020603050405020304" pitchFamily="18" charset="0"/>
              </a:rPr>
              <a:t>f</a:t>
            </a:r>
            <a:r>
              <a:rPr lang="en-US" altLang="zh-CN" sz="2400" b="1">
                <a:latin typeface="Times New Roman" panose="02020603050405020304" pitchFamily="18" charset="0"/>
              </a:rPr>
              <a:t>(</a:t>
            </a:r>
            <a:r>
              <a:rPr lang="en-US" altLang="zh-CN" sz="2400" b="1" i="1">
                <a:latin typeface="Times New Roman" panose="02020603050405020304" pitchFamily="18" charset="0"/>
              </a:rPr>
              <a:t>t</a:t>
            </a:r>
            <a:r>
              <a:rPr lang="en-US" altLang="zh-CN" sz="2400" b="1">
                <a:latin typeface="Times New Roman" panose="02020603050405020304" pitchFamily="18" charset="0"/>
              </a:rPr>
              <a:t>)=4cos20</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zh-CN" altLang="en-US"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宋体" panose="02010600030101010101" pitchFamily="2" charset="-122"/>
              </a:rPr>
              <a:t>c</a:t>
            </a:r>
            <a:r>
              <a:rPr lang="en-US" altLang="zh-CN" sz="2400" b="1">
                <a:latin typeface="Times New Roman" panose="02020603050405020304" pitchFamily="18" charset="0"/>
                <a:sym typeface="宋体" panose="02010600030101010101" pitchFamily="2" charset="-122"/>
              </a:rPr>
              <a:t>(</a:t>
            </a:r>
            <a:r>
              <a:rPr lang="en-US" altLang="zh-CN" sz="2400" b="1" i="1">
                <a:latin typeface="Times New Roman" panose="02020603050405020304" pitchFamily="18" charset="0"/>
                <a:sym typeface="宋体" panose="02010600030101010101" pitchFamily="2" charset="-122"/>
              </a:rPr>
              <a:t>t</a:t>
            </a:r>
            <a:r>
              <a:rPr lang="en-US" altLang="zh-CN" sz="2400" b="1">
                <a:latin typeface="Times New Roman" panose="02020603050405020304" pitchFamily="18" charset="0"/>
                <a:sym typeface="宋体" panose="02010600030101010101" pitchFamily="2" charset="-122"/>
              </a:rPr>
              <a:t>)=cos100</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zh-CN" altLang="en-US" sz="2400" b="1">
                <a:latin typeface="Times New Roman" panose="02020603050405020304" pitchFamily="18" charset="0"/>
                <a:sym typeface="Symbol" panose="05050102010706020507" pitchFamily="18" charset="2"/>
              </a:rPr>
              <a:t>，求</a:t>
            </a:r>
            <a:r>
              <a:rPr lang="en-US" altLang="zh-CN" sz="2400" b="1" i="1">
                <a:latin typeface="Times New Roman" panose="02020603050405020304" pitchFamily="18" charset="0"/>
                <a:sym typeface="Symbol" panose="05050102010706020507" pitchFamily="18" charset="2"/>
              </a:rPr>
              <a:t>y</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a:t>
            </a:r>
            <a:endParaRPr lang="zh-CN" altLang="en-US" sz="2400" b="1">
              <a:solidFill>
                <a:schemeClr val="tx2"/>
              </a:solidFill>
              <a:latin typeface="Times New Roman" panose="02020603050405020304" pitchFamily="18" charset="0"/>
              <a:sym typeface="Symbol" panose="05050102010706020507" pitchFamily="18" charset="2"/>
            </a:endParaRPr>
          </a:p>
        </p:txBody>
      </p:sp>
      <p:cxnSp>
        <p:nvCxnSpPr>
          <p:cNvPr id="11" name="直接箭头连接符 10">
            <a:extLst>
              <a:ext uri="{FF2B5EF4-FFF2-40B4-BE49-F238E27FC236}">
                <a16:creationId xmlns:a16="http://schemas.microsoft.com/office/drawing/2014/main" id="{8947572D-50A3-481E-9309-03D47E5B7115}"/>
              </a:ext>
            </a:extLst>
          </p:cNvPr>
          <p:cNvCxnSpPr/>
          <p:nvPr/>
        </p:nvCxnSpPr>
        <p:spPr>
          <a:xfrm>
            <a:off x="1927225" y="3333750"/>
            <a:ext cx="490538"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 name="流程图: 汇总连接 11">
            <a:extLst>
              <a:ext uri="{FF2B5EF4-FFF2-40B4-BE49-F238E27FC236}">
                <a16:creationId xmlns:a16="http://schemas.microsoft.com/office/drawing/2014/main" id="{252DBCDC-92D3-4325-8578-136D34703B52}"/>
              </a:ext>
            </a:extLst>
          </p:cNvPr>
          <p:cNvSpPr/>
          <p:nvPr/>
        </p:nvSpPr>
        <p:spPr>
          <a:xfrm>
            <a:off x="2417763" y="3179763"/>
            <a:ext cx="288925" cy="288925"/>
          </a:xfrm>
          <a:prstGeom prst="flowChartSummingJunction">
            <a:avLst/>
          </a:prstGeom>
          <a:noFill/>
          <a:ln w="9525">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cxnSp>
        <p:nvCxnSpPr>
          <p:cNvPr id="16" name="直接箭头连接符 15">
            <a:extLst>
              <a:ext uri="{FF2B5EF4-FFF2-40B4-BE49-F238E27FC236}">
                <a16:creationId xmlns:a16="http://schemas.microsoft.com/office/drawing/2014/main" id="{5B61FD1D-C59E-483E-A9D7-BB41D3375759}"/>
              </a:ext>
            </a:extLst>
          </p:cNvPr>
          <p:cNvCxnSpPr/>
          <p:nvPr/>
        </p:nvCxnSpPr>
        <p:spPr>
          <a:xfrm rot="16200000">
            <a:off x="2316162" y="3722688"/>
            <a:ext cx="4921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152510C-0A8F-4C6A-8B04-CE5552F9785E}"/>
              </a:ext>
            </a:extLst>
          </p:cNvPr>
          <p:cNvCxnSpPr/>
          <p:nvPr/>
        </p:nvCxnSpPr>
        <p:spPr>
          <a:xfrm>
            <a:off x="4186238" y="3324225"/>
            <a:ext cx="4921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流程图: 汇总连接 17">
            <a:extLst>
              <a:ext uri="{FF2B5EF4-FFF2-40B4-BE49-F238E27FC236}">
                <a16:creationId xmlns:a16="http://schemas.microsoft.com/office/drawing/2014/main" id="{3C1D4756-75F8-4524-8FD9-478291C401B2}"/>
              </a:ext>
            </a:extLst>
          </p:cNvPr>
          <p:cNvSpPr/>
          <p:nvPr/>
        </p:nvSpPr>
        <p:spPr>
          <a:xfrm>
            <a:off x="4678363" y="3179763"/>
            <a:ext cx="287337" cy="288925"/>
          </a:xfrm>
          <a:prstGeom prst="flowChartSummingJunction">
            <a:avLst/>
          </a:prstGeom>
          <a:noFill/>
          <a:ln w="9525">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algn="ctr"/>
            <a:endParaRPr lang="zh-CN" altLang="en-US" noProof="1">
              <a:solidFill>
                <a:srgbClr val="FFFFFF"/>
              </a:solidFill>
            </a:endParaRPr>
          </a:p>
        </p:txBody>
      </p:sp>
      <p:cxnSp>
        <p:nvCxnSpPr>
          <p:cNvPr id="19" name="直接箭头连接符 18">
            <a:extLst>
              <a:ext uri="{FF2B5EF4-FFF2-40B4-BE49-F238E27FC236}">
                <a16:creationId xmlns:a16="http://schemas.microsoft.com/office/drawing/2014/main" id="{7122EC26-0833-4FAD-856B-A7C8ACB6654E}"/>
              </a:ext>
            </a:extLst>
          </p:cNvPr>
          <p:cNvCxnSpPr/>
          <p:nvPr/>
        </p:nvCxnSpPr>
        <p:spPr>
          <a:xfrm rot="16200000">
            <a:off x="4577556" y="3713957"/>
            <a:ext cx="49053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47B1637-9CE5-4488-A963-6663F2720FC6}"/>
              </a:ext>
            </a:extLst>
          </p:cNvPr>
          <p:cNvCxnSpPr/>
          <p:nvPr/>
        </p:nvCxnSpPr>
        <p:spPr>
          <a:xfrm>
            <a:off x="4987925" y="3324225"/>
            <a:ext cx="490538"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2348" name="文本框 20">
            <a:extLst>
              <a:ext uri="{FF2B5EF4-FFF2-40B4-BE49-F238E27FC236}">
                <a16:creationId xmlns:a16="http://schemas.microsoft.com/office/drawing/2014/main" id="{9F986C04-113F-43E7-8A88-1C2131169B88}"/>
              </a:ext>
            </a:extLst>
          </p:cNvPr>
          <p:cNvSpPr txBox="1">
            <a:spLocks noChangeArrowheads="1"/>
          </p:cNvSpPr>
          <p:nvPr/>
        </p:nvSpPr>
        <p:spPr bwMode="auto">
          <a:xfrm>
            <a:off x="5486400" y="3100388"/>
            <a:ext cx="979488" cy="460375"/>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i="1">
                <a:latin typeface="Times New Roman" panose="02020603050405020304" pitchFamily="18" charset="0"/>
              </a:rPr>
              <a:t>H</a:t>
            </a:r>
            <a:r>
              <a:rPr lang="en-US" altLang="zh-CN" sz="2400" baseline="-25000">
                <a:latin typeface="Times New Roman" panose="02020603050405020304" pitchFamily="18" charset="0"/>
              </a:rPr>
              <a:t>2</a:t>
            </a:r>
            <a:r>
              <a:rPr lang="en-US" altLang="zh-CN" sz="2400">
                <a:latin typeface="Times New Roman" panose="02020603050405020304" pitchFamily="18" charset="0"/>
              </a:rPr>
              <a:t>(j</a:t>
            </a:r>
            <a:r>
              <a:rPr lang="en-US" altLang="zh-CN" sz="2400" i="1">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sym typeface="Symbol" panose="05050102010706020507" pitchFamily="18" charset="2"/>
              </a:rPr>
              <a:t>)</a:t>
            </a:r>
          </a:p>
        </p:txBody>
      </p:sp>
      <p:cxnSp>
        <p:nvCxnSpPr>
          <p:cNvPr id="22" name="直接箭头连接符 21">
            <a:extLst>
              <a:ext uri="{FF2B5EF4-FFF2-40B4-BE49-F238E27FC236}">
                <a16:creationId xmlns:a16="http://schemas.microsoft.com/office/drawing/2014/main" id="{318F2603-0323-4C6E-9A30-1A9BB1940176}"/>
              </a:ext>
            </a:extLst>
          </p:cNvPr>
          <p:cNvCxnSpPr/>
          <p:nvPr/>
        </p:nvCxnSpPr>
        <p:spPr>
          <a:xfrm>
            <a:off x="6465888" y="3333750"/>
            <a:ext cx="4921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D9DE15F-F511-4307-BB57-2D69591E24A3}"/>
              </a:ext>
            </a:extLst>
          </p:cNvPr>
          <p:cNvCxnSpPr/>
          <p:nvPr/>
        </p:nvCxnSpPr>
        <p:spPr>
          <a:xfrm>
            <a:off x="2698750" y="3327400"/>
            <a:ext cx="4921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2351" name="文本框 23">
            <a:extLst>
              <a:ext uri="{FF2B5EF4-FFF2-40B4-BE49-F238E27FC236}">
                <a16:creationId xmlns:a16="http://schemas.microsoft.com/office/drawing/2014/main" id="{20BC1EE5-F894-41E4-993F-DAABB06ECCDB}"/>
              </a:ext>
            </a:extLst>
          </p:cNvPr>
          <p:cNvSpPr txBox="1">
            <a:spLocks noChangeArrowheads="1"/>
          </p:cNvSpPr>
          <p:nvPr/>
        </p:nvSpPr>
        <p:spPr bwMode="auto">
          <a:xfrm>
            <a:off x="3197225" y="3103563"/>
            <a:ext cx="981075" cy="460375"/>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i="1">
                <a:latin typeface="Times New Roman" panose="02020603050405020304" pitchFamily="18" charset="0"/>
              </a:rPr>
              <a:t>H</a:t>
            </a:r>
            <a:r>
              <a:rPr lang="en-US" altLang="zh-CN" sz="2400" baseline="-25000">
                <a:latin typeface="Times New Roman" panose="02020603050405020304" pitchFamily="18" charset="0"/>
              </a:rPr>
              <a:t>1</a:t>
            </a:r>
            <a:r>
              <a:rPr lang="en-US" altLang="zh-CN" sz="2400">
                <a:latin typeface="Times New Roman" panose="02020603050405020304" pitchFamily="18" charset="0"/>
              </a:rPr>
              <a:t>(j</a:t>
            </a:r>
            <a:r>
              <a:rPr lang="en-US" altLang="zh-CN" sz="2400" i="1">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sym typeface="Symbol" panose="05050102010706020507" pitchFamily="18" charset="2"/>
              </a:rPr>
              <a:t>)</a:t>
            </a:r>
          </a:p>
        </p:txBody>
      </p:sp>
      <p:graphicFrame>
        <p:nvGraphicFramePr>
          <p:cNvPr id="142352" name="对象 24">
            <a:hlinkClick r:id="" action="ppaction://ole?verb=1"/>
            <a:extLst>
              <a:ext uri="{FF2B5EF4-FFF2-40B4-BE49-F238E27FC236}">
                <a16:creationId xmlns:a16="http://schemas.microsoft.com/office/drawing/2014/main" id="{4C001D78-C948-40AD-9A8B-55C98395C6F4}"/>
              </a:ext>
            </a:extLst>
          </p:cNvPr>
          <p:cNvGraphicFramePr>
            <a:graphicFrameLocks noChangeAspect="1"/>
          </p:cNvGraphicFramePr>
          <p:nvPr/>
        </p:nvGraphicFramePr>
        <p:xfrm>
          <a:off x="1338263" y="3127375"/>
          <a:ext cx="588962" cy="393700"/>
        </p:xfrm>
        <a:graphic>
          <a:graphicData uri="http://schemas.openxmlformats.org/presentationml/2006/ole">
            <mc:AlternateContent xmlns:mc="http://schemas.openxmlformats.org/markup-compatibility/2006">
              <mc:Choice xmlns:v="urn:schemas-microsoft-com:vml" Requires="v">
                <p:oleObj spid="_x0000_s19458" r:id="rId4" imgW="304560" imgH="203040" progId="Equation.KSEE3">
                  <p:embed/>
                </p:oleObj>
              </mc:Choice>
              <mc:Fallback>
                <p:oleObj r:id="rId4" imgW="304560" imgH="203040" progId="Equation.KSEE3">
                  <p:embed/>
                  <p:pic>
                    <p:nvPicPr>
                      <p:cNvPr id="142352" name="对象 24">
                        <a:hlinkClick r:id="" action="ppaction://ole?verb=1"/>
                        <a:extLst>
                          <a:ext uri="{FF2B5EF4-FFF2-40B4-BE49-F238E27FC236}">
                            <a16:creationId xmlns:a16="http://schemas.microsoft.com/office/drawing/2014/main" id="{4C001D78-C948-40AD-9A8B-55C98395C6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3127375"/>
                        <a:ext cx="588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2353" name="对象 25">
            <a:hlinkClick r:id="" action="ppaction://ole?verb=1"/>
            <a:extLst>
              <a:ext uri="{FF2B5EF4-FFF2-40B4-BE49-F238E27FC236}">
                <a16:creationId xmlns:a16="http://schemas.microsoft.com/office/drawing/2014/main" id="{F10BCCB5-6AC2-4E5C-9B3A-E11BA5A178C4}"/>
              </a:ext>
            </a:extLst>
          </p:cNvPr>
          <p:cNvGraphicFramePr>
            <a:graphicFrameLocks noChangeAspect="1"/>
          </p:cNvGraphicFramePr>
          <p:nvPr/>
        </p:nvGraphicFramePr>
        <p:xfrm>
          <a:off x="2305050" y="4070350"/>
          <a:ext cx="515938" cy="392113"/>
        </p:xfrm>
        <a:graphic>
          <a:graphicData uri="http://schemas.openxmlformats.org/presentationml/2006/ole">
            <mc:AlternateContent xmlns:mc="http://schemas.openxmlformats.org/markup-compatibility/2006">
              <mc:Choice xmlns:v="urn:schemas-microsoft-com:vml" Requires="v">
                <p:oleObj spid="_x0000_s19459" r:id="rId6" imgW="266400" imgH="203040" progId="Equation.KSEE3">
                  <p:embed/>
                </p:oleObj>
              </mc:Choice>
              <mc:Fallback>
                <p:oleObj r:id="rId6" imgW="266400" imgH="203040" progId="Equation.KSEE3">
                  <p:embed/>
                  <p:pic>
                    <p:nvPicPr>
                      <p:cNvPr id="142353" name="对象 25">
                        <a:hlinkClick r:id="" action="ppaction://ole?verb=1"/>
                        <a:extLst>
                          <a:ext uri="{FF2B5EF4-FFF2-40B4-BE49-F238E27FC236}">
                            <a16:creationId xmlns:a16="http://schemas.microsoft.com/office/drawing/2014/main" id="{F10BCCB5-6AC2-4E5C-9B3A-E11BA5A178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5050" y="4070350"/>
                        <a:ext cx="5159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2354" name="对象 27">
            <a:hlinkClick r:id="" action="ppaction://ole?verb=1"/>
            <a:extLst>
              <a:ext uri="{FF2B5EF4-FFF2-40B4-BE49-F238E27FC236}">
                <a16:creationId xmlns:a16="http://schemas.microsoft.com/office/drawing/2014/main" id="{B2E5AA6C-E27D-4642-8C4E-A2BF45AFC0A9}"/>
              </a:ext>
            </a:extLst>
          </p:cNvPr>
          <p:cNvGraphicFramePr>
            <a:graphicFrameLocks noChangeAspect="1"/>
          </p:cNvGraphicFramePr>
          <p:nvPr/>
        </p:nvGraphicFramePr>
        <p:xfrm>
          <a:off x="7051675" y="3127375"/>
          <a:ext cx="565150" cy="393700"/>
        </p:xfrm>
        <a:graphic>
          <a:graphicData uri="http://schemas.openxmlformats.org/presentationml/2006/ole">
            <mc:AlternateContent xmlns:mc="http://schemas.openxmlformats.org/markup-compatibility/2006">
              <mc:Choice xmlns:v="urn:schemas-microsoft-com:vml" Requires="v">
                <p:oleObj spid="_x0000_s19460" r:id="rId8" imgW="291960" imgH="203040" progId="Equation.KSEE3">
                  <p:embed/>
                </p:oleObj>
              </mc:Choice>
              <mc:Fallback>
                <p:oleObj r:id="rId8" imgW="291960" imgH="203040" progId="Equation.KSEE3">
                  <p:embed/>
                  <p:pic>
                    <p:nvPicPr>
                      <p:cNvPr id="142354" name="对象 27">
                        <a:hlinkClick r:id="" action="ppaction://ole?verb=1"/>
                        <a:extLst>
                          <a:ext uri="{FF2B5EF4-FFF2-40B4-BE49-F238E27FC236}">
                            <a16:creationId xmlns:a16="http://schemas.microsoft.com/office/drawing/2014/main" id="{B2E5AA6C-E27D-4642-8C4E-A2BF45AFC0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1675" y="3127375"/>
                        <a:ext cx="5651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2355" name="对象 29">
            <a:hlinkClick r:id="" action="ppaction://ole?verb=1"/>
            <a:extLst>
              <a:ext uri="{FF2B5EF4-FFF2-40B4-BE49-F238E27FC236}">
                <a16:creationId xmlns:a16="http://schemas.microsoft.com/office/drawing/2014/main" id="{4764E45C-0E11-4428-B20C-AF46710B424B}"/>
              </a:ext>
            </a:extLst>
          </p:cNvPr>
          <p:cNvGraphicFramePr>
            <a:graphicFrameLocks noChangeAspect="1"/>
          </p:cNvGraphicFramePr>
          <p:nvPr/>
        </p:nvGraphicFramePr>
        <p:xfrm>
          <a:off x="4564063" y="4070350"/>
          <a:ext cx="515937" cy="392113"/>
        </p:xfrm>
        <a:graphic>
          <a:graphicData uri="http://schemas.openxmlformats.org/presentationml/2006/ole">
            <mc:AlternateContent xmlns:mc="http://schemas.openxmlformats.org/markup-compatibility/2006">
              <mc:Choice xmlns:v="urn:schemas-microsoft-com:vml" Requires="v">
                <p:oleObj spid="_x0000_s19461" r:id="rId10" imgW="266400" imgH="203040" progId="Equation.KSEE3">
                  <p:embed/>
                </p:oleObj>
              </mc:Choice>
              <mc:Fallback>
                <p:oleObj r:id="rId10" imgW="266400" imgH="203040" progId="Equation.KSEE3">
                  <p:embed/>
                  <p:pic>
                    <p:nvPicPr>
                      <p:cNvPr id="142355" name="对象 29">
                        <a:hlinkClick r:id="" action="ppaction://ole?verb=1"/>
                        <a:extLst>
                          <a:ext uri="{FF2B5EF4-FFF2-40B4-BE49-F238E27FC236}">
                            <a16:creationId xmlns:a16="http://schemas.microsoft.com/office/drawing/2014/main" id="{4764E45C-0E11-4428-B20C-AF46710B42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4063" y="4070350"/>
                        <a:ext cx="5159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2356" name="对象 32">
            <a:hlinkClick r:id="" action="ppaction://ole?verb=1"/>
            <a:extLst>
              <a:ext uri="{FF2B5EF4-FFF2-40B4-BE49-F238E27FC236}">
                <a16:creationId xmlns:a16="http://schemas.microsoft.com/office/drawing/2014/main" id="{8BDC291A-2B57-436A-A324-2BDC33460CEE}"/>
              </a:ext>
            </a:extLst>
          </p:cNvPr>
          <p:cNvGraphicFramePr>
            <a:graphicFrameLocks noChangeAspect="1"/>
          </p:cNvGraphicFramePr>
          <p:nvPr/>
        </p:nvGraphicFramePr>
        <p:xfrm>
          <a:off x="2597150" y="2774950"/>
          <a:ext cx="611188" cy="417513"/>
        </p:xfrm>
        <a:graphic>
          <a:graphicData uri="http://schemas.openxmlformats.org/presentationml/2006/ole">
            <mc:AlternateContent xmlns:mc="http://schemas.openxmlformats.org/markup-compatibility/2006">
              <mc:Choice xmlns:v="urn:schemas-microsoft-com:vml" Requires="v">
                <p:oleObj spid="_x0000_s19462" r:id="rId11" imgW="317160" imgH="215640" progId="Equation.KSEE3">
                  <p:embed/>
                </p:oleObj>
              </mc:Choice>
              <mc:Fallback>
                <p:oleObj r:id="rId11" imgW="317160" imgH="215640" progId="Equation.KSEE3">
                  <p:embed/>
                  <p:pic>
                    <p:nvPicPr>
                      <p:cNvPr id="142356" name="对象 32">
                        <a:hlinkClick r:id="" action="ppaction://ole?verb=1"/>
                        <a:extLst>
                          <a:ext uri="{FF2B5EF4-FFF2-40B4-BE49-F238E27FC236}">
                            <a16:creationId xmlns:a16="http://schemas.microsoft.com/office/drawing/2014/main" id="{8BDC291A-2B57-436A-A324-2BDC33460CE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7150" y="2774950"/>
                        <a:ext cx="6111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2357" name="对象 34">
            <a:hlinkClick r:id="" action="ppaction://ole?verb=1"/>
            <a:extLst>
              <a:ext uri="{FF2B5EF4-FFF2-40B4-BE49-F238E27FC236}">
                <a16:creationId xmlns:a16="http://schemas.microsoft.com/office/drawing/2014/main" id="{A7C8DE21-01E1-452F-B35C-DAF04CCA90BE}"/>
              </a:ext>
            </a:extLst>
          </p:cNvPr>
          <p:cNvGraphicFramePr>
            <a:graphicFrameLocks noChangeAspect="1"/>
          </p:cNvGraphicFramePr>
          <p:nvPr/>
        </p:nvGraphicFramePr>
        <p:xfrm>
          <a:off x="4184650" y="2762250"/>
          <a:ext cx="661988" cy="417513"/>
        </p:xfrm>
        <a:graphic>
          <a:graphicData uri="http://schemas.openxmlformats.org/presentationml/2006/ole">
            <mc:AlternateContent xmlns:mc="http://schemas.openxmlformats.org/markup-compatibility/2006">
              <mc:Choice xmlns:v="urn:schemas-microsoft-com:vml" Requires="v">
                <p:oleObj spid="_x0000_s19463" r:id="rId13" imgW="342720" imgH="215640" progId="Equation.KSEE3">
                  <p:embed/>
                </p:oleObj>
              </mc:Choice>
              <mc:Fallback>
                <p:oleObj r:id="rId13" imgW="342720" imgH="215640" progId="Equation.KSEE3">
                  <p:embed/>
                  <p:pic>
                    <p:nvPicPr>
                      <p:cNvPr id="142357" name="对象 34">
                        <a:hlinkClick r:id="" action="ppaction://ole?verb=1"/>
                        <a:extLst>
                          <a:ext uri="{FF2B5EF4-FFF2-40B4-BE49-F238E27FC236}">
                            <a16:creationId xmlns:a16="http://schemas.microsoft.com/office/drawing/2014/main" id="{A7C8DE21-01E1-452F-B35C-DAF04CCA90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4650" y="2762250"/>
                        <a:ext cx="6619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2358" name="对象 36">
            <a:hlinkClick r:id="" action="ppaction://ole?verb=1"/>
            <a:extLst>
              <a:ext uri="{FF2B5EF4-FFF2-40B4-BE49-F238E27FC236}">
                <a16:creationId xmlns:a16="http://schemas.microsoft.com/office/drawing/2014/main" id="{A844B8F9-B90F-4DF0-A72A-671D98EECA6B}"/>
              </a:ext>
            </a:extLst>
          </p:cNvPr>
          <p:cNvGraphicFramePr>
            <a:graphicFrameLocks noChangeAspect="1"/>
          </p:cNvGraphicFramePr>
          <p:nvPr/>
        </p:nvGraphicFramePr>
        <p:xfrm>
          <a:off x="4927600" y="2762250"/>
          <a:ext cx="638175" cy="442913"/>
        </p:xfrm>
        <a:graphic>
          <a:graphicData uri="http://schemas.openxmlformats.org/presentationml/2006/ole">
            <mc:AlternateContent xmlns:mc="http://schemas.openxmlformats.org/markup-compatibility/2006">
              <mc:Choice xmlns:v="urn:schemas-microsoft-com:vml" Requires="v">
                <p:oleObj spid="_x0000_s19464" r:id="rId15" imgW="330120" imgH="228600" progId="Equation.KSEE3">
                  <p:embed/>
                </p:oleObj>
              </mc:Choice>
              <mc:Fallback>
                <p:oleObj r:id="rId15" imgW="330120" imgH="228600" progId="Equation.KSEE3">
                  <p:embed/>
                  <p:pic>
                    <p:nvPicPr>
                      <p:cNvPr id="142358" name="对象 36">
                        <a:hlinkClick r:id="" action="ppaction://ole?verb=1"/>
                        <a:extLst>
                          <a:ext uri="{FF2B5EF4-FFF2-40B4-BE49-F238E27FC236}">
                            <a16:creationId xmlns:a16="http://schemas.microsoft.com/office/drawing/2014/main" id="{A844B8F9-B90F-4DF0-A72A-671D98EECA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27600" y="2762250"/>
                        <a:ext cx="6381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2359" name="文本框 38">
            <a:extLst>
              <a:ext uri="{FF2B5EF4-FFF2-40B4-BE49-F238E27FC236}">
                <a16:creationId xmlns:a16="http://schemas.microsoft.com/office/drawing/2014/main" id="{CC255342-3007-49FF-8D21-5B3F02D9B944}"/>
              </a:ext>
            </a:extLst>
          </p:cNvPr>
          <p:cNvSpPr txBox="1">
            <a:spLocks noChangeArrowheads="1"/>
          </p:cNvSpPr>
          <p:nvPr/>
        </p:nvSpPr>
        <p:spPr bwMode="auto">
          <a:xfrm>
            <a:off x="411163" y="4702175"/>
            <a:ext cx="7974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zh-CN" altLang="zh-CN" sz="2400" b="1">
                <a:latin typeface="Times New Roman" panose="02020603050405020304" pitchFamily="18" charset="0"/>
              </a:rPr>
              <a:t>解：</a:t>
            </a:r>
            <a:r>
              <a:rPr lang="en-US" altLang="zh-CN" sz="2400" b="1" i="1">
                <a:solidFill>
                  <a:schemeClr val="tx2"/>
                </a:solidFill>
                <a:latin typeface="Times New Roman" panose="02020603050405020304" pitchFamily="18" charset="0"/>
                <a:sym typeface="Symbol" panose="05050102010706020507" pitchFamily="18" charset="2"/>
              </a:rPr>
              <a:t>f</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en-US" sz="2400" b="1">
                <a:solidFill>
                  <a:schemeClr val="tx2"/>
                </a:solidFill>
                <a:latin typeface="Times New Roman" panose="02020603050405020304" pitchFamily="18" charset="0"/>
                <a:sym typeface="Symbol" panose="05050102010706020507" pitchFamily="18" charset="2"/>
              </a:rPr>
              <a:t>中只有一个分量，其频谱是对称的两根谱线；</a:t>
            </a:r>
          </a:p>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sym typeface="Symbol" panose="05050102010706020507" pitchFamily="18" charset="2"/>
              </a:rPr>
              <a:t>       将</a:t>
            </a:r>
            <a:r>
              <a:rPr lang="en-US" altLang="zh-CN" sz="2400" b="1" i="1">
                <a:solidFill>
                  <a:schemeClr val="tx2"/>
                </a:solidFill>
                <a:latin typeface="Times New Roman" panose="02020603050405020304" pitchFamily="18" charset="0"/>
                <a:sym typeface="Symbol" panose="05050102010706020507" pitchFamily="18" charset="2"/>
              </a:rPr>
              <a:t>f</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en-US" sz="2400" b="1">
                <a:solidFill>
                  <a:schemeClr val="tx2"/>
                </a:solidFill>
                <a:latin typeface="Times New Roman" panose="02020603050405020304" pitchFamily="18" charset="0"/>
                <a:sym typeface="Symbol" panose="05050102010706020507" pitchFamily="18" charset="2"/>
              </a:rPr>
              <a:t>作频谱搬移后得到</a:t>
            </a:r>
            <a:r>
              <a:rPr lang="en-US" altLang="zh-CN" sz="2400" b="1" i="1">
                <a:solidFill>
                  <a:schemeClr val="tx2"/>
                </a:solidFill>
                <a:latin typeface="Times New Roman" panose="02020603050405020304" pitchFamily="18" charset="0"/>
                <a:sym typeface="Symbol" panose="05050102010706020507" pitchFamily="18" charset="2"/>
              </a:rPr>
              <a:t>x</a:t>
            </a:r>
            <a:r>
              <a:rPr lang="en-US" altLang="zh-CN" sz="2400" b="1" baseline="-25000">
                <a:solidFill>
                  <a:schemeClr val="tx2"/>
                </a:solidFill>
                <a:latin typeface="Times New Roman" panose="02020603050405020304" pitchFamily="18" charset="0"/>
                <a:sym typeface="Symbol" panose="05050102010706020507" pitchFamily="18" charset="2"/>
              </a:rPr>
              <a:t>1</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en-US" sz="2400" b="1">
                <a:solidFill>
                  <a:schemeClr val="tx2"/>
                </a:solidFill>
                <a:latin typeface="Times New Roman" panose="02020603050405020304" pitchFamily="18" charset="0"/>
                <a:sym typeface="Symbol" panose="05050102010706020507" pitchFamily="18" charset="2"/>
              </a:rPr>
              <a:t>的频谱；</a:t>
            </a:r>
          </a:p>
        </p:txBody>
      </p:sp>
      <p:graphicFrame>
        <p:nvGraphicFramePr>
          <p:cNvPr id="142360" name="对象 39">
            <a:hlinkClick r:id="" action="ppaction://ole?verb=1"/>
            <a:extLst>
              <a:ext uri="{FF2B5EF4-FFF2-40B4-BE49-F238E27FC236}">
                <a16:creationId xmlns:a16="http://schemas.microsoft.com/office/drawing/2014/main" id="{955EF563-8A15-4EA8-97CC-E33293E2ABF7}"/>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465" r:id="rId17" imgW="914400" imgH="215640" progId="Equation.KSEE3">
                  <p:embed/>
                </p:oleObj>
              </mc:Choice>
              <mc:Fallback>
                <p:oleObj r:id="rId17" imgW="914400" imgH="215640" progId="Equation.KSEE3">
                  <p:embed/>
                  <p:pic>
                    <p:nvPicPr>
                      <p:cNvPr id="142360" name="对象 39">
                        <a:hlinkClick r:id="" action="ppaction://ole?verb=1"/>
                        <a:extLst>
                          <a:ext uri="{FF2B5EF4-FFF2-40B4-BE49-F238E27FC236}">
                            <a16:creationId xmlns:a16="http://schemas.microsoft.com/office/drawing/2014/main" id="{955EF563-8A15-4EA8-97CC-E33293E2AB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7D203CC5-B393-4E61-AD5F-D5BA6024626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263BD7-ABAF-45B0-BEE6-4E8D22461956}" type="slidenum">
              <a:rPr lang="en-US" altLang="zh-CN"/>
              <a:pPr/>
              <a:t>6</a:t>
            </a:fld>
            <a:endParaRPr lang="en-US" altLang="zh-CN"/>
          </a:p>
        </p:txBody>
      </p:sp>
      <p:sp>
        <p:nvSpPr>
          <p:cNvPr id="14338" name="Rectangle 3">
            <a:extLst>
              <a:ext uri="{FF2B5EF4-FFF2-40B4-BE49-F238E27FC236}">
                <a16:creationId xmlns:a16="http://schemas.microsoft.com/office/drawing/2014/main" id="{A74B98BD-5A80-4560-BC85-A9C61A09B941}"/>
              </a:ext>
            </a:extLst>
          </p:cNvPr>
          <p:cNvSpPr txBox="1"/>
          <p:nvPr/>
        </p:nvSpPr>
        <p:spPr>
          <a:xfrm>
            <a:off x="415925" y="120650"/>
            <a:ext cx="8385175" cy="2381250"/>
          </a:xfrm>
          <a:prstGeom prst="rect">
            <a:avLst/>
          </a:prstGeom>
          <a:noFill/>
          <a:ln w="9525">
            <a:noFill/>
          </a:ln>
        </p:spPr>
        <p:txBody>
          <a:bodyPr>
            <a:spAutoFit/>
          </a:bodyPr>
          <a:lstStyle>
            <a:lvl1pPr marL="342900" indent="-342900" algn="l" rtl="0" eaLnBrk="0" fontAlgn="base" hangingPunct="0">
              <a:spcBef>
                <a:spcPct val="20000"/>
              </a:spcBef>
              <a:spcAft>
                <a:spcPct val="0"/>
              </a:spcAft>
              <a:buBlip>
                <a:blip r:embed="rId4"/>
              </a:buBlip>
              <a:defRPr kumimoji="1" sz="32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b="1" kern="1200">
                <a:solidFill>
                  <a:srgbClr val="000099"/>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eaLnBrk="1" hangingPunct="1">
              <a:lnSpc>
                <a:spcPct val="150000"/>
              </a:lnSpc>
              <a:buClr>
                <a:srgbClr val="C00000"/>
              </a:buClr>
              <a:buFont typeface="Wingdings" panose="05000000000000000000" charset="0"/>
              <a:buChar char="n"/>
            </a:pPr>
            <a:r>
              <a:rPr kumimoji="0" lang="zh-CN" altLang="en-US" sz="2400" kern="0" dirty="0">
                <a:solidFill>
                  <a:srgbClr val="FF0000"/>
                </a:solidFill>
                <a:latin typeface="黑体" panose="02010609060101010101" charset="-122"/>
                <a:ea typeface="黑体" panose="02010609060101010101" charset="-122"/>
                <a:cs typeface="宋体" panose="02010600030101010101" pitchFamily="2" charset="-122"/>
                <a:sym typeface="+mn-ea"/>
              </a:rPr>
              <a:t>通信网</a:t>
            </a:r>
            <a:endParaRPr kumimoji="0" lang="zh-CN" altLang="en-US" sz="2400" kern="0" dirty="0">
              <a:latin typeface="宋体" panose="02010600030101010101" pitchFamily="2" charset="-122"/>
              <a:cs typeface="宋体" panose="02010600030101010101" pitchFamily="2" charset="-122"/>
              <a:sym typeface="+mn-ea"/>
            </a:endParaRPr>
          </a:p>
          <a:p>
            <a:pPr marL="0" indent="0" eaLnBrk="1" hangingPunct="1">
              <a:lnSpc>
                <a:spcPct val="150000"/>
              </a:lnSpc>
              <a:buClr>
                <a:srgbClr val="C00000"/>
              </a:buClr>
              <a:buFont typeface="Wingdings" panose="05000000000000000000" charset="0"/>
              <a:buNone/>
            </a:pPr>
            <a:r>
              <a:rPr kumimoji="0" lang="zh-CN" altLang="en-US" sz="2400" kern="0" dirty="0">
                <a:latin typeface="宋体" panose="02010600030101010101" pitchFamily="2" charset="-122"/>
                <a:cs typeface="宋体" panose="02010600030101010101" pitchFamily="2" charset="-122"/>
                <a:sym typeface="+mn-ea"/>
              </a:rPr>
              <a:t>  由一定数量的节点（包括终端设备和交换设备）和传输链路相互有机地组合在一起，以实现两个或者多个规定节点之间信息传输的通信体系。</a:t>
            </a:r>
          </a:p>
        </p:txBody>
      </p:sp>
      <p:sp>
        <p:nvSpPr>
          <p:cNvPr id="6" name="Text Box 6">
            <a:extLst>
              <a:ext uri="{FF2B5EF4-FFF2-40B4-BE49-F238E27FC236}">
                <a16:creationId xmlns:a16="http://schemas.microsoft.com/office/drawing/2014/main" id="{0CB594F4-81D6-490E-96BC-A4D51C5E14B8}"/>
              </a:ext>
            </a:extLst>
          </p:cNvPr>
          <p:cNvSpPr txBox="1">
            <a:spLocks noChangeArrowheads="1"/>
          </p:cNvSpPr>
          <p:nvPr/>
        </p:nvSpPr>
        <p:spPr bwMode="auto">
          <a:xfrm>
            <a:off x="1592263" y="5461000"/>
            <a:ext cx="6416675" cy="1200150"/>
          </a:xfrm>
          <a:prstGeom prst="rect">
            <a:avLst/>
          </a:prstGeom>
          <a:solidFill>
            <a:srgbClr val="FFFFFF"/>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Blip>
                <a:blip r:embed="rId4"/>
              </a:buBlip>
              <a:defRPr kumimoji="1" sz="3200" b="1">
                <a:solidFill>
                  <a:schemeClr val="tx1"/>
                </a:solidFill>
                <a:latin typeface="Arial Narrow" pitchFamily="34" charset="0"/>
                <a:ea typeface="宋体" panose="02010600030101010101" pitchFamily="2" charset="-122"/>
              </a:defRPr>
            </a:lvl1pPr>
            <a:lvl2pPr marL="742950" indent="-285750">
              <a:spcBef>
                <a:spcPct val="20000"/>
              </a:spcBef>
              <a:buChar char="–"/>
              <a:defRPr kumimoji="1" sz="2800" b="1">
                <a:solidFill>
                  <a:schemeClr val="tx1"/>
                </a:solidFill>
                <a:latin typeface="Arial Narrow" pitchFamily="34" charset="0"/>
                <a:ea typeface="宋体" panose="02010600030101010101" pitchFamily="2" charset="-122"/>
              </a:defRPr>
            </a:lvl2pPr>
            <a:lvl3pPr marL="1143000" indent="-228600">
              <a:spcBef>
                <a:spcPct val="20000"/>
              </a:spcBef>
              <a:buChar char="•"/>
              <a:defRPr kumimoji="1" sz="2400" b="1">
                <a:solidFill>
                  <a:srgbClr val="000099"/>
                </a:solidFill>
                <a:latin typeface="Arial Narrow" pitchFamily="34" charset="0"/>
                <a:ea typeface="宋体" panose="02010600030101010101" pitchFamily="2" charset="-122"/>
              </a:defRPr>
            </a:lvl3pPr>
            <a:lvl4pPr marL="1600200" indent="-228600">
              <a:spcBef>
                <a:spcPct val="20000"/>
              </a:spcBef>
              <a:buChar char="–"/>
              <a:defRPr kumimoji="1" sz="2000">
                <a:solidFill>
                  <a:schemeClr val="tx1"/>
                </a:solidFill>
                <a:latin typeface="Arial Narrow" pitchFamily="34" charset="0"/>
                <a:ea typeface="宋体" panose="02010600030101010101" pitchFamily="2" charset="-122"/>
              </a:defRPr>
            </a:lvl4pPr>
            <a:lvl5pPr marL="2057400" indent="-228600">
              <a:spcBef>
                <a:spcPct val="20000"/>
              </a:spcBef>
              <a:buChar char="»"/>
              <a:defRPr kumimoji="1" sz="2000">
                <a:solidFill>
                  <a:schemeClr val="tx1"/>
                </a:solidFill>
                <a:latin typeface="Arial Narrow"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Narrow"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Narrow"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Narrow"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Narrow" pitchFamily="34" charset="0"/>
                <a:ea typeface="宋体" panose="02010600030101010101" pitchFamily="2" charset="-122"/>
              </a:defRPr>
            </a:lvl9pPr>
          </a:lstStyle>
          <a:p>
            <a:pPr>
              <a:lnSpc>
                <a:spcPct val="150000"/>
              </a:lnSpc>
              <a:spcBef>
                <a:spcPts val="0"/>
              </a:spcBef>
              <a:buFontTx/>
              <a:buNone/>
              <a:defRPr/>
            </a:pPr>
            <a:r>
              <a:rPr lang="zh-CN" altLang="en-US" sz="2400" u="sng">
                <a:latin typeface="+mn-lt"/>
                <a:ea typeface="+mn-ea"/>
                <a:sym typeface="+mn-ea"/>
              </a:rPr>
              <a:t>有线通信网、无线通信网、</a:t>
            </a:r>
          </a:p>
          <a:p>
            <a:pPr>
              <a:lnSpc>
                <a:spcPct val="150000"/>
              </a:lnSpc>
              <a:spcBef>
                <a:spcPts val="0"/>
              </a:spcBef>
              <a:buFontTx/>
              <a:buNone/>
              <a:defRPr/>
            </a:pPr>
            <a:r>
              <a:rPr lang="zh-CN" altLang="en-US" sz="2400" u="sng">
                <a:latin typeface="+mn-lt"/>
                <a:ea typeface="+mn-ea"/>
                <a:sym typeface="+mn-ea"/>
              </a:rPr>
              <a:t>移动通信网、广电网、光纤宽带网、</a:t>
            </a:r>
            <a:r>
              <a:rPr lang="en-US" altLang="zh-CN" sz="2400" u="sng">
                <a:latin typeface="+mn-lt"/>
                <a:ea typeface="+mn-ea"/>
                <a:sym typeface="+mn-ea"/>
              </a:rPr>
              <a:t>……</a:t>
            </a:r>
          </a:p>
        </p:txBody>
      </p:sp>
      <p:grpSp>
        <p:nvGrpSpPr>
          <p:cNvPr id="37893" name="组合 1">
            <a:extLst>
              <a:ext uri="{FF2B5EF4-FFF2-40B4-BE49-F238E27FC236}">
                <a16:creationId xmlns:a16="http://schemas.microsoft.com/office/drawing/2014/main" id="{153EDEC5-3CA8-4DDB-B780-A76BD4CC3E8E}"/>
              </a:ext>
            </a:extLst>
          </p:cNvPr>
          <p:cNvGrpSpPr>
            <a:grpSpLocks/>
          </p:cNvGrpSpPr>
          <p:nvPr/>
        </p:nvGrpSpPr>
        <p:grpSpPr bwMode="auto">
          <a:xfrm>
            <a:off x="555625" y="2632075"/>
            <a:ext cx="8245475" cy="2774950"/>
            <a:chOff x="363240" y="2394397"/>
            <a:chExt cx="8245475" cy="2774950"/>
          </a:xfrm>
        </p:grpSpPr>
        <p:graphicFrame>
          <p:nvGraphicFramePr>
            <p:cNvPr id="37894" name="Object 3">
              <a:extLst>
                <a:ext uri="{FF2B5EF4-FFF2-40B4-BE49-F238E27FC236}">
                  <a16:creationId xmlns:a16="http://schemas.microsoft.com/office/drawing/2014/main" id="{AA689892-2DEB-49F1-81C9-C1FBDD6AA8BA}"/>
                </a:ext>
              </a:extLst>
            </p:cNvPr>
            <p:cNvGraphicFramePr>
              <a:graphicFrameLocks noChangeAspect="1"/>
            </p:cNvGraphicFramePr>
            <p:nvPr/>
          </p:nvGraphicFramePr>
          <p:xfrm>
            <a:off x="363240" y="2503934"/>
            <a:ext cx="1547812" cy="1836738"/>
          </p:xfrm>
          <a:graphic>
            <a:graphicData uri="http://schemas.openxmlformats.org/presentationml/2006/ole">
              <mc:AlternateContent xmlns:mc="http://schemas.openxmlformats.org/markup-compatibility/2006">
                <mc:Choice xmlns:v="urn:schemas-microsoft-com:vml" Requires="v">
                  <p:oleObj spid="_x0000_s1026" r:id="rId5" imgW="1441440" imgH="1281240" progId="MS_ClipArt_Gallery.2">
                    <p:embed/>
                  </p:oleObj>
                </mc:Choice>
                <mc:Fallback>
                  <p:oleObj r:id="rId5" imgW="1441440" imgH="1281240" progId="MS_ClipArt_Gallery.2">
                    <p:embed/>
                    <p:pic>
                      <p:nvPicPr>
                        <p:cNvPr id="37894" name="Object 3">
                          <a:extLst>
                            <a:ext uri="{FF2B5EF4-FFF2-40B4-BE49-F238E27FC236}">
                              <a16:creationId xmlns:a16="http://schemas.microsoft.com/office/drawing/2014/main" id="{AA689892-2DEB-49F1-81C9-C1FBDD6AA8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40" y="2503934"/>
                          <a:ext cx="1547812"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5" name="Object 4">
              <a:extLst>
                <a:ext uri="{FF2B5EF4-FFF2-40B4-BE49-F238E27FC236}">
                  <a16:creationId xmlns:a16="http://schemas.microsoft.com/office/drawing/2014/main" id="{9C5F3ED0-52BC-46A7-A7AE-04D81596A52C}"/>
                </a:ext>
              </a:extLst>
            </p:cNvPr>
            <p:cNvGraphicFramePr>
              <a:graphicFrameLocks/>
            </p:cNvGraphicFramePr>
            <p:nvPr/>
          </p:nvGraphicFramePr>
          <p:xfrm>
            <a:off x="2326977" y="2616647"/>
            <a:ext cx="981075" cy="1987550"/>
          </p:xfrm>
          <a:graphic>
            <a:graphicData uri="http://schemas.openxmlformats.org/presentationml/2006/ole">
              <mc:AlternateContent xmlns:mc="http://schemas.openxmlformats.org/markup-compatibility/2006">
                <mc:Choice xmlns:v="urn:schemas-microsoft-com:vml" Requires="v">
                  <p:oleObj spid="_x0000_s1027" r:id="rId7" imgW="571500" imgH="1028700" progId="CDraw5">
                    <p:embed/>
                  </p:oleObj>
                </mc:Choice>
                <mc:Fallback>
                  <p:oleObj r:id="rId7" imgW="571500" imgH="1028700" progId="CDraw5">
                    <p:embed/>
                    <p:pic>
                      <p:nvPicPr>
                        <p:cNvPr id="37895" name="Object 4">
                          <a:extLst>
                            <a:ext uri="{FF2B5EF4-FFF2-40B4-BE49-F238E27FC236}">
                              <a16:creationId xmlns:a16="http://schemas.microsoft.com/office/drawing/2014/main" id="{9C5F3ED0-52BC-46A7-A7AE-04D81596A52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977" y="2616647"/>
                          <a:ext cx="9810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6" name="Object 5">
              <a:extLst>
                <a:ext uri="{FF2B5EF4-FFF2-40B4-BE49-F238E27FC236}">
                  <a16:creationId xmlns:a16="http://schemas.microsoft.com/office/drawing/2014/main" id="{115B4E1E-46C8-4BD4-BDDB-046DE53351C2}"/>
                </a:ext>
              </a:extLst>
            </p:cNvPr>
            <p:cNvGraphicFramePr>
              <a:graphicFrameLocks/>
            </p:cNvGraphicFramePr>
            <p:nvPr/>
          </p:nvGraphicFramePr>
          <p:xfrm>
            <a:off x="5460702" y="2616647"/>
            <a:ext cx="981075" cy="1987550"/>
          </p:xfrm>
          <a:graphic>
            <a:graphicData uri="http://schemas.openxmlformats.org/presentationml/2006/ole">
              <mc:AlternateContent xmlns:mc="http://schemas.openxmlformats.org/markup-compatibility/2006">
                <mc:Choice xmlns:v="urn:schemas-microsoft-com:vml" Requires="v">
                  <p:oleObj spid="_x0000_s1028" r:id="rId9" imgW="571500" imgH="1028700" progId="CDraw5">
                    <p:embed/>
                  </p:oleObj>
                </mc:Choice>
                <mc:Fallback>
                  <p:oleObj r:id="rId9" imgW="571500" imgH="1028700" progId="CDraw5">
                    <p:embed/>
                    <p:pic>
                      <p:nvPicPr>
                        <p:cNvPr id="37896" name="Object 5">
                          <a:extLst>
                            <a:ext uri="{FF2B5EF4-FFF2-40B4-BE49-F238E27FC236}">
                              <a16:creationId xmlns:a16="http://schemas.microsoft.com/office/drawing/2014/main" id="{115B4E1E-46C8-4BD4-BDDB-046DE53351C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0702" y="2616647"/>
                          <a:ext cx="9810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7" name="Object 6">
              <a:extLst>
                <a:ext uri="{FF2B5EF4-FFF2-40B4-BE49-F238E27FC236}">
                  <a16:creationId xmlns:a16="http://schemas.microsoft.com/office/drawing/2014/main" id="{10FAED1E-E602-4DFF-84DA-A971FD18B43C}"/>
                </a:ext>
              </a:extLst>
            </p:cNvPr>
            <p:cNvGraphicFramePr>
              <a:graphicFrameLocks noChangeAspect="1"/>
            </p:cNvGraphicFramePr>
            <p:nvPr/>
          </p:nvGraphicFramePr>
          <p:xfrm>
            <a:off x="7311727" y="2432497"/>
            <a:ext cx="741363" cy="792162"/>
          </p:xfrm>
          <a:graphic>
            <a:graphicData uri="http://schemas.openxmlformats.org/presentationml/2006/ole">
              <mc:AlternateContent xmlns:mc="http://schemas.openxmlformats.org/markup-compatibility/2006">
                <mc:Choice xmlns:v="urn:schemas-microsoft-com:vml" Requires="v">
                  <p:oleObj spid="_x0000_s1029" r:id="rId10" imgW="798120" imgH="721800" progId="MS_ClipArt_Gallery.2">
                    <p:embed/>
                  </p:oleObj>
                </mc:Choice>
                <mc:Fallback>
                  <p:oleObj r:id="rId10" imgW="798120" imgH="721800" progId="MS_ClipArt_Gallery.2">
                    <p:embed/>
                    <p:pic>
                      <p:nvPicPr>
                        <p:cNvPr id="37897" name="Object 6">
                          <a:extLst>
                            <a:ext uri="{FF2B5EF4-FFF2-40B4-BE49-F238E27FC236}">
                              <a16:creationId xmlns:a16="http://schemas.microsoft.com/office/drawing/2014/main" id="{10FAED1E-E602-4DFF-84DA-A971FD18B4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1727" y="2432497"/>
                          <a:ext cx="7413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8" name="Text Box 7">
              <a:extLst>
                <a:ext uri="{FF2B5EF4-FFF2-40B4-BE49-F238E27FC236}">
                  <a16:creationId xmlns:a16="http://schemas.microsoft.com/office/drawing/2014/main" id="{EFA258DC-8301-4617-98CB-B32918E917A8}"/>
                </a:ext>
              </a:extLst>
            </p:cNvPr>
            <p:cNvSpPr txBox="1">
              <a:spLocks noChangeArrowheads="1"/>
            </p:cNvSpPr>
            <p:nvPr/>
          </p:nvSpPr>
          <p:spPr bwMode="auto">
            <a:xfrm>
              <a:off x="720427" y="4400997"/>
              <a:ext cx="169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a:solidFill>
                    <a:srgbClr val="FF0000"/>
                  </a:solidFill>
                  <a:latin typeface="Times New Roman" panose="02020603050405020304" pitchFamily="18" charset="0"/>
                </a:rPr>
                <a:t>用户</a:t>
              </a:r>
              <a:r>
                <a:rPr lang="en-US" altLang="zh-CN" sz="2000">
                  <a:latin typeface="Times New Roman" panose="02020603050405020304" pitchFamily="18" charset="0"/>
                </a:rPr>
                <a:t>A</a:t>
              </a:r>
            </a:p>
          </p:txBody>
        </p:sp>
        <p:sp>
          <p:nvSpPr>
            <p:cNvPr id="37899" name="Text Box 8">
              <a:extLst>
                <a:ext uri="{FF2B5EF4-FFF2-40B4-BE49-F238E27FC236}">
                  <a16:creationId xmlns:a16="http://schemas.microsoft.com/office/drawing/2014/main" id="{01FBD5FB-0E50-4BB5-BF41-2DA6FC01DB7A}"/>
                </a:ext>
              </a:extLst>
            </p:cNvPr>
            <p:cNvSpPr txBox="1">
              <a:spLocks noChangeArrowheads="1"/>
            </p:cNvSpPr>
            <p:nvPr/>
          </p:nvSpPr>
          <p:spPr bwMode="auto">
            <a:xfrm>
              <a:off x="2199977" y="4567684"/>
              <a:ext cx="12477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a:solidFill>
                    <a:srgbClr val="FF0000"/>
                  </a:solidFill>
                  <a:latin typeface="Times New Roman" panose="02020603050405020304" pitchFamily="18" charset="0"/>
                </a:rPr>
                <a:t>交换机</a:t>
              </a:r>
            </a:p>
          </p:txBody>
        </p:sp>
        <p:sp>
          <p:nvSpPr>
            <p:cNvPr id="37900" name="Text Box 9">
              <a:extLst>
                <a:ext uri="{FF2B5EF4-FFF2-40B4-BE49-F238E27FC236}">
                  <a16:creationId xmlns:a16="http://schemas.microsoft.com/office/drawing/2014/main" id="{8905B73B-E8DD-4424-A5B2-30E525C0175B}"/>
                </a:ext>
              </a:extLst>
            </p:cNvPr>
            <p:cNvSpPr txBox="1">
              <a:spLocks noChangeArrowheads="1"/>
            </p:cNvSpPr>
            <p:nvPr/>
          </p:nvSpPr>
          <p:spPr bwMode="auto">
            <a:xfrm>
              <a:off x="5732165" y="4483547"/>
              <a:ext cx="1147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a:solidFill>
                    <a:srgbClr val="FF0000"/>
                  </a:solidFill>
                  <a:latin typeface="Times New Roman" panose="02020603050405020304" pitchFamily="18" charset="0"/>
                </a:rPr>
                <a:t>交换机</a:t>
              </a:r>
            </a:p>
          </p:txBody>
        </p:sp>
        <p:sp>
          <p:nvSpPr>
            <p:cNvPr id="37901" name="Text Box 10">
              <a:extLst>
                <a:ext uri="{FF2B5EF4-FFF2-40B4-BE49-F238E27FC236}">
                  <a16:creationId xmlns:a16="http://schemas.microsoft.com/office/drawing/2014/main" id="{8263D382-2412-485B-A5AB-141B4696063D}"/>
                </a:ext>
              </a:extLst>
            </p:cNvPr>
            <p:cNvSpPr txBox="1">
              <a:spLocks noChangeArrowheads="1"/>
            </p:cNvSpPr>
            <p:nvPr/>
          </p:nvSpPr>
          <p:spPr bwMode="auto">
            <a:xfrm>
              <a:off x="1399877" y="2651572"/>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sz="2000">
                  <a:latin typeface="Times New Roman" panose="02020603050405020304" pitchFamily="18" charset="0"/>
                </a:rPr>
                <a:t>传输链路</a:t>
              </a:r>
            </a:p>
            <a:p>
              <a:pPr algn="ctr" eaLnBrk="0" hangingPunct="0"/>
              <a:r>
                <a:rPr lang="zh-CN" altLang="en-US" sz="2000">
                  <a:latin typeface="Times New Roman" panose="02020603050405020304" pitchFamily="18" charset="0"/>
                </a:rPr>
                <a:t>(</a:t>
              </a:r>
              <a:r>
                <a:rPr lang="zh-CN" altLang="zh-CN" sz="2000">
                  <a:latin typeface="Times New Roman" panose="02020603050405020304" pitchFamily="18" charset="0"/>
                </a:rPr>
                <a:t>用户线</a:t>
              </a:r>
              <a:r>
                <a:rPr lang="zh-CN" altLang="en-US" sz="2000">
                  <a:latin typeface="Times New Roman" panose="02020603050405020304" pitchFamily="18" charset="0"/>
                </a:rPr>
                <a:t>)</a:t>
              </a:r>
              <a:endParaRPr lang="en-US" altLang="zh-CN" sz="2000">
                <a:latin typeface="Times New Roman" panose="02020603050405020304" pitchFamily="18" charset="0"/>
              </a:endParaRPr>
            </a:p>
          </p:txBody>
        </p:sp>
        <p:sp>
          <p:nvSpPr>
            <p:cNvPr id="37902" name="Text Box 11">
              <a:extLst>
                <a:ext uri="{FF2B5EF4-FFF2-40B4-BE49-F238E27FC236}">
                  <a16:creationId xmlns:a16="http://schemas.microsoft.com/office/drawing/2014/main" id="{C61F7C6D-BCA5-4D89-A822-B54117405D03}"/>
                </a:ext>
              </a:extLst>
            </p:cNvPr>
            <p:cNvSpPr txBox="1">
              <a:spLocks noChangeArrowheads="1"/>
            </p:cNvSpPr>
            <p:nvPr/>
          </p:nvSpPr>
          <p:spPr bwMode="auto">
            <a:xfrm>
              <a:off x="7672090" y="3224659"/>
              <a:ext cx="86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FF0000"/>
                  </a:solidFill>
                  <a:latin typeface="Times New Roman" panose="02020603050405020304" pitchFamily="18" charset="0"/>
                </a:rPr>
                <a:t>用户</a:t>
              </a:r>
              <a:r>
                <a:rPr lang="en-US" altLang="zh-CN" sz="2000">
                  <a:latin typeface="Times New Roman" panose="02020603050405020304" pitchFamily="18" charset="0"/>
                </a:rPr>
                <a:t>C</a:t>
              </a:r>
            </a:p>
          </p:txBody>
        </p:sp>
        <p:graphicFrame>
          <p:nvGraphicFramePr>
            <p:cNvPr id="37903" name="Object 12">
              <a:extLst>
                <a:ext uri="{FF2B5EF4-FFF2-40B4-BE49-F238E27FC236}">
                  <a16:creationId xmlns:a16="http://schemas.microsoft.com/office/drawing/2014/main" id="{482FB773-2EEA-4449-82C6-C95F3F9CD029}"/>
                </a:ext>
              </a:extLst>
            </p:cNvPr>
            <p:cNvGraphicFramePr>
              <a:graphicFrameLocks noChangeAspect="1"/>
            </p:cNvGraphicFramePr>
            <p:nvPr/>
          </p:nvGraphicFramePr>
          <p:xfrm>
            <a:off x="7067252" y="3619947"/>
            <a:ext cx="749300" cy="792162"/>
          </p:xfrm>
          <a:graphic>
            <a:graphicData uri="http://schemas.openxmlformats.org/presentationml/2006/ole">
              <mc:AlternateContent xmlns:mc="http://schemas.openxmlformats.org/markup-compatibility/2006">
                <mc:Choice xmlns:v="urn:schemas-microsoft-com:vml" Requires="v">
                  <p:oleObj spid="_x0000_s1030" r:id="rId12" imgW="798120" imgH="721800" progId="MS_ClipArt_Gallery.2">
                    <p:embed/>
                  </p:oleObj>
                </mc:Choice>
                <mc:Fallback>
                  <p:oleObj r:id="rId12" imgW="798120" imgH="721800" progId="MS_ClipArt_Gallery.2">
                    <p:embed/>
                    <p:pic>
                      <p:nvPicPr>
                        <p:cNvPr id="37903" name="Object 12">
                          <a:extLst>
                            <a:ext uri="{FF2B5EF4-FFF2-40B4-BE49-F238E27FC236}">
                              <a16:creationId xmlns:a16="http://schemas.microsoft.com/office/drawing/2014/main" id="{482FB773-2EEA-4449-82C6-C95F3F9CD0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67252" y="3619947"/>
                          <a:ext cx="7493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04" name="Object 13">
              <a:extLst>
                <a:ext uri="{FF2B5EF4-FFF2-40B4-BE49-F238E27FC236}">
                  <a16:creationId xmlns:a16="http://schemas.microsoft.com/office/drawing/2014/main" id="{AC318733-65A9-45E5-BC05-9B6CCC8069E9}"/>
                </a:ext>
              </a:extLst>
            </p:cNvPr>
            <p:cNvGraphicFramePr>
              <a:graphicFrameLocks noChangeAspect="1"/>
            </p:cNvGraphicFramePr>
            <p:nvPr/>
          </p:nvGraphicFramePr>
          <p:xfrm>
            <a:off x="4357390" y="4288284"/>
            <a:ext cx="793750" cy="792163"/>
          </p:xfrm>
          <a:graphic>
            <a:graphicData uri="http://schemas.openxmlformats.org/presentationml/2006/ole">
              <mc:AlternateContent xmlns:mc="http://schemas.openxmlformats.org/markup-compatibility/2006">
                <mc:Choice xmlns:v="urn:schemas-microsoft-com:vml" Requires="v">
                  <p:oleObj spid="_x0000_s1031" r:id="rId14" imgW="798120" imgH="721800" progId="MS_ClipArt_Gallery.2">
                    <p:embed/>
                  </p:oleObj>
                </mc:Choice>
                <mc:Fallback>
                  <p:oleObj r:id="rId14" imgW="798120" imgH="721800" progId="MS_ClipArt_Gallery.2">
                    <p:embed/>
                    <p:pic>
                      <p:nvPicPr>
                        <p:cNvPr id="37904" name="Object 13">
                          <a:extLst>
                            <a:ext uri="{FF2B5EF4-FFF2-40B4-BE49-F238E27FC236}">
                              <a16:creationId xmlns:a16="http://schemas.microsoft.com/office/drawing/2014/main" id="{AC318733-65A9-45E5-BC05-9B6CCC8069E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7390" y="4288284"/>
                          <a:ext cx="7937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5" name="Oval 14">
              <a:extLst>
                <a:ext uri="{FF2B5EF4-FFF2-40B4-BE49-F238E27FC236}">
                  <a16:creationId xmlns:a16="http://schemas.microsoft.com/office/drawing/2014/main" id="{35A8CE65-5F6B-4965-B23F-78190AA1B735}"/>
                </a:ext>
              </a:extLst>
            </p:cNvPr>
            <p:cNvSpPr>
              <a:spLocks noChangeArrowheads="1"/>
            </p:cNvSpPr>
            <p:nvPr/>
          </p:nvSpPr>
          <p:spPr bwMode="auto">
            <a:xfrm>
              <a:off x="3292177" y="2394397"/>
              <a:ext cx="2317750" cy="1365250"/>
            </a:xfrm>
            <a:prstGeom prst="ellipse">
              <a:avLst/>
            </a:prstGeom>
            <a:solidFill>
              <a:srgbClr val="FFFF66"/>
            </a:solidFill>
            <a:ln w="9525">
              <a:solidFill>
                <a:schemeClr val="tx1"/>
              </a:solidFill>
              <a:prstDash val="dash"/>
              <a:round/>
              <a:headEnd/>
              <a:tailEnd/>
            </a:ln>
          </p:spPr>
          <p:txBody>
            <a:bodyPr wrap="none" anchor="ctr"/>
            <a:lstStyle/>
            <a:p>
              <a:pPr algn="ctr"/>
              <a:r>
                <a:rPr lang="zh-CN" altLang="en-US" sz="2000">
                  <a:solidFill>
                    <a:srgbClr val="FF0000"/>
                  </a:solidFill>
                  <a:latin typeface="Times New Roman" panose="02020603050405020304" pitchFamily="18" charset="0"/>
                </a:rPr>
                <a:t>传输链路</a:t>
              </a:r>
              <a:r>
                <a:rPr lang="en-US" altLang="zh-CN" sz="2000">
                  <a:latin typeface="Times New Roman" panose="02020603050405020304" pitchFamily="18" charset="0"/>
                </a:rPr>
                <a:t>(</a:t>
              </a:r>
              <a:r>
                <a:rPr lang="zh-CN" altLang="en-US" sz="2000">
                  <a:latin typeface="Times New Roman" panose="02020603050405020304" pitchFamily="18" charset="0"/>
                </a:rPr>
                <a:t>中继线</a:t>
              </a:r>
              <a:r>
                <a:rPr lang="en-US" altLang="zh-CN" sz="2000">
                  <a:latin typeface="Times New Roman" panose="02020603050405020304" pitchFamily="18" charset="0"/>
                </a:rPr>
                <a:t>)</a:t>
              </a:r>
            </a:p>
          </p:txBody>
        </p:sp>
        <p:sp>
          <p:nvSpPr>
            <p:cNvPr id="37906" name="Line 15">
              <a:extLst>
                <a:ext uri="{FF2B5EF4-FFF2-40B4-BE49-F238E27FC236}">
                  <a16:creationId xmlns:a16="http://schemas.microsoft.com/office/drawing/2014/main" id="{0183BC59-95B9-42C7-8993-57DD395E310B}"/>
                </a:ext>
              </a:extLst>
            </p:cNvPr>
            <p:cNvSpPr>
              <a:spLocks noChangeShapeType="1"/>
            </p:cNvSpPr>
            <p:nvPr/>
          </p:nvSpPr>
          <p:spPr bwMode="auto">
            <a:xfrm>
              <a:off x="1479252" y="3440559"/>
              <a:ext cx="936625" cy="18256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16">
              <a:extLst>
                <a:ext uri="{FF2B5EF4-FFF2-40B4-BE49-F238E27FC236}">
                  <a16:creationId xmlns:a16="http://schemas.microsoft.com/office/drawing/2014/main" id="{33EAD48A-B86F-4FD2-9CC5-D5C109E92205}"/>
                </a:ext>
              </a:extLst>
            </p:cNvPr>
            <p:cNvSpPr>
              <a:spLocks noChangeShapeType="1"/>
            </p:cNvSpPr>
            <p:nvPr/>
          </p:nvSpPr>
          <p:spPr bwMode="auto">
            <a:xfrm>
              <a:off x="3131840" y="3284984"/>
              <a:ext cx="2584450" cy="3175"/>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7">
              <a:extLst>
                <a:ext uri="{FF2B5EF4-FFF2-40B4-BE49-F238E27FC236}">
                  <a16:creationId xmlns:a16="http://schemas.microsoft.com/office/drawing/2014/main" id="{BDB75BC8-6E35-4A0E-BF9F-34473D61496F}"/>
                </a:ext>
              </a:extLst>
            </p:cNvPr>
            <p:cNvSpPr>
              <a:spLocks noChangeShapeType="1"/>
            </p:cNvSpPr>
            <p:nvPr/>
          </p:nvSpPr>
          <p:spPr bwMode="auto">
            <a:xfrm>
              <a:off x="3131840" y="3954909"/>
              <a:ext cx="1300162" cy="854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18">
              <a:extLst>
                <a:ext uri="{FF2B5EF4-FFF2-40B4-BE49-F238E27FC236}">
                  <a16:creationId xmlns:a16="http://schemas.microsoft.com/office/drawing/2014/main" id="{F6203E31-2A46-4FF6-BEEE-89E1DDFB8D03}"/>
                </a:ext>
              </a:extLst>
            </p:cNvPr>
            <p:cNvSpPr>
              <a:spLocks noChangeShapeType="1"/>
            </p:cNvSpPr>
            <p:nvPr/>
          </p:nvSpPr>
          <p:spPr bwMode="auto">
            <a:xfrm flipV="1">
              <a:off x="6263977" y="2792859"/>
              <a:ext cx="1120775" cy="4445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19">
              <a:extLst>
                <a:ext uri="{FF2B5EF4-FFF2-40B4-BE49-F238E27FC236}">
                  <a16:creationId xmlns:a16="http://schemas.microsoft.com/office/drawing/2014/main" id="{D4BEDF5E-A540-49C6-860A-2B1EBC903C1D}"/>
                </a:ext>
              </a:extLst>
            </p:cNvPr>
            <p:cNvSpPr>
              <a:spLocks noChangeShapeType="1"/>
            </p:cNvSpPr>
            <p:nvPr/>
          </p:nvSpPr>
          <p:spPr bwMode="auto">
            <a:xfrm>
              <a:off x="6344940" y="3619947"/>
              <a:ext cx="892175" cy="3714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Text Box 20">
              <a:extLst>
                <a:ext uri="{FF2B5EF4-FFF2-40B4-BE49-F238E27FC236}">
                  <a16:creationId xmlns:a16="http://schemas.microsoft.com/office/drawing/2014/main" id="{9511E90E-C169-44A6-9372-ECF24816CD13}"/>
                </a:ext>
              </a:extLst>
            </p:cNvPr>
            <p:cNvSpPr txBox="1">
              <a:spLocks noChangeArrowheads="1"/>
            </p:cNvSpPr>
            <p:nvPr/>
          </p:nvSpPr>
          <p:spPr bwMode="auto">
            <a:xfrm>
              <a:off x="5009852" y="4772472"/>
              <a:ext cx="862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FF0000"/>
                  </a:solidFill>
                  <a:latin typeface="Times New Roman" panose="02020603050405020304" pitchFamily="18" charset="0"/>
                </a:rPr>
                <a:t>用户</a:t>
              </a:r>
              <a:r>
                <a:rPr lang="en-US" altLang="zh-CN" sz="2000">
                  <a:latin typeface="Times New Roman" panose="02020603050405020304" pitchFamily="18" charset="0"/>
                </a:rPr>
                <a:t>B</a:t>
              </a:r>
            </a:p>
          </p:txBody>
        </p:sp>
        <p:sp>
          <p:nvSpPr>
            <p:cNvPr id="37912" name="Text Box 21">
              <a:extLst>
                <a:ext uri="{FF2B5EF4-FFF2-40B4-BE49-F238E27FC236}">
                  <a16:creationId xmlns:a16="http://schemas.microsoft.com/office/drawing/2014/main" id="{902C4FED-5C83-4670-BE4C-581FBDCBC20D}"/>
                </a:ext>
              </a:extLst>
            </p:cNvPr>
            <p:cNvSpPr txBox="1">
              <a:spLocks noChangeArrowheads="1"/>
            </p:cNvSpPr>
            <p:nvPr/>
          </p:nvSpPr>
          <p:spPr bwMode="auto">
            <a:xfrm>
              <a:off x="7732415" y="3813622"/>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FF0000"/>
                  </a:solidFill>
                  <a:latin typeface="Times New Roman" panose="02020603050405020304" pitchFamily="18" charset="0"/>
                </a:rPr>
                <a:t>用户</a:t>
              </a:r>
              <a:r>
                <a:rPr lang="en-US" altLang="zh-CN" sz="2000">
                  <a:latin typeface="Times New Roman" panose="02020603050405020304" pitchFamily="18" charset="0"/>
                </a:rPr>
                <a:t>D</a:t>
              </a:r>
            </a:p>
          </p:txBody>
        </p:sp>
        <p:sp>
          <p:nvSpPr>
            <p:cNvPr id="37913" name="Text Box 22">
              <a:extLst>
                <a:ext uri="{FF2B5EF4-FFF2-40B4-BE49-F238E27FC236}">
                  <a16:creationId xmlns:a16="http://schemas.microsoft.com/office/drawing/2014/main" id="{938C5E57-DC93-4CB5-9767-C4FD51A872A9}"/>
                </a:ext>
              </a:extLst>
            </p:cNvPr>
            <p:cNvSpPr txBox="1">
              <a:spLocks noChangeArrowheads="1"/>
            </p:cNvSpPr>
            <p:nvPr/>
          </p:nvSpPr>
          <p:spPr bwMode="auto">
            <a:xfrm>
              <a:off x="3770015" y="2472184"/>
              <a:ext cx="1454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latin typeface="Times New Roman" panose="02020603050405020304" pitchFamily="18" charset="0"/>
                </a:rPr>
                <a:t>（传输网）</a:t>
              </a:r>
            </a:p>
          </p:txBody>
        </p:sp>
        <p:sp>
          <p:nvSpPr>
            <p:cNvPr id="37914" name="Text Box 23">
              <a:extLst>
                <a:ext uri="{FF2B5EF4-FFF2-40B4-BE49-F238E27FC236}">
                  <a16:creationId xmlns:a16="http://schemas.microsoft.com/office/drawing/2014/main" id="{2942EBAF-9DC8-4FD4-B0F4-2741B14FFFC1}"/>
                </a:ext>
              </a:extLst>
            </p:cNvPr>
            <p:cNvSpPr txBox="1">
              <a:spLocks noChangeArrowheads="1"/>
            </p:cNvSpPr>
            <p:nvPr/>
          </p:nvSpPr>
          <p:spPr bwMode="auto">
            <a:xfrm>
              <a:off x="6298902" y="2875409"/>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sz="2000">
                  <a:latin typeface="Times New Roman" panose="02020603050405020304" pitchFamily="18" charset="0"/>
                </a:rPr>
                <a:t>传输链路</a:t>
              </a:r>
            </a:p>
            <a:p>
              <a:pPr algn="ctr" eaLnBrk="0" hangingPunct="0"/>
              <a:r>
                <a:rPr lang="zh-CN" altLang="en-US" sz="2000">
                  <a:latin typeface="Times New Roman" panose="02020603050405020304" pitchFamily="18" charset="0"/>
                </a:rPr>
                <a:t>(</a:t>
              </a:r>
              <a:r>
                <a:rPr lang="zh-CN" altLang="zh-CN" sz="2000">
                  <a:latin typeface="Times New Roman" panose="02020603050405020304" pitchFamily="18" charset="0"/>
                </a:rPr>
                <a:t>用户线</a:t>
              </a:r>
              <a:r>
                <a:rPr lang="zh-CN" altLang="en-US" sz="2000">
                  <a:latin typeface="Times New Roman" panose="02020603050405020304" pitchFamily="18" charset="0"/>
                </a:rPr>
                <a:t>)</a:t>
              </a:r>
              <a:endParaRPr lang="en-US" altLang="zh-CN" sz="2000">
                <a:latin typeface="Times New Roman" panose="02020603050405020304" pitchFamily="18" charset="0"/>
              </a:endParaRPr>
            </a:p>
          </p:txBody>
        </p:sp>
        <p:sp>
          <p:nvSpPr>
            <p:cNvPr id="37915" name="Text Box 24">
              <a:extLst>
                <a:ext uri="{FF2B5EF4-FFF2-40B4-BE49-F238E27FC236}">
                  <a16:creationId xmlns:a16="http://schemas.microsoft.com/office/drawing/2014/main" id="{97A4EEC6-EF57-4A9D-B49E-F2826EEB1285}"/>
                </a:ext>
              </a:extLst>
            </p:cNvPr>
            <p:cNvSpPr txBox="1">
              <a:spLocks noChangeArrowheads="1"/>
            </p:cNvSpPr>
            <p:nvPr/>
          </p:nvSpPr>
          <p:spPr bwMode="auto">
            <a:xfrm>
              <a:off x="3190577" y="3892997"/>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sz="2000">
                  <a:latin typeface="Times New Roman" panose="02020603050405020304" pitchFamily="18" charset="0"/>
                </a:rPr>
                <a:t>传输链路</a:t>
              </a:r>
            </a:p>
            <a:p>
              <a:pPr algn="ctr" eaLnBrk="0" hangingPunct="0"/>
              <a:r>
                <a:rPr lang="zh-CN" altLang="en-US" sz="2000">
                  <a:latin typeface="Times New Roman" panose="02020603050405020304" pitchFamily="18" charset="0"/>
                </a:rPr>
                <a:t>(</a:t>
              </a:r>
              <a:r>
                <a:rPr lang="zh-CN" altLang="zh-CN" sz="2000">
                  <a:latin typeface="Times New Roman" panose="02020603050405020304" pitchFamily="18" charset="0"/>
                </a:rPr>
                <a:t>用户线</a:t>
              </a:r>
              <a:r>
                <a:rPr lang="zh-CN" altLang="en-US" sz="2000">
                  <a:latin typeface="Times New Roman" panose="02020603050405020304" pitchFamily="18" charset="0"/>
                </a:rPr>
                <a:t>)</a:t>
              </a:r>
              <a:endParaRPr lang="en-US" altLang="zh-CN" sz="2000">
                <a:latin typeface="Times New Roman" panose="02020603050405020304" pitchFamily="18" charset="0"/>
              </a:endParaRPr>
            </a:p>
          </p:txBody>
        </p:sp>
        <p:sp>
          <p:nvSpPr>
            <p:cNvPr id="37916" name="Line 31">
              <a:extLst>
                <a:ext uri="{FF2B5EF4-FFF2-40B4-BE49-F238E27FC236}">
                  <a16:creationId xmlns:a16="http://schemas.microsoft.com/office/drawing/2014/main" id="{62565A68-5DE3-4C1F-8DD1-C695A8752469}"/>
                </a:ext>
              </a:extLst>
            </p:cNvPr>
            <p:cNvSpPr>
              <a:spLocks noChangeShapeType="1"/>
            </p:cNvSpPr>
            <p:nvPr/>
          </p:nvSpPr>
          <p:spPr bwMode="auto">
            <a:xfrm>
              <a:off x="1479252" y="3513584"/>
              <a:ext cx="936625" cy="1825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32">
              <a:extLst>
                <a:ext uri="{FF2B5EF4-FFF2-40B4-BE49-F238E27FC236}">
                  <a16:creationId xmlns:a16="http://schemas.microsoft.com/office/drawing/2014/main" id="{6B44BA90-2F36-45FF-835F-00DDE5B0B45C}"/>
                </a:ext>
              </a:extLst>
            </p:cNvPr>
            <p:cNvSpPr>
              <a:spLocks noChangeShapeType="1"/>
            </p:cNvSpPr>
            <p:nvPr/>
          </p:nvSpPr>
          <p:spPr bwMode="auto">
            <a:xfrm>
              <a:off x="3063577" y="4016822"/>
              <a:ext cx="1368425" cy="863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33">
              <a:extLst>
                <a:ext uri="{FF2B5EF4-FFF2-40B4-BE49-F238E27FC236}">
                  <a16:creationId xmlns:a16="http://schemas.microsoft.com/office/drawing/2014/main" id="{FA1FC76D-714E-403A-908D-83EEAAF089A7}"/>
                </a:ext>
              </a:extLst>
            </p:cNvPr>
            <p:cNvSpPr>
              <a:spLocks noChangeShapeType="1"/>
            </p:cNvSpPr>
            <p:nvPr/>
          </p:nvSpPr>
          <p:spPr bwMode="auto">
            <a:xfrm flipV="1">
              <a:off x="6303665" y="2864297"/>
              <a:ext cx="1120775" cy="4445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34">
              <a:extLst>
                <a:ext uri="{FF2B5EF4-FFF2-40B4-BE49-F238E27FC236}">
                  <a16:creationId xmlns:a16="http://schemas.microsoft.com/office/drawing/2014/main" id="{1A41421B-6DA4-462E-83B5-4B061A8CBEFB}"/>
                </a:ext>
              </a:extLst>
            </p:cNvPr>
            <p:cNvSpPr>
              <a:spLocks noChangeShapeType="1"/>
            </p:cNvSpPr>
            <p:nvPr/>
          </p:nvSpPr>
          <p:spPr bwMode="auto">
            <a:xfrm>
              <a:off x="6303665" y="3716784"/>
              <a:ext cx="892175" cy="3714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898173AB-0977-4E3D-A293-429BE3A0E6F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3B2067-35A2-4B85-8E2A-25E81060F2B3}" type="slidenum">
              <a:rPr lang="en-US" altLang="zh-CN"/>
              <a:pPr/>
              <a:t>60</a:t>
            </a:fld>
            <a:endParaRPr lang="en-US" altLang="zh-CN"/>
          </a:p>
        </p:txBody>
      </p:sp>
      <p:sp>
        <p:nvSpPr>
          <p:cNvPr id="144387" name="文本框 38">
            <a:extLst>
              <a:ext uri="{FF2B5EF4-FFF2-40B4-BE49-F238E27FC236}">
                <a16:creationId xmlns:a16="http://schemas.microsoft.com/office/drawing/2014/main" id="{07F87D30-3215-4700-A5C5-1B7D9DF4188A}"/>
              </a:ext>
            </a:extLst>
          </p:cNvPr>
          <p:cNvSpPr txBox="1">
            <a:spLocks noChangeArrowheads="1"/>
          </p:cNvSpPr>
          <p:nvPr/>
        </p:nvSpPr>
        <p:spPr bwMode="auto">
          <a:xfrm>
            <a:off x="617538" y="4116388"/>
            <a:ext cx="797401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en-US" altLang="zh-CN" sz="2400" b="1" i="1">
                <a:solidFill>
                  <a:schemeClr val="tx2"/>
                </a:solidFill>
                <a:latin typeface="Times New Roman" panose="02020603050405020304" pitchFamily="18" charset="0"/>
                <a:sym typeface="Symbol" panose="05050102010706020507" pitchFamily="18" charset="2"/>
              </a:rPr>
              <a:t>x</a:t>
            </a:r>
            <a:r>
              <a:rPr lang="en-US" altLang="zh-CN" sz="2400" b="1" baseline="-25000">
                <a:solidFill>
                  <a:schemeClr val="tx2"/>
                </a:solidFill>
                <a:latin typeface="Times New Roman" panose="02020603050405020304" pitchFamily="18" charset="0"/>
                <a:sym typeface="Symbol" panose="05050102010706020507" pitchFamily="18" charset="2"/>
              </a:rPr>
              <a:t>1</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en-US" sz="2400" b="1">
                <a:solidFill>
                  <a:schemeClr val="tx2"/>
                </a:solidFill>
                <a:latin typeface="Times New Roman" panose="02020603050405020304" pitchFamily="18" charset="0"/>
                <a:sym typeface="Symbol" panose="05050102010706020507" pitchFamily="18" charset="2"/>
              </a:rPr>
              <a:t>中有两个分量，都位于带通滤波器</a:t>
            </a:r>
            <a:r>
              <a:rPr lang="en-US" altLang="zh-CN" sz="2400" b="1" i="1">
                <a:latin typeface="Times New Roman" panose="02020603050405020304" pitchFamily="18" charset="0"/>
                <a:sym typeface="宋体" panose="02010600030101010101" pitchFamily="2" charset="-122"/>
              </a:rPr>
              <a:t>H</a:t>
            </a:r>
            <a:r>
              <a:rPr lang="en-US" altLang="zh-CN" sz="2400" b="1" baseline="-25000">
                <a:latin typeface="Times New Roman" panose="02020603050405020304" pitchFamily="18" charset="0"/>
                <a:sym typeface="宋体" panose="02010600030101010101" pitchFamily="2" charset="-122"/>
              </a:rPr>
              <a:t>1</a:t>
            </a:r>
            <a:r>
              <a:rPr lang="en-US" altLang="zh-CN" sz="2400" b="1">
                <a:latin typeface="Times New Roman" panose="02020603050405020304" pitchFamily="18" charset="0"/>
                <a:sym typeface="宋体" panose="02010600030101010101" pitchFamily="2" charset="-122"/>
              </a:rPr>
              <a:t>(j</a:t>
            </a:r>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的通带范围内，因此全部通过，得到</a:t>
            </a:r>
            <a:r>
              <a:rPr lang="en-US" altLang="zh-CN" sz="2400" b="1" i="1">
                <a:solidFill>
                  <a:schemeClr val="tx2"/>
                </a:solidFill>
                <a:latin typeface="Times New Roman" panose="02020603050405020304" pitchFamily="18" charset="0"/>
                <a:sym typeface="Symbol" panose="05050102010706020507" pitchFamily="18" charset="2"/>
              </a:rPr>
              <a:t>x</a:t>
            </a:r>
            <a:r>
              <a:rPr lang="en-US" altLang="zh-CN" sz="2400" b="1" baseline="-25000">
                <a:solidFill>
                  <a:schemeClr val="tx2"/>
                </a:solidFill>
                <a:latin typeface="Times New Roman" panose="02020603050405020304" pitchFamily="18" charset="0"/>
                <a:sym typeface="Symbol" panose="05050102010706020507" pitchFamily="18" charset="2"/>
              </a:rPr>
              <a:t>2</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x</a:t>
            </a:r>
            <a:r>
              <a:rPr lang="en-US" altLang="zh-CN" sz="2400" b="1" baseline="-25000">
                <a:solidFill>
                  <a:schemeClr val="tx2"/>
                </a:solidFill>
                <a:latin typeface="Times New Roman" panose="02020603050405020304" pitchFamily="18" charset="0"/>
                <a:sym typeface="Symbol" panose="05050102010706020507" pitchFamily="18" charset="2"/>
              </a:rPr>
              <a:t>1</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en-US" sz="2400" b="1">
                <a:solidFill>
                  <a:schemeClr val="tx2"/>
                </a:solidFill>
                <a:latin typeface="Times New Roman" panose="02020603050405020304" pitchFamily="18" charset="0"/>
                <a:sym typeface="Symbol" panose="05050102010706020507" pitchFamily="18" charset="2"/>
              </a:rPr>
              <a:t>；</a:t>
            </a:r>
          </a:p>
        </p:txBody>
      </p:sp>
      <p:grpSp>
        <p:nvGrpSpPr>
          <p:cNvPr id="144388" name="组合 1">
            <a:extLst>
              <a:ext uri="{FF2B5EF4-FFF2-40B4-BE49-F238E27FC236}">
                <a16:creationId xmlns:a16="http://schemas.microsoft.com/office/drawing/2014/main" id="{9623C618-3CCD-44B8-A020-8308E419AD8E}"/>
              </a:ext>
            </a:extLst>
          </p:cNvPr>
          <p:cNvGrpSpPr>
            <a:grpSpLocks/>
          </p:cNvGrpSpPr>
          <p:nvPr/>
        </p:nvGrpSpPr>
        <p:grpSpPr bwMode="auto">
          <a:xfrm>
            <a:off x="3116263" y="527050"/>
            <a:ext cx="2663825" cy="1473200"/>
            <a:chOff x="4908" y="830"/>
            <a:chExt cx="4195" cy="2320"/>
          </a:xfrm>
        </p:grpSpPr>
        <p:cxnSp>
          <p:nvCxnSpPr>
            <p:cNvPr id="43" name="直接箭头连接符 42">
              <a:extLst>
                <a:ext uri="{FF2B5EF4-FFF2-40B4-BE49-F238E27FC236}">
                  <a16:creationId xmlns:a16="http://schemas.microsoft.com/office/drawing/2014/main" id="{CC177AC2-A0E2-4252-BA95-5E5E28C12FA8}"/>
                </a:ext>
              </a:extLst>
            </p:cNvPr>
            <p:cNvCxnSpPr/>
            <p:nvPr/>
          </p:nvCxnSpPr>
          <p:spPr>
            <a:xfrm>
              <a:off x="4908" y="2480"/>
              <a:ext cx="369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19DE251-0884-4622-A43D-F09EFB2AD575}"/>
                </a:ext>
              </a:extLst>
            </p:cNvPr>
            <p:cNvCxnSpPr>
              <a:endCxn id="144394" idx="1"/>
            </p:cNvCxnSpPr>
            <p:nvPr/>
          </p:nvCxnSpPr>
          <p:spPr>
            <a:xfrm flipV="1">
              <a:off x="6448" y="1120"/>
              <a:ext cx="15" cy="139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03AFAF3-8B77-414A-92B4-FD57C014185E}"/>
                </a:ext>
              </a:extLst>
            </p:cNvPr>
            <p:cNvCxnSpPr>
              <a:endCxn id="144394" idx="1"/>
            </p:cNvCxnSpPr>
            <p:nvPr/>
          </p:nvCxnSpPr>
          <p:spPr>
            <a:xfrm flipV="1">
              <a:off x="7250" y="1690"/>
              <a:ext cx="0" cy="7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8BD3AC06-BF5C-4E99-8FA9-64A1B7269BFC}"/>
                </a:ext>
              </a:extLst>
            </p:cNvPr>
            <p:cNvCxnSpPr>
              <a:endCxn id="144394" idx="1"/>
            </p:cNvCxnSpPr>
            <p:nvPr/>
          </p:nvCxnSpPr>
          <p:spPr>
            <a:xfrm flipV="1">
              <a:off x="5685" y="1708"/>
              <a:ext cx="0" cy="7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393" name="文本框 48">
              <a:extLst>
                <a:ext uri="{FF2B5EF4-FFF2-40B4-BE49-F238E27FC236}">
                  <a16:creationId xmlns:a16="http://schemas.microsoft.com/office/drawing/2014/main" id="{A38FDDBA-F95D-4BEA-B5F5-0C77E77267F9}"/>
                </a:ext>
              </a:extLst>
            </p:cNvPr>
            <p:cNvSpPr txBox="1">
              <a:spLocks noChangeArrowheads="1"/>
            </p:cNvSpPr>
            <p:nvPr/>
          </p:nvSpPr>
          <p:spPr bwMode="auto">
            <a:xfrm>
              <a:off x="5105" y="2570"/>
              <a:ext cx="3997"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-10</a:t>
              </a:r>
              <a:r>
                <a:rPr lang="en-US" altLang="zh-CN" i="1"/>
                <a:t>    </a:t>
              </a:r>
              <a:r>
                <a:rPr lang="en-US" altLang="zh-CN"/>
                <a:t>0    </a:t>
              </a:r>
              <a:r>
                <a:rPr lang="en-US" altLang="zh-CN">
                  <a:sym typeface="Symbol" panose="05050102010706020507" pitchFamily="18" charset="2"/>
                </a:rPr>
                <a:t>10</a:t>
              </a:r>
              <a:r>
                <a:rPr lang="en-US" altLang="zh-CN" i="1"/>
                <a:t>   </a:t>
              </a:r>
              <a:r>
                <a:rPr lang="en-US" altLang="zh-CN" i="1">
                  <a:sym typeface="Symbol" panose="05050102010706020507" pitchFamily="18" charset="2"/>
                </a:rPr>
                <a:t>f</a:t>
              </a:r>
              <a:r>
                <a:rPr lang="en-US" altLang="zh-CN">
                  <a:sym typeface="Symbol" panose="05050102010706020507" pitchFamily="18" charset="2"/>
                </a:rPr>
                <a:t>/Hz</a:t>
              </a:r>
            </a:p>
          </p:txBody>
        </p:sp>
        <p:sp>
          <p:nvSpPr>
            <p:cNvPr id="144394" name="文本框 50">
              <a:extLst>
                <a:ext uri="{FF2B5EF4-FFF2-40B4-BE49-F238E27FC236}">
                  <a16:creationId xmlns:a16="http://schemas.microsoft.com/office/drawing/2014/main" id="{D45E30FC-C328-4514-8BDB-72F775D8F4BF}"/>
                </a:ext>
              </a:extLst>
            </p:cNvPr>
            <p:cNvSpPr txBox="1">
              <a:spLocks noChangeArrowheads="1"/>
            </p:cNvSpPr>
            <p:nvPr/>
          </p:nvSpPr>
          <p:spPr bwMode="auto">
            <a:xfrm>
              <a:off x="6462" y="830"/>
              <a:ext cx="14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F</a:t>
              </a:r>
              <a:r>
                <a:rPr lang="en-US" altLang="zh-CN"/>
                <a:t>(j</a:t>
              </a:r>
              <a:r>
                <a:rPr lang="en-US" altLang="zh-CN">
                  <a:sym typeface="Symbol" panose="05050102010706020507" pitchFamily="18" charset="2"/>
                </a:rPr>
                <a:t>2</a:t>
              </a:r>
              <a:r>
                <a:rPr lang="en-US" altLang="zh-CN" i="1">
                  <a:sym typeface="Symbol" panose="05050102010706020507" pitchFamily="18" charset="2"/>
                </a:rPr>
                <a:t>f</a:t>
              </a:r>
              <a:r>
                <a:rPr lang="en-US" altLang="zh-CN"/>
                <a:t>)</a:t>
              </a:r>
            </a:p>
          </p:txBody>
        </p:sp>
        <p:sp>
          <p:nvSpPr>
            <p:cNvPr id="144395" name="文本框 52">
              <a:extLst>
                <a:ext uri="{FF2B5EF4-FFF2-40B4-BE49-F238E27FC236}">
                  <a16:creationId xmlns:a16="http://schemas.microsoft.com/office/drawing/2014/main" id="{67543F0F-13E2-4B97-B4FE-CC76E4E9779A}"/>
                </a:ext>
              </a:extLst>
            </p:cNvPr>
            <p:cNvSpPr txBox="1">
              <a:spLocks noChangeArrowheads="1"/>
            </p:cNvSpPr>
            <p:nvPr/>
          </p:nvSpPr>
          <p:spPr bwMode="auto">
            <a:xfrm>
              <a:off x="7365" y="1490"/>
              <a:ext cx="895"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2</a:t>
              </a:r>
              <a:endParaRPr lang="en-US" altLang="zh-CN" baseline="-25000">
                <a:sym typeface="Symbol" panose="05050102010706020507" pitchFamily="18" charset="2"/>
              </a:endParaRPr>
            </a:p>
          </p:txBody>
        </p:sp>
      </p:grpSp>
      <p:grpSp>
        <p:nvGrpSpPr>
          <p:cNvPr id="144396" name="组合 2">
            <a:extLst>
              <a:ext uri="{FF2B5EF4-FFF2-40B4-BE49-F238E27FC236}">
                <a16:creationId xmlns:a16="http://schemas.microsoft.com/office/drawing/2014/main" id="{1FB04BF9-30DE-43C4-9310-5F148BA9A094}"/>
              </a:ext>
            </a:extLst>
          </p:cNvPr>
          <p:cNvGrpSpPr>
            <a:grpSpLocks/>
          </p:cNvGrpSpPr>
          <p:nvPr/>
        </p:nvGrpSpPr>
        <p:grpSpPr bwMode="auto">
          <a:xfrm>
            <a:off x="2228850" y="2406650"/>
            <a:ext cx="4657725" cy="1473200"/>
            <a:chOff x="3510" y="3790"/>
            <a:chExt cx="7334" cy="2320"/>
          </a:xfrm>
        </p:grpSpPr>
        <p:cxnSp>
          <p:nvCxnSpPr>
            <p:cNvPr id="55" name="直接箭头连接符 54">
              <a:extLst>
                <a:ext uri="{FF2B5EF4-FFF2-40B4-BE49-F238E27FC236}">
                  <a16:creationId xmlns:a16="http://schemas.microsoft.com/office/drawing/2014/main" id="{8F9A7301-4D9F-49F3-A677-B3D2DD9F188D}"/>
                </a:ext>
              </a:extLst>
            </p:cNvPr>
            <p:cNvCxnSpPr>
              <a:endCxn id="144394" idx="1"/>
            </p:cNvCxnSpPr>
            <p:nvPr/>
          </p:nvCxnSpPr>
          <p:spPr>
            <a:xfrm>
              <a:off x="3510" y="5440"/>
              <a:ext cx="7154"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CFC100A6-6262-46A7-9D8F-06ACB0615A0B}"/>
                </a:ext>
              </a:extLst>
            </p:cNvPr>
            <p:cNvCxnSpPr>
              <a:endCxn id="144403" idx="1"/>
            </p:cNvCxnSpPr>
            <p:nvPr/>
          </p:nvCxnSpPr>
          <p:spPr>
            <a:xfrm flipV="1">
              <a:off x="6462" y="4080"/>
              <a:ext cx="15" cy="139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44399" name="组合 61">
              <a:extLst>
                <a:ext uri="{FF2B5EF4-FFF2-40B4-BE49-F238E27FC236}">
                  <a16:creationId xmlns:a16="http://schemas.microsoft.com/office/drawing/2014/main" id="{73109FF9-5BA8-442F-9CEF-A6B015D01F78}"/>
                </a:ext>
              </a:extLst>
            </p:cNvPr>
            <p:cNvGrpSpPr>
              <a:grpSpLocks/>
            </p:cNvGrpSpPr>
            <p:nvPr/>
          </p:nvGrpSpPr>
          <p:grpSpPr bwMode="auto">
            <a:xfrm>
              <a:off x="3892" y="5027"/>
              <a:ext cx="1565" cy="427"/>
              <a:chOff x="8719" y="4410"/>
              <a:chExt cx="1566" cy="804"/>
            </a:xfrm>
          </p:grpSpPr>
          <p:cxnSp>
            <p:nvCxnSpPr>
              <p:cNvPr id="57" name="直接箭头连接符 56">
                <a:extLst>
                  <a:ext uri="{FF2B5EF4-FFF2-40B4-BE49-F238E27FC236}">
                    <a16:creationId xmlns:a16="http://schemas.microsoft.com/office/drawing/2014/main" id="{476D855A-7A4F-49FE-83DF-5DE46174139E}"/>
                  </a:ext>
                </a:extLst>
              </p:cNvPr>
              <p:cNvCxnSpPr>
                <a:endCxn id="144403" idx="1"/>
              </p:cNvCxnSpPr>
              <p:nvPr/>
            </p:nvCxnSpPr>
            <p:spPr>
              <a:xfrm flipV="1">
                <a:off x="10285" y="4411"/>
                <a:ext cx="0" cy="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506A9BE-518F-4C62-97C3-2EABEE88C8B8}"/>
                  </a:ext>
                </a:extLst>
              </p:cNvPr>
              <p:cNvCxnSpPr>
                <a:endCxn id="144403" idx="1"/>
              </p:cNvCxnSpPr>
              <p:nvPr/>
            </p:nvCxnSpPr>
            <p:spPr>
              <a:xfrm flipV="1">
                <a:off x="8719" y="4425"/>
                <a:ext cx="0" cy="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4402" name="文本框 58">
              <a:extLst>
                <a:ext uri="{FF2B5EF4-FFF2-40B4-BE49-F238E27FC236}">
                  <a16:creationId xmlns:a16="http://schemas.microsoft.com/office/drawing/2014/main" id="{6D72B136-9DE7-4BA4-81E2-E82336F5FA6E}"/>
                </a:ext>
              </a:extLst>
            </p:cNvPr>
            <p:cNvSpPr txBox="1">
              <a:spLocks noChangeArrowheads="1"/>
            </p:cNvSpPr>
            <p:nvPr/>
          </p:nvSpPr>
          <p:spPr bwMode="auto">
            <a:xfrm>
              <a:off x="4107" y="5530"/>
              <a:ext cx="6737"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-50</a:t>
              </a:r>
              <a:r>
                <a:rPr lang="en-US" altLang="zh-CN" i="1"/>
                <a:t>            </a:t>
              </a:r>
              <a:r>
                <a:rPr lang="en-US" altLang="zh-CN"/>
                <a:t>0      </a:t>
              </a:r>
              <a:r>
                <a:rPr lang="en-US" altLang="zh-CN">
                  <a:sym typeface="Symbol" panose="05050102010706020507" pitchFamily="18" charset="2"/>
                </a:rPr>
                <a:t>40         60</a:t>
              </a:r>
              <a:r>
                <a:rPr lang="en-US" altLang="zh-CN" i="1"/>
                <a:t>   </a:t>
              </a:r>
              <a:r>
                <a:rPr lang="en-US" altLang="zh-CN" i="1">
                  <a:sym typeface="Symbol" panose="05050102010706020507" pitchFamily="18" charset="2"/>
                </a:rPr>
                <a:t>f</a:t>
              </a:r>
              <a:r>
                <a:rPr lang="en-US" altLang="zh-CN">
                  <a:sym typeface="Symbol" panose="05050102010706020507" pitchFamily="18" charset="2"/>
                </a:rPr>
                <a:t>/Hz</a:t>
              </a:r>
            </a:p>
          </p:txBody>
        </p:sp>
        <p:sp>
          <p:nvSpPr>
            <p:cNvPr id="144403" name="文本框 59">
              <a:extLst>
                <a:ext uri="{FF2B5EF4-FFF2-40B4-BE49-F238E27FC236}">
                  <a16:creationId xmlns:a16="http://schemas.microsoft.com/office/drawing/2014/main" id="{9E4303F0-F836-4BE8-A546-7FE6A61048D2}"/>
                </a:ext>
              </a:extLst>
            </p:cNvPr>
            <p:cNvSpPr txBox="1">
              <a:spLocks noChangeArrowheads="1"/>
            </p:cNvSpPr>
            <p:nvPr/>
          </p:nvSpPr>
          <p:spPr bwMode="auto">
            <a:xfrm>
              <a:off x="6477" y="3790"/>
              <a:ext cx="3317"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X</a:t>
              </a:r>
              <a:r>
                <a:rPr lang="en-US" altLang="zh-CN" baseline="-25000">
                  <a:sym typeface="Symbol" panose="05050102010706020507" pitchFamily="18" charset="2"/>
                </a:rPr>
                <a:t>1</a:t>
              </a:r>
              <a:r>
                <a:rPr lang="en-US" altLang="zh-CN"/>
                <a:t>(j</a:t>
              </a:r>
              <a:r>
                <a:rPr lang="en-US" altLang="zh-CN">
                  <a:sym typeface="Symbol" panose="05050102010706020507" pitchFamily="18" charset="2"/>
                </a:rPr>
                <a:t>2</a:t>
              </a:r>
              <a:r>
                <a:rPr lang="en-US" altLang="zh-CN" i="1">
                  <a:sym typeface="Symbol" panose="05050102010706020507" pitchFamily="18" charset="2"/>
                </a:rPr>
                <a:t>f</a:t>
              </a:r>
              <a:r>
                <a:rPr lang="en-US" altLang="zh-CN"/>
                <a:t>)</a:t>
              </a:r>
              <a:r>
                <a:rPr lang="zh-CN" altLang="en-US"/>
                <a:t>、</a:t>
              </a:r>
              <a:r>
                <a:rPr lang="en-US" altLang="zh-CN" i="1">
                  <a:sym typeface="Symbol" panose="05050102010706020507" pitchFamily="18" charset="2"/>
                </a:rPr>
                <a:t>X</a:t>
              </a:r>
              <a:r>
                <a:rPr lang="en-US" altLang="zh-CN" baseline="-25000">
                  <a:sym typeface="Symbol" panose="05050102010706020507" pitchFamily="18" charset="2"/>
                </a:rPr>
                <a:t>2</a:t>
              </a:r>
              <a:r>
                <a:rPr lang="en-US" altLang="zh-CN"/>
                <a:t>(j</a:t>
              </a:r>
              <a:r>
                <a:rPr lang="en-US" altLang="zh-CN">
                  <a:sym typeface="Symbol" panose="05050102010706020507" pitchFamily="18" charset="2"/>
                </a:rPr>
                <a:t>2</a:t>
              </a:r>
              <a:r>
                <a:rPr lang="en-US" altLang="zh-CN" i="1">
                  <a:sym typeface="Symbol" panose="05050102010706020507" pitchFamily="18" charset="2"/>
                </a:rPr>
                <a:t>f</a:t>
              </a:r>
              <a:r>
                <a:rPr lang="en-US" altLang="zh-CN"/>
                <a:t>)</a:t>
              </a:r>
              <a:endParaRPr lang="zh-CN" altLang="en-US"/>
            </a:p>
          </p:txBody>
        </p:sp>
        <p:sp>
          <p:nvSpPr>
            <p:cNvPr id="144404" name="文本框 60">
              <a:extLst>
                <a:ext uri="{FF2B5EF4-FFF2-40B4-BE49-F238E27FC236}">
                  <a16:creationId xmlns:a16="http://schemas.microsoft.com/office/drawing/2014/main" id="{B98E3019-4B4F-4CAF-99B2-C365148592FD}"/>
                </a:ext>
              </a:extLst>
            </p:cNvPr>
            <p:cNvSpPr txBox="1">
              <a:spLocks noChangeArrowheads="1"/>
            </p:cNvSpPr>
            <p:nvPr/>
          </p:nvSpPr>
          <p:spPr bwMode="auto">
            <a:xfrm>
              <a:off x="7635" y="4677"/>
              <a:ext cx="67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1</a:t>
              </a:r>
              <a:endParaRPr lang="en-US" altLang="zh-CN" baseline="-25000">
                <a:sym typeface="Symbol" panose="05050102010706020507" pitchFamily="18" charset="2"/>
              </a:endParaRPr>
            </a:p>
          </p:txBody>
        </p:sp>
        <p:grpSp>
          <p:nvGrpSpPr>
            <p:cNvPr id="144405" name="组合 63">
              <a:extLst>
                <a:ext uri="{FF2B5EF4-FFF2-40B4-BE49-F238E27FC236}">
                  <a16:creationId xmlns:a16="http://schemas.microsoft.com/office/drawing/2014/main" id="{32DABF36-0AEC-495E-8515-6A56958B36ED}"/>
                </a:ext>
              </a:extLst>
            </p:cNvPr>
            <p:cNvGrpSpPr>
              <a:grpSpLocks/>
            </p:cNvGrpSpPr>
            <p:nvPr/>
          </p:nvGrpSpPr>
          <p:grpSpPr bwMode="auto">
            <a:xfrm>
              <a:off x="7607" y="5010"/>
              <a:ext cx="1565" cy="427"/>
              <a:chOff x="8719" y="4410"/>
              <a:chExt cx="1566" cy="804"/>
            </a:xfrm>
          </p:grpSpPr>
          <p:cxnSp>
            <p:nvCxnSpPr>
              <p:cNvPr id="65" name="直接箭头连接符 64">
                <a:extLst>
                  <a:ext uri="{FF2B5EF4-FFF2-40B4-BE49-F238E27FC236}">
                    <a16:creationId xmlns:a16="http://schemas.microsoft.com/office/drawing/2014/main" id="{188F3CC9-8462-48C8-AB88-8CEC0263BFE8}"/>
                  </a:ext>
                </a:extLst>
              </p:cNvPr>
              <p:cNvCxnSpPr>
                <a:endCxn id="144403" idx="1"/>
              </p:cNvCxnSpPr>
              <p:nvPr/>
            </p:nvCxnSpPr>
            <p:spPr>
              <a:xfrm flipV="1">
                <a:off x="10285" y="4410"/>
                <a:ext cx="0" cy="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7B7C0AA5-45FF-452F-BEAE-1643834963B6}"/>
                  </a:ext>
                </a:extLst>
              </p:cNvPr>
              <p:cNvCxnSpPr>
                <a:endCxn id="144403" idx="1"/>
              </p:cNvCxnSpPr>
              <p:nvPr/>
            </p:nvCxnSpPr>
            <p:spPr>
              <a:xfrm flipV="1">
                <a:off x="8719" y="4424"/>
                <a:ext cx="0" cy="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68" name="直接连接符 67">
              <a:extLst>
                <a:ext uri="{FF2B5EF4-FFF2-40B4-BE49-F238E27FC236}">
                  <a16:creationId xmlns:a16="http://schemas.microsoft.com/office/drawing/2014/main" id="{B95B9C88-4D7B-4F7A-8CAA-1A87D398D1F5}"/>
                </a:ext>
              </a:extLst>
            </p:cNvPr>
            <p:cNvCxnSpPr>
              <a:endCxn id="144403" idx="1"/>
            </p:cNvCxnSpPr>
            <p:nvPr/>
          </p:nvCxnSpPr>
          <p:spPr>
            <a:xfrm flipV="1">
              <a:off x="4675" y="5248"/>
              <a:ext cx="0" cy="207"/>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BC8A37F-BDD6-433D-A962-611F5962F2D6}"/>
                </a:ext>
              </a:extLst>
            </p:cNvPr>
            <p:cNvCxnSpPr>
              <a:endCxn id="144403" idx="1"/>
            </p:cNvCxnSpPr>
            <p:nvPr/>
          </p:nvCxnSpPr>
          <p:spPr>
            <a:xfrm flipV="1">
              <a:off x="8389" y="5260"/>
              <a:ext cx="0" cy="21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B38B4AF2-BADA-4091-8936-67FD5E9FCB2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01E572C-E056-4C6E-BCE3-9C57906C43B3}" type="slidenum">
              <a:rPr lang="en-US" altLang="zh-CN"/>
              <a:pPr/>
              <a:t>61</a:t>
            </a:fld>
            <a:endParaRPr lang="en-US" altLang="zh-CN"/>
          </a:p>
        </p:txBody>
      </p:sp>
      <p:sp>
        <p:nvSpPr>
          <p:cNvPr id="146435" name="文本框 69">
            <a:extLst>
              <a:ext uri="{FF2B5EF4-FFF2-40B4-BE49-F238E27FC236}">
                <a16:creationId xmlns:a16="http://schemas.microsoft.com/office/drawing/2014/main" id="{CEBF36B9-04F2-4AA1-9C94-82A5AD6A2370}"/>
              </a:ext>
            </a:extLst>
          </p:cNvPr>
          <p:cNvSpPr txBox="1">
            <a:spLocks noChangeArrowheads="1"/>
          </p:cNvSpPr>
          <p:nvPr/>
        </p:nvSpPr>
        <p:spPr bwMode="auto">
          <a:xfrm>
            <a:off x="452438" y="66675"/>
            <a:ext cx="73025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zh-CN" altLang="en-US" sz="2400" b="1">
                <a:solidFill>
                  <a:schemeClr val="tx2"/>
                </a:solidFill>
                <a:latin typeface="Times New Roman" panose="02020603050405020304" pitchFamily="18" charset="0"/>
                <a:sym typeface="Symbol" panose="05050102010706020507" pitchFamily="18" charset="2"/>
              </a:rPr>
              <a:t>再根据频移性质得到</a:t>
            </a:r>
            <a:r>
              <a:rPr lang="en-US" altLang="zh-CN" sz="2400" b="1" i="1">
                <a:solidFill>
                  <a:schemeClr val="tx2"/>
                </a:solidFill>
                <a:latin typeface="Times New Roman" panose="02020603050405020304" pitchFamily="18" charset="0"/>
                <a:sym typeface="Symbol" panose="05050102010706020507" pitchFamily="18" charset="2"/>
              </a:rPr>
              <a:t>x</a:t>
            </a:r>
            <a:r>
              <a:rPr lang="en-US" altLang="zh-CN" sz="2400" b="1" baseline="-25000">
                <a:solidFill>
                  <a:schemeClr val="tx2"/>
                </a:solidFill>
                <a:latin typeface="Times New Roman" panose="02020603050405020304" pitchFamily="18" charset="0"/>
                <a:sym typeface="Symbol" panose="05050102010706020507" pitchFamily="18" charset="2"/>
              </a:rPr>
              <a:t>3</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zh-CN" sz="2400" b="1">
                <a:solidFill>
                  <a:schemeClr val="tx2"/>
                </a:solidFill>
                <a:latin typeface="Times New Roman" panose="02020603050405020304" pitchFamily="18" charset="0"/>
                <a:sym typeface="Symbol" panose="05050102010706020507" pitchFamily="18" charset="2"/>
              </a:rPr>
              <a:t>的频谱</a:t>
            </a:r>
            <a:r>
              <a:rPr lang="zh-CN" altLang="en-US" sz="2400" b="1">
                <a:solidFill>
                  <a:schemeClr val="tx2"/>
                </a:solidFill>
                <a:latin typeface="Times New Roman" panose="02020603050405020304" pitchFamily="18" charset="0"/>
                <a:sym typeface="Symbol" panose="05050102010706020507" pitchFamily="18" charset="2"/>
              </a:rPr>
              <a:t>；</a:t>
            </a:r>
          </a:p>
        </p:txBody>
      </p:sp>
      <p:cxnSp>
        <p:nvCxnSpPr>
          <p:cNvPr id="71" name="直接箭头连接符 70">
            <a:extLst>
              <a:ext uri="{FF2B5EF4-FFF2-40B4-BE49-F238E27FC236}">
                <a16:creationId xmlns:a16="http://schemas.microsoft.com/office/drawing/2014/main" id="{1F113EEA-A075-47DC-A12D-BBD25777D89F}"/>
              </a:ext>
            </a:extLst>
          </p:cNvPr>
          <p:cNvCxnSpPr/>
          <p:nvPr/>
        </p:nvCxnSpPr>
        <p:spPr>
          <a:xfrm>
            <a:off x="565150" y="1876425"/>
            <a:ext cx="787876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C906FA15-54AA-42C7-9B34-9132265D193E}"/>
              </a:ext>
            </a:extLst>
          </p:cNvPr>
          <p:cNvCxnSpPr>
            <a:endCxn id="146442" idx="1"/>
          </p:cNvCxnSpPr>
          <p:nvPr/>
        </p:nvCxnSpPr>
        <p:spPr>
          <a:xfrm flipV="1">
            <a:off x="4046538" y="1004888"/>
            <a:ext cx="9525" cy="88106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46438" name="组合 72">
            <a:extLst>
              <a:ext uri="{FF2B5EF4-FFF2-40B4-BE49-F238E27FC236}">
                <a16:creationId xmlns:a16="http://schemas.microsoft.com/office/drawing/2014/main" id="{19F68796-E09F-43A2-B44B-803C37EF6FB9}"/>
              </a:ext>
            </a:extLst>
          </p:cNvPr>
          <p:cNvGrpSpPr>
            <a:grpSpLocks/>
          </p:cNvGrpSpPr>
          <p:nvPr/>
        </p:nvGrpSpPr>
        <p:grpSpPr bwMode="auto">
          <a:xfrm>
            <a:off x="1203325" y="1644650"/>
            <a:ext cx="995363" cy="233363"/>
            <a:chOff x="8719" y="4410"/>
            <a:chExt cx="1566" cy="804"/>
          </a:xfrm>
        </p:grpSpPr>
        <p:cxnSp>
          <p:nvCxnSpPr>
            <p:cNvPr id="74" name="直接箭头连接符 73">
              <a:extLst>
                <a:ext uri="{FF2B5EF4-FFF2-40B4-BE49-F238E27FC236}">
                  <a16:creationId xmlns:a16="http://schemas.microsoft.com/office/drawing/2014/main" id="{5C3A2100-3426-4BBA-A8A8-7200C219147D}"/>
                </a:ext>
              </a:extLst>
            </p:cNvPr>
            <p:cNvCxnSpPr>
              <a:endCxn id="146442" idx="1"/>
            </p:cNvCxnSpPr>
            <p:nvPr/>
          </p:nvCxnSpPr>
          <p:spPr>
            <a:xfrm flipV="1">
              <a:off x="10285" y="4410"/>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9FFBA24-5F9A-488E-B9AF-6425FB653130}"/>
                </a:ext>
              </a:extLst>
            </p:cNvPr>
            <p:cNvCxnSpPr>
              <a:endCxn id="146442" idx="1"/>
            </p:cNvCxnSpPr>
            <p:nvPr/>
          </p:nvCxnSpPr>
          <p:spPr>
            <a:xfrm flipV="1">
              <a:off x="8719" y="4426"/>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6441" name="文本框 75">
            <a:extLst>
              <a:ext uri="{FF2B5EF4-FFF2-40B4-BE49-F238E27FC236}">
                <a16:creationId xmlns:a16="http://schemas.microsoft.com/office/drawing/2014/main" id="{A1E3BFFC-8D45-4B4B-844B-911EA446271B}"/>
              </a:ext>
            </a:extLst>
          </p:cNvPr>
          <p:cNvSpPr txBox="1">
            <a:spLocks noChangeArrowheads="1"/>
          </p:cNvSpPr>
          <p:nvPr/>
        </p:nvSpPr>
        <p:spPr bwMode="auto">
          <a:xfrm>
            <a:off x="1260475" y="1924050"/>
            <a:ext cx="7183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-100         -50</a:t>
            </a:r>
            <a:r>
              <a:rPr lang="en-US" altLang="zh-CN" i="1"/>
              <a:t>    </a:t>
            </a:r>
            <a:r>
              <a:rPr lang="en-US" altLang="zh-CN"/>
              <a:t>-10</a:t>
            </a:r>
            <a:r>
              <a:rPr lang="en-US" altLang="zh-CN" i="1"/>
              <a:t>   </a:t>
            </a:r>
            <a:r>
              <a:rPr lang="en-US" altLang="zh-CN"/>
              <a:t>0    1</a:t>
            </a:r>
            <a:r>
              <a:rPr lang="en-US" altLang="zh-CN">
                <a:sym typeface="Symbol" panose="05050102010706020507" pitchFamily="18" charset="2"/>
              </a:rPr>
              <a:t>0   50      90  100 110    </a:t>
            </a:r>
            <a:r>
              <a:rPr lang="en-US" altLang="zh-CN" i="1"/>
              <a:t>   </a:t>
            </a:r>
            <a:r>
              <a:rPr lang="en-US" altLang="zh-CN" i="1">
                <a:sym typeface="Symbol" panose="05050102010706020507" pitchFamily="18" charset="2"/>
              </a:rPr>
              <a:t>f</a:t>
            </a:r>
            <a:r>
              <a:rPr lang="en-US" altLang="zh-CN">
                <a:sym typeface="Symbol" panose="05050102010706020507" pitchFamily="18" charset="2"/>
              </a:rPr>
              <a:t>/Hz</a:t>
            </a:r>
          </a:p>
        </p:txBody>
      </p:sp>
      <p:sp>
        <p:nvSpPr>
          <p:cNvPr id="146442" name="文本框 76">
            <a:extLst>
              <a:ext uri="{FF2B5EF4-FFF2-40B4-BE49-F238E27FC236}">
                <a16:creationId xmlns:a16="http://schemas.microsoft.com/office/drawing/2014/main" id="{35922D26-8925-441F-81C8-9BC7AD4B3039}"/>
              </a:ext>
            </a:extLst>
          </p:cNvPr>
          <p:cNvSpPr txBox="1">
            <a:spLocks noChangeArrowheads="1"/>
          </p:cNvSpPr>
          <p:nvPr/>
        </p:nvSpPr>
        <p:spPr bwMode="auto">
          <a:xfrm>
            <a:off x="4056063" y="820738"/>
            <a:ext cx="1465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X</a:t>
            </a:r>
            <a:r>
              <a:rPr lang="en-US" altLang="zh-CN" baseline="-25000">
                <a:sym typeface="Symbol" panose="05050102010706020507" pitchFamily="18" charset="2"/>
              </a:rPr>
              <a:t>3</a:t>
            </a:r>
            <a:r>
              <a:rPr lang="en-US" altLang="zh-CN"/>
              <a:t>(j</a:t>
            </a:r>
            <a:r>
              <a:rPr lang="en-US" altLang="zh-CN">
                <a:sym typeface="Symbol" panose="05050102010706020507" pitchFamily="18" charset="2"/>
              </a:rPr>
              <a:t>2</a:t>
            </a:r>
            <a:r>
              <a:rPr lang="en-US" altLang="zh-CN" i="1">
                <a:sym typeface="Symbol" panose="05050102010706020507" pitchFamily="18" charset="2"/>
              </a:rPr>
              <a:t>f</a:t>
            </a:r>
            <a:r>
              <a:rPr lang="en-US" altLang="zh-CN"/>
              <a:t>)</a:t>
            </a:r>
          </a:p>
        </p:txBody>
      </p:sp>
      <p:sp>
        <p:nvSpPr>
          <p:cNvPr id="146443" name="文本框 77">
            <a:extLst>
              <a:ext uri="{FF2B5EF4-FFF2-40B4-BE49-F238E27FC236}">
                <a16:creationId xmlns:a16="http://schemas.microsoft.com/office/drawing/2014/main" id="{116648A5-9E5B-4F1D-B236-894AA086B3B7}"/>
              </a:ext>
            </a:extLst>
          </p:cNvPr>
          <p:cNvSpPr txBox="1">
            <a:spLocks noChangeArrowheads="1"/>
          </p:cNvSpPr>
          <p:nvPr/>
        </p:nvSpPr>
        <p:spPr bwMode="auto">
          <a:xfrm>
            <a:off x="4559300" y="1384300"/>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1</a:t>
            </a:r>
            <a:endParaRPr lang="en-US" altLang="zh-CN" baseline="-25000">
              <a:sym typeface="Symbol" panose="05050102010706020507" pitchFamily="18" charset="2"/>
            </a:endParaRPr>
          </a:p>
        </p:txBody>
      </p:sp>
      <p:grpSp>
        <p:nvGrpSpPr>
          <p:cNvPr id="146444" name="组合 78">
            <a:extLst>
              <a:ext uri="{FF2B5EF4-FFF2-40B4-BE49-F238E27FC236}">
                <a16:creationId xmlns:a16="http://schemas.microsoft.com/office/drawing/2014/main" id="{ABA83DCD-EFD2-4676-89D7-51CA315BA48B}"/>
              </a:ext>
            </a:extLst>
          </p:cNvPr>
          <p:cNvGrpSpPr>
            <a:grpSpLocks/>
          </p:cNvGrpSpPr>
          <p:nvPr/>
        </p:nvGrpSpPr>
        <p:grpSpPr bwMode="auto">
          <a:xfrm>
            <a:off x="3562350" y="1492250"/>
            <a:ext cx="995363" cy="374650"/>
            <a:chOff x="8719" y="4410"/>
            <a:chExt cx="1566" cy="804"/>
          </a:xfrm>
        </p:grpSpPr>
        <p:cxnSp>
          <p:nvCxnSpPr>
            <p:cNvPr id="80" name="直接箭头连接符 79">
              <a:extLst>
                <a:ext uri="{FF2B5EF4-FFF2-40B4-BE49-F238E27FC236}">
                  <a16:creationId xmlns:a16="http://schemas.microsoft.com/office/drawing/2014/main" id="{CA47C52E-11B9-477B-B424-A8146983C43F}"/>
                </a:ext>
              </a:extLst>
            </p:cNvPr>
            <p:cNvCxnSpPr>
              <a:endCxn id="146442" idx="1"/>
            </p:cNvCxnSpPr>
            <p:nvPr/>
          </p:nvCxnSpPr>
          <p:spPr>
            <a:xfrm flipV="1">
              <a:off x="10285" y="4410"/>
              <a:ext cx="0" cy="7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1030F9FD-9036-4BF1-8397-1B4D2242AA2D}"/>
                </a:ext>
              </a:extLst>
            </p:cNvPr>
            <p:cNvCxnSpPr>
              <a:endCxn id="146442" idx="1"/>
            </p:cNvCxnSpPr>
            <p:nvPr/>
          </p:nvCxnSpPr>
          <p:spPr>
            <a:xfrm flipV="1">
              <a:off x="8719" y="4427"/>
              <a:ext cx="0" cy="7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82" name="直接连接符 81">
            <a:extLst>
              <a:ext uri="{FF2B5EF4-FFF2-40B4-BE49-F238E27FC236}">
                <a16:creationId xmlns:a16="http://schemas.microsoft.com/office/drawing/2014/main" id="{812EF860-36D2-4DC8-958F-01C49194980C}"/>
              </a:ext>
            </a:extLst>
          </p:cNvPr>
          <p:cNvCxnSpPr>
            <a:endCxn id="146442" idx="1"/>
          </p:cNvCxnSpPr>
          <p:nvPr/>
        </p:nvCxnSpPr>
        <p:spPr>
          <a:xfrm flipV="1">
            <a:off x="2911475" y="1746250"/>
            <a:ext cx="0" cy="131763"/>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E511CF84-94A6-431D-B449-3E9549239FD4}"/>
              </a:ext>
            </a:extLst>
          </p:cNvPr>
          <p:cNvCxnSpPr>
            <a:endCxn id="146442" idx="1"/>
          </p:cNvCxnSpPr>
          <p:nvPr/>
        </p:nvCxnSpPr>
        <p:spPr>
          <a:xfrm flipV="1">
            <a:off x="6419850" y="1754188"/>
            <a:ext cx="0" cy="131762"/>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449" name="组合 83">
            <a:extLst>
              <a:ext uri="{FF2B5EF4-FFF2-40B4-BE49-F238E27FC236}">
                <a16:creationId xmlns:a16="http://schemas.microsoft.com/office/drawing/2014/main" id="{6296AC15-B541-49AF-A293-E77D71F96228}"/>
              </a:ext>
            </a:extLst>
          </p:cNvPr>
          <p:cNvGrpSpPr>
            <a:grpSpLocks/>
          </p:cNvGrpSpPr>
          <p:nvPr/>
        </p:nvGrpSpPr>
        <p:grpSpPr bwMode="auto">
          <a:xfrm>
            <a:off x="5908675" y="1624013"/>
            <a:ext cx="993775" cy="233362"/>
            <a:chOff x="8719" y="4410"/>
            <a:chExt cx="1566" cy="804"/>
          </a:xfrm>
        </p:grpSpPr>
        <p:cxnSp>
          <p:nvCxnSpPr>
            <p:cNvPr id="85" name="直接箭头连接符 84">
              <a:extLst>
                <a:ext uri="{FF2B5EF4-FFF2-40B4-BE49-F238E27FC236}">
                  <a16:creationId xmlns:a16="http://schemas.microsoft.com/office/drawing/2014/main" id="{4DE51119-2F25-404B-9F92-9EBDFE92399B}"/>
                </a:ext>
              </a:extLst>
            </p:cNvPr>
            <p:cNvCxnSpPr>
              <a:endCxn id="146442" idx="1"/>
            </p:cNvCxnSpPr>
            <p:nvPr/>
          </p:nvCxnSpPr>
          <p:spPr>
            <a:xfrm flipV="1">
              <a:off x="10285" y="4410"/>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A256FFCC-178F-4098-A4D7-958AFBEE4909}"/>
                </a:ext>
              </a:extLst>
            </p:cNvPr>
            <p:cNvCxnSpPr>
              <a:endCxn id="146442" idx="1"/>
            </p:cNvCxnSpPr>
            <p:nvPr/>
          </p:nvCxnSpPr>
          <p:spPr>
            <a:xfrm flipV="1">
              <a:off x="8719" y="4426"/>
              <a:ext cx="0" cy="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87" name="直接连接符 86">
            <a:extLst>
              <a:ext uri="{FF2B5EF4-FFF2-40B4-BE49-F238E27FC236}">
                <a16:creationId xmlns:a16="http://schemas.microsoft.com/office/drawing/2014/main" id="{116AA0D6-F77A-43D6-9B3A-A58B977CA540}"/>
              </a:ext>
            </a:extLst>
          </p:cNvPr>
          <p:cNvCxnSpPr>
            <a:endCxn id="146442" idx="1"/>
          </p:cNvCxnSpPr>
          <p:nvPr/>
        </p:nvCxnSpPr>
        <p:spPr>
          <a:xfrm flipV="1">
            <a:off x="5197475" y="1747838"/>
            <a:ext cx="0" cy="131762"/>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37C22054-5B61-4E5B-A5A6-DB9B728E700E}"/>
              </a:ext>
            </a:extLst>
          </p:cNvPr>
          <p:cNvCxnSpPr>
            <a:endCxn id="146442" idx="1"/>
          </p:cNvCxnSpPr>
          <p:nvPr/>
        </p:nvCxnSpPr>
        <p:spPr>
          <a:xfrm flipV="1">
            <a:off x="1684338" y="1754188"/>
            <a:ext cx="0" cy="131762"/>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6454" name="文本框 88">
            <a:extLst>
              <a:ext uri="{FF2B5EF4-FFF2-40B4-BE49-F238E27FC236}">
                <a16:creationId xmlns:a16="http://schemas.microsoft.com/office/drawing/2014/main" id="{EEF8B277-3123-46E2-8841-3A40D9D0F543}"/>
              </a:ext>
            </a:extLst>
          </p:cNvPr>
          <p:cNvSpPr txBox="1">
            <a:spLocks noChangeArrowheads="1"/>
          </p:cNvSpPr>
          <p:nvPr/>
        </p:nvSpPr>
        <p:spPr bwMode="auto">
          <a:xfrm>
            <a:off x="5330825" y="1409700"/>
            <a:ext cx="741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0.5</a:t>
            </a:r>
            <a:endParaRPr lang="en-US" altLang="zh-CN" baseline="-25000">
              <a:sym typeface="Symbol" panose="05050102010706020507" pitchFamily="18" charset="2"/>
            </a:endParaRPr>
          </a:p>
        </p:txBody>
      </p:sp>
      <p:sp>
        <p:nvSpPr>
          <p:cNvPr id="146455" name="文本框 1">
            <a:extLst>
              <a:ext uri="{FF2B5EF4-FFF2-40B4-BE49-F238E27FC236}">
                <a16:creationId xmlns:a16="http://schemas.microsoft.com/office/drawing/2014/main" id="{0CBE823E-0F59-418E-9C86-5E5690F6D0E5}"/>
              </a:ext>
            </a:extLst>
          </p:cNvPr>
          <p:cNvSpPr txBox="1">
            <a:spLocks noChangeArrowheads="1"/>
          </p:cNvSpPr>
          <p:nvPr/>
        </p:nvSpPr>
        <p:spPr bwMode="auto">
          <a:xfrm>
            <a:off x="452438" y="2382838"/>
            <a:ext cx="7939087"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Clr>
                <a:srgbClr val="FF0000"/>
              </a:buClr>
              <a:buFont typeface="Arial" panose="020B0604020202020204" pitchFamily="34" charset="0"/>
              <a:buNone/>
            </a:pPr>
            <a:r>
              <a:rPr lang="en-US" altLang="zh-CN" sz="2400" b="1" i="1">
                <a:solidFill>
                  <a:schemeClr val="tx2"/>
                </a:solidFill>
                <a:latin typeface="Times New Roman" panose="02020603050405020304" pitchFamily="18" charset="0"/>
                <a:sym typeface="Symbol" panose="05050102010706020507" pitchFamily="18" charset="2"/>
              </a:rPr>
              <a:t>x</a:t>
            </a:r>
            <a:r>
              <a:rPr lang="en-US" altLang="zh-CN" sz="2400" b="1" baseline="-25000">
                <a:solidFill>
                  <a:schemeClr val="tx2"/>
                </a:solidFill>
                <a:latin typeface="Times New Roman" panose="02020603050405020304" pitchFamily="18" charset="0"/>
                <a:sym typeface="Symbol" panose="05050102010706020507" pitchFamily="18" charset="2"/>
              </a:rPr>
              <a:t>3</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i="1">
                <a:solidFill>
                  <a:schemeClr val="tx2"/>
                </a:solidFill>
                <a:latin typeface="Times New Roman" panose="02020603050405020304" pitchFamily="18" charset="0"/>
                <a:sym typeface="Symbol" panose="05050102010706020507" pitchFamily="18" charset="2"/>
              </a:rPr>
              <a:t>t</a:t>
            </a:r>
            <a:r>
              <a:rPr lang="en-US" altLang="zh-CN" sz="2400" b="1">
                <a:solidFill>
                  <a:schemeClr val="tx2"/>
                </a:solidFill>
                <a:latin typeface="Times New Roman" panose="02020603050405020304" pitchFamily="18" charset="0"/>
                <a:sym typeface="Symbol" panose="05050102010706020507" pitchFamily="18" charset="2"/>
              </a:rPr>
              <a:t>)</a:t>
            </a:r>
            <a:r>
              <a:rPr lang="zh-CN" altLang="en-US" sz="2400" b="1">
                <a:solidFill>
                  <a:schemeClr val="tx2"/>
                </a:solidFill>
                <a:latin typeface="Times New Roman" panose="02020603050405020304" pitchFamily="18" charset="0"/>
                <a:sym typeface="Symbol" panose="05050102010706020507" pitchFamily="18" charset="2"/>
              </a:rPr>
              <a:t>中共有</a:t>
            </a:r>
            <a:r>
              <a:rPr lang="en-US" altLang="zh-CN" sz="2400" b="1">
                <a:solidFill>
                  <a:schemeClr val="tx2"/>
                </a:solidFill>
                <a:latin typeface="Times New Roman" panose="02020603050405020304" pitchFamily="18" charset="0"/>
                <a:sym typeface="Symbol" panose="05050102010706020507" pitchFamily="18" charset="2"/>
              </a:rPr>
              <a:t>3</a:t>
            </a:r>
            <a:r>
              <a:rPr lang="zh-CN" altLang="en-US" sz="2400" b="1">
                <a:solidFill>
                  <a:schemeClr val="tx2"/>
                </a:solidFill>
                <a:latin typeface="Times New Roman" panose="02020603050405020304" pitchFamily="18" charset="0"/>
                <a:sym typeface="Symbol" panose="05050102010706020507" pitchFamily="18" charset="2"/>
              </a:rPr>
              <a:t>个分量，只有一个分量位于</a:t>
            </a:r>
            <a:r>
              <a:rPr lang="en-US" altLang="zh-CN" sz="2400" b="1" i="1">
                <a:latin typeface="Times New Roman" panose="02020603050405020304" pitchFamily="18" charset="0"/>
                <a:sym typeface="宋体" panose="02010600030101010101" pitchFamily="2" charset="-122"/>
              </a:rPr>
              <a:t>H</a:t>
            </a:r>
            <a:r>
              <a:rPr lang="en-US" altLang="zh-CN" sz="2400" b="1" baseline="-25000">
                <a:latin typeface="Times New Roman" panose="02020603050405020304" pitchFamily="18" charset="0"/>
                <a:sym typeface="宋体" panose="02010600030101010101" pitchFamily="2" charset="-122"/>
              </a:rPr>
              <a:t>2</a:t>
            </a:r>
            <a:r>
              <a:rPr lang="en-US" altLang="zh-CN" sz="2400" b="1">
                <a:latin typeface="Times New Roman" panose="02020603050405020304" pitchFamily="18" charset="0"/>
                <a:sym typeface="宋体" panose="02010600030101010101" pitchFamily="2" charset="-122"/>
              </a:rPr>
              <a:t>(j</a:t>
            </a:r>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通带范围内，因此经过滤波后得到输出</a:t>
            </a:r>
            <a:r>
              <a:rPr lang="en-US" altLang="zh-CN" sz="2400" b="1" i="1">
                <a:latin typeface="Times New Roman" panose="02020603050405020304" pitchFamily="18" charset="0"/>
                <a:sym typeface="Symbol" panose="05050102010706020507" pitchFamily="18" charset="2"/>
              </a:rPr>
              <a:t>y</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中只有该分量，其频谱如图所示，时间表达式为 </a:t>
            </a:r>
          </a:p>
          <a:p>
            <a:pPr algn="just">
              <a:lnSpc>
                <a:spcPct val="150000"/>
              </a:lnSpc>
              <a:buClr>
                <a:srgbClr val="FF0000"/>
              </a:buClr>
              <a:buFont typeface="Arial" panose="020B0604020202020204" pitchFamily="34" charset="0"/>
              <a:buNone/>
            </a:pPr>
            <a:r>
              <a:rPr lang="zh-CN" altLang="en-US"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sym typeface="Symbol" panose="05050102010706020507" pitchFamily="18" charset="2"/>
              </a:rPr>
              <a:t>y</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 = 2cos20</a:t>
            </a:r>
            <a:r>
              <a:rPr lang="en-US" altLang="zh-CN" sz="2400" b="1" i="1">
                <a:latin typeface="Times New Roman" panose="02020603050405020304" pitchFamily="18" charset="0"/>
                <a:sym typeface="Symbol" panose="05050102010706020507" pitchFamily="18" charset="2"/>
              </a:rPr>
              <a:t>t</a:t>
            </a:r>
            <a:endParaRPr lang="en-US" altLang="zh-CN" sz="2400" b="1" i="1">
              <a:solidFill>
                <a:schemeClr val="tx2"/>
              </a:solidFill>
              <a:latin typeface="Times New Roman" panose="02020603050405020304" pitchFamily="18" charset="0"/>
              <a:sym typeface="Symbol" panose="05050102010706020507" pitchFamily="18" charset="2"/>
            </a:endParaRPr>
          </a:p>
        </p:txBody>
      </p:sp>
      <p:cxnSp>
        <p:nvCxnSpPr>
          <p:cNvPr id="90" name="直接箭头连接符 89">
            <a:extLst>
              <a:ext uri="{FF2B5EF4-FFF2-40B4-BE49-F238E27FC236}">
                <a16:creationId xmlns:a16="http://schemas.microsoft.com/office/drawing/2014/main" id="{BD9A91EA-E12A-4ADD-98B4-D2FD135FF0DF}"/>
              </a:ext>
            </a:extLst>
          </p:cNvPr>
          <p:cNvCxnSpPr>
            <a:endCxn id="146442" idx="1"/>
          </p:cNvCxnSpPr>
          <p:nvPr/>
        </p:nvCxnSpPr>
        <p:spPr>
          <a:xfrm>
            <a:off x="2794000" y="5891213"/>
            <a:ext cx="289877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F5721789-AC0D-40D5-BC17-2CB10BF8F801}"/>
              </a:ext>
            </a:extLst>
          </p:cNvPr>
          <p:cNvCxnSpPr>
            <a:endCxn id="146459" idx="1"/>
          </p:cNvCxnSpPr>
          <p:nvPr/>
        </p:nvCxnSpPr>
        <p:spPr>
          <a:xfrm flipV="1">
            <a:off x="4071938" y="5029200"/>
            <a:ext cx="9525" cy="88106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6458" name="文本框 94">
            <a:extLst>
              <a:ext uri="{FF2B5EF4-FFF2-40B4-BE49-F238E27FC236}">
                <a16:creationId xmlns:a16="http://schemas.microsoft.com/office/drawing/2014/main" id="{D837A0E2-725E-4138-B11C-A419E241AAE2}"/>
              </a:ext>
            </a:extLst>
          </p:cNvPr>
          <p:cNvSpPr txBox="1">
            <a:spLocks noChangeArrowheads="1"/>
          </p:cNvSpPr>
          <p:nvPr/>
        </p:nvSpPr>
        <p:spPr bwMode="auto">
          <a:xfrm>
            <a:off x="2863850" y="5948363"/>
            <a:ext cx="333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 </a:t>
            </a:r>
            <a:r>
              <a:rPr lang="en-US" altLang="zh-CN" i="1"/>
              <a:t>    </a:t>
            </a:r>
            <a:r>
              <a:rPr lang="en-US" altLang="zh-CN"/>
              <a:t>-10</a:t>
            </a:r>
            <a:r>
              <a:rPr lang="en-US" altLang="zh-CN" i="1"/>
              <a:t>   </a:t>
            </a:r>
            <a:r>
              <a:rPr lang="en-US" altLang="zh-CN"/>
              <a:t>0    1</a:t>
            </a:r>
            <a:r>
              <a:rPr lang="en-US" altLang="zh-CN">
                <a:sym typeface="Symbol" panose="05050102010706020507" pitchFamily="18" charset="2"/>
              </a:rPr>
              <a:t>0        </a:t>
            </a:r>
            <a:r>
              <a:rPr lang="en-US" altLang="zh-CN" i="1"/>
              <a:t> </a:t>
            </a:r>
            <a:r>
              <a:rPr lang="en-US" altLang="zh-CN" i="1">
                <a:sym typeface="Symbol" panose="05050102010706020507" pitchFamily="18" charset="2"/>
              </a:rPr>
              <a:t>f</a:t>
            </a:r>
            <a:r>
              <a:rPr lang="en-US" altLang="zh-CN">
                <a:sym typeface="Symbol" panose="05050102010706020507" pitchFamily="18" charset="2"/>
              </a:rPr>
              <a:t>/Hz</a:t>
            </a:r>
          </a:p>
        </p:txBody>
      </p:sp>
      <p:sp>
        <p:nvSpPr>
          <p:cNvPr id="146459" name="文本框 95">
            <a:extLst>
              <a:ext uri="{FF2B5EF4-FFF2-40B4-BE49-F238E27FC236}">
                <a16:creationId xmlns:a16="http://schemas.microsoft.com/office/drawing/2014/main" id="{3CF9BF1B-9440-4F5F-8878-115A4F75667F}"/>
              </a:ext>
            </a:extLst>
          </p:cNvPr>
          <p:cNvSpPr txBox="1">
            <a:spLocks noChangeArrowheads="1"/>
          </p:cNvSpPr>
          <p:nvPr/>
        </p:nvSpPr>
        <p:spPr bwMode="auto">
          <a:xfrm>
            <a:off x="4081463" y="4845050"/>
            <a:ext cx="1465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sym typeface="Symbol" panose="05050102010706020507" pitchFamily="18" charset="2"/>
              </a:rPr>
              <a:t>Y</a:t>
            </a:r>
            <a:r>
              <a:rPr lang="en-US" altLang="zh-CN"/>
              <a:t>(j</a:t>
            </a:r>
            <a:r>
              <a:rPr lang="en-US" altLang="zh-CN">
                <a:sym typeface="Symbol" panose="05050102010706020507" pitchFamily="18" charset="2"/>
              </a:rPr>
              <a:t>2</a:t>
            </a:r>
            <a:r>
              <a:rPr lang="en-US" altLang="zh-CN" i="1">
                <a:sym typeface="Symbol" panose="05050102010706020507" pitchFamily="18" charset="2"/>
              </a:rPr>
              <a:t>f</a:t>
            </a:r>
            <a:r>
              <a:rPr lang="en-US" altLang="zh-CN"/>
              <a:t>)</a:t>
            </a:r>
          </a:p>
        </p:txBody>
      </p:sp>
      <p:sp>
        <p:nvSpPr>
          <p:cNvPr id="146460" name="文本框 96">
            <a:extLst>
              <a:ext uri="{FF2B5EF4-FFF2-40B4-BE49-F238E27FC236}">
                <a16:creationId xmlns:a16="http://schemas.microsoft.com/office/drawing/2014/main" id="{195EFDDD-7D47-4650-B6BD-02A0DF6849C7}"/>
              </a:ext>
            </a:extLst>
          </p:cNvPr>
          <p:cNvSpPr txBox="1">
            <a:spLocks noChangeArrowheads="1"/>
          </p:cNvSpPr>
          <p:nvPr/>
        </p:nvSpPr>
        <p:spPr bwMode="auto">
          <a:xfrm>
            <a:off x="4584700" y="5407025"/>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ym typeface="Symbol" panose="05050102010706020507" pitchFamily="18" charset="2"/>
              </a:rPr>
              <a:t>1</a:t>
            </a:r>
            <a:endParaRPr lang="en-US" altLang="zh-CN" baseline="-25000">
              <a:sym typeface="Symbol" panose="05050102010706020507" pitchFamily="18" charset="2"/>
            </a:endParaRPr>
          </a:p>
        </p:txBody>
      </p:sp>
      <p:grpSp>
        <p:nvGrpSpPr>
          <p:cNvPr id="146461" name="组合 97">
            <a:extLst>
              <a:ext uri="{FF2B5EF4-FFF2-40B4-BE49-F238E27FC236}">
                <a16:creationId xmlns:a16="http://schemas.microsoft.com/office/drawing/2014/main" id="{1D9E2DE4-DED5-4A12-BFF5-54676108B601}"/>
              </a:ext>
            </a:extLst>
          </p:cNvPr>
          <p:cNvGrpSpPr>
            <a:grpSpLocks/>
          </p:cNvGrpSpPr>
          <p:nvPr/>
        </p:nvGrpSpPr>
        <p:grpSpPr bwMode="auto">
          <a:xfrm>
            <a:off x="3587750" y="5516563"/>
            <a:ext cx="995363" cy="373062"/>
            <a:chOff x="8719" y="4410"/>
            <a:chExt cx="1566" cy="804"/>
          </a:xfrm>
        </p:grpSpPr>
        <p:cxnSp>
          <p:nvCxnSpPr>
            <p:cNvPr id="99" name="直接箭头连接符 98">
              <a:extLst>
                <a:ext uri="{FF2B5EF4-FFF2-40B4-BE49-F238E27FC236}">
                  <a16:creationId xmlns:a16="http://schemas.microsoft.com/office/drawing/2014/main" id="{8C17B2AA-8A84-49A7-8279-9E158784FA67}"/>
                </a:ext>
              </a:extLst>
            </p:cNvPr>
            <p:cNvCxnSpPr>
              <a:endCxn id="146459" idx="1"/>
            </p:cNvCxnSpPr>
            <p:nvPr/>
          </p:nvCxnSpPr>
          <p:spPr>
            <a:xfrm flipV="1">
              <a:off x="10285" y="4410"/>
              <a:ext cx="0" cy="7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3BC1647F-DAA7-4B45-9D27-0F1B3C951C63}"/>
                </a:ext>
              </a:extLst>
            </p:cNvPr>
            <p:cNvCxnSpPr>
              <a:endCxn id="146459" idx="1"/>
            </p:cNvCxnSpPr>
            <p:nvPr/>
          </p:nvCxnSpPr>
          <p:spPr>
            <a:xfrm flipV="1">
              <a:off x="8719" y="4427"/>
              <a:ext cx="0" cy="7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灯片编号占位符 5">
            <a:extLst>
              <a:ext uri="{FF2B5EF4-FFF2-40B4-BE49-F238E27FC236}">
                <a16:creationId xmlns:a16="http://schemas.microsoft.com/office/drawing/2014/main" id="{A24F1E80-2AA0-4D34-AAEA-A73A7445266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E2B48F-55AD-4252-B29A-9102E3F3C657}" type="slidenum">
              <a:rPr lang="en-US" altLang="zh-CN"/>
              <a:pPr/>
              <a:t>62</a:t>
            </a:fld>
            <a:endParaRPr lang="en-US" altLang="zh-CN"/>
          </a:p>
        </p:txBody>
      </p:sp>
      <p:sp>
        <p:nvSpPr>
          <p:cNvPr id="9219" name="Rectangle 3">
            <a:extLst>
              <a:ext uri="{FF2B5EF4-FFF2-40B4-BE49-F238E27FC236}">
                <a16:creationId xmlns:a16="http://schemas.microsoft.com/office/drawing/2014/main" id="{FDC024A7-6C93-4B86-B2C1-27F5133D0938}"/>
              </a:ext>
            </a:extLst>
          </p:cNvPr>
          <p:cNvSpPr>
            <a:spLocks noGrp="1" noChangeArrowheads="1"/>
          </p:cNvSpPr>
          <p:nvPr>
            <p:ph idx="1"/>
          </p:nvPr>
        </p:nvSpPr>
        <p:spPr>
          <a:xfrm>
            <a:off x="895350" y="2379663"/>
            <a:ext cx="8139113" cy="1200150"/>
          </a:xfrm>
        </p:spPr>
        <p:txBody>
          <a:bodyPr>
            <a:spAutoFit/>
          </a:bodyPr>
          <a:lstStyle/>
          <a:p>
            <a:pPr marL="0" indent="0" algn="just" eaLnBrk="1" hangingPunct="1">
              <a:lnSpc>
                <a:spcPct val="150000"/>
              </a:lnSpc>
              <a:spcBef>
                <a:spcPts val="0"/>
              </a:spcBef>
              <a:buFont typeface="Wingdings" panose="05000000000000000000" pitchFamily="2" charset="2"/>
              <a:buNone/>
              <a:defRPr/>
            </a:pPr>
            <a:r>
              <a:rPr lang="zh-CN" sz="2400" dirty="0">
                <a:solidFill>
                  <a:srgbClr val="FF0000"/>
                </a:solidFill>
                <a:latin typeface="宋体" panose="02010600030101010101" pitchFamily="2" charset="-122"/>
              </a:rPr>
              <a:t>信道</a:t>
            </a:r>
            <a:r>
              <a:rPr lang="zh-CN" sz="2400" dirty="0">
                <a:solidFill>
                  <a:schemeClr val="tx2"/>
                </a:solidFill>
                <a:latin typeface="宋体" panose="02010600030101010101" pitchFamily="2" charset="-122"/>
              </a:rPr>
              <a:t>是发送设备和接收设备之间用于传输信号的传输媒介，例如电缆、光缆、空间电磁场。</a:t>
            </a:r>
          </a:p>
        </p:txBody>
      </p:sp>
      <p:sp>
        <p:nvSpPr>
          <p:cNvPr id="148483" name="Rectangle 7">
            <a:extLst>
              <a:ext uri="{FF2B5EF4-FFF2-40B4-BE49-F238E27FC236}">
                <a16:creationId xmlns:a16="http://schemas.microsoft.com/office/drawing/2014/main" id="{A6BBCF60-D1AD-4509-8E97-F3541F520A80}"/>
              </a:ext>
            </a:extLst>
          </p:cNvPr>
          <p:cNvSpPr>
            <a:spLocks noChangeArrowheads="1"/>
          </p:cNvSpPr>
          <p:nvPr/>
        </p:nvSpPr>
        <p:spPr bwMode="auto">
          <a:xfrm>
            <a:off x="539750" y="979488"/>
            <a:ext cx="2417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Clr>
                <a:srgbClr val="FF0000"/>
              </a:buClr>
              <a:buFont typeface="Wingdings" panose="05000000000000000000" pitchFamily="2" charset="2"/>
              <a:buChar char="p"/>
            </a:pPr>
            <a:r>
              <a:rPr lang="zh-CN" altLang="en-US" sz="2800" b="1">
                <a:latin typeface="微软雅黑" panose="020B0503020204020204" pitchFamily="34" charset="-122"/>
                <a:ea typeface="微软雅黑" panose="020B0503020204020204" pitchFamily="34" charset="-122"/>
              </a:rPr>
              <a:t>信道及噪声</a:t>
            </a:r>
          </a:p>
        </p:txBody>
      </p:sp>
      <p:sp>
        <p:nvSpPr>
          <p:cNvPr id="2" name="Rectangle 3">
            <a:extLst>
              <a:ext uri="{FF2B5EF4-FFF2-40B4-BE49-F238E27FC236}">
                <a16:creationId xmlns:a16="http://schemas.microsoft.com/office/drawing/2014/main" id="{70EA56FF-19F0-4B23-B3BD-2C833DFA8391}"/>
              </a:ext>
            </a:extLst>
          </p:cNvPr>
          <p:cNvSpPr>
            <a:spLocks noGrp="1" noChangeArrowheads="1"/>
          </p:cNvSpPr>
          <p:nvPr/>
        </p:nvSpPr>
        <p:spPr>
          <a:xfrm>
            <a:off x="603250" y="1793875"/>
            <a:ext cx="8139113"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07975" indent="-307975" algn="just" eaLnBrk="1" hangingPunct="1">
              <a:lnSpc>
                <a:spcPct val="150000"/>
              </a:lnSpc>
              <a:spcBef>
                <a:spcPts val="0"/>
              </a:spcBef>
              <a:buFont typeface="Wingdings" panose="05000000000000000000" charset="0"/>
              <a:buChar char="l"/>
              <a:defRPr/>
            </a:pPr>
            <a:r>
              <a:rPr lang="zh-CN" sz="2400" kern="0" dirty="0">
                <a:solidFill>
                  <a:srgbClr val="FF0000"/>
                </a:solidFill>
                <a:latin typeface="宋体" panose="02010600030101010101" pitchFamily="2" charset="-122"/>
                <a:cs typeface="宋体" panose="02010600030101010101" pitchFamily="2" charset="-122"/>
              </a:rPr>
              <a:t>信道的概念及分类</a:t>
            </a:r>
          </a:p>
        </p:txBody>
      </p:sp>
      <p:sp>
        <p:nvSpPr>
          <p:cNvPr id="8" name="Rectangle 3">
            <a:extLst>
              <a:ext uri="{FF2B5EF4-FFF2-40B4-BE49-F238E27FC236}">
                <a16:creationId xmlns:a16="http://schemas.microsoft.com/office/drawing/2014/main" id="{FAB4EC9A-6B24-403F-91B4-4B6802808E21}"/>
              </a:ext>
            </a:extLst>
          </p:cNvPr>
          <p:cNvSpPr>
            <a:spLocks noGrp="1" noChangeArrowheads="1"/>
          </p:cNvSpPr>
          <p:nvPr/>
        </p:nvSpPr>
        <p:spPr>
          <a:xfrm>
            <a:off x="890588" y="3576638"/>
            <a:ext cx="8139112" cy="2306637"/>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kern="0" dirty="0">
                <a:solidFill>
                  <a:schemeClr val="tx2"/>
                </a:solidFill>
                <a:latin typeface="宋体" panose="02010600030101010101" pitchFamily="2" charset="-122"/>
                <a:cs typeface="宋体" panose="02010600030101010101" pitchFamily="2" charset="-122"/>
              </a:rPr>
              <a:t>有线信道、无线信道</a:t>
            </a:r>
          </a:p>
          <a:p>
            <a:pPr marL="0" indent="0" algn="just" eaLnBrk="1" hangingPunct="1">
              <a:lnSpc>
                <a:spcPct val="150000"/>
              </a:lnSpc>
              <a:spcBef>
                <a:spcPts val="0"/>
              </a:spcBef>
              <a:buFont typeface="Wingdings" panose="05000000000000000000" pitchFamily="2" charset="2"/>
              <a:buNone/>
              <a:defRPr/>
            </a:pPr>
            <a:r>
              <a:rPr lang="zh-CN" sz="2400" kern="0" dirty="0">
                <a:solidFill>
                  <a:schemeClr val="tx2"/>
                </a:solidFill>
                <a:latin typeface="宋体" panose="02010600030101010101" pitchFamily="2" charset="-122"/>
                <a:cs typeface="宋体" panose="02010600030101010101" pitchFamily="2" charset="-122"/>
              </a:rPr>
              <a:t>狭义信道、广义信道（调制信道、编码信道）</a:t>
            </a:r>
          </a:p>
          <a:p>
            <a:pPr marL="0" indent="0" algn="just" eaLnBrk="1" hangingPunct="1">
              <a:lnSpc>
                <a:spcPct val="150000"/>
              </a:lnSpc>
              <a:spcBef>
                <a:spcPts val="0"/>
              </a:spcBef>
              <a:buFont typeface="Wingdings" panose="05000000000000000000" pitchFamily="2" charset="2"/>
              <a:buNone/>
              <a:defRPr/>
            </a:pPr>
            <a:r>
              <a:rPr lang="zh-CN" sz="2400" kern="0" dirty="0">
                <a:solidFill>
                  <a:schemeClr val="tx2"/>
                </a:solidFill>
                <a:latin typeface="宋体" panose="02010600030101010101" pitchFamily="2" charset="-122"/>
                <a:cs typeface="宋体" panose="02010600030101010101" pitchFamily="2" charset="-122"/>
              </a:rPr>
              <a:t>恒参信道、随参信道</a:t>
            </a:r>
          </a:p>
          <a:p>
            <a:pPr marL="0" indent="0" algn="just" eaLnBrk="1" hangingPunct="1">
              <a:lnSpc>
                <a:spcPct val="150000"/>
              </a:lnSpc>
              <a:spcBef>
                <a:spcPts val="0"/>
              </a:spcBef>
              <a:buFont typeface="Wingdings" panose="05000000000000000000" pitchFamily="2" charset="2"/>
              <a:buNone/>
              <a:defRPr/>
            </a:pPr>
            <a:endParaRPr lang="zh-CN" sz="2400" kern="0" dirty="0">
              <a:solidFill>
                <a:schemeClr val="tx2"/>
              </a:solidFill>
              <a:latin typeface="宋体" panose="02010600030101010101" pitchFamily="2" charset="-122"/>
              <a:cs typeface="宋体" panose="02010600030101010101" pitchFamily="2" charset="-122"/>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60721205-B902-4739-ADE3-6726914BDE5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75671A-9B7D-463C-92A7-0D549FDD1B7B}" type="slidenum">
              <a:rPr lang="en-US" altLang="zh-CN"/>
              <a:pPr/>
              <a:t>63</a:t>
            </a:fld>
            <a:endParaRPr lang="en-US" altLang="zh-CN"/>
          </a:p>
        </p:txBody>
      </p:sp>
      <p:sp>
        <p:nvSpPr>
          <p:cNvPr id="9219" name="Rectangle 3">
            <a:extLst>
              <a:ext uri="{FF2B5EF4-FFF2-40B4-BE49-F238E27FC236}">
                <a16:creationId xmlns:a16="http://schemas.microsoft.com/office/drawing/2014/main" id="{3182E3AC-E920-4AB8-A4C4-5C997DB14BC2}"/>
              </a:ext>
            </a:extLst>
          </p:cNvPr>
          <p:cNvSpPr>
            <a:spLocks noGrp="1" noChangeArrowheads="1"/>
          </p:cNvSpPr>
          <p:nvPr>
            <p:ph idx="1"/>
          </p:nvPr>
        </p:nvSpPr>
        <p:spPr>
          <a:xfrm>
            <a:off x="546100" y="730250"/>
            <a:ext cx="8196263" cy="1198563"/>
          </a:xfrm>
        </p:spPr>
        <p:txBody>
          <a:bodyPr>
            <a:spAutoFit/>
          </a:bodyPr>
          <a:lstStyle/>
          <a:p>
            <a:pPr marL="0" indent="0" algn="just" eaLnBrk="1" hangingPunct="1">
              <a:lnSpc>
                <a:spcPct val="150000"/>
              </a:lnSpc>
              <a:spcBef>
                <a:spcPts val="0"/>
              </a:spcBef>
              <a:buFont typeface="Wingdings" panose="05000000000000000000" pitchFamily="2" charset="2"/>
              <a:buNone/>
              <a:defRPr/>
            </a:pPr>
            <a:r>
              <a:rPr lang="zh-CN" sz="2400" dirty="0">
                <a:solidFill>
                  <a:schemeClr val="tx1"/>
                </a:solidFill>
                <a:latin typeface="宋体" panose="02010600030101010101" pitchFamily="2" charset="-122"/>
              </a:rPr>
              <a:t>参数不随时间而变化，可以视为线性时不变系统，可以用频率特性来描述。</a:t>
            </a:r>
          </a:p>
        </p:txBody>
      </p:sp>
      <p:sp>
        <p:nvSpPr>
          <p:cNvPr id="2" name="Rectangle 3">
            <a:extLst>
              <a:ext uri="{FF2B5EF4-FFF2-40B4-BE49-F238E27FC236}">
                <a16:creationId xmlns:a16="http://schemas.microsoft.com/office/drawing/2014/main" id="{20E75909-4037-412C-9C02-EB5CDCAFD39F}"/>
              </a:ext>
            </a:extLst>
          </p:cNvPr>
          <p:cNvSpPr>
            <a:spLocks noGrp="1" noChangeArrowheads="1"/>
          </p:cNvSpPr>
          <p:nvPr/>
        </p:nvSpPr>
        <p:spPr>
          <a:xfrm>
            <a:off x="228600" y="144463"/>
            <a:ext cx="851376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07975" indent="-307975" algn="just" eaLnBrk="1" hangingPunct="1">
              <a:lnSpc>
                <a:spcPct val="150000"/>
              </a:lnSpc>
              <a:spcBef>
                <a:spcPts val="0"/>
              </a:spcBef>
              <a:buFont typeface="Wingdings" panose="05000000000000000000" charset="0"/>
              <a:buChar char="l"/>
              <a:defRPr/>
            </a:pPr>
            <a:r>
              <a:rPr lang="zh-CN" altLang="en-US" sz="2400" kern="0" dirty="0">
                <a:solidFill>
                  <a:srgbClr val="FF0000"/>
                </a:solidFill>
                <a:latin typeface="宋体" panose="02010600030101010101" pitchFamily="2" charset="-122"/>
                <a:cs typeface="宋体" panose="02010600030101010101" pitchFamily="2" charset="-122"/>
              </a:rPr>
              <a:t>恒参信道</a:t>
            </a:r>
          </a:p>
        </p:txBody>
      </p:sp>
      <p:sp>
        <p:nvSpPr>
          <p:cNvPr id="10" name="Rectangle 3">
            <a:extLst>
              <a:ext uri="{FF2B5EF4-FFF2-40B4-BE49-F238E27FC236}">
                <a16:creationId xmlns:a16="http://schemas.microsoft.com/office/drawing/2014/main" id="{6D6436FF-F862-487D-90F2-3F68E166E44D}"/>
              </a:ext>
            </a:extLst>
          </p:cNvPr>
          <p:cNvSpPr>
            <a:spLocks noGrp="1" noChangeArrowheads="1"/>
          </p:cNvSpPr>
          <p:nvPr/>
        </p:nvSpPr>
        <p:spPr>
          <a:xfrm>
            <a:off x="519113" y="1928813"/>
            <a:ext cx="8118475" cy="119856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altLang="en-US" sz="2400" kern="0" dirty="0">
                <a:solidFill>
                  <a:schemeClr val="tx1"/>
                </a:solidFill>
                <a:latin typeface="宋体" panose="02010600030101010101" pitchFamily="2" charset="-122"/>
                <a:cs typeface="宋体" panose="02010600030101010101" pitchFamily="2" charset="-122"/>
              </a:rPr>
              <a:t>理想的恒参信道，其幅频特性为水平直线，相频特性为穿过坐标原点的直线。</a:t>
            </a:r>
          </a:p>
        </p:txBody>
      </p:sp>
      <p:grpSp>
        <p:nvGrpSpPr>
          <p:cNvPr id="150534" name="组合 4">
            <a:extLst>
              <a:ext uri="{FF2B5EF4-FFF2-40B4-BE49-F238E27FC236}">
                <a16:creationId xmlns:a16="http://schemas.microsoft.com/office/drawing/2014/main" id="{361D8FB9-E643-46F7-AE8E-CC5DDA503377}"/>
              </a:ext>
            </a:extLst>
          </p:cNvPr>
          <p:cNvGrpSpPr>
            <a:grpSpLocks/>
          </p:cNvGrpSpPr>
          <p:nvPr/>
        </p:nvGrpSpPr>
        <p:grpSpPr bwMode="auto">
          <a:xfrm>
            <a:off x="1525588" y="3235325"/>
            <a:ext cx="5984875" cy="1798638"/>
            <a:chOff x="2402" y="5773"/>
            <a:chExt cx="9426" cy="2832"/>
          </a:xfrm>
        </p:grpSpPr>
        <p:cxnSp>
          <p:nvCxnSpPr>
            <p:cNvPr id="43" name="直接箭头连接符 42">
              <a:extLst>
                <a:ext uri="{FF2B5EF4-FFF2-40B4-BE49-F238E27FC236}">
                  <a16:creationId xmlns:a16="http://schemas.microsoft.com/office/drawing/2014/main" id="{6663EC96-F436-4D24-B268-6F9C6F376B81}"/>
                </a:ext>
              </a:extLst>
            </p:cNvPr>
            <p:cNvCxnSpPr/>
            <p:nvPr/>
          </p:nvCxnSpPr>
          <p:spPr>
            <a:xfrm>
              <a:off x="2402" y="7468"/>
              <a:ext cx="3618"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DB49D6CA-EB30-47B6-90A0-F8BFD11660E7}"/>
                </a:ext>
              </a:extLst>
            </p:cNvPr>
            <p:cNvCxnSpPr>
              <a:endCxn id="150538" idx="1"/>
            </p:cNvCxnSpPr>
            <p:nvPr/>
          </p:nvCxnSpPr>
          <p:spPr>
            <a:xfrm flipV="1">
              <a:off x="4135" y="6085"/>
              <a:ext cx="15" cy="139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0537" name="文本框 48">
              <a:extLst>
                <a:ext uri="{FF2B5EF4-FFF2-40B4-BE49-F238E27FC236}">
                  <a16:creationId xmlns:a16="http://schemas.microsoft.com/office/drawing/2014/main" id="{D182C6E5-0F50-48DD-81E1-39BB2D8B2E25}"/>
                </a:ext>
              </a:extLst>
            </p:cNvPr>
            <p:cNvSpPr txBox="1">
              <a:spLocks noChangeArrowheads="1"/>
            </p:cNvSpPr>
            <p:nvPr/>
          </p:nvSpPr>
          <p:spPr bwMode="auto">
            <a:xfrm>
              <a:off x="3582" y="7512"/>
              <a:ext cx="282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ym typeface="Symbol" panose="05050102010706020507" pitchFamily="18" charset="2"/>
                </a:rPr>
                <a:t>  0          </a:t>
              </a:r>
              <a:r>
                <a:rPr lang="en-US" altLang="zh-CN" sz="2000" i="1">
                  <a:sym typeface="Symbol" panose="05050102010706020507" pitchFamily="18" charset="2"/>
                </a:rPr>
                <a:t></a:t>
              </a:r>
              <a:r>
                <a:rPr lang="en-US" altLang="zh-CN" sz="2000">
                  <a:sym typeface="Symbol" panose="05050102010706020507" pitchFamily="18" charset="2"/>
                </a:rPr>
                <a:t> </a:t>
              </a:r>
            </a:p>
          </p:txBody>
        </p:sp>
        <p:sp>
          <p:nvSpPr>
            <p:cNvPr id="150538" name="文本框 50">
              <a:extLst>
                <a:ext uri="{FF2B5EF4-FFF2-40B4-BE49-F238E27FC236}">
                  <a16:creationId xmlns:a16="http://schemas.microsoft.com/office/drawing/2014/main" id="{73ECE950-CDC9-4436-8DD7-C9E14A6CFAAB}"/>
                </a:ext>
              </a:extLst>
            </p:cNvPr>
            <p:cNvSpPr txBox="1">
              <a:spLocks noChangeArrowheads="1"/>
            </p:cNvSpPr>
            <p:nvPr/>
          </p:nvSpPr>
          <p:spPr bwMode="auto">
            <a:xfrm>
              <a:off x="4149" y="5772"/>
              <a:ext cx="179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sym typeface="Symbol" panose="05050102010706020507" pitchFamily="18" charset="2"/>
                </a:rPr>
                <a:t>|H</a:t>
              </a:r>
              <a:r>
                <a:rPr lang="en-US" altLang="zh-CN" sz="2000"/>
                <a:t>(j</a:t>
              </a:r>
              <a:r>
                <a:rPr lang="en-US" altLang="zh-CN" sz="2000" i="1">
                  <a:sym typeface="Symbol" panose="05050102010706020507" pitchFamily="18" charset="2"/>
                </a:rPr>
                <a:t></a:t>
              </a:r>
              <a:r>
                <a:rPr lang="en-US" altLang="zh-CN" sz="2000"/>
                <a:t>)|</a:t>
              </a:r>
            </a:p>
          </p:txBody>
        </p:sp>
        <p:sp>
          <p:nvSpPr>
            <p:cNvPr id="150539" name="文本框 52">
              <a:extLst>
                <a:ext uri="{FF2B5EF4-FFF2-40B4-BE49-F238E27FC236}">
                  <a16:creationId xmlns:a16="http://schemas.microsoft.com/office/drawing/2014/main" id="{F2689F99-AB44-49E6-973C-A98EE8E19BC4}"/>
                </a:ext>
              </a:extLst>
            </p:cNvPr>
            <p:cNvSpPr txBox="1">
              <a:spLocks noChangeArrowheads="1"/>
            </p:cNvSpPr>
            <p:nvPr/>
          </p:nvSpPr>
          <p:spPr bwMode="auto">
            <a:xfrm>
              <a:off x="3469" y="6160"/>
              <a:ext cx="57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sym typeface="Symbol" panose="05050102010706020507" pitchFamily="18" charset="2"/>
                </a:rPr>
                <a:t>A</a:t>
              </a:r>
              <a:endParaRPr lang="en-US" altLang="zh-CN" sz="2000" i="1" baseline="-25000">
                <a:sym typeface="Symbol" panose="05050102010706020507" pitchFamily="18" charset="2"/>
              </a:endParaRPr>
            </a:p>
          </p:txBody>
        </p:sp>
        <p:cxnSp>
          <p:nvCxnSpPr>
            <p:cNvPr id="6" name="直接箭头连接符 5">
              <a:extLst>
                <a:ext uri="{FF2B5EF4-FFF2-40B4-BE49-F238E27FC236}">
                  <a16:creationId xmlns:a16="http://schemas.microsoft.com/office/drawing/2014/main" id="{D27094F2-EFAB-4474-9A70-CEA9C5DD35CF}"/>
                </a:ext>
              </a:extLst>
            </p:cNvPr>
            <p:cNvCxnSpPr>
              <a:endCxn id="150538" idx="1"/>
            </p:cNvCxnSpPr>
            <p:nvPr/>
          </p:nvCxnSpPr>
          <p:spPr>
            <a:xfrm>
              <a:off x="7643" y="7478"/>
              <a:ext cx="38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D1AD48A7-8159-4F90-AC19-160FA0FA5285}"/>
                </a:ext>
              </a:extLst>
            </p:cNvPr>
            <p:cNvCxnSpPr>
              <a:endCxn id="150538" idx="1"/>
            </p:cNvCxnSpPr>
            <p:nvPr/>
          </p:nvCxnSpPr>
          <p:spPr>
            <a:xfrm flipV="1">
              <a:off x="9373" y="6110"/>
              <a:ext cx="33" cy="249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0542" name="文本框 58">
              <a:extLst>
                <a:ext uri="{FF2B5EF4-FFF2-40B4-BE49-F238E27FC236}">
                  <a16:creationId xmlns:a16="http://schemas.microsoft.com/office/drawing/2014/main" id="{EC725559-06BF-4373-A8D3-79C41BD9A409}"/>
                </a:ext>
              </a:extLst>
            </p:cNvPr>
            <p:cNvSpPr txBox="1">
              <a:spLocks noChangeArrowheads="1"/>
            </p:cNvSpPr>
            <p:nvPr/>
          </p:nvSpPr>
          <p:spPr bwMode="auto">
            <a:xfrm>
              <a:off x="8908" y="7478"/>
              <a:ext cx="276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0         </a:t>
              </a:r>
              <a:r>
                <a:rPr lang="en-US" altLang="zh-CN" sz="2000" i="1"/>
                <a:t>    </a:t>
              </a:r>
              <a:r>
                <a:rPr lang="en-US" altLang="zh-CN" sz="2000" i="1">
                  <a:sym typeface="Symbol" panose="05050102010706020507" pitchFamily="18" charset="2"/>
                </a:rPr>
                <a:t></a:t>
              </a:r>
            </a:p>
          </p:txBody>
        </p:sp>
        <p:cxnSp>
          <p:nvCxnSpPr>
            <p:cNvPr id="20" name="直接连接符 19">
              <a:extLst>
                <a:ext uri="{FF2B5EF4-FFF2-40B4-BE49-F238E27FC236}">
                  <a16:creationId xmlns:a16="http://schemas.microsoft.com/office/drawing/2014/main" id="{48AC49C0-CE13-4198-B1E5-568957F76D6A}"/>
                </a:ext>
              </a:extLst>
            </p:cNvPr>
            <p:cNvCxnSpPr>
              <a:endCxn id="150538" idx="1"/>
            </p:cNvCxnSpPr>
            <p:nvPr/>
          </p:nvCxnSpPr>
          <p:spPr>
            <a:xfrm>
              <a:off x="2740" y="6710"/>
              <a:ext cx="2685" cy="0"/>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9F6C694-F7C9-4BD0-9699-57A4426D2B71}"/>
                </a:ext>
              </a:extLst>
            </p:cNvPr>
            <p:cNvCxnSpPr>
              <a:endCxn id="150538" idx="1"/>
            </p:cNvCxnSpPr>
            <p:nvPr/>
          </p:nvCxnSpPr>
          <p:spPr>
            <a:xfrm>
              <a:off x="8210" y="6825"/>
              <a:ext cx="2660" cy="1497"/>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545" name="文本框 50">
              <a:extLst>
                <a:ext uri="{FF2B5EF4-FFF2-40B4-BE49-F238E27FC236}">
                  <a16:creationId xmlns:a16="http://schemas.microsoft.com/office/drawing/2014/main" id="{B8503733-B3CB-490D-BBEF-D8196FE9FBF5}"/>
                </a:ext>
              </a:extLst>
            </p:cNvPr>
            <p:cNvSpPr txBox="1">
              <a:spLocks noChangeArrowheads="1"/>
            </p:cNvSpPr>
            <p:nvPr/>
          </p:nvSpPr>
          <p:spPr bwMode="auto">
            <a:xfrm>
              <a:off x="9406" y="5841"/>
              <a:ext cx="242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sym typeface="Symbol" panose="05050102010706020507" pitchFamily="18" charset="2"/>
                </a:rPr>
                <a:t></a:t>
              </a:r>
              <a:r>
                <a:rPr lang="en-US" altLang="zh-CN" sz="2000">
                  <a:sym typeface="Symbol" panose="05050102010706020507" pitchFamily="18" charset="2"/>
                </a:rPr>
                <a:t>(</a:t>
              </a:r>
              <a:r>
                <a:rPr lang="en-US" altLang="zh-CN" sz="2000" i="1">
                  <a:sym typeface="Symbol" panose="05050102010706020507" pitchFamily="18" charset="2"/>
                </a:rPr>
                <a:t></a:t>
              </a:r>
              <a:r>
                <a:rPr lang="en-US" altLang="zh-CN" sz="2000"/>
                <a:t>)=-</a:t>
              </a:r>
              <a:r>
                <a:rPr lang="en-US" altLang="zh-CN" sz="2000" i="1">
                  <a:sym typeface="Symbol" panose="05050102010706020507" pitchFamily="18" charset="2"/>
                </a:rPr>
                <a:t>t</a:t>
              </a:r>
              <a:r>
                <a:rPr lang="en-US" altLang="zh-CN" sz="2000" baseline="-25000">
                  <a:sym typeface="Symbol" panose="05050102010706020507" pitchFamily="18" charset="2"/>
                </a:rPr>
                <a:t>0</a:t>
              </a:r>
            </a:p>
          </p:txBody>
        </p:sp>
      </p:grpSp>
      <p:sp>
        <p:nvSpPr>
          <p:cNvPr id="4" name="Rectangle 3">
            <a:extLst>
              <a:ext uri="{FF2B5EF4-FFF2-40B4-BE49-F238E27FC236}">
                <a16:creationId xmlns:a16="http://schemas.microsoft.com/office/drawing/2014/main" id="{8C1710B7-F000-4E14-89DE-E925C8DAE3EE}"/>
              </a:ext>
            </a:extLst>
          </p:cNvPr>
          <p:cNvSpPr>
            <a:spLocks noGrp="1" noChangeArrowheads="1"/>
          </p:cNvSpPr>
          <p:nvPr/>
        </p:nvSpPr>
        <p:spPr>
          <a:xfrm>
            <a:off x="585788" y="5046663"/>
            <a:ext cx="8118475" cy="119856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en-US" altLang="zh-CN" sz="2400" i="1" kern="0" dirty="0">
                <a:solidFill>
                  <a:schemeClr val="tx1"/>
                </a:solidFill>
                <a:latin typeface="宋体" panose="02010600030101010101" pitchFamily="2" charset="-122"/>
                <a:cs typeface="宋体" panose="02010600030101010101" pitchFamily="2" charset="-122"/>
              </a:rPr>
              <a:t>t</a:t>
            </a:r>
            <a:r>
              <a:rPr lang="en-US" altLang="zh-CN" sz="2400" kern="0" baseline="-25000" dirty="0">
                <a:solidFill>
                  <a:schemeClr val="tx1"/>
                </a:solidFill>
                <a:latin typeface="宋体" panose="02010600030101010101" pitchFamily="2" charset="-122"/>
                <a:cs typeface="宋体" panose="02010600030101010101" pitchFamily="2" charset="-122"/>
              </a:rPr>
              <a:t>0</a:t>
            </a:r>
            <a:r>
              <a:rPr lang="zh-CN" altLang="en-US" sz="2400" kern="0" dirty="0">
                <a:solidFill>
                  <a:schemeClr val="tx1"/>
                </a:solidFill>
                <a:latin typeface="宋体" panose="02010600030101010101" pitchFamily="2" charset="-122"/>
                <a:cs typeface="宋体" panose="02010600030101010101" pitchFamily="2" charset="-122"/>
              </a:rPr>
              <a:t>：相频特性的斜率，代表信道对传输信号中所有分量的延迟，称为</a:t>
            </a:r>
            <a:r>
              <a:rPr lang="zh-CN" altLang="en-US" sz="2400" kern="0" dirty="0">
                <a:solidFill>
                  <a:srgbClr val="FF0000"/>
                </a:solidFill>
                <a:latin typeface="宋体" panose="02010600030101010101" pitchFamily="2" charset="-122"/>
                <a:cs typeface="宋体" panose="02010600030101010101" pitchFamily="2" charset="-122"/>
              </a:rPr>
              <a:t>群延迟</a:t>
            </a:r>
            <a:r>
              <a:rPr lang="zh-CN" altLang="en-US" sz="2400" kern="0" dirty="0">
                <a:solidFill>
                  <a:schemeClr val="tx1"/>
                </a:solidFill>
                <a:latin typeface="宋体" panose="02010600030101010101" pitchFamily="2" charset="-122"/>
                <a:cs typeface="宋体" panose="02010600030101010101" pitchFamily="2" charset="-122"/>
              </a:rPr>
              <a:t>（</a:t>
            </a:r>
            <a:r>
              <a:rPr lang="en-US" altLang="zh-CN" sz="2400" kern="0" dirty="0">
                <a:solidFill>
                  <a:schemeClr val="tx1"/>
                </a:solidFill>
                <a:latin typeface="宋体" panose="02010600030101010101" pitchFamily="2" charset="-122"/>
                <a:cs typeface="宋体" panose="02010600030101010101" pitchFamily="2" charset="-122"/>
              </a:rPr>
              <a:t>Group Delay</a:t>
            </a:r>
            <a:r>
              <a:rPr lang="zh-CN" altLang="en-US" sz="2400" kern="0" dirty="0">
                <a:solidFill>
                  <a:schemeClr val="tx1"/>
                </a:solidFill>
                <a:latin typeface="宋体" panose="02010600030101010101" pitchFamily="2" charset="-122"/>
                <a:cs typeface="宋体" panose="02010600030101010101" pitchFamily="2" charset="-122"/>
              </a:rPr>
              <a:t>）。</a:t>
            </a:r>
            <a:endParaRPr lang="en-US" altLang="zh-CN" sz="2400" kern="0" dirty="0">
              <a:solidFill>
                <a:schemeClr val="tx1"/>
              </a:solidFill>
              <a:latin typeface="宋体" panose="02010600030101010101" pitchFamily="2" charset="-122"/>
              <a:cs typeface="宋体" panose="02010600030101010101" pitchFamily="2" charset="-122"/>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4E4A4EE9-7F90-425D-AD4C-EEE3C74D0D8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D55396-7FBE-4B8C-92F1-362817AEEA10}" type="slidenum">
              <a:rPr lang="en-US" altLang="zh-CN"/>
              <a:pPr/>
              <a:t>64</a:t>
            </a:fld>
            <a:endParaRPr lang="en-US" altLang="zh-CN"/>
          </a:p>
        </p:txBody>
      </p:sp>
      <p:pic>
        <p:nvPicPr>
          <p:cNvPr id="152579" name="图片 8">
            <a:extLst>
              <a:ext uri="{FF2B5EF4-FFF2-40B4-BE49-F238E27FC236}">
                <a16:creationId xmlns:a16="http://schemas.microsoft.com/office/drawing/2014/main" id="{3997C443-5320-4043-BD83-97AF3B409025}"/>
              </a:ext>
            </a:extLst>
          </p:cNvPr>
          <p:cNvPicPr>
            <a:picLocks noChangeAspect="1" noChangeArrowheads="1"/>
          </p:cNvPicPr>
          <p:nvPr/>
        </p:nvPicPr>
        <p:blipFill>
          <a:blip r:embed="rId3">
            <a:lum bright="36000"/>
            <a:extLst>
              <a:ext uri="{28A0092B-C50C-407E-A947-70E740481C1C}">
                <a14:useLocalDpi xmlns:a14="http://schemas.microsoft.com/office/drawing/2010/main" val="0"/>
              </a:ext>
            </a:extLst>
          </a:blip>
          <a:srcRect/>
          <a:stretch>
            <a:fillRect/>
          </a:stretch>
        </p:blipFill>
        <p:spPr bwMode="auto">
          <a:xfrm>
            <a:off x="2720975" y="2514600"/>
            <a:ext cx="3944938"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a:extLst>
              <a:ext uri="{FF2B5EF4-FFF2-40B4-BE49-F238E27FC236}">
                <a16:creationId xmlns:a16="http://schemas.microsoft.com/office/drawing/2014/main" id="{1704FA5D-E89C-4F06-8569-6B5B188E9362}"/>
              </a:ext>
            </a:extLst>
          </p:cNvPr>
          <p:cNvSpPr>
            <a:spLocks noGrp="1" noChangeArrowheads="1"/>
          </p:cNvSpPr>
          <p:nvPr/>
        </p:nvSpPr>
        <p:spPr>
          <a:xfrm>
            <a:off x="415925" y="512763"/>
            <a:ext cx="8118475" cy="175260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altLang="en-US" sz="2400" kern="0" dirty="0">
                <a:solidFill>
                  <a:schemeClr val="tx1"/>
                </a:solidFill>
                <a:latin typeface="宋体" panose="02010600030101010101" pitchFamily="2" charset="-122"/>
                <a:cs typeface="宋体" panose="02010600030101010101" pitchFamily="2" charset="-122"/>
              </a:rPr>
              <a:t>典型的有线电话信道，其幅频特性只在一定范围内为常数，使得传输模拟语音信号有波形失真，传输数字信号时将造成码间干扰。</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8DD38691-3CA3-4F0D-8FD4-46C3ED53E14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28B2D0-7642-4EDB-9B9F-6F5CDA1A0AE3}" type="slidenum">
              <a:rPr lang="en-US" altLang="zh-CN"/>
              <a:pPr/>
              <a:t>65</a:t>
            </a:fld>
            <a:endParaRPr lang="en-US" altLang="zh-CN"/>
          </a:p>
        </p:txBody>
      </p:sp>
      <p:sp>
        <p:nvSpPr>
          <p:cNvPr id="9219" name="Rectangle 3">
            <a:extLst>
              <a:ext uri="{FF2B5EF4-FFF2-40B4-BE49-F238E27FC236}">
                <a16:creationId xmlns:a16="http://schemas.microsoft.com/office/drawing/2014/main" id="{640FE3EE-E773-4A3A-A3B1-381789F8CAC6}"/>
              </a:ext>
            </a:extLst>
          </p:cNvPr>
          <p:cNvSpPr>
            <a:spLocks noGrp="1" noChangeArrowheads="1"/>
          </p:cNvSpPr>
          <p:nvPr>
            <p:ph idx="1"/>
          </p:nvPr>
        </p:nvSpPr>
        <p:spPr>
          <a:xfrm>
            <a:off x="479425" y="730250"/>
            <a:ext cx="8054975" cy="1198563"/>
          </a:xfrm>
        </p:spPr>
        <p:txBody>
          <a:bodyPr>
            <a:spAutoFit/>
          </a:bodyPr>
          <a:lstStyle/>
          <a:p>
            <a:pPr marL="0" indent="0" algn="just" eaLnBrk="1" hangingPunct="1">
              <a:lnSpc>
                <a:spcPct val="150000"/>
              </a:lnSpc>
              <a:spcBef>
                <a:spcPts val="0"/>
              </a:spcBef>
              <a:buFont typeface="Wingdings" panose="05000000000000000000" pitchFamily="2" charset="2"/>
              <a:buNone/>
              <a:defRPr/>
            </a:pPr>
            <a:r>
              <a:rPr lang="zh-CN" sz="2400" dirty="0">
                <a:solidFill>
                  <a:schemeClr val="tx1"/>
                </a:solidFill>
                <a:latin typeface="宋体" panose="02010600030101010101" pitchFamily="2" charset="-122"/>
              </a:rPr>
              <a:t>噪声是一种随机信号，通信系统中的大多数噪声（热噪声、散弹噪声、宇宙噪声等）都可以近似认为是高斯白噪声。</a:t>
            </a:r>
          </a:p>
        </p:txBody>
      </p:sp>
      <p:sp>
        <p:nvSpPr>
          <p:cNvPr id="2" name="Rectangle 3">
            <a:extLst>
              <a:ext uri="{FF2B5EF4-FFF2-40B4-BE49-F238E27FC236}">
                <a16:creationId xmlns:a16="http://schemas.microsoft.com/office/drawing/2014/main" id="{A41E4A53-1C2D-4FBD-9084-4BA06DCEE0EB}"/>
              </a:ext>
            </a:extLst>
          </p:cNvPr>
          <p:cNvSpPr>
            <a:spLocks noGrp="1" noChangeArrowheads="1"/>
          </p:cNvSpPr>
          <p:nvPr/>
        </p:nvSpPr>
        <p:spPr>
          <a:xfrm>
            <a:off x="228600" y="144463"/>
            <a:ext cx="8513763"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307975" indent="-307975" algn="just" eaLnBrk="1" hangingPunct="1">
              <a:lnSpc>
                <a:spcPct val="150000"/>
              </a:lnSpc>
              <a:spcBef>
                <a:spcPts val="0"/>
              </a:spcBef>
              <a:buFont typeface="Wingdings" panose="05000000000000000000" charset="0"/>
              <a:buChar char="l"/>
              <a:defRPr/>
            </a:pPr>
            <a:r>
              <a:rPr lang="zh-CN" altLang="en-US" sz="2400" kern="0" dirty="0">
                <a:solidFill>
                  <a:srgbClr val="FF0000"/>
                </a:solidFill>
                <a:latin typeface="宋体" panose="02010600030101010101" pitchFamily="2" charset="-122"/>
                <a:cs typeface="宋体" panose="02010600030101010101" pitchFamily="2" charset="-122"/>
              </a:rPr>
              <a:t>噪声</a:t>
            </a:r>
          </a:p>
        </p:txBody>
      </p:sp>
      <p:sp>
        <p:nvSpPr>
          <p:cNvPr id="11" name="Rectangle 3">
            <a:extLst>
              <a:ext uri="{FF2B5EF4-FFF2-40B4-BE49-F238E27FC236}">
                <a16:creationId xmlns:a16="http://schemas.microsoft.com/office/drawing/2014/main" id="{B72E0C82-52EA-47CB-9D69-C471642C6E0D}"/>
              </a:ext>
            </a:extLst>
          </p:cNvPr>
          <p:cNvSpPr>
            <a:spLocks noGrp="1" noChangeArrowheads="1"/>
          </p:cNvSpPr>
          <p:nvPr/>
        </p:nvSpPr>
        <p:spPr>
          <a:xfrm>
            <a:off x="479425" y="1889125"/>
            <a:ext cx="8262938" cy="119856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67335" indent="-267335" algn="just" eaLnBrk="1" hangingPunct="1">
              <a:lnSpc>
                <a:spcPct val="150000"/>
              </a:lnSpc>
              <a:spcBef>
                <a:spcPts val="0"/>
              </a:spcBef>
              <a:buFont typeface="Arial" panose="020B0604020202020204" pitchFamily="34" charset="0"/>
              <a:buChar char="•"/>
              <a:defRPr/>
            </a:pPr>
            <a:r>
              <a:rPr lang="zh-CN" sz="2400" kern="0" dirty="0">
                <a:solidFill>
                  <a:srgbClr val="FF0000"/>
                </a:solidFill>
                <a:latin typeface="宋体" panose="02010600030101010101" pitchFamily="2" charset="-122"/>
                <a:cs typeface="宋体" panose="02010600030101010101" pitchFamily="2" charset="-122"/>
              </a:rPr>
              <a:t>高斯白噪声</a:t>
            </a:r>
            <a:endParaRPr lang="zh-CN" sz="2400" kern="0" dirty="0">
              <a:solidFill>
                <a:schemeClr val="tx1"/>
              </a:solidFill>
              <a:latin typeface="宋体" panose="02010600030101010101" pitchFamily="2" charset="-122"/>
              <a:cs typeface="宋体" panose="02010600030101010101" pitchFamily="2" charset="-122"/>
            </a:endParaRPr>
          </a:p>
          <a:p>
            <a:pPr marL="0" indent="0" algn="just" eaLnBrk="1" hangingPunct="1">
              <a:lnSpc>
                <a:spcPct val="150000"/>
              </a:lnSpc>
              <a:spcBef>
                <a:spcPts val="0"/>
              </a:spcBef>
              <a:buFont typeface="Wingdings" panose="05000000000000000000" pitchFamily="2" charset="2"/>
              <a:buNone/>
              <a:defRPr/>
            </a:pPr>
            <a:r>
              <a:rPr lang="zh-CN" sz="2400" kern="0" dirty="0">
                <a:solidFill>
                  <a:schemeClr val="tx1"/>
                </a:solidFill>
                <a:latin typeface="宋体" panose="02010600030101010101" pitchFamily="2" charset="-122"/>
                <a:cs typeface="宋体" panose="02010600030101010101" pitchFamily="2" charset="-122"/>
              </a:rPr>
              <a:t>  幅度取值服从高斯分布，功率谱密度为常数的信道噪声。</a:t>
            </a:r>
          </a:p>
        </p:txBody>
      </p:sp>
      <p:graphicFrame>
        <p:nvGraphicFramePr>
          <p:cNvPr id="158726" name="对象 2">
            <a:hlinkClick r:id="" action="ppaction://ole?verb=1"/>
            <a:extLst>
              <a:ext uri="{FF2B5EF4-FFF2-40B4-BE49-F238E27FC236}">
                <a16:creationId xmlns:a16="http://schemas.microsoft.com/office/drawing/2014/main" id="{C4048543-AE6F-4F84-A9A6-1499CC497268}"/>
              </a:ext>
            </a:extLst>
          </p:cNvPr>
          <p:cNvGraphicFramePr>
            <a:graphicFrameLocks noChangeAspect="1"/>
          </p:cNvGraphicFramePr>
          <p:nvPr/>
        </p:nvGraphicFramePr>
        <p:xfrm>
          <a:off x="3681413" y="3078163"/>
          <a:ext cx="2970212" cy="838200"/>
        </p:xfrm>
        <a:graphic>
          <a:graphicData uri="http://schemas.openxmlformats.org/presentationml/2006/ole">
            <mc:AlternateContent xmlns:mc="http://schemas.openxmlformats.org/markup-compatibility/2006">
              <mc:Choice xmlns:v="urn:schemas-microsoft-com:vml" Requires="v">
                <p:oleObj spid="_x0000_s20482" r:id="rId4" imgW="1485720" imgH="419040" progId="Equation.DSMT4">
                  <p:embed/>
                </p:oleObj>
              </mc:Choice>
              <mc:Fallback>
                <p:oleObj r:id="rId4" imgW="1485720" imgH="419040" progId="Equation.DSMT4">
                  <p:embed/>
                  <p:pic>
                    <p:nvPicPr>
                      <p:cNvPr id="158726" name="对象 2">
                        <a:hlinkClick r:id="" action="ppaction://ole?verb=1"/>
                        <a:extLst>
                          <a:ext uri="{FF2B5EF4-FFF2-40B4-BE49-F238E27FC236}">
                            <a16:creationId xmlns:a16="http://schemas.microsoft.com/office/drawing/2014/main" id="{C4048543-AE6F-4F84-A9A6-1499CC497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1413" y="3078163"/>
                        <a:ext cx="29702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Rectangle 3">
            <a:extLst>
              <a:ext uri="{FF2B5EF4-FFF2-40B4-BE49-F238E27FC236}">
                <a16:creationId xmlns:a16="http://schemas.microsoft.com/office/drawing/2014/main" id="{A4EA4C18-A1BE-4534-97B6-885AE38A5016}"/>
              </a:ext>
            </a:extLst>
          </p:cNvPr>
          <p:cNvSpPr>
            <a:spLocks noGrp="1" noChangeArrowheads="1"/>
          </p:cNvSpPr>
          <p:nvPr/>
        </p:nvSpPr>
        <p:spPr>
          <a:xfrm>
            <a:off x="1119188" y="3922713"/>
            <a:ext cx="6030912"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kern="0" dirty="0">
                <a:solidFill>
                  <a:schemeClr val="tx1"/>
                </a:solidFill>
                <a:latin typeface="Times New Roman" panose="02020603050405020304" pitchFamily="18" charset="0"/>
                <a:cs typeface="Times New Roman" panose="02020603050405020304" pitchFamily="18" charset="0"/>
              </a:rPr>
              <a:t>其中：</a:t>
            </a:r>
            <a:r>
              <a:rPr 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 </a:t>
            </a:r>
            <a:r>
              <a:rPr lang="en-US" altLang="zh-CN" sz="2400" kern="0" baseline="30000" dirty="0">
                <a:solidFill>
                  <a:schemeClr val="tx1"/>
                </a:solidFill>
                <a:latin typeface="Times New Roman" panose="02020603050405020304" pitchFamily="18" charset="0"/>
                <a:cs typeface="Times New Roman" panose="02020603050405020304" pitchFamily="18" charset="0"/>
                <a:sym typeface="Symbol" panose="05050102010706020507" charset="0"/>
              </a:rPr>
              <a:t>2</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为方差，</a:t>
            </a:r>
            <a:r>
              <a:rPr lang="en-US" altLang="zh-CN"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a</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为平均值。</a:t>
            </a:r>
            <a:endParaRPr lang="zh-CN" altLang="en-US" sz="2400" kern="0" dirty="0">
              <a:solidFill>
                <a:schemeClr val="tx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0491CDD1-1AD2-495F-A74A-DFA0F93429A0}"/>
              </a:ext>
            </a:extLst>
          </p:cNvPr>
          <p:cNvSpPr>
            <a:spLocks noGrp="1" noChangeArrowheads="1"/>
          </p:cNvSpPr>
          <p:nvPr/>
        </p:nvSpPr>
        <p:spPr>
          <a:xfrm>
            <a:off x="793750" y="3124200"/>
            <a:ext cx="3127375"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u="sng" kern="0" dirty="0">
                <a:solidFill>
                  <a:schemeClr val="tx1"/>
                </a:solidFill>
                <a:latin typeface="Times New Roman" panose="02020603050405020304" pitchFamily="18" charset="0"/>
                <a:cs typeface="Times New Roman" panose="02020603050405020304" pitchFamily="18" charset="0"/>
              </a:rPr>
              <a:t>幅度概率密度函数</a:t>
            </a:r>
            <a:r>
              <a:rPr lang="zh-CN" sz="2400" kern="0" dirty="0">
                <a:solidFill>
                  <a:schemeClr val="tx1"/>
                </a:solidFill>
                <a:latin typeface="Times New Roman" panose="02020603050405020304" pitchFamily="18" charset="0"/>
                <a:cs typeface="Times New Roman" panose="02020603050405020304" pitchFamily="18" charset="0"/>
              </a:rPr>
              <a:t>：</a:t>
            </a:r>
          </a:p>
        </p:txBody>
      </p:sp>
      <p:sp>
        <p:nvSpPr>
          <p:cNvPr id="6" name="Rectangle 3">
            <a:extLst>
              <a:ext uri="{FF2B5EF4-FFF2-40B4-BE49-F238E27FC236}">
                <a16:creationId xmlns:a16="http://schemas.microsoft.com/office/drawing/2014/main" id="{94555AD2-474E-4500-8CD6-3C4489A511CC}"/>
              </a:ext>
            </a:extLst>
          </p:cNvPr>
          <p:cNvSpPr>
            <a:spLocks noGrp="1" noChangeArrowheads="1"/>
          </p:cNvSpPr>
          <p:nvPr/>
        </p:nvSpPr>
        <p:spPr>
          <a:xfrm>
            <a:off x="793750" y="4638675"/>
            <a:ext cx="3127375"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u="sng" kern="0" dirty="0">
                <a:solidFill>
                  <a:schemeClr val="tx1"/>
                </a:solidFill>
                <a:latin typeface="Times New Roman" panose="02020603050405020304" pitchFamily="18" charset="0"/>
                <a:cs typeface="Times New Roman" panose="02020603050405020304" pitchFamily="18" charset="0"/>
              </a:rPr>
              <a:t>功率谱</a:t>
            </a:r>
            <a:r>
              <a:rPr lang="zh-CN" sz="2400" kern="0" dirty="0">
                <a:solidFill>
                  <a:schemeClr val="tx1"/>
                </a:solidFill>
                <a:latin typeface="Times New Roman" panose="02020603050405020304" pitchFamily="18" charset="0"/>
                <a:cs typeface="Times New Roman" panose="02020603050405020304" pitchFamily="18" charset="0"/>
              </a:rPr>
              <a:t>：</a:t>
            </a:r>
          </a:p>
        </p:txBody>
      </p:sp>
      <p:graphicFrame>
        <p:nvGraphicFramePr>
          <p:cNvPr id="158730" name="对象 6">
            <a:hlinkClick r:id="" action="ppaction://ole?verb=1"/>
            <a:extLst>
              <a:ext uri="{FF2B5EF4-FFF2-40B4-BE49-F238E27FC236}">
                <a16:creationId xmlns:a16="http://schemas.microsoft.com/office/drawing/2014/main" id="{7D9F4401-F9E6-4F5C-9E13-FA7F37C5CB5B}"/>
              </a:ext>
            </a:extLst>
          </p:cNvPr>
          <p:cNvGraphicFramePr>
            <a:graphicFrameLocks noChangeAspect="1"/>
          </p:cNvGraphicFramePr>
          <p:nvPr/>
        </p:nvGraphicFramePr>
        <p:xfrm>
          <a:off x="2176463" y="4805363"/>
          <a:ext cx="5864225" cy="457200"/>
        </p:xfrm>
        <a:graphic>
          <a:graphicData uri="http://schemas.openxmlformats.org/presentationml/2006/ole">
            <mc:AlternateContent xmlns:mc="http://schemas.openxmlformats.org/markup-compatibility/2006">
              <mc:Choice xmlns:v="urn:schemas-microsoft-com:vml" Requires="v">
                <p:oleObj spid="_x0000_s20483" r:id="rId6" imgW="2933640" imgH="228600" progId="Equation.DSMT4">
                  <p:embed/>
                </p:oleObj>
              </mc:Choice>
              <mc:Fallback>
                <p:oleObj r:id="rId6" imgW="2933640" imgH="228600" progId="Equation.DSMT4">
                  <p:embed/>
                  <p:pic>
                    <p:nvPicPr>
                      <p:cNvPr id="158730" name="对象 6">
                        <a:hlinkClick r:id="" action="ppaction://ole?verb=1"/>
                        <a:extLst>
                          <a:ext uri="{FF2B5EF4-FFF2-40B4-BE49-F238E27FC236}">
                            <a16:creationId xmlns:a16="http://schemas.microsoft.com/office/drawing/2014/main" id="{7D9F4401-F9E6-4F5C-9E13-FA7F37C5C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6463" y="4805363"/>
                        <a:ext cx="586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Rectangle 3">
            <a:extLst>
              <a:ext uri="{FF2B5EF4-FFF2-40B4-BE49-F238E27FC236}">
                <a16:creationId xmlns:a16="http://schemas.microsoft.com/office/drawing/2014/main" id="{732D7BFA-E037-4D4F-A92E-8FD057BD247D}"/>
              </a:ext>
            </a:extLst>
          </p:cNvPr>
          <p:cNvSpPr>
            <a:spLocks noGrp="1" noChangeArrowheads="1"/>
          </p:cNvSpPr>
          <p:nvPr/>
        </p:nvSpPr>
        <p:spPr>
          <a:xfrm>
            <a:off x="1117600" y="5262563"/>
            <a:ext cx="7486650" cy="119856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Wingdings" panose="05000000000000000000" pitchFamily="2" charset="2"/>
              <a:buNone/>
              <a:defRPr/>
            </a:pPr>
            <a:r>
              <a:rPr lang="zh-CN" sz="2400" kern="0" dirty="0">
                <a:solidFill>
                  <a:schemeClr val="tx1"/>
                </a:solidFill>
                <a:latin typeface="Times New Roman" panose="02020603050405020304" pitchFamily="18" charset="0"/>
                <a:cs typeface="Times New Roman" panose="02020603050405020304" pitchFamily="18" charset="0"/>
              </a:rPr>
              <a:t>其中：</a:t>
            </a:r>
            <a:r>
              <a:rPr lang="en-US"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n</a:t>
            </a:r>
            <a:r>
              <a:rPr lang="en-US" sz="2400" kern="0" baseline="-25000" dirty="0">
                <a:solidFill>
                  <a:schemeClr val="tx1"/>
                </a:solidFill>
                <a:latin typeface="Times New Roman" panose="02020603050405020304" pitchFamily="18" charset="0"/>
                <a:cs typeface="Times New Roman" panose="02020603050405020304" pitchFamily="18" charset="0"/>
                <a:sym typeface="Symbol" panose="05050102010706020507" charset="0"/>
              </a:rPr>
              <a:t>0</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称为信道引入白噪声的单边功率谱密度；</a:t>
            </a:r>
          </a:p>
          <a:p>
            <a:pPr marL="0" indent="0" algn="just" eaLnBrk="1" hangingPunct="1">
              <a:lnSpc>
                <a:spcPct val="150000"/>
              </a:lnSpc>
              <a:spcBef>
                <a:spcPts val="0"/>
              </a:spcBef>
              <a:buFont typeface="Wingdings" panose="05000000000000000000" pitchFamily="2" charset="2"/>
              <a:buNone/>
              <a:defRPr/>
            </a:pP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           </a:t>
            </a:r>
            <a:r>
              <a:rPr lang="en-US" sz="2400" i="1" kern="0" dirty="0">
                <a:solidFill>
                  <a:schemeClr val="tx1"/>
                </a:solidFill>
                <a:latin typeface="Times New Roman" panose="02020603050405020304" pitchFamily="18" charset="0"/>
                <a:cs typeface="Times New Roman" panose="02020603050405020304" pitchFamily="18" charset="0"/>
                <a:sym typeface="Symbol" panose="05050102010706020507" charset="0"/>
              </a:rPr>
              <a:t>n</a:t>
            </a:r>
            <a:r>
              <a:rPr lang="en-US" sz="2400" kern="0" baseline="-25000" dirty="0">
                <a:solidFill>
                  <a:schemeClr val="tx1"/>
                </a:solidFill>
                <a:latin typeface="Times New Roman" panose="02020603050405020304" pitchFamily="18" charset="0"/>
                <a:cs typeface="Times New Roman" panose="02020603050405020304" pitchFamily="18" charset="0"/>
                <a:sym typeface="Symbol" panose="05050102010706020507" charset="0"/>
              </a:rPr>
              <a:t>0</a:t>
            </a:r>
            <a:r>
              <a:rPr 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/2</a:t>
            </a:r>
            <a:r>
              <a:rPr lang="zh-CN" altLang="en-US" sz="2400" kern="0" dirty="0">
                <a:solidFill>
                  <a:schemeClr val="tx1"/>
                </a:solidFill>
                <a:latin typeface="Times New Roman" panose="02020603050405020304" pitchFamily="18" charset="0"/>
                <a:cs typeface="Times New Roman" panose="02020603050405020304" pitchFamily="18" charset="0"/>
                <a:sym typeface="Symbol" panose="05050102010706020507" charset="0"/>
              </a:rPr>
              <a:t>称为噪声的双边功率谱密度。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8726"/>
                                        </p:tgtEl>
                                        <p:attrNameLst>
                                          <p:attrName>style.visibility</p:attrName>
                                        </p:attrNameLst>
                                      </p:cBhvr>
                                      <p:to>
                                        <p:strVal val="visible"/>
                                      </p:to>
                                    </p:set>
                                    <p:anim calcmode="lin" valueType="num">
                                      <p:cBhvr additive="base">
                                        <p:cTn id="11" dur="500" fill="hold"/>
                                        <p:tgtEl>
                                          <p:spTgt spid="158726"/>
                                        </p:tgtEl>
                                        <p:attrNameLst>
                                          <p:attrName>ppt_x</p:attrName>
                                        </p:attrNameLst>
                                      </p:cBhvr>
                                      <p:tavLst>
                                        <p:tav tm="0">
                                          <p:val>
                                            <p:strVal val="#ppt_x"/>
                                          </p:val>
                                        </p:tav>
                                        <p:tav tm="100000">
                                          <p:val>
                                            <p:strVal val="#ppt_x"/>
                                          </p:val>
                                        </p:tav>
                                      </p:tavLst>
                                    </p:anim>
                                    <p:anim calcmode="lin" valueType="num">
                                      <p:cBhvr additive="base">
                                        <p:cTn id="12" dur="500" fill="hold"/>
                                        <p:tgtEl>
                                          <p:spTgt spid="1587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8730"/>
                                        </p:tgtEl>
                                        <p:attrNameLst>
                                          <p:attrName>style.visibility</p:attrName>
                                        </p:attrNameLst>
                                      </p:cBhvr>
                                      <p:to>
                                        <p:strVal val="visible"/>
                                      </p:to>
                                    </p:set>
                                    <p:anim calcmode="lin" valueType="num">
                                      <p:cBhvr additive="base">
                                        <p:cTn id="27" dur="500" fill="hold"/>
                                        <p:tgtEl>
                                          <p:spTgt spid="158730"/>
                                        </p:tgtEl>
                                        <p:attrNameLst>
                                          <p:attrName>ppt_x</p:attrName>
                                        </p:attrNameLst>
                                      </p:cBhvr>
                                      <p:tavLst>
                                        <p:tav tm="0">
                                          <p:val>
                                            <p:strVal val="#ppt_x"/>
                                          </p:val>
                                        </p:tav>
                                        <p:tav tm="100000">
                                          <p:val>
                                            <p:strVal val="#ppt_x"/>
                                          </p:val>
                                        </p:tav>
                                      </p:tavLst>
                                    </p:anim>
                                    <p:anim calcmode="lin" valueType="num">
                                      <p:cBhvr additive="base">
                                        <p:cTn id="28" dur="500" fill="hold"/>
                                        <p:tgtEl>
                                          <p:spTgt spid="1587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6674" name="灯片编号占位符 5">
            <a:extLst>
              <a:ext uri="{FF2B5EF4-FFF2-40B4-BE49-F238E27FC236}">
                <a16:creationId xmlns:a16="http://schemas.microsoft.com/office/drawing/2014/main" id="{3DF05636-705B-43EB-A6C5-0881EFD8933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0CBB54F-F0E5-4E22-912C-2307ADFFCAA5}" type="slidenum">
              <a:rPr lang="en-US" altLang="zh-CN"/>
              <a:pPr/>
              <a:t>66</a:t>
            </a:fld>
            <a:endParaRPr lang="en-US" altLang="zh-CN"/>
          </a:p>
        </p:txBody>
      </p:sp>
      <p:sp>
        <p:nvSpPr>
          <p:cNvPr id="11" name="Rectangle 3">
            <a:extLst>
              <a:ext uri="{FF2B5EF4-FFF2-40B4-BE49-F238E27FC236}">
                <a16:creationId xmlns:a16="http://schemas.microsoft.com/office/drawing/2014/main" id="{B6161FD9-A93A-42D1-A7E3-A426028E1ED8}"/>
              </a:ext>
            </a:extLst>
          </p:cNvPr>
          <p:cNvSpPr>
            <a:spLocks noGrp="1" noChangeArrowheads="1"/>
          </p:cNvSpPr>
          <p:nvPr/>
        </p:nvSpPr>
        <p:spPr>
          <a:xfrm>
            <a:off x="479425" y="238125"/>
            <a:ext cx="8121650" cy="23082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267335" indent="-267335" algn="just" eaLnBrk="1" hangingPunct="1">
              <a:lnSpc>
                <a:spcPct val="150000"/>
              </a:lnSpc>
              <a:spcBef>
                <a:spcPts val="0"/>
              </a:spcBef>
              <a:buFont typeface="Arial" panose="020B0604020202020204" pitchFamily="34" charset="0"/>
              <a:buChar char="•"/>
              <a:defRPr/>
            </a:pPr>
            <a:r>
              <a:rPr lang="zh-CN" sz="2400" kern="0" dirty="0">
                <a:solidFill>
                  <a:srgbClr val="FF0000"/>
                </a:solidFill>
                <a:latin typeface="宋体" panose="02010600030101010101" pitchFamily="2" charset="-122"/>
                <a:cs typeface="宋体" panose="02010600030101010101" pitchFamily="2" charset="-122"/>
              </a:rPr>
              <a:t>窄带高斯白噪声</a:t>
            </a:r>
            <a:endParaRPr lang="zh-CN" sz="2400" kern="0" dirty="0">
              <a:solidFill>
                <a:schemeClr val="tx1"/>
              </a:solidFill>
              <a:latin typeface="宋体" panose="02010600030101010101" pitchFamily="2" charset="-122"/>
              <a:cs typeface="宋体" panose="02010600030101010101" pitchFamily="2" charset="-122"/>
            </a:endParaRPr>
          </a:p>
          <a:p>
            <a:pPr marL="0" indent="0" algn="just" eaLnBrk="1" hangingPunct="1">
              <a:lnSpc>
                <a:spcPct val="150000"/>
              </a:lnSpc>
              <a:spcBef>
                <a:spcPts val="0"/>
              </a:spcBef>
              <a:buFont typeface="Wingdings" panose="05000000000000000000" pitchFamily="2" charset="2"/>
              <a:buNone/>
              <a:defRPr/>
            </a:pPr>
            <a:r>
              <a:rPr lang="zh-CN" sz="2400" kern="0" dirty="0">
                <a:solidFill>
                  <a:schemeClr val="tx1"/>
                </a:solidFill>
                <a:latin typeface="宋体" panose="02010600030101010101" pitchFamily="2" charset="-122"/>
                <a:cs typeface="宋体" panose="02010600030101010101" pitchFamily="2" charset="-122"/>
              </a:rPr>
              <a:t>  噪声和有用信号叠加后，一起送入接收机。接收机前端一般会有带通滤波器。高斯白噪声通过带通滤波器后，成为窄带高斯白噪声。</a:t>
            </a:r>
          </a:p>
        </p:txBody>
      </p:sp>
      <p:sp>
        <p:nvSpPr>
          <p:cNvPr id="156676" name="文本框 653317">
            <a:extLst>
              <a:ext uri="{FF2B5EF4-FFF2-40B4-BE49-F238E27FC236}">
                <a16:creationId xmlns:a16="http://schemas.microsoft.com/office/drawing/2014/main" id="{E2942F94-9FD3-4D82-8A79-B5766899A799}"/>
              </a:ext>
            </a:extLst>
          </p:cNvPr>
          <p:cNvSpPr txBox="1">
            <a:spLocks noChangeArrowheads="1"/>
          </p:cNvSpPr>
          <p:nvPr/>
        </p:nvSpPr>
        <p:spPr bwMode="auto">
          <a:xfrm>
            <a:off x="4741863" y="4652963"/>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n</a:t>
            </a:r>
            <a:r>
              <a:rPr lang="en-US" altLang="zh-CN" sz="2400" baseline="-25000">
                <a:latin typeface="Times New Roman" panose="02020603050405020304" pitchFamily="18" charset="0"/>
                <a:sym typeface="Symbol" panose="05050102010706020507" pitchFamily="18" charset="2"/>
              </a:rPr>
              <a:t>0</a:t>
            </a:r>
            <a:r>
              <a:rPr lang="en-US" altLang="zh-CN" sz="2400">
                <a:latin typeface="Times New Roman" panose="02020603050405020304" pitchFamily="18" charset="0"/>
                <a:sym typeface="Symbol" panose="05050102010706020507" pitchFamily="18" charset="2"/>
              </a:rPr>
              <a:t>/2</a:t>
            </a:r>
            <a:endParaRPr lang="en-US" altLang="zh-CN" sz="2400" baseline="-25000">
              <a:latin typeface="Times New Roman" panose="02020603050405020304" pitchFamily="18" charset="0"/>
              <a:sym typeface="Symbol" panose="05050102010706020507" pitchFamily="18" charset="2"/>
            </a:endParaRPr>
          </a:p>
        </p:txBody>
      </p:sp>
      <p:sp>
        <p:nvSpPr>
          <p:cNvPr id="156677" name="直接连接符 653319">
            <a:extLst>
              <a:ext uri="{FF2B5EF4-FFF2-40B4-BE49-F238E27FC236}">
                <a16:creationId xmlns:a16="http://schemas.microsoft.com/office/drawing/2014/main" id="{3F94CBDA-56D5-4332-B176-5D2277D2EEF5}"/>
              </a:ext>
            </a:extLst>
          </p:cNvPr>
          <p:cNvSpPr>
            <a:spLocks noChangeShapeType="1"/>
          </p:cNvSpPr>
          <p:nvPr/>
        </p:nvSpPr>
        <p:spPr bwMode="auto">
          <a:xfrm>
            <a:off x="1279525" y="5267325"/>
            <a:ext cx="617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678" name="直接连接符 653320">
            <a:extLst>
              <a:ext uri="{FF2B5EF4-FFF2-40B4-BE49-F238E27FC236}">
                <a16:creationId xmlns:a16="http://schemas.microsoft.com/office/drawing/2014/main" id="{B38F3E18-EDEE-45AE-9C1F-3419709ABF45}"/>
              </a:ext>
            </a:extLst>
          </p:cNvPr>
          <p:cNvSpPr>
            <a:spLocks noChangeShapeType="1"/>
          </p:cNvSpPr>
          <p:nvPr/>
        </p:nvSpPr>
        <p:spPr bwMode="auto">
          <a:xfrm flipV="1">
            <a:off x="4251325" y="4505325"/>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679" name="文本框 653321">
            <a:extLst>
              <a:ext uri="{FF2B5EF4-FFF2-40B4-BE49-F238E27FC236}">
                <a16:creationId xmlns:a16="http://schemas.microsoft.com/office/drawing/2014/main" id="{7D3162E3-F804-4F2E-9605-BAB07989D034}"/>
              </a:ext>
            </a:extLst>
          </p:cNvPr>
          <p:cNvSpPr txBox="1">
            <a:spLocks noChangeArrowheads="1"/>
          </p:cNvSpPr>
          <p:nvPr/>
        </p:nvSpPr>
        <p:spPr bwMode="auto">
          <a:xfrm>
            <a:off x="7070725" y="5191125"/>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f</a:t>
            </a:r>
          </a:p>
        </p:txBody>
      </p:sp>
      <p:sp>
        <p:nvSpPr>
          <p:cNvPr id="156680" name="直接连接符 653322">
            <a:extLst>
              <a:ext uri="{FF2B5EF4-FFF2-40B4-BE49-F238E27FC236}">
                <a16:creationId xmlns:a16="http://schemas.microsoft.com/office/drawing/2014/main" id="{3D7EB1D2-7F76-458A-AF77-AD9CD6741458}"/>
              </a:ext>
            </a:extLst>
          </p:cNvPr>
          <p:cNvSpPr>
            <a:spLocks noChangeShapeType="1"/>
          </p:cNvSpPr>
          <p:nvPr/>
        </p:nvSpPr>
        <p:spPr bwMode="auto">
          <a:xfrm flipV="1">
            <a:off x="5851525" y="519112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1" name="文本框 653323">
            <a:extLst>
              <a:ext uri="{FF2B5EF4-FFF2-40B4-BE49-F238E27FC236}">
                <a16:creationId xmlns:a16="http://schemas.microsoft.com/office/drawing/2014/main" id="{E88A085B-AE00-4CF4-B088-2B6BD1CE4BAF}"/>
              </a:ext>
            </a:extLst>
          </p:cNvPr>
          <p:cNvSpPr txBox="1">
            <a:spLocks noChangeArrowheads="1"/>
          </p:cNvSpPr>
          <p:nvPr/>
        </p:nvSpPr>
        <p:spPr bwMode="auto">
          <a:xfrm>
            <a:off x="5603875" y="5191125"/>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c</a:t>
            </a:r>
          </a:p>
        </p:txBody>
      </p:sp>
      <p:sp>
        <p:nvSpPr>
          <p:cNvPr id="156682" name="文本框 653324">
            <a:extLst>
              <a:ext uri="{FF2B5EF4-FFF2-40B4-BE49-F238E27FC236}">
                <a16:creationId xmlns:a16="http://schemas.microsoft.com/office/drawing/2014/main" id="{C36F3BEC-7283-46AE-B2B0-3AAEE2B89317}"/>
              </a:ext>
            </a:extLst>
          </p:cNvPr>
          <p:cNvSpPr txBox="1">
            <a:spLocks noChangeArrowheads="1"/>
          </p:cNvSpPr>
          <p:nvPr/>
        </p:nvSpPr>
        <p:spPr bwMode="auto">
          <a:xfrm>
            <a:off x="3522663" y="4365625"/>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P</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f </a:t>
            </a:r>
            <a:r>
              <a:rPr lang="en-US" altLang="zh-CN" sz="2400">
                <a:latin typeface="Times New Roman" panose="02020603050405020304" pitchFamily="18" charset="0"/>
                <a:sym typeface="Symbol" panose="05050102010706020507" pitchFamily="18" charset="2"/>
              </a:rPr>
              <a:t>)</a:t>
            </a:r>
          </a:p>
        </p:txBody>
      </p:sp>
      <p:sp>
        <p:nvSpPr>
          <p:cNvPr id="156683" name="文本框 653325">
            <a:extLst>
              <a:ext uri="{FF2B5EF4-FFF2-40B4-BE49-F238E27FC236}">
                <a16:creationId xmlns:a16="http://schemas.microsoft.com/office/drawing/2014/main" id="{6BB645C0-39B7-47F5-A02A-2E06AB1745C3}"/>
              </a:ext>
            </a:extLst>
          </p:cNvPr>
          <p:cNvSpPr txBox="1">
            <a:spLocks noChangeArrowheads="1"/>
          </p:cNvSpPr>
          <p:nvPr/>
        </p:nvSpPr>
        <p:spPr bwMode="auto">
          <a:xfrm>
            <a:off x="4098925" y="5267325"/>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Times New Roman" panose="02020603050405020304" pitchFamily="18" charset="0"/>
                <a:sym typeface="Symbol" panose="05050102010706020507" pitchFamily="18" charset="2"/>
              </a:rPr>
              <a:t>0</a:t>
            </a:r>
            <a:endParaRPr lang="zh-CN" altLang="en-US" sz="2400" baseline="-25000">
              <a:latin typeface="Times New Roman" panose="02020603050405020304" pitchFamily="18" charset="0"/>
              <a:sym typeface="Symbol" panose="05050102010706020507" pitchFamily="18" charset="2"/>
            </a:endParaRPr>
          </a:p>
        </p:txBody>
      </p:sp>
      <p:sp>
        <p:nvSpPr>
          <p:cNvPr id="156684" name="直接连接符 653326">
            <a:extLst>
              <a:ext uri="{FF2B5EF4-FFF2-40B4-BE49-F238E27FC236}">
                <a16:creationId xmlns:a16="http://schemas.microsoft.com/office/drawing/2014/main" id="{7B993F27-4624-418A-AAE1-9818B300395C}"/>
              </a:ext>
            </a:extLst>
          </p:cNvPr>
          <p:cNvSpPr>
            <a:spLocks noChangeShapeType="1"/>
          </p:cNvSpPr>
          <p:nvPr/>
        </p:nvSpPr>
        <p:spPr bwMode="auto">
          <a:xfrm flipV="1">
            <a:off x="2608263" y="519112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文本框 653327">
            <a:extLst>
              <a:ext uri="{FF2B5EF4-FFF2-40B4-BE49-F238E27FC236}">
                <a16:creationId xmlns:a16="http://schemas.microsoft.com/office/drawing/2014/main" id="{3E040C7D-E23E-41C9-9B21-3982F78631FC}"/>
              </a:ext>
            </a:extLst>
          </p:cNvPr>
          <p:cNvSpPr txBox="1">
            <a:spLocks noChangeArrowheads="1"/>
          </p:cNvSpPr>
          <p:nvPr/>
        </p:nvSpPr>
        <p:spPr bwMode="auto">
          <a:xfrm>
            <a:off x="2360613" y="5191125"/>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i="1">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c</a:t>
            </a:r>
          </a:p>
        </p:txBody>
      </p:sp>
      <p:sp>
        <p:nvSpPr>
          <p:cNvPr id="156686" name="直接连接符 653328">
            <a:extLst>
              <a:ext uri="{FF2B5EF4-FFF2-40B4-BE49-F238E27FC236}">
                <a16:creationId xmlns:a16="http://schemas.microsoft.com/office/drawing/2014/main" id="{94F2BBEC-7CF0-4687-80A9-B7E4C09067AA}"/>
              </a:ext>
            </a:extLst>
          </p:cNvPr>
          <p:cNvSpPr>
            <a:spLocks noChangeShapeType="1"/>
          </p:cNvSpPr>
          <p:nvPr/>
        </p:nvSpPr>
        <p:spPr bwMode="auto">
          <a:xfrm flipV="1">
            <a:off x="2265363" y="4886325"/>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直接连接符 653329">
            <a:extLst>
              <a:ext uri="{FF2B5EF4-FFF2-40B4-BE49-F238E27FC236}">
                <a16:creationId xmlns:a16="http://schemas.microsoft.com/office/drawing/2014/main" id="{7A3E814F-5AAD-43AF-A118-E67A22EEFBFC}"/>
              </a:ext>
            </a:extLst>
          </p:cNvPr>
          <p:cNvSpPr>
            <a:spLocks noChangeShapeType="1"/>
          </p:cNvSpPr>
          <p:nvPr/>
        </p:nvSpPr>
        <p:spPr bwMode="auto">
          <a:xfrm>
            <a:off x="2265363" y="4886325"/>
            <a:ext cx="6858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直接连接符 653330">
            <a:extLst>
              <a:ext uri="{FF2B5EF4-FFF2-40B4-BE49-F238E27FC236}">
                <a16:creationId xmlns:a16="http://schemas.microsoft.com/office/drawing/2014/main" id="{C231AB9C-8B94-420D-94CE-21D59A86DE19}"/>
              </a:ext>
            </a:extLst>
          </p:cNvPr>
          <p:cNvSpPr>
            <a:spLocks noChangeShapeType="1"/>
          </p:cNvSpPr>
          <p:nvPr/>
        </p:nvSpPr>
        <p:spPr bwMode="auto">
          <a:xfrm flipV="1">
            <a:off x="2951163" y="4886325"/>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直接连接符 653331">
            <a:extLst>
              <a:ext uri="{FF2B5EF4-FFF2-40B4-BE49-F238E27FC236}">
                <a16:creationId xmlns:a16="http://schemas.microsoft.com/office/drawing/2014/main" id="{F28E79EA-FE7E-4B7A-B4ED-B030CB44C083}"/>
              </a:ext>
            </a:extLst>
          </p:cNvPr>
          <p:cNvSpPr>
            <a:spLocks noChangeShapeType="1"/>
          </p:cNvSpPr>
          <p:nvPr/>
        </p:nvSpPr>
        <p:spPr bwMode="auto">
          <a:xfrm flipV="1">
            <a:off x="5470525" y="4886325"/>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直接连接符 653332">
            <a:extLst>
              <a:ext uri="{FF2B5EF4-FFF2-40B4-BE49-F238E27FC236}">
                <a16:creationId xmlns:a16="http://schemas.microsoft.com/office/drawing/2014/main" id="{ADFD33BF-50D1-4C56-BAA4-FD56607600A4}"/>
              </a:ext>
            </a:extLst>
          </p:cNvPr>
          <p:cNvSpPr>
            <a:spLocks noChangeShapeType="1"/>
          </p:cNvSpPr>
          <p:nvPr/>
        </p:nvSpPr>
        <p:spPr bwMode="auto">
          <a:xfrm>
            <a:off x="5470525" y="4879975"/>
            <a:ext cx="6858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1" name="直接连接符 653333">
            <a:extLst>
              <a:ext uri="{FF2B5EF4-FFF2-40B4-BE49-F238E27FC236}">
                <a16:creationId xmlns:a16="http://schemas.microsoft.com/office/drawing/2014/main" id="{637F74B4-A0C7-45A7-9315-20ABCBD9322E}"/>
              </a:ext>
            </a:extLst>
          </p:cNvPr>
          <p:cNvSpPr>
            <a:spLocks noChangeShapeType="1"/>
          </p:cNvSpPr>
          <p:nvPr/>
        </p:nvSpPr>
        <p:spPr bwMode="auto">
          <a:xfrm flipV="1">
            <a:off x="6156325" y="4886325"/>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2" name="直接连接符 653335">
            <a:extLst>
              <a:ext uri="{FF2B5EF4-FFF2-40B4-BE49-F238E27FC236}">
                <a16:creationId xmlns:a16="http://schemas.microsoft.com/office/drawing/2014/main" id="{35E75F89-57D7-4F56-B54E-EB406F1EB674}"/>
              </a:ext>
            </a:extLst>
          </p:cNvPr>
          <p:cNvSpPr>
            <a:spLocks noChangeShapeType="1"/>
          </p:cNvSpPr>
          <p:nvPr/>
        </p:nvSpPr>
        <p:spPr bwMode="auto">
          <a:xfrm flipV="1">
            <a:off x="5470525" y="5300663"/>
            <a:ext cx="0" cy="793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3" name="直接连接符 653336">
            <a:extLst>
              <a:ext uri="{FF2B5EF4-FFF2-40B4-BE49-F238E27FC236}">
                <a16:creationId xmlns:a16="http://schemas.microsoft.com/office/drawing/2014/main" id="{F7C9B2CF-A070-42F4-9434-6B92E5642470}"/>
              </a:ext>
            </a:extLst>
          </p:cNvPr>
          <p:cNvSpPr>
            <a:spLocks noChangeShapeType="1"/>
          </p:cNvSpPr>
          <p:nvPr/>
        </p:nvSpPr>
        <p:spPr bwMode="auto">
          <a:xfrm flipV="1">
            <a:off x="6156325" y="5302250"/>
            <a:ext cx="0" cy="7921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4" name="直接连接符 653337">
            <a:extLst>
              <a:ext uri="{FF2B5EF4-FFF2-40B4-BE49-F238E27FC236}">
                <a16:creationId xmlns:a16="http://schemas.microsoft.com/office/drawing/2014/main" id="{A462CE04-CA9C-4013-8334-E276859D3E78}"/>
              </a:ext>
            </a:extLst>
          </p:cNvPr>
          <p:cNvSpPr>
            <a:spLocks noChangeShapeType="1"/>
          </p:cNvSpPr>
          <p:nvPr/>
        </p:nvSpPr>
        <p:spPr bwMode="auto">
          <a:xfrm>
            <a:off x="5470525" y="5800725"/>
            <a:ext cx="685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695" name="文本框 653338">
            <a:extLst>
              <a:ext uri="{FF2B5EF4-FFF2-40B4-BE49-F238E27FC236}">
                <a16:creationId xmlns:a16="http://schemas.microsoft.com/office/drawing/2014/main" id="{0FD75592-30C8-4E18-92B5-AFF22D4D2C31}"/>
              </a:ext>
            </a:extLst>
          </p:cNvPr>
          <p:cNvSpPr txBox="1">
            <a:spLocks noChangeArrowheads="1"/>
          </p:cNvSpPr>
          <p:nvPr/>
        </p:nvSpPr>
        <p:spPr bwMode="auto">
          <a:xfrm>
            <a:off x="5584825" y="578008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rPr>
              <a:t>B</a:t>
            </a:r>
          </a:p>
        </p:txBody>
      </p:sp>
      <p:sp>
        <p:nvSpPr>
          <p:cNvPr id="156696" name="直接连接符 653339">
            <a:extLst>
              <a:ext uri="{FF2B5EF4-FFF2-40B4-BE49-F238E27FC236}">
                <a16:creationId xmlns:a16="http://schemas.microsoft.com/office/drawing/2014/main" id="{7117B167-8290-4FFE-A05D-33D0D2FDA4B4}"/>
              </a:ext>
            </a:extLst>
          </p:cNvPr>
          <p:cNvSpPr>
            <a:spLocks noChangeShapeType="1"/>
          </p:cNvSpPr>
          <p:nvPr/>
        </p:nvSpPr>
        <p:spPr bwMode="auto">
          <a:xfrm>
            <a:off x="1262063" y="3668713"/>
            <a:ext cx="6265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697" name="直接连接符 653340">
            <a:extLst>
              <a:ext uri="{FF2B5EF4-FFF2-40B4-BE49-F238E27FC236}">
                <a16:creationId xmlns:a16="http://schemas.microsoft.com/office/drawing/2014/main" id="{87E6B557-AB3E-4B72-8BCF-E290CEE09CAC}"/>
              </a:ext>
            </a:extLst>
          </p:cNvPr>
          <p:cNvSpPr>
            <a:spLocks noChangeShapeType="1"/>
          </p:cNvSpPr>
          <p:nvPr/>
        </p:nvSpPr>
        <p:spPr bwMode="auto">
          <a:xfrm flipV="1">
            <a:off x="4235450" y="2936875"/>
            <a:ext cx="0" cy="730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698" name="文本框 653342">
            <a:extLst>
              <a:ext uri="{FF2B5EF4-FFF2-40B4-BE49-F238E27FC236}">
                <a16:creationId xmlns:a16="http://schemas.microsoft.com/office/drawing/2014/main" id="{DBA7CF28-8D69-440C-8620-8319BB6FFBC5}"/>
              </a:ext>
            </a:extLst>
          </p:cNvPr>
          <p:cNvSpPr txBox="1">
            <a:spLocks noChangeArrowheads="1"/>
          </p:cNvSpPr>
          <p:nvPr/>
        </p:nvSpPr>
        <p:spPr bwMode="auto">
          <a:xfrm>
            <a:off x="4214813" y="2703513"/>
            <a:ext cx="106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P</a:t>
            </a:r>
            <a:r>
              <a:rPr lang="en-US" altLang="zh-CN" sz="2400" baseline="-25000">
                <a:latin typeface="Times New Roman" panose="02020603050405020304" pitchFamily="18" charset="0"/>
                <a:sym typeface="Symbol" panose="05050102010706020507" pitchFamily="18" charset="2"/>
              </a:rPr>
              <a:t>n</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f </a:t>
            </a:r>
            <a:r>
              <a:rPr lang="en-US" altLang="zh-CN" sz="2400">
                <a:latin typeface="Times New Roman" panose="02020603050405020304" pitchFamily="18" charset="0"/>
                <a:sym typeface="Symbol" panose="05050102010706020507" pitchFamily="18" charset="2"/>
              </a:rPr>
              <a:t>)</a:t>
            </a:r>
          </a:p>
        </p:txBody>
      </p:sp>
      <p:sp>
        <p:nvSpPr>
          <p:cNvPr id="156699" name="文本框 653343">
            <a:extLst>
              <a:ext uri="{FF2B5EF4-FFF2-40B4-BE49-F238E27FC236}">
                <a16:creationId xmlns:a16="http://schemas.microsoft.com/office/drawing/2014/main" id="{F057F2FD-9F29-4520-BB38-4DB09C860F4F}"/>
              </a:ext>
            </a:extLst>
          </p:cNvPr>
          <p:cNvSpPr txBox="1">
            <a:spLocks noChangeArrowheads="1"/>
          </p:cNvSpPr>
          <p:nvPr/>
        </p:nvSpPr>
        <p:spPr bwMode="auto">
          <a:xfrm>
            <a:off x="4083050" y="366871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Times New Roman" panose="02020603050405020304" pitchFamily="18" charset="0"/>
                <a:sym typeface="Symbol" panose="05050102010706020507" pitchFamily="18" charset="2"/>
              </a:rPr>
              <a:t>0</a:t>
            </a:r>
            <a:endParaRPr lang="zh-CN" altLang="en-US" sz="2400" baseline="-25000">
              <a:latin typeface="Times New Roman" panose="02020603050405020304" pitchFamily="18" charset="0"/>
              <a:sym typeface="Symbol" panose="05050102010706020507" pitchFamily="18" charset="2"/>
            </a:endParaRPr>
          </a:p>
        </p:txBody>
      </p:sp>
      <p:sp>
        <p:nvSpPr>
          <p:cNvPr id="156700" name="文本框 653347">
            <a:extLst>
              <a:ext uri="{FF2B5EF4-FFF2-40B4-BE49-F238E27FC236}">
                <a16:creationId xmlns:a16="http://schemas.microsoft.com/office/drawing/2014/main" id="{442F1E4F-8BFE-4B7E-B200-3C8DC0DAB162}"/>
              </a:ext>
            </a:extLst>
          </p:cNvPr>
          <p:cNvSpPr txBox="1">
            <a:spLocks noChangeArrowheads="1"/>
          </p:cNvSpPr>
          <p:nvPr/>
        </p:nvSpPr>
        <p:spPr bwMode="auto">
          <a:xfrm>
            <a:off x="7286625" y="366871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f</a:t>
            </a:r>
          </a:p>
        </p:txBody>
      </p:sp>
      <p:sp>
        <p:nvSpPr>
          <p:cNvPr id="156701" name="文本框 653348">
            <a:extLst>
              <a:ext uri="{FF2B5EF4-FFF2-40B4-BE49-F238E27FC236}">
                <a16:creationId xmlns:a16="http://schemas.microsoft.com/office/drawing/2014/main" id="{C3AF34EA-C47E-4A9E-AFED-2707DF81597B}"/>
              </a:ext>
            </a:extLst>
          </p:cNvPr>
          <p:cNvSpPr txBox="1">
            <a:spLocks noChangeArrowheads="1"/>
          </p:cNvSpPr>
          <p:nvPr/>
        </p:nvSpPr>
        <p:spPr bwMode="auto">
          <a:xfrm>
            <a:off x="3289300" y="2786063"/>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n</a:t>
            </a:r>
            <a:r>
              <a:rPr lang="en-US" altLang="zh-CN" sz="2400" baseline="-25000">
                <a:latin typeface="Times New Roman" panose="02020603050405020304" pitchFamily="18" charset="0"/>
                <a:sym typeface="Symbol" panose="05050102010706020507" pitchFamily="18" charset="2"/>
              </a:rPr>
              <a:t>0</a:t>
            </a:r>
            <a:r>
              <a:rPr lang="en-US" altLang="zh-CN" sz="2400">
                <a:latin typeface="Times New Roman" panose="02020603050405020304" pitchFamily="18" charset="0"/>
                <a:sym typeface="Symbol" panose="05050102010706020507" pitchFamily="18" charset="2"/>
              </a:rPr>
              <a:t>/2</a:t>
            </a:r>
            <a:endParaRPr lang="en-US" altLang="zh-CN" sz="2400" baseline="-25000">
              <a:latin typeface="Times New Roman" panose="02020603050405020304" pitchFamily="18" charset="0"/>
              <a:sym typeface="Symbol" panose="05050102010706020507" pitchFamily="18" charset="2"/>
            </a:endParaRPr>
          </a:p>
        </p:txBody>
      </p:sp>
      <p:sp>
        <p:nvSpPr>
          <p:cNvPr id="156702" name="直接连接符 653349">
            <a:extLst>
              <a:ext uri="{FF2B5EF4-FFF2-40B4-BE49-F238E27FC236}">
                <a16:creationId xmlns:a16="http://schemas.microsoft.com/office/drawing/2014/main" id="{6DFF1DC9-A197-43A7-9623-3800752FF85B}"/>
              </a:ext>
            </a:extLst>
          </p:cNvPr>
          <p:cNvSpPr>
            <a:spLocks noChangeShapeType="1"/>
          </p:cNvSpPr>
          <p:nvPr/>
        </p:nvSpPr>
        <p:spPr bwMode="auto">
          <a:xfrm>
            <a:off x="1622425" y="3290888"/>
            <a:ext cx="52562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B62D0E52-CCC0-4520-B4A1-03241B09153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76F556-B8E2-4022-9D75-DE14FF63244D}" type="slidenum">
              <a:rPr lang="en-US" altLang="zh-CN"/>
              <a:pPr/>
              <a:t>67</a:t>
            </a:fld>
            <a:endParaRPr lang="en-US" altLang="zh-CN"/>
          </a:p>
        </p:txBody>
      </p:sp>
      <p:sp>
        <p:nvSpPr>
          <p:cNvPr id="11" name="Rectangle 3">
            <a:extLst>
              <a:ext uri="{FF2B5EF4-FFF2-40B4-BE49-F238E27FC236}">
                <a16:creationId xmlns:a16="http://schemas.microsoft.com/office/drawing/2014/main" id="{484C29ED-567F-459D-8DE2-5D7B768070F1}"/>
              </a:ext>
            </a:extLst>
          </p:cNvPr>
          <p:cNvSpPr>
            <a:spLocks noGrp="1" noChangeArrowheads="1"/>
          </p:cNvSpPr>
          <p:nvPr/>
        </p:nvSpPr>
        <p:spPr>
          <a:xfrm>
            <a:off x="479425" y="238125"/>
            <a:ext cx="8121650" cy="6461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sz="2400" u="sng" kern="0" dirty="0">
                <a:solidFill>
                  <a:schemeClr val="tx1"/>
                </a:solidFill>
                <a:latin typeface="宋体" panose="02010600030101010101" pitchFamily="2" charset="-122"/>
                <a:cs typeface="宋体" panose="02010600030101010101" pitchFamily="2" charset="-122"/>
              </a:rPr>
              <a:t>窄带高斯白噪声的功率</a:t>
            </a:r>
            <a:r>
              <a:rPr lang="zh-CN" sz="2400" kern="0" dirty="0">
                <a:solidFill>
                  <a:schemeClr val="tx1"/>
                </a:solidFill>
                <a:latin typeface="宋体" panose="02010600030101010101" pitchFamily="2" charset="-122"/>
                <a:cs typeface="宋体" panose="02010600030101010101" pitchFamily="2" charset="-122"/>
              </a:rPr>
              <a:t>：</a:t>
            </a:r>
          </a:p>
        </p:txBody>
      </p:sp>
      <p:sp>
        <p:nvSpPr>
          <p:cNvPr id="158724" name="文本框 653317">
            <a:extLst>
              <a:ext uri="{FF2B5EF4-FFF2-40B4-BE49-F238E27FC236}">
                <a16:creationId xmlns:a16="http://schemas.microsoft.com/office/drawing/2014/main" id="{86210BD0-ECC6-40AA-BAA1-7D83B935BF41}"/>
              </a:ext>
            </a:extLst>
          </p:cNvPr>
          <p:cNvSpPr txBox="1">
            <a:spLocks noChangeArrowheads="1"/>
          </p:cNvSpPr>
          <p:nvPr/>
        </p:nvSpPr>
        <p:spPr bwMode="auto">
          <a:xfrm>
            <a:off x="4789488" y="2065338"/>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n</a:t>
            </a:r>
            <a:r>
              <a:rPr lang="en-US" altLang="zh-CN" sz="2400" baseline="-25000">
                <a:latin typeface="Times New Roman" panose="02020603050405020304" pitchFamily="18" charset="0"/>
                <a:sym typeface="Symbol" panose="05050102010706020507" pitchFamily="18" charset="2"/>
              </a:rPr>
              <a:t>0</a:t>
            </a:r>
            <a:r>
              <a:rPr lang="en-US" altLang="zh-CN" sz="2400">
                <a:latin typeface="Times New Roman" panose="02020603050405020304" pitchFamily="18" charset="0"/>
                <a:sym typeface="Symbol" panose="05050102010706020507" pitchFamily="18" charset="2"/>
              </a:rPr>
              <a:t>/2</a:t>
            </a:r>
            <a:endParaRPr lang="en-US" altLang="zh-CN" sz="2400" baseline="-25000">
              <a:latin typeface="Times New Roman" panose="02020603050405020304" pitchFamily="18" charset="0"/>
              <a:sym typeface="Symbol" panose="05050102010706020507" pitchFamily="18" charset="2"/>
            </a:endParaRPr>
          </a:p>
        </p:txBody>
      </p:sp>
      <p:sp>
        <p:nvSpPr>
          <p:cNvPr id="158725" name="直接连接符 653319">
            <a:extLst>
              <a:ext uri="{FF2B5EF4-FFF2-40B4-BE49-F238E27FC236}">
                <a16:creationId xmlns:a16="http://schemas.microsoft.com/office/drawing/2014/main" id="{DC3C3A84-4CCE-4E03-B533-FB07C216CCC6}"/>
              </a:ext>
            </a:extLst>
          </p:cNvPr>
          <p:cNvSpPr>
            <a:spLocks noChangeShapeType="1"/>
          </p:cNvSpPr>
          <p:nvPr/>
        </p:nvSpPr>
        <p:spPr bwMode="auto">
          <a:xfrm>
            <a:off x="1327150" y="2679700"/>
            <a:ext cx="617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26" name="直接连接符 653320">
            <a:extLst>
              <a:ext uri="{FF2B5EF4-FFF2-40B4-BE49-F238E27FC236}">
                <a16:creationId xmlns:a16="http://schemas.microsoft.com/office/drawing/2014/main" id="{F3EF5E8B-546B-4E6D-A239-77C5E0E1BF9E}"/>
              </a:ext>
            </a:extLst>
          </p:cNvPr>
          <p:cNvSpPr>
            <a:spLocks noChangeShapeType="1"/>
          </p:cNvSpPr>
          <p:nvPr/>
        </p:nvSpPr>
        <p:spPr bwMode="auto">
          <a:xfrm flipV="1">
            <a:off x="4298950" y="19177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27" name="文本框 653321">
            <a:extLst>
              <a:ext uri="{FF2B5EF4-FFF2-40B4-BE49-F238E27FC236}">
                <a16:creationId xmlns:a16="http://schemas.microsoft.com/office/drawing/2014/main" id="{0E5F089D-1419-45BF-B91B-33883320A765}"/>
              </a:ext>
            </a:extLst>
          </p:cNvPr>
          <p:cNvSpPr txBox="1">
            <a:spLocks noChangeArrowheads="1"/>
          </p:cNvSpPr>
          <p:nvPr/>
        </p:nvSpPr>
        <p:spPr bwMode="auto">
          <a:xfrm>
            <a:off x="7118350" y="2603500"/>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f</a:t>
            </a:r>
          </a:p>
        </p:txBody>
      </p:sp>
      <p:sp>
        <p:nvSpPr>
          <p:cNvPr id="158728" name="直接连接符 653322">
            <a:extLst>
              <a:ext uri="{FF2B5EF4-FFF2-40B4-BE49-F238E27FC236}">
                <a16:creationId xmlns:a16="http://schemas.microsoft.com/office/drawing/2014/main" id="{5FBB991E-3E7E-4934-982F-FD41B0DF2D53}"/>
              </a:ext>
            </a:extLst>
          </p:cNvPr>
          <p:cNvSpPr>
            <a:spLocks noChangeShapeType="1"/>
          </p:cNvSpPr>
          <p:nvPr/>
        </p:nvSpPr>
        <p:spPr bwMode="auto">
          <a:xfrm flipV="1">
            <a:off x="5899150" y="26035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9" name="文本框 653323">
            <a:extLst>
              <a:ext uri="{FF2B5EF4-FFF2-40B4-BE49-F238E27FC236}">
                <a16:creationId xmlns:a16="http://schemas.microsoft.com/office/drawing/2014/main" id="{F0A0F695-CF56-4C6A-93DA-7421B033C8E3}"/>
              </a:ext>
            </a:extLst>
          </p:cNvPr>
          <p:cNvSpPr txBox="1">
            <a:spLocks noChangeArrowheads="1"/>
          </p:cNvSpPr>
          <p:nvPr/>
        </p:nvSpPr>
        <p:spPr bwMode="auto">
          <a:xfrm>
            <a:off x="5651500" y="2603500"/>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c</a:t>
            </a:r>
          </a:p>
        </p:txBody>
      </p:sp>
      <p:sp>
        <p:nvSpPr>
          <p:cNvPr id="158730" name="文本框 653324">
            <a:extLst>
              <a:ext uri="{FF2B5EF4-FFF2-40B4-BE49-F238E27FC236}">
                <a16:creationId xmlns:a16="http://schemas.microsoft.com/office/drawing/2014/main" id="{5EB37B60-E97A-4ABB-AAD2-33ED8CE58F2B}"/>
              </a:ext>
            </a:extLst>
          </p:cNvPr>
          <p:cNvSpPr txBox="1">
            <a:spLocks noChangeArrowheads="1"/>
          </p:cNvSpPr>
          <p:nvPr/>
        </p:nvSpPr>
        <p:spPr bwMode="auto">
          <a:xfrm>
            <a:off x="3570288" y="1778000"/>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sym typeface="Symbol" panose="05050102010706020507" pitchFamily="18" charset="2"/>
              </a:rPr>
              <a:t>P</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f </a:t>
            </a:r>
            <a:r>
              <a:rPr lang="en-US" altLang="zh-CN" sz="2400">
                <a:latin typeface="Times New Roman" panose="02020603050405020304" pitchFamily="18" charset="0"/>
                <a:sym typeface="Symbol" panose="05050102010706020507" pitchFamily="18" charset="2"/>
              </a:rPr>
              <a:t>)</a:t>
            </a:r>
          </a:p>
        </p:txBody>
      </p:sp>
      <p:sp>
        <p:nvSpPr>
          <p:cNvPr id="158731" name="文本框 653325">
            <a:extLst>
              <a:ext uri="{FF2B5EF4-FFF2-40B4-BE49-F238E27FC236}">
                <a16:creationId xmlns:a16="http://schemas.microsoft.com/office/drawing/2014/main" id="{74250A75-8203-408E-93C3-575152EC93A3}"/>
              </a:ext>
            </a:extLst>
          </p:cNvPr>
          <p:cNvSpPr txBox="1">
            <a:spLocks noChangeArrowheads="1"/>
          </p:cNvSpPr>
          <p:nvPr/>
        </p:nvSpPr>
        <p:spPr bwMode="auto">
          <a:xfrm>
            <a:off x="4146550" y="2679700"/>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Times New Roman" panose="02020603050405020304" pitchFamily="18" charset="0"/>
                <a:sym typeface="Symbol" panose="05050102010706020507" pitchFamily="18" charset="2"/>
              </a:rPr>
              <a:t>0</a:t>
            </a:r>
            <a:endParaRPr lang="zh-CN" altLang="en-US" sz="2400" baseline="-25000">
              <a:latin typeface="Times New Roman" panose="02020603050405020304" pitchFamily="18" charset="0"/>
              <a:sym typeface="Symbol" panose="05050102010706020507" pitchFamily="18" charset="2"/>
            </a:endParaRPr>
          </a:p>
        </p:txBody>
      </p:sp>
      <p:sp>
        <p:nvSpPr>
          <p:cNvPr id="158732" name="直接连接符 653326">
            <a:extLst>
              <a:ext uri="{FF2B5EF4-FFF2-40B4-BE49-F238E27FC236}">
                <a16:creationId xmlns:a16="http://schemas.microsoft.com/office/drawing/2014/main" id="{0A0E12D0-DC2F-4D21-B7A2-4816524E466F}"/>
              </a:ext>
            </a:extLst>
          </p:cNvPr>
          <p:cNvSpPr>
            <a:spLocks noChangeShapeType="1"/>
          </p:cNvSpPr>
          <p:nvPr/>
        </p:nvSpPr>
        <p:spPr bwMode="auto">
          <a:xfrm flipV="1">
            <a:off x="2655888" y="26035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文本框 653327">
            <a:extLst>
              <a:ext uri="{FF2B5EF4-FFF2-40B4-BE49-F238E27FC236}">
                <a16:creationId xmlns:a16="http://schemas.microsoft.com/office/drawing/2014/main" id="{ADE552FB-EDCD-40AC-BB4C-89EDB2D30584}"/>
              </a:ext>
            </a:extLst>
          </p:cNvPr>
          <p:cNvSpPr txBox="1">
            <a:spLocks noChangeArrowheads="1"/>
          </p:cNvSpPr>
          <p:nvPr/>
        </p:nvSpPr>
        <p:spPr bwMode="auto">
          <a:xfrm>
            <a:off x="2408238" y="2603500"/>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i="1">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f</a:t>
            </a:r>
            <a:r>
              <a:rPr lang="en-US" altLang="zh-CN" sz="2400" baseline="-25000">
                <a:latin typeface="Times New Roman" panose="02020603050405020304" pitchFamily="18" charset="0"/>
                <a:sym typeface="Symbol" panose="05050102010706020507" pitchFamily="18" charset="2"/>
              </a:rPr>
              <a:t>c</a:t>
            </a:r>
          </a:p>
        </p:txBody>
      </p:sp>
      <p:sp>
        <p:nvSpPr>
          <p:cNvPr id="158734" name="直接连接符 653328">
            <a:extLst>
              <a:ext uri="{FF2B5EF4-FFF2-40B4-BE49-F238E27FC236}">
                <a16:creationId xmlns:a16="http://schemas.microsoft.com/office/drawing/2014/main" id="{2CFD3348-C69C-4A4F-ADE3-7B72E4ADE448}"/>
              </a:ext>
            </a:extLst>
          </p:cNvPr>
          <p:cNvSpPr>
            <a:spLocks noChangeShapeType="1"/>
          </p:cNvSpPr>
          <p:nvPr/>
        </p:nvSpPr>
        <p:spPr bwMode="auto">
          <a:xfrm flipV="1">
            <a:off x="2312988" y="2298700"/>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直接连接符 653329">
            <a:extLst>
              <a:ext uri="{FF2B5EF4-FFF2-40B4-BE49-F238E27FC236}">
                <a16:creationId xmlns:a16="http://schemas.microsoft.com/office/drawing/2014/main" id="{9DDC6697-9FB9-4B1A-9789-77957817A72F}"/>
              </a:ext>
            </a:extLst>
          </p:cNvPr>
          <p:cNvSpPr>
            <a:spLocks noChangeShapeType="1"/>
          </p:cNvSpPr>
          <p:nvPr/>
        </p:nvSpPr>
        <p:spPr bwMode="auto">
          <a:xfrm>
            <a:off x="2312988" y="2298700"/>
            <a:ext cx="6858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直接连接符 653330">
            <a:extLst>
              <a:ext uri="{FF2B5EF4-FFF2-40B4-BE49-F238E27FC236}">
                <a16:creationId xmlns:a16="http://schemas.microsoft.com/office/drawing/2014/main" id="{F05C02C7-B65B-41EB-871E-1D306467C795}"/>
              </a:ext>
            </a:extLst>
          </p:cNvPr>
          <p:cNvSpPr>
            <a:spLocks noChangeShapeType="1"/>
          </p:cNvSpPr>
          <p:nvPr/>
        </p:nvSpPr>
        <p:spPr bwMode="auto">
          <a:xfrm flipV="1">
            <a:off x="2998788" y="2298700"/>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直接连接符 653331">
            <a:extLst>
              <a:ext uri="{FF2B5EF4-FFF2-40B4-BE49-F238E27FC236}">
                <a16:creationId xmlns:a16="http://schemas.microsoft.com/office/drawing/2014/main" id="{AD27BCB5-3C87-46EC-B008-1AAE8E9B5580}"/>
              </a:ext>
            </a:extLst>
          </p:cNvPr>
          <p:cNvSpPr>
            <a:spLocks noChangeShapeType="1"/>
          </p:cNvSpPr>
          <p:nvPr/>
        </p:nvSpPr>
        <p:spPr bwMode="auto">
          <a:xfrm flipV="1">
            <a:off x="5518150" y="2298700"/>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8" name="直接连接符 653332">
            <a:extLst>
              <a:ext uri="{FF2B5EF4-FFF2-40B4-BE49-F238E27FC236}">
                <a16:creationId xmlns:a16="http://schemas.microsoft.com/office/drawing/2014/main" id="{867F3B64-AE53-487F-BAB0-6E92349B76FD}"/>
              </a:ext>
            </a:extLst>
          </p:cNvPr>
          <p:cNvSpPr>
            <a:spLocks noChangeShapeType="1"/>
          </p:cNvSpPr>
          <p:nvPr/>
        </p:nvSpPr>
        <p:spPr bwMode="auto">
          <a:xfrm>
            <a:off x="5518150" y="2292350"/>
            <a:ext cx="6858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直接连接符 653333">
            <a:extLst>
              <a:ext uri="{FF2B5EF4-FFF2-40B4-BE49-F238E27FC236}">
                <a16:creationId xmlns:a16="http://schemas.microsoft.com/office/drawing/2014/main" id="{A8434731-AC55-47B5-ADCB-B052008DBEC0}"/>
              </a:ext>
            </a:extLst>
          </p:cNvPr>
          <p:cNvSpPr>
            <a:spLocks noChangeShapeType="1"/>
          </p:cNvSpPr>
          <p:nvPr/>
        </p:nvSpPr>
        <p:spPr bwMode="auto">
          <a:xfrm flipV="1">
            <a:off x="6203950" y="2298700"/>
            <a:ext cx="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0" name="直接连接符 653335">
            <a:extLst>
              <a:ext uri="{FF2B5EF4-FFF2-40B4-BE49-F238E27FC236}">
                <a16:creationId xmlns:a16="http://schemas.microsoft.com/office/drawing/2014/main" id="{BAC12591-57CA-44AF-A5C1-FD9EEF6E72AE}"/>
              </a:ext>
            </a:extLst>
          </p:cNvPr>
          <p:cNvSpPr>
            <a:spLocks noChangeShapeType="1"/>
          </p:cNvSpPr>
          <p:nvPr/>
        </p:nvSpPr>
        <p:spPr bwMode="auto">
          <a:xfrm flipV="1">
            <a:off x="5518150" y="2713038"/>
            <a:ext cx="0" cy="793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1" name="直接连接符 653336">
            <a:extLst>
              <a:ext uri="{FF2B5EF4-FFF2-40B4-BE49-F238E27FC236}">
                <a16:creationId xmlns:a16="http://schemas.microsoft.com/office/drawing/2014/main" id="{6BBC6FB9-5F3C-4154-BA4A-B2FA7FD8BBB9}"/>
              </a:ext>
            </a:extLst>
          </p:cNvPr>
          <p:cNvSpPr>
            <a:spLocks noChangeShapeType="1"/>
          </p:cNvSpPr>
          <p:nvPr/>
        </p:nvSpPr>
        <p:spPr bwMode="auto">
          <a:xfrm flipV="1">
            <a:off x="6203950" y="2714625"/>
            <a:ext cx="0" cy="7921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直接连接符 653337">
            <a:extLst>
              <a:ext uri="{FF2B5EF4-FFF2-40B4-BE49-F238E27FC236}">
                <a16:creationId xmlns:a16="http://schemas.microsoft.com/office/drawing/2014/main" id="{1DDF3517-9A42-47B0-B2FD-55FB20FFCEF9}"/>
              </a:ext>
            </a:extLst>
          </p:cNvPr>
          <p:cNvSpPr>
            <a:spLocks noChangeShapeType="1"/>
          </p:cNvSpPr>
          <p:nvPr/>
        </p:nvSpPr>
        <p:spPr bwMode="auto">
          <a:xfrm>
            <a:off x="5518150" y="3213100"/>
            <a:ext cx="685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43" name="文本框 653338">
            <a:extLst>
              <a:ext uri="{FF2B5EF4-FFF2-40B4-BE49-F238E27FC236}">
                <a16:creationId xmlns:a16="http://schemas.microsoft.com/office/drawing/2014/main" id="{2A58552A-FCDE-4C52-A860-C1877DF466A7}"/>
              </a:ext>
            </a:extLst>
          </p:cNvPr>
          <p:cNvSpPr txBox="1">
            <a:spLocks noChangeArrowheads="1"/>
          </p:cNvSpPr>
          <p:nvPr/>
        </p:nvSpPr>
        <p:spPr bwMode="auto">
          <a:xfrm>
            <a:off x="5632450" y="319246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Times New Roman" panose="02020603050405020304" pitchFamily="18" charset="0"/>
              </a:rPr>
              <a:t>B</a:t>
            </a:r>
          </a:p>
        </p:txBody>
      </p:sp>
      <p:graphicFrame>
        <p:nvGraphicFramePr>
          <p:cNvPr id="158744" name="对象 8">
            <a:hlinkClick r:id="" action="ppaction://ole?verb=1"/>
            <a:extLst>
              <a:ext uri="{FF2B5EF4-FFF2-40B4-BE49-F238E27FC236}">
                <a16:creationId xmlns:a16="http://schemas.microsoft.com/office/drawing/2014/main" id="{DF92C428-5122-410E-9D3A-C2956A86488B}"/>
              </a:ext>
            </a:extLst>
          </p:cNvPr>
          <p:cNvGraphicFramePr>
            <a:graphicFrameLocks noChangeAspect="1"/>
          </p:cNvGraphicFramePr>
          <p:nvPr/>
        </p:nvGraphicFramePr>
        <p:xfrm>
          <a:off x="2024063" y="968375"/>
          <a:ext cx="4289425" cy="787400"/>
        </p:xfrm>
        <a:graphic>
          <a:graphicData uri="http://schemas.openxmlformats.org/presentationml/2006/ole">
            <mc:AlternateContent xmlns:mc="http://schemas.openxmlformats.org/markup-compatibility/2006">
              <mc:Choice xmlns:v="urn:schemas-microsoft-com:vml" Requires="v">
                <p:oleObj spid="_x0000_s21506" r:id="rId4" imgW="2145960" imgH="393480" progId="Equation.DSMT4">
                  <p:embed/>
                </p:oleObj>
              </mc:Choice>
              <mc:Fallback>
                <p:oleObj r:id="rId4" imgW="2145960" imgH="393480" progId="Equation.DSMT4">
                  <p:embed/>
                  <p:pic>
                    <p:nvPicPr>
                      <p:cNvPr id="158744" name="对象 8">
                        <a:hlinkClick r:id="" action="ppaction://ole?verb=1"/>
                        <a:extLst>
                          <a:ext uri="{FF2B5EF4-FFF2-40B4-BE49-F238E27FC236}">
                            <a16:creationId xmlns:a16="http://schemas.microsoft.com/office/drawing/2014/main" id="{DF92C428-5122-410E-9D3A-C2956A864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63" y="968375"/>
                        <a:ext cx="42894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Rectangle 3">
            <a:extLst>
              <a:ext uri="{FF2B5EF4-FFF2-40B4-BE49-F238E27FC236}">
                <a16:creationId xmlns:a16="http://schemas.microsoft.com/office/drawing/2014/main" id="{E9AFAC8A-3D07-4928-8DAA-636A4AFF2C9C}"/>
              </a:ext>
            </a:extLst>
          </p:cNvPr>
          <p:cNvSpPr>
            <a:spLocks noGrp="1" noChangeArrowheads="1"/>
          </p:cNvSpPr>
          <p:nvPr/>
        </p:nvSpPr>
        <p:spPr>
          <a:xfrm>
            <a:off x="479425" y="3571875"/>
            <a:ext cx="4314825" cy="64452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660066"/>
                </a:solidFill>
                <a:latin typeface="+mn-lt"/>
                <a:ea typeface="+mn-ea"/>
                <a:cs typeface="楷体_GB231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cs typeface="楷体_GB231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cs typeface="楷体_GB231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cs typeface="楷体_GB231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cs typeface="楷体_GB2312"/>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50000"/>
              </a:lnSpc>
              <a:spcBef>
                <a:spcPts val="0"/>
              </a:spcBef>
              <a:buFont typeface="Arial" panose="020B0604020202020204" pitchFamily="34" charset="0"/>
              <a:buNone/>
              <a:defRPr/>
            </a:pPr>
            <a:r>
              <a:rPr lang="zh-CN" sz="2400" u="sng" kern="0" dirty="0">
                <a:solidFill>
                  <a:schemeClr val="tx1"/>
                </a:solidFill>
                <a:latin typeface="宋体" panose="02010600030101010101" pitchFamily="2" charset="-122"/>
                <a:cs typeface="宋体" panose="02010600030101010101" pitchFamily="2" charset="-122"/>
              </a:rPr>
              <a:t>窄带高斯白噪声的时域描述</a:t>
            </a:r>
            <a:r>
              <a:rPr lang="zh-CN" sz="2400" kern="0" dirty="0">
                <a:solidFill>
                  <a:schemeClr val="tx1"/>
                </a:solidFill>
                <a:latin typeface="宋体" panose="02010600030101010101" pitchFamily="2" charset="-122"/>
                <a:cs typeface="宋体" panose="02010600030101010101" pitchFamily="2" charset="-122"/>
              </a:rPr>
              <a:t>：</a:t>
            </a:r>
          </a:p>
        </p:txBody>
      </p:sp>
      <p:graphicFrame>
        <p:nvGraphicFramePr>
          <p:cNvPr id="162842" name="对象 523271">
            <a:extLst>
              <a:ext uri="{FF2B5EF4-FFF2-40B4-BE49-F238E27FC236}">
                <a16:creationId xmlns:a16="http://schemas.microsoft.com/office/drawing/2014/main" id="{D70B7CDB-CAA9-4258-B143-4DE1E1ED4D32}"/>
              </a:ext>
            </a:extLst>
          </p:cNvPr>
          <p:cNvGraphicFramePr>
            <a:graphicFrameLocks/>
          </p:cNvGraphicFramePr>
          <p:nvPr/>
        </p:nvGraphicFramePr>
        <p:xfrm>
          <a:off x="2305050" y="4360863"/>
          <a:ext cx="4470400" cy="960437"/>
        </p:xfrm>
        <a:graphic>
          <a:graphicData uri="http://schemas.openxmlformats.org/presentationml/2006/ole">
            <mc:AlternateContent xmlns:mc="http://schemas.openxmlformats.org/markup-compatibility/2006">
              <mc:Choice xmlns:v="urn:schemas-microsoft-com:vml" Requires="v">
                <p:oleObj spid="_x0000_s21507" r:id="rId6" imgW="2133360" imgH="457200" progId="Equation.3">
                  <p:embed/>
                </p:oleObj>
              </mc:Choice>
              <mc:Fallback>
                <p:oleObj r:id="rId6" imgW="2133360" imgH="457200" progId="Equation.3">
                  <p:embed/>
                  <p:pic>
                    <p:nvPicPr>
                      <p:cNvPr id="162842" name="对象 523271">
                        <a:extLst>
                          <a:ext uri="{FF2B5EF4-FFF2-40B4-BE49-F238E27FC236}">
                            <a16:creationId xmlns:a16="http://schemas.microsoft.com/office/drawing/2014/main" id="{D70B7CDB-CAA9-4258-B143-4DE1E1ED4D3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5050" y="4360863"/>
                        <a:ext cx="44704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2843" name="对象 523273">
            <a:extLst>
              <a:ext uri="{FF2B5EF4-FFF2-40B4-BE49-F238E27FC236}">
                <a16:creationId xmlns:a16="http://schemas.microsoft.com/office/drawing/2014/main" id="{103C7825-7663-46F4-A438-AD5C13B857B5}"/>
              </a:ext>
            </a:extLst>
          </p:cNvPr>
          <p:cNvGraphicFramePr>
            <a:graphicFrameLocks/>
          </p:cNvGraphicFramePr>
          <p:nvPr/>
        </p:nvGraphicFramePr>
        <p:xfrm>
          <a:off x="2001838" y="5465763"/>
          <a:ext cx="2627312" cy="962025"/>
        </p:xfrm>
        <a:graphic>
          <a:graphicData uri="http://schemas.openxmlformats.org/presentationml/2006/ole">
            <mc:AlternateContent xmlns:mc="http://schemas.openxmlformats.org/markup-compatibility/2006">
              <mc:Choice xmlns:v="urn:schemas-microsoft-com:vml" Requires="v">
                <p:oleObj spid="_x0000_s21508" r:id="rId8" imgW="1282680" imgH="457200" progId="Equation.3">
                  <p:embed/>
                </p:oleObj>
              </mc:Choice>
              <mc:Fallback>
                <p:oleObj r:id="rId8" imgW="1282680" imgH="457200" progId="Equation.3">
                  <p:embed/>
                  <p:pic>
                    <p:nvPicPr>
                      <p:cNvPr id="162843" name="对象 523273">
                        <a:extLst>
                          <a:ext uri="{FF2B5EF4-FFF2-40B4-BE49-F238E27FC236}">
                            <a16:creationId xmlns:a16="http://schemas.microsoft.com/office/drawing/2014/main" id="{103C7825-7663-46F4-A438-AD5C13B857B5}"/>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1838" y="5465763"/>
                        <a:ext cx="26273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2844" name="文本框 523274">
            <a:extLst>
              <a:ext uri="{FF2B5EF4-FFF2-40B4-BE49-F238E27FC236}">
                <a16:creationId xmlns:a16="http://schemas.microsoft.com/office/drawing/2014/main" id="{B4E86049-F2CC-4B34-BB2A-C3572FD6BAC7}"/>
              </a:ext>
            </a:extLst>
          </p:cNvPr>
          <p:cNvSpPr txBox="1">
            <a:spLocks noChangeArrowheads="1"/>
          </p:cNvSpPr>
          <p:nvPr/>
        </p:nvSpPr>
        <p:spPr bwMode="auto">
          <a:xfrm>
            <a:off x="909638" y="5465763"/>
            <a:ext cx="1584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Arial" panose="020B0604020202020204" pitchFamily="34" charset="0"/>
              </a:rPr>
              <a:t>其中，</a:t>
            </a:r>
          </a:p>
        </p:txBody>
      </p:sp>
      <p:sp>
        <p:nvSpPr>
          <p:cNvPr id="162845" name="文本框 523275">
            <a:extLst>
              <a:ext uri="{FF2B5EF4-FFF2-40B4-BE49-F238E27FC236}">
                <a16:creationId xmlns:a16="http://schemas.microsoft.com/office/drawing/2014/main" id="{09925925-21CF-4726-BDBF-83E9F979B7CB}"/>
              </a:ext>
            </a:extLst>
          </p:cNvPr>
          <p:cNvSpPr txBox="1">
            <a:spLocks noChangeArrowheads="1"/>
          </p:cNvSpPr>
          <p:nvPr/>
        </p:nvSpPr>
        <p:spPr bwMode="auto">
          <a:xfrm>
            <a:off x="4894263" y="5465763"/>
            <a:ext cx="2089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Arial" panose="020B0604020202020204" pitchFamily="34" charset="0"/>
              </a:rPr>
              <a:t>—</a:t>
            </a:r>
            <a:r>
              <a:rPr lang="zh-CN" altLang="en-US" sz="2400">
                <a:latin typeface="Arial" panose="020B0604020202020204" pitchFamily="34" charset="0"/>
              </a:rPr>
              <a:t>同相分量</a:t>
            </a:r>
          </a:p>
        </p:txBody>
      </p:sp>
      <p:sp>
        <p:nvSpPr>
          <p:cNvPr id="162846" name="文本框 523276">
            <a:extLst>
              <a:ext uri="{FF2B5EF4-FFF2-40B4-BE49-F238E27FC236}">
                <a16:creationId xmlns:a16="http://schemas.microsoft.com/office/drawing/2014/main" id="{CB44AAFE-D87A-42E6-B211-AF63A71D96F0}"/>
              </a:ext>
            </a:extLst>
          </p:cNvPr>
          <p:cNvSpPr txBox="1">
            <a:spLocks noChangeArrowheads="1"/>
          </p:cNvSpPr>
          <p:nvPr/>
        </p:nvSpPr>
        <p:spPr bwMode="auto">
          <a:xfrm>
            <a:off x="4927600" y="5969000"/>
            <a:ext cx="2089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Arial" panose="020B0604020202020204" pitchFamily="34" charset="0"/>
              </a:rPr>
              <a:t>—</a:t>
            </a:r>
            <a:r>
              <a:rPr lang="zh-CN" altLang="en-US" sz="2400">
                <a:latin typeface="Arial" panose="020B0604020202020204" pitchFamily="34" charset="0"/>
              </a:rPr>
              <a:t>正交分量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2842"/>
                                        </p:tgtEl>
                                        <p:attrNameLst>
                                          <p:attrName>style.visibility</p:attrName>
                                        </p:attrNameLst>
                                      </p:cBhvr>
                                      <p:to>
                                        <p:strVal val="visible"/>
                                      </p:to>
                                    </p:set>
                                    <p:anim calcmode="lin" valueType="num">
                                      <p:cBhvr additive="base">
                                        <p:cTn id="11" dur="500" fill="hold"/>
                                        <p:tgtEl>
                                          <p:spTgt spid="162842"/>
                                        </p:tgtEl>
                                        <p:attrNameLst>
                                          <p:attrName>ppt_x</p:attrName>
                                        </p:attrNameLst>
                                      </p:cBhvr>
                                      <p:tavLst>
                                        <p:tav tm="0">
                                          <p:val>
                                            <p:strVal val="#ppt_x"/>
                                          </p:val>
                                        </p:tav>
                                        <p:tav tm="100000">
                                          <p:val>
                                            <p:strVal val="#ppt_x"/>
                                          </p:val>
                                        </p:tav>
                                      </p:tavLst>
                                    </p:anim>
                                    <p:anim calcmode="lin" valueType="num">
                                      <p:cBhvr additive="base">
                                        <p:cTn id="12" dur="500" fill="hold"/>
                                        <p:tgtEl>
                                          <p:spTgt spid="1628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2843"/>
                                        </p:tgtEl>
                                        <p:attrNameLst>
                                          <p:attrName>style.visibility</p:attrName>
                                        </p:attrNameLst>
                                      </p:cBhvr>
                                      <p:to>
                                        <p:strVal val="visible"/>
                                      </p:to>
                                    </p:set>
                                    <p:anim calcmode="lin" valueType="num">
                                      <p:cBhvr additive="base">
                                        <p:cTn id="15" dur="500" fill="hold"/>
                                        <p:tgtEl>
                                          <p:spTgt spid="162843"/>
                                        </p:tgtEl>
                                        <p:attrNameLst>
                                          <p:attrName>ppt_x</p:attrName>
                                        </p:attrNameLst>
                                      </p:cBhvr>
                                      <p:tavLst>
                                        <p:tav tm="0">
                                          <p:val>
                                            <p:strVal val="#ppt_x"/>
                                          </p:val>
                                        </p:tav>
                                        <p:tav tm="100000">
                                          <p:val>
                                            <p:strVal val="#ppt_x"/>
                                          </p:val>
                                        </p:tav>
                                      </p:tavLst>
                                    </p:anim>
                                    <p:anim calcmode="lin" valueType="num">
                                      <p:cBhvr additive="base">
                                        <p:cTn id="16" dur="500" fill="hold"/>
                                        <p:tgtEl>
                                          <p:spTgt spid="1628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2844"/>
                                        </p:tgtEl>
                                        <p:attrNameLst>
                                          <p:attrName>style.visibility</p:attrName>
                                        </p:attrNameLst>
                                      </p:cBhvr>
                                      <p:to>
                                        <p:strVal val="visible"/>
                                      </p:to>
                                    </p:set>
                                    <p:anim calcmode="lin" valueType="num">
                                      <p:cBhvr additive="base">
                                        <p:cTn id="19" dur="500" fill="hold"/>
                                        <p:tgtEl>
                                          <p:spTgt spid="162844"/>
                                        </p:tgtEl>
                                        <p:attrNameLst>
                                          <p:attrName>ppt_x</p:attrName>
                                        </p:attrNameLst>
                                      </p:cBhvr>
                                      <p:tavLst>
                                        <p:tav tm="0">
                                          <p:val>
                                            <p:strVal val="#ppt_x"/>
                                          </p:val>
                                        </p:tav>
                                        <p:tav tm="100000">
                                          <p:val>
                                            <p:strVal val="#ppt_x"/>
                                          </p:val>
                                        </p:tav>
                                      </p:tavLst>
                                    </p:anim>
                                    <p:anim calcmode="lin" valueType="num">
                                      <p:cBhvr additive="base">
                                        <p:cTn id="20" dur="500" fill="hold"/>
                                        <p:tgtEl>
                                          <p:spTgt spid="1628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2845"/>
                                        </p:tgtEl>
                                        <p:attrNameLst>
                                          <p:attrName>style.visibility</p:attrName>
                                        </p:attrNameLst>
                                      </p:cBhvr>
                                      <p:to>
                                        <p:strVal val="visible"/>
                                      </p:to>
                                    </p:set>
                                    <p:anim calcmode="lin" valueType="num">
                                      <p:cBhvr additive="base">
                                        <p:cTn id="23" dur="500" fill="hold"/>
                                        <p:tgtEl>
                                          <p:spTgt spid="162845"/>
                                        </p:tgtEl>
                                        <p:attrNameLst>
                                          <p:attrName>ppt_x</p:attrName>
                                        </p:attrNameLst>
                                      </p:cBhvr>
                                      <p:tavLst>
                                        <p:tav tm="0">
                                          <p:val>
                                            <p:strVal val="#ppt_x"/>
                                          </p:val>
                                        </p:tav>
                                        <p:tav tm="100000">
                                          <p:val>
                                            <p:strVal val="#ppt_x"/>
                                          </p:val>
                                        </p:tav>
                                      </p:tavLst>
                                    </p:anim>
                                    <p:anim calcmode="lin" valueType="num">
                                      <p:cBhvr additive="base">
                                        <p:cTn id="24" dur="500" fill="hold"/>
                                        <p:tgtEl>
                                          <p:spTgt spid="16284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2846"/>
                                        </p:tgtEl>
                                        <p:attrNameLst>
                                          <p:attrName>style.visibility</p:attrName>
                                        </p:attrNameLst>
                                      </p:cBhvr>
                                      <p:to>
                                        <p:strVal val="visible"/>
                                      </p:to>
                                    </p:set>
                                    <p:anim calcmode="lin" valueType="num">
                                      <p:cBhvr additive="base">
                                        <p:cTn id="27" dur="500" fill="hold"/>
                                        <p:tgtEl>
                                          <p:spTgt spid="162846"/>
                                        </p:tgtEl>
                                        <p:attrNameLst>
                                          <p:attrName>ppt_x</p:attrName>
                                        </p:attrNameLst>
                                      </p:cBhvr>
                                      <p:tavLst>
                                        <p:tav tm="0">
                                          <p:val>
                                            <p:strVal val="#ppt_x"/>
                                          </p:val>
                                        </p:tav>
                                        <p:tav tm="100000">
                                          <p:val>
                                            <p:strVal val="#ppt_x"/>
                                          </p:val>
                                        </p:tav>
                                      </p:tavLst>
                                    </p:anim>
                                    <p:anim calcmode="lin" valueType="num">
                                      <p:cBhvr additive="base">
                                        <p:cTn id="28" dur="500" fill="hold"/>
                                        <p:tgtEl>
                                          <p:spTgt spid="162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2844" grpId="0"/>
      <p:bldP spid="162845" grpId="0"/>
      <p:bldP spid="162846"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ED52603D-09FF-446D-9CC2-704E6354830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10012B-7D9E-4212-BCD1-AD9A457AD565}" type="slidenum">
              <a:rPr lang="en-US" altLang="zh-CN"/>
              <a:pPr/>
              <a:t>68</a:t>
            </a:fld>
            <a:endParaRPr lang="en-US" altLang="zh-CN"/>
          </a:p>
        </p:txBody>
      </p:sp>
      <p:sp>
        <p:nvSpPr>
          <p:cNvPr id="160771" name="文本框 561162">
            <a:extLst>
              <a:ext uri="{FF2B5EF4-FFF2-40B4-BE49-F238E27FC236}">
                <a16:creationId xmlns:a16="http://schemas.microsoft.com/office/drawing/2014/main" id="{4848C153-10AE-4C6B-A051-59E5B7B8C4EA}"/>
              </a:ext>
            </a:extLst>
          </p:cNvPr>
          <p:cNvSpPr txBox="1">
            <a:spLocks noChangeArrowheads="1"/>
          </p:cNvSpPr>
          <p:nvPr/>
        </p:nvSpPr>
        <p:spPr bwMode="auto">
          <a:xfrm>
            <a:off x="468313" y="457200"/>
            <a:ext cx="8351837"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Wingdings" panose="05000000000000000000" pitchFamily="2" charset="2"/>
              <a:buNone/>
            </a:pPr>
            <a:r>
              <a:rPr lang="zh-CN" altLang="en-US" sz="2400" b="1">
                <a:solidFill>
                  <a:srgbClr val="FF0000"/>
                </a:solidFill>
                <a:latin typeface="Times New Roman" panose="02020603050405020304" pitchFamily="18" charset="0"/>
                <a:sym typeface="Symbol" panose="05050102010706020507" pitchFamily="18" charset="2"/>
              </a:rPr>
              <a:t>说 明</a:t>
            </a:r>
            <a:r>
              <a:rPr lang="zh-CN" altLang="en-US" sz="2400" b="1">
                <a:latin typeface="Times New Roman" panose="02020603050405020304" pitchFamily="18" charset="0"/>
                <a:sym typeface="Symbol" panose="05050102010706020507" pitchFamily="18" charset="2"/>
              </a:rPr>
              <a:t>：</a:t>
            </a:r>
          </a:p>
          <a:p>
            <a:pPr>
              <a:lnSpc>
                <a:spcPct val="150000"/>
              </a:lnSpc>
              <a:buClr>
                <a:srgbClr val="FF0000"/>
              </a:buClr>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1</a:t>
            </a:r>
            <a:r>
              <a:rPr lang="zh-CN" altLang="en-US" sz="2400" b="1">
                <a:latin typeface="Times New Roman" panose="02020603050405020304" pitchFamily="18" charset="0"/>
                <a:sym typeface="Symbol" panose="05050102010706020507" pitchFamily="18" charset="2"/>
              </a:rPr>
              <a:t>）窄带噪声的</a:t>
            </a:r>
            <a:r>
              <a:rPr lang="zh-CN" altLang="en-US" sz="2400" b="1" u="sng">
                <a:latin typeface="Times New Roman" panose="02020603050405020304" pitchFamily="18" charset="0"/>
                <a:sym typeface="Symbol" panose="05050102010706020507" pitchFamily="18" charset="2"/>
              </a:rPr>
              <a:t>幅度包络和相位</a:t>
            </a:r>
            <a:r>
              <a:rPr lang="en-US" altLang="zh-CN" sz="2400" b="1" i="1">
                <a:latin typeface="Times New Roman" panose="02020603050405020304" pitchFamily="18" charset="0"/>
                <a:sym typeface="Symbol" panose="05050102010706020507" pitchFamily="18" charset="2"/>
              </a:rPr>
              <a:t>A</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a:t>
            </a:r>
            <a:r>
              <a:rPr lang="zh-CN" altLang="en-US"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zh-CN" sz="2400" b="1">
                <a:latin typeface="Times New Roman" panose="02020603050405020304" pitchFamily="18" charset="0"/>
                <a:sym typeface="Symbol" panose="05050102010706020507" pitchFamily="18" charset="2"/>
              </a:rPr>
              <a:t>都</a:t>
            </a:r>
            <a:r>
              <a:rPr lang="zh-CN" altLang="en-US" sz="2400" b="1">
                <a:latin typeface="Times New Roman" panose="02020603050405020304" pitchFamily="18" charset="0"/>
                <a:sym typeface="Symbol" panose="05050102010706020507" pitchFamily="18" charset="2"/>
              </a:rPr>
              <a:t>是缓慢变化的低频信号。</a:t>
            </a:r>
          </a:p>
          <a:p>
            <a:pPr>
              <a:lnSpc>
                <a:spcPct val="150000"/>
              </a:lnSpc>
              <a:buClr>
                <a:srgbClr val="FF0000"/>
              </a:buClr>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2</a:t>
            </a:r>
            <a:r>
              <a:rPr lang="zh-CN" altLang="en-US" sz="2400" b="1">
                <a:latin typeface="Times New Roman" panose="02020603050405020304" pitchFamily="18" charset="0"/>
                <a:sym typeface="Symbol" panose="05050102010706020507" pitchFamily="18" charset="2"/>
              </a:rPr>
              <a:t>）窄带噪声的</a:t>
            </a:r>
            <a:r>
              <a:rPr lang="zh-CN" altLang="en-US" sz="2400" b="1" u="sng">
                <a:latin typeface="Times New Roman" panose="02020603050405020304" pitchFamily="18" charset="0"/>
                <a:sym typeface="Symbol" panose="05050102010706020507" pitchFamily="18" charset="2"/>
              </a:rPr>
              <a:t>同相分量和正交分量</a:t>
            </a:r>
            <a:r>
              <a:rPr lang="zh-CN" altLang="en-US" sz="2400" b="1">
                <a:latin typeface="Times New Roman" panose="02020603050405020304" pitchFamily="18" charset="0"/>
                <a:sym typeface="Symbol" panose="05050102010706020507" pitchFamily="18" charset="2"/>
              </a:rPr>
              <a:t>都是高斯随机过程，幅度取值服从高斯分布。</a:t>
            </a:r>
          </a:p>
          <a:p>
            <a:pPr>
              <a:lnSpc>
                <a:spcPct val="150000"/>
              </a:lnSpc>
              <a:buClr>
                <a:srgbClr val="FF0000"/>
              </a:buClr>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3</a:t>
            </a:r>
            <a:r>
              <a:rPr lang="zh-CN" altLang="en-US" sz="2400" b="1">
                <a:latin typeface="Times New Roman" panose="02020603050405020304" pitchFamily="18" charset="0"/>
                <a:sym typeface="Symbol" panose="05050102010706020507" pitchFamily="18" charset="2"/>
              </a:rPr>
              <a:t>） 对</a:t>
            </a:r>
            <a:r>
              <a:rPr lang="zh-CN" altLang="en-US" sz="2400" b="1" u="sng">
                <a:latin typeface="Times New Roman" panose="02020603050405020304" pitchFamily="18" charset="0"/>
                <a:sym typeface="Symbol" panose="05050102010706020507" pitchFamily="18" charset="2"/>
              </a:rPr>
              <a:t>均值为零</a:t>
            </a:r>
            <a:r>
              <a:rPr lang="zh-CN" altLang="en-US" sz="2400" b="1">
                <a:latin typeface="Times New Roman" panose="02020603050405020304" pitchFamily="18" charset="0"/>
                <a:sym typeface="Symbol" panose="05050102010706020507" pitchFamily="18" charset="2"/>
              </a:rPr>
              <a:t>的高斯白噪声，通过带通滤波器后得到零均值的窄带高斯白噪声，其同相和正交分量的均值也都为</a:t>
            </a:r>
            <a:r>
              <a:rPr lang="en-US" altLang="zh-CN" sz="2400" b="1">
                <a:latin typeface="Times New Roman" panose="02020603050405020304" pitchFamily="18" charset="0"/>
                <a:sym typeface="Symbol" panose="05050102010706020507" pitchFamily="18" charset="2"/>
              </a:rPr>
              <a:t>0</a:t>
            </a:r>
            <a:r>
              <a:rPr lang="zh-CN" altLang="en-US" sz="2400" b="1">
                <a:latin typeface="Times New Roman" panose="02020603050405020304" pitchFamily="18" charset="0"/>
                <a:sym typeface="Symbol" panose="05050102010706020507" pitchFamily="18" charset="2"/>
              </a:rPr>
              <a:t>。</a:t>
            </a:r>
          </a:p>
          <a:p>
            <a:pPr>
              <a:lnSpc>
                <a:spcPct val="150000"/>
              </a:lnSpc>
              <a:buClr>
                <a:srgbClr val="FF0000"/>
              </a:buClr>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4</a:t>
            </a:r>
            <a:r>
              <a:rPr lang="zh-CN" altLang="en-US"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sym typeface="Symbol" panose="05050102010706020507" pitchFamily="18" charset="2"/>
              </a:rPr>
              <a:t>N</a:t>
            </a:r>
            <a:r>
              <a:rPr lang="en-US" altLang="zh-CN" sz="2400" b="1" i="1" baseline="-25000">
                <a:latin typeface="Times New Roman" panose="02020603050405020304" pitchFamily="18" charset="0"/>
                <a:sym typeface="Symbol" panose="05050102010706020507" pitchFamily="18" charset="2"/>
              </a:rPr>
              <a:t>I</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和</a:t>
            </a:r>
            <a:r>
              <a:rPr lang="en-US" altLang="zh-CN" sz="2400" b="1" i="1">
                <a:latin typeface="Times New Roman" panose="02020603050405020304" pitchFamily="18" charset="0"/>
                <a:sym typeface="Symbol" panose="05050102010706020507" pitchFamily="18" charset="2"/>
              </a:rPr>
              <a:t>N</a:t>
            </a:r>
            <a:r>
              <a:rPr lang="en-US" altLang="zh-CN" sz="2400" b="1" i="1" baseline="-25000">
                <a:latin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 都是低通型噪声，并且其</a:t>
            </a:r>
            <a:r>
              <a:rPr lang="zh-CN" altLang="en-US" sz="2400" b="1" u="sng">
                <a:latin typeface="Times New Roman" panose="02020603050405020304" pitchFamily="18" charset="0"/>
                <a:sym typeface="Symbol" panose="05050102010706020507" pitchFamily="18" charset="2"/>
              </a:rPr>
              <a:t>功率</a:t>
            </a:r>
            <a:r>
              <a:rPr lang="zh-CN" altLang="en-US" sz="2400" b="1">
                <a:latin typeface="Times New Roman" panose="02020603050405020304" pitchFamily="18" charset="0"/>
                <a:sym typeface="Symbol" panose="05050102010706020507" pitchFamily="18" charset="2"/>
              </a:rPr>
              <a:t>与窄带噪声功率相同，即</a:t>
            </a:r>
          </a:p>
        </p:txBody>
      </p:sp>
      <p:graphicFrame>
        <p:nvGraphicFramePr>
          <p:cNvPr id="160772" name="对象 -2147482594">
            <a:extLst>
              <a:ext uri="{FF2B5EF4-FFF2-40B4-BE49-F238E27FC236}">
                <a16:creationId xmlns:a16="http://schemas.microsoft.com/office/drawing/2014/main" id="{4999FF06-E0D1-4752-ACD6-0FDD39CA9B9C}"/>
              </a:ext>
            </a:extLst>
          </p:cNvPr>
          <p:cNvGraphicFramePr>
            <a:graphicFrameLocks noChangeAspect="1"/>
          </p:cNvGraphicFramePr>
          <p:nvPr/>
        </p:nvGraphicFramePr>
        <p:xfrm>
          <a:off x="2822575" y="5534025"/>
          <a:ext cx="3497263" cy="565150"/>
        </p:xfrm>
        <a:graphic>
          <a:graphicData uri="http://schemas.openxmlformats.org/presentationml/2006/ole">
            <mc:AlternateContent xmlns:mc="http://schemas.openxmlformats.org/markup-compatibility/2006">
              <mc:Choice xmlns:v="urn:schemas-microsoft-com:vml" Requires="v">
                <p:oleObj spid="_x0000_s22530" r:id="rId4" imgW="1726920" imgH="279360" progId="Equation.DSMT4">
                  <p:embed/>
                </p:oleObj>
              </mc:Choice>
              <mc:Fallback>
                <p:oleObj r:id="rId4" imgW="1726920" imgH="279360" progId="Equation.DSMT4">
                  <p:embed/>
                  <p:pic>
                    <p:nvPicPr>
                      <p:cNvPr id="160772" name="对象 -2147482594">
                        <a:extLst>
                          <a:ext uri="{FF2B5EF4-FFF2-40B4-BE49-F238E27FC236}">
                            <a16:creationId xmlns:a16="http://schemas.microsoft.com/office/drawing/2014/main" id="{4999FF06-E0D1-4752-ACD6-0FDD39CA9B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575" y="5534025"/>
                        <a:ext cx="34972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useBgFill="1">
        <p:nvSpPr>
          <p:cNvPr id="162818" name="内容占位符 2">
            <a:extLst>
              <a:ext uri="{FF2B5EF4-FFF2-40B4-BE49-F238E27FC236}">
                <a16:creationId xmlns:a16="http://schemas.microsoft.com/office/drawing/2014/main" id="{47CB6AA0-624D-4D21-9891-3EC365AD7E99}"/>
              </a:ext>
            </a:extLst>
          </p:cNvPr>
          <p:cNvSpPr>
            <a:spLocks noGrp="1" noChangeArrowheads="1"/>
          </p:cNvSpPr>
          <p:nvPr>
            <p:ph idx="1"/>
          </p:nvPr>
        </p:nvSpPr>
        <p:spPr>
          <a:xfrm>
            <a:off x="538163" y="774700"/>
            <a:ext cx="8289925" cy="5630863"/>
          </a:xfrm>
        </p:spPr>
        <p:txBody>
          <a:bodyPr>
            <a:spAutoFit/>
          </a:bodyPr>
          <a:lstStyle/>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了解信号频谱的概念，熟悉常用信号的频谱</a:t>
            </a:r>
          </a:p>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了解频谱的物理含义，</a:t>
            </a:r>
            <a:r>
              <a:rPr lang="zh-CN" altLang="en-US" sz="2400">
                <a:solidFill>
                  <a:schemeClr val="tx1"/>
                </a:solidFill>
                <a:latin typeface="Arial" panose="020B0604020202020204" pitchFamily="34" charset="0"/>
              </a:rPr>
              <a:t>熟练掌握信号带宽的定义和分析</a:t>
            </a:r>
          </a:p>
          <a:p>
            <a:pPr marL="409575" indent="-387350" defTabSz="0">
              <a:lnSpc>
                <a:spcPct val="150000"/>
              </a:lnSpc>
              <a:spcBef>
                <a:spcPct val="0"/>
              </a:spcBef>
              <a:tabLst>
                <a:tab pos="358775" algn="l"/>
              </a:tabLst>
            </a:pPr>
            <a:r>
              <a:rPr lang="zh-CN" altLang="en-US" sz="2400">
                <a:solidFill>
                  <a:schemeClr val="tx1"/>
                </a:solidFill>
                <a:latin typeface="Arial" panose="020B0604020202020204" pitchFamily="34" charset="0"/>
              </a:rPr>
              <a:t>熟悉傅里叶变换的常用性质（时移性质、尺度变换性质、调制定理）及其物理含义</a:t>
            </a:r>
          </a:p>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了解信号功率谱的概念及作用</a:t>
            </a:r>
          </a:p>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了解系统的频率特性，熟练掌握系统的频域分析方法</a:t>
            </a:r>
          </a:p>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熟悉典型的理想滤波器及其特性</a:t>
            </a:r>
          </a:p>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了解信道的概念及特性</a:t>
            </a:r>
          </a:p>
          <a:p>
            <a:pPr marL="409575" indent="-387350" defTabSz="0">
              <a:lnSpc>
                <a:spcPct val="150000"/>
              </a:lnSpc>
              <a:spcBef>
                <a:spcPct val="0"/>
              </a:spcBef>
              <a:tabLst>
                <a:tab pos="358775" algn="l"/>
              </a:tabLst>
            </a:pPr>
            <a:r>
              <a:rPr lang="zh-CN" altLang="zh-CN" sz="2400">
                <a:solidFill>
                  <a:schemeClr val="tx1"/>
                </a:solidFill>
                <a:latin typeface="Arial" panose="020B0604020202020204" pitchFamily="34" charset="0"/>
              </a:rPr>
              <a:t>了解通信系统中的典型噪声，掌握白噪声的特性、窄带噪声的概念、特性及功率的计算。</a:t>
            </a:r>
            <a:endParaRPr lang="zh-CN" altLang="zh-CN" sz="2400">
              <a:solidFill>
                <a:schemeClr val="tx1"/>
              </a:solidFill>
              <a:latin typeface="Arial" panose="020B0604020202020204" pitchFamily="34" charset="0"/>
              <a:cs typeface="Arial" panose="020B0604020202020204" pitchFamily="34" charset="0"/>
            </a:endParaRPr>
          </a:p>
        </p:txBody>
      </p:sp>
      <p:sp>
        <p:nvSpPr>
          <p:cNvPr id="162819" name="灯片编号占位符 3">
            <a:extLst>
              <a:ext uri="{FF2B5EF4-FFF2-40B4-BE49-F238E27FC236}">
                <a16:creationId xmlns:a16="http://schemas.microsoft.com/office/drawing/2014/main" id="{1E32E021-476B-43F6-9A66-E66E2E6A877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213B610-D6FE-4C30-91AA-B7B9730584F4}" type="slidenum">
              <a:rPr lang="en-US" altLang="zh-CN"/>
              <a:pPr/>
              <a:t>69</a:t>
            </a:fld>
            <a:endParaRPr lang="en-US" altLang="zh-CN"/>
          </a:p>
        </p:txBody>
      </p:sp>
      <p:sp>
        <p:nvSpPr>
          <p:cNvPr id="162820" name="文本框 1">
            <a:extLst>
              <a:ext uri="{FF2B5EF4-FFF2-40B4-BE49-F238E27FC236}">
                <a16:creationId xmlns:a16="http://schemas.microsoft.com/office/drawing/2014/main" id="{27B73F56-2B20-4DF5-8C03-96B3522A4302}"/>
              </a:ext>
            </a:extLst>
          </p:cNvPr>
          <p:cNvSpPr txBox="1">
            <a:spLocks noChangeArrowheads="1"/>
          </p:cNvSpPr>
          <p:nvPr/>
        </p:nvSpPr>
        <p:spPr bwMode="auto">
          <a:xfrm>
            <a:off x="482600" y="252413"/>
            <a:ext cx="20907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t>第二章 总结</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a:extLst>
              <a:ext uri="{FF2B5EF4-FFF2-40B4-BE49-F238E27FC236}">
                <a16:creationId xmlns:a16="http://schemas.microsoft.com/office/drawing/2014/main" id="{E4A10F28-F11B-4335-9248-75710810F89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650D81-9BF7-4D4D-BF00-062D0E2562FA}" type="slidenum">
              <a:rPr lang="en-US" altLang="zh-CN"/>
              <a:pPr/>
              <a:t>7</a:t>
            </a:fld>
            <a:endParaRPr lang="en-US" altLang="zh-CN"/>
          </a:p>
        </p:txBody>
      </p:sp>
      <p:sp>
        <p:nvSpPr>
          <p:cNvPr id="39938" name="Rectangle 2">
            <a:extLst>
              <a:ext uri="{FF2B5EF4-FFF2-40B4-BE49-F238E27FC236}">
                <a16:creationId xmlns:a16="http://schemas.microsoft.com/office/drawing/2014/main" id="{04D6CBED-2EE9-4D74-8ABB-E4DD1BAD2CEF}"/>
              </a:ext>
            </a:extLst>
          </p:cNvPr>
          <p:cNvSpPr>
            <a:spLocks noGrp="1" noChangeArrowheads="1"/>
          </p:cNvSpPr>
          <p:nvPr>
            <p:ph type="title"/>
          </p:nvPr>
        </p:nvSpPr>
        <p:spPr/>
        <p:txBody>
          <a:bodyPr/>
          <a:lstStyle/>
          <a:p>
            <a:pPr marL="457200" indent="-457200" eaLnBrk="1" hangingPunct="1">
              <a:buClr>
                <a:srgbClr val="FF0000"/>
              </a:buClr>
              <a:buFont typeface="Wingdings" panose="05000000000000000000" pitchFamily="2" charset="2"/>
              <a:buChar char="p"/>
            </a:pPr>
            <a:r>
              <a:rPr lang="zh-CN" altLang="en-US" sz="2800" b="1">
                <a:latin typeface="微软雅黑" panose="020B0503020204020204" pitchFamily="34" charset="-122"/>
                <a:ea typeface="微软雅黑" panose="020B0503020204020204" pitchFamily="34" charset="-122"/>
              </a:rPr>
              <a:t>模拟通信与数字通信</a:t>
            </a:r>
          </a:p>
        </p:txBody>
      </p:sp>
      <p:grpSp>
        <p:nvGrpSpPr>
          <p:cNvPr id="39939" name="组合 7">
            <a:extLst>
              <a:ext uri="{FF2B5EF4-FFF2-40B4-BE49-F238E27FC236}">
                <a16:creationId xmlns:a16="http://schemas.microsoft.com/office/drawing/2014/main" id="{70A16786-8456-4B75-8AE1-B9574CBE3F16}"/>
              </a:ext>
            </a:extLst>
          </p:cNvPr>
          <p:cNvGrpSpPr>
            <a:grpSpLocks/>
          </p:cNvGrpSpPr>
          <p:nvPr/>
        </p:nvGrpSpPr>
        <p:grpSpPr bwMode="auto">
          <a:xfrm>
            <a:off x="900113" y="2263775"/>
            <a:ext cx="6945312" cy="3238500"/>
            <a:chOff x="574675" y="2037195"/>
            <a:chExt cx="6946245" cy="3239614"/>
          </a:xfrm>
        </p:grpSpPr>
        <p:sp>
          <p:nvSpPr>
            <p:cNvPr id="39940" name="Rectangle 5">
              <a:extLst>
                <a:ext uri="{FF2B5EF4-FFF2-40B4-BE49-F238E27FC236}">
                  <a16:creationId xmlns:a16="http://schemas.microsoft.com/office/drawing/2014/main" id="{23991ECD-32CF-4942-9F04-A8862216CB31}"/>
                </a:ext>
              </a:extLst>
            </p:cNvPr>
            <p:cNvSpPr>
              <a:spLocks noChangeArrowheads="1"/>
            </p:cNvSpPr>
            <p:nvPr/>
          </p:nvSpPr>
          <p:spPr bwMode="auto">
            <a:xfrm>
              <a:off x="574675" y="3397249"/>
              <a:ext cx="1438275" cy="485775"/>
            </a:xfrm>
            <a:prstGeom prst="rect">
              <a:avLst/>
            </a:prstGeom>
            <a:solidFill>
              <a:srgbClr val="FFFFCC"/>
            </a:solidFill>
            <a:ln w="28575">
              <a:solidFill>
                <a:schemeClr val="folHlink"/>
              </a:solidFill>
              <a:miter lim="800000"/>
              <a:headEnd/>
              <a:tailEnd/>
            </a:ln>
          </p:spPr>
          <p:txBody>
            <a:bodyPr wrap="none">
              <a:spAutoFit/>
            </a:bodyPr>
            <a:lstStyle/>
            <a:p>
              <a:r>
                <a:rPr lang="zh-CN" altLang="en-US" sz="2400" b="1"/>
                <a:t>通信系统</a:t>
              </a:r>
            </a:p>
          </p:txBody>
        </p:sp>
        <p:sp>
          <p:nvSpPr>
            <p:cNvPr id="39941" name="Rectangle 7">
              <a:extLst>
                <a:ext uri="{FF2B5EF4-FFF2-40B4-BE49-F238E27FC236}">
                  <a16:creationId xmlns:a16="http://schemas.microsoft.com/office/drawing/2014/main" id="{426A9A76-0845-493E-A7BD-4CD3CD79DD7D}"/>
                </a:ext>
              </a:extLst>
            </p:cNvPr>
            <p:cNvSpPr>
              <a:spLocks noChangeArrowheads="1"/>
            </p:cNvSpPr>
            <p:nvPr/>
          </p:nvSpPr>
          <p:spPr bwMode="auto">
            <a:xfrm>
              <a:off x="2760482" y="4318127"/>
              <a:ext cx="2051050" cy="485775"/>
            </a:xfrm>
            <a:prstGeom prst="rect">
              <a:avLst/>
            </a:prstGeom>
            <a:solidFill>
              <a:srgbClr val="F6E0D6"/>
            </a:solidFill>
            <a:ln w="28575">
              <a:solidFill>
                <a:schemeClr val="folHlink"/>
              </a:solidFill>
              <a:miter lim="800000"/>
              <a:headEnd/>
              <a:tailEnd/>
            </a:ln>
          </p:spPr>
          <p:txBody>
            <a:bodyPr wrap="none">
              <a:spAutoFit/>
            </a:bodyPr>
            <a:lstStyle/>
            <a:p>
              <a:r>
                <a:rPr lang="zh-CN" altLang="en-US" sz="2400" b="1"/>
                <a:t>数字通信系统</a:t>
              </a:r>
            </a:p>
          </p:txBody>
        </p:sp>
        <p:sp>
          <p:nvSpPr>
            <p:cNvPr id="39942" name="Rectangle 8">
              <a:extLst>
                <a:ext uri="{FF2B5EF4-FFF2-40B4-BE49-F238E27FC236}">
                  <a16:creationId xmlns:a16="http://schemas.microsoft.com/office/drawing/2014/main" id="{3C1BD690-9EEE-4D5C-A8EC-416544E80674}"/>
                </a:ext>
              </a:extLst>
            </p:cNvPr>
            <p:cNvSpPr>
              <a:spLocks noChangeArrowheads="1"/>
            </p:cNvSpPr>
            <p:nvPr/>
          </p:nvSpPr>
          <p:spPr bwMode="auto">
            <a:xfrm>
              <a:off x="5469870" y="2037195"/>
              <a:ext cx="2051050" cy="485775"/>
            </a:xfrm>
            <a:prstGeom prst="rect">
              <a:avLst/>
            </a:prstGeom>
            <a:solidFill>
              <a:srgbClr val="CCFFFF"/>
            </a:solidFill>
            <a:ln w="28575">
              <a:solidFill>
                <a:schemeClr val="folHlink"/>
              </a:solidFill>
              <a:miter lim="800000"/>
              <a:headEnd/>
              <a:tailEnd/>
            </a:ln>
          </p:spPr>
          <p:txBody>
            <a:bodyPr wrap="none">
              <a:spAutoFit/>
            </a:bodyPr>
            <a:lstStyle/>
            <a:p>
              <a:r>
                <a:rPr lang="zh-CN" altLang="en-US" sz="2400" b="1"/>
                <a:t>基带传输系统</a:t>
              </a:r>
            </a:p>
          </p:txBody>
        </p:sp>
        <p:sp>
          <p:nvSpPr>
            <p:cNvPr id="39943" name="Rectangle 9">
              <a:extLst>
                <a:ext uri="{FF2B5EF4-FFF2-40B4-BE49-F238E27FC236}">
                  <a16:creationId xmlns:a16="http://schemas.microsoft.com/office/drawing/2014/main" id="{E0EA236B-BD4A-4ADF-A859-E4581EC47755}"/>
                </a:ext>
              </a:extLst>
            </p:cNvPr>
            <p:cNvSpPr>
              <a:spLocks noChangeArrowheads="1"/>
            </p:cNvSpPr>
            <p:nvPr/>
          </p:nvSpPr>
          <p:spPr bwMode="auto">
            <a:xfrm>
              <a:off x="5469870" y="2995877"/>
              <a:ext cx="2051050" cy="485775"/>
            </a:xfrm>
            <a:prstGeom prst="rect">
              <a:avLst/>
            </a:prstGeom>
            <a:solidFill>
              <a:srgbClr val="CCFFFF"/>
            </a:solidFill>
            <a:ln w="28575">
              <a:solidFill>
                <a:schemeClr val="folHlink"/>
              </a:solidFill>
              <a:miter lim="800000"/>
              <a:headEnd/>
              <a:tailEnd/>
            </a:ln>
          </p:spPr>
          <p:txBody>
            <a:bodyPr wrap="none">
              <a:spAutoFit/>
            </a:bodyPr>
            <a:lstStyle/>
            <a:p>
              <a:r>
                <a:rPr lang="zh-CN" altLang="en-US" sz="2400" b="1"/>
                <a:t>调制传输系统</a:t>
              </a:r>
            </a:p>
          </p:txBody>
        </p:sp>
        <p:sp>
          <p:nvSpPr>
            <p:cNvPr id="39944" name="Rectangle 10">
              <a:extLst>
                <a:ext uri="{FF2B5EF4-FFF2-40B4-BE49-F238E27FC236}">
                  <a16:creationId xmlns:a16="http://schemas.microsoft.com/office/drawing/2014/main" id="{38FE385E-4D5A-4EE4-AB70-7A51C857B953}"/>
                </a:ext>
              </a:extLst>
            </p:cNvPr>
            <p:cNvSpPr>
              <a:spLocks noChangeArrowheads="1"/>
            </p:cNvSpPr>
            <p:nvPr/>
          </p:nvSpPr>
          <p:spPr bwMode="auto">
            <a:xfrm>
              <a:off x="5469870" y="3872992"/>
              <a:ext cx="2051050" cy="485775"/>
            </a:xfrm>
            <a:prstGeom prst="rect">
              <a:avLst/>
            </a:prstGeom>
            <a:solidFill>
              <a:srgbClr val="F6E0D6"/>
            </a:solidFill>
            <a:ln w="28575">
              <a:solidFill>
                <a:schemeClr val="folHlink"/>
              </a:solidFill>
              <a:miter lim="800000"/>
              <a:headEnd/>
              <a:tailEnd/>
            </a:ln>
          </p:spPr>
          <p:txBody>
            <a:bodyPr wrap="none">
              <a:spAutoFit/>
            </a:bodyPr>
            <a:lstStyle/>
            <a:p>
              <a:r>
                <a:rPr lang="zh-CN" altLang="en-US" sz="2400" b="1"/>
                <a:t>基带传输系统</a:t>
              </a:r>
            </a:p>
          </p:txBody>
        </p:sp>
        <p:sp>
          <p:nvSpPr>
            <p:cNvPr id="39945" name="Rectangle 11">
              <a:extLst>
                <a:ext uri="{FF2B5EF4-FFF2-40B4-BE49-F238E27FC236}">
                  <a16:creationId xmlns:a16="http://schemas.microsoft.com/office/drawing/2014/main" id="{6FD16EC9-165B-4E84-A473-3B91260F22D8}"/>
                </a:ext>
              </a:extLst>
            </p:cNvPr>
            <p:cNvSpPr>
              <a:spLocks noChangeArrowheads="1"/>
            </p:cNvSpPr>
            <p:nvPr/>
          </p:nvSpPr>
          <p:spPr bwMode="auto">
            <a:xfrm>
              <a:off x="5469870" y="4791034"/>
              <a:ext cx="2051050" cy="485775"/>
            </a:xfrm>
            <a:prstGeom prst="rect">
              <a:avLst/>
            </a:prstGeom>
            <a:solidFill>
              <a:srgbClr val="F6E0D6"/>
            </a:solidFill>
            <a:ln w="28575">
              <a:solidFill>
                <a:schemeClr val="folHlink"/>
              </a:solidFill>
              <a:miter lim="800000"/>
              <a:headEnd/>
              <a:tailEnd/>
            </a:ln>
          </p:spPr>
          <p:txBody>
            <a:bodyPr wrap="none">
              <a:spAutoFit/>
            </a:bodyPr>
            <a:lstStyle/>
            <a:p>
              <a:r>
                <a:rPr lang="zh-CN" altLang="en-US" sz="2400" b="1"/>
                <a:t>调制传输系统</a:t>
              </a:r>
            </a:p>
          </p:txBody>
        </p:sp>
        <p:sp>
          <p:nvSpPr>
            <p:cNvPr id="39946" name="Rectangle 12">
              <a:extLst>
                <a:ext uri="{FF2B5EF4-FFF2-40B4-BE49-F238E27FC236}">
                  <a16:creationId xmlns:a16="http://schemas.microsoft.com/office/drawing/2014/main" id="{3FEBFF9F-0594-47EB-98D8-2E9CE601AFB4}"/>
                </a:ext>
              </a:extLst>
            </p:cNvPr>
            <p:cNvSpPr>
              <a:spLocks noChangeArrowheads="1"/>
            </p:cNvSpPr>
            <p:nvPr/>
          </p:nvSpPr>
          <p:spPr bwMode="auto">
            <a:xfrm>
              <a:off x="2760482" y="2523536"/>
              <a:ext cx="2051050" cy="485775"/>
            </a:xfrm>
            <a:prstGeom prst="rect">
              <a:avLst/>
            </a:prstGeom>
            <a:solidFill>
              <a:srgbClr val="CCFFFF"/>
            </a:solidFill>
            <a:ln w="28575">
              <a:solidFill>
                <a:schemeClr val="folHlink"/>
              </a:solidFill>
              <a:miter lim="800000"/>
              <a:headEnd/>
              <a:tailEnd/>
            </a:ln>
          </p:spPr>
          <p:txBody>
            <a:bodyPr wrap="none">
              <a:spAutoFit/>
            </a:bodyPr>
            <a:lstStyle/>
            <a:p>
              <a:r>
                <a:rPr lang="zh-CN" altLang="en-US" sz="2400" b="1"/>
                <a:t>模拟通信系统</a:t>
              </a:r>
            </a:p>
          </p:txBody>
        </p:sp>
        <p:cxnSp>
          <p:nvCxnSpPr>
            <p:cNvPr id="3" name="直接箭头连接符 2">
              <a:extLst>
                <a:ext uri="{FF2B5EF4-FFF2-40B4-BE49-F238E27FC236}">
                  <a16:creationId xmlns:a16="http://schemas.microsoft.com/office/drawing/2014/main" id="{257AEB97-2103-4CA2-B91D-9226070F0EBC}"/>
                </a:ext>
              </a:extLst>
            </p:cNvPr>
            <p:cNvCxnSpPr>
              <a:stCxn id="39940" idx="3"/>
              <a:endCxn id="39946" idx="1"/>
            </p:cNvCxnSpPr>
            <p:nvPr/>
          </p:nvCxnSpPr>
          <p:spPr>
            <a:xfrm flipV="1">
              <a:off x="2013143" y="2766109"/>
              <a:ext cx="747812" cy="873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F2B8ACA-CC7C-482D-91BE-3EEA508C772B}"/>
                </a:ext>
              </a:extLst>
            </p:cNvPr>
            <p:cNvCxnSpPr>
              <a:stCxn id="39940" idx="3"/>
              <a:endCxn id="39946" idx="1"/>
            </p:cNvCxnSpPr>
            <p:nvPr/>
          </p:nvCxnSpPr>
          <p:spPr>
            <a:xfrm>
              <a:off x="2013143" y="3687175"/>
              <a:ext cx="747812" cy="873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DDFA04A-39E0-4391-B75D-08F282803984}"/>
                </a:ext>
              </a:extLst>
            </p:cNvPr>
            <p:cNvCxnSpPr>
              <a:stCxn id="39946" idx="3"/>
              <a:endCxn id="39946" idx="1"/>
            </p:cNvCxnSpPr>
            <p:nvPr/>
          </p:nvCxnSpPr>
          <p:spPr>
            <a:xfrm flipV="1">
              <a:off x="4812281" y="2284930"/>
              <a:ext cx="623972" cy="481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E7DC366-8B83-4F08-9077-E20A23495195}"/>
                </a:ext>
              </a:extLst>
            </p:cNvPr>
            <p:cNvCxnSpPr>
              <a:stCxn id="39946" idx="3"/>
              <a:endCxn id="39946" idx="1"/>
            </p:cNvCxnSpPr>
            <p:nvPr/>
          </p:nvCxnSpPr>
          <p:spPr>
            <a:xfrm>
              <a:off x="4788466" y="2791517"/>
              <a:ext cx="623971" cy="481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B534830-5E27-415C-8C54-3FA73B7C530C}"/>
                </a:ext>
              </a:extLst>
            </p:cNvPr>
            <p:cNvCxnSpPr>
              <a:stCxn id="39946" idx="3"/>
              <a:endCxn id="39946" idx="1"/>
            </p:cNvCxnSpPr>
            <p:nvPr/>
          </p:nvCxnSpPr>
          <p:spPr>
            <a:xfrm flipV="1">
              <a:off x="4820220" y="4081011"/>
              <a:ext cx="625559" cy="481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8D76719-3267-412E-86F4-BA57EFBB040E}"/>
                </a:ext>
              </a:extLst>
            </p:cNvPr>
            <p:cNvCxnSpPr>
              <a:stCxn id="39946" idx="3"/>
              <a:endCxn id="39946" idx="1"/>
            </p:cNvCxnSpPr>
            <p:nvPr/>
          </p:nvCxnSpPr>
          <p:spPr>
            <a:xfrm>
              <a:off x="4797992" y="4587597"/>
              <a:ext cx="623971" cy="481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9953" name="文本框 1">
            <a:extLst>
              <a:ext uri="{FF2B5EF4-FFF2-40B4-BE49-F238E27FC236}">
                <a16:creationId xmlns:a16="http://schemas.microsoft.com/office/drawing/2014/main" id="{502571C4-5FF8-4C9F-AD22-E626805DB932}"/>
              </a:ext>
            </a:extLst>
          </p:cNvPr>
          <p:cNvSpPr txBox="1">
            <a:spLocks noChangeArrowheads="1"/>
          </p:cNvSpPr>
          <p:nvPr/>
        </p:nvSpPr>
        <p:spPr bwMode="auto">
          <a:xfrm>
            <a:off x="3087688" y="3305175"/>
            <a:ext cx="205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t>Analog</a:t>
            </a:r>
          </a:p>
        </p:txBody>
      </p:sp>
      <p:sp>
        <p:nvSpPr>
          <p:cNvPr id="39954" name="文本框 3">
            <a:extLst>
              <a:ext uri="{FF2B5EF4-FFF2-40B4-BE49-F238E27FC236}">
                <a16:creationId xmlns:a16="http://schemas.microsoft.com/office/drawing/2014/main" id="{F9B583E9-3E33-460F-84BD-E3152724286D}"/>
              </a:ext>
            </a:extLst>
          </p:cNvPr>
          <p:cNvSpPr txBox="1">
            <a:spLocks noChangeArrowheads="1"/>
          </p:cNvSpPr>
          <p:nvPr/>
        </p:nvSpPr>
        <p:spPr bwMode="auto">
          <a:xfrm>
            <a:off x="3087688" y="5075238"/>
            <a:ext cx="205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t>Digital</a:t>
            </a:r>
          </a:p>
        </p:txBody>
      </p:sp>
      <p:sp>
        <p:nvSpPr>
          <p:cNvPr id="39955" name="文本框 4">
            <a:extLst>
              <a:ext uri="{FF2B5EF4-FFF2-40B4-BE49-F238E27FC236}">
                <a16:creationId xmlns:a16="http://schemas.microsoft.com/office/drawing/2014/main" id="{5080C082-4264-40C8-81BE-AFF84B1E2FC9}"/>
              </a:ext>
            </a:extLst>
          </p:cNvPr>
          <p:cNvSpPr txBox="1">
            <a:spLocks noChangeArrowheads="1"/>
          </p:cNvSpPr>
          <p:nvPr/>
        </p:nvSpPr>
        <p:spPr bwMode="auto">
          <a:xfrm>
            <a:off x="5794375" y="2749550"/>
            <a:ext cx="205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t>BaseBand</a:t>
            </a:r>
          </a:p>
        </p:txBody>
      </p:sp>
      <p:sp>
        <p:nvSpPr>
          <p:cNvPr id="39956" name="文本框 5">
            <a:extLst>
              <a:ext uri="{FF2B5EF4-FFF2-40B4-BE49-F238E27FC236}">
                <a16:creationId xmlns:a16="http://schemas.microsoft.com/office/drawing/2014/main" id="{929CDA09-1F1E-4417-AF36-8BB125071658}"/>
              </a:ext>
            </a:extLst>
          </p:cNvPr>
          <p:cNvSpPr txBox="1">
            <a:spLocks noChangeArrowheads="1"/>
          </p:cNvSpPr>
          <p:nvPr/>
        </p:nvSpPr>
        <p:spPr bwMode="auto">
          <a:xfrm>
            <a:off x="5788025" y="5538788"/>
            <a:ext cx="205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t>PassBand</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D5E3A43B-2410-479A-9880-573DDFB3458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D727D6D-62B2-48CC-B3FA-9E9A1ADA5523}" type="slidenum">
              <a:rPr lang="en-US" altLang="zh-CN"/>
              <a:pPr/>
              <a:t>8</a:t>
            </a:fld>
            <a:endParaRPr lang="en-US" altLang="zh-CN"/>
          </a:p>
        </p:txBody>
      </p:sp>
      <p:sp>
        <p:nvSpPr>
          <p:cNvPr id="18" name="Rectangle 3">
            <a:extLst>
              <a:ext uri="{FF2B5EF4-FFF2-40B4-BE49-F238E27FC236}">
                <a16:creationId xmlns:a16="http://schemas.microsoft.com/office/drawing/2014/main" id="{B1616811-BD51-46DF-B9EE-83A05A431115}"/>
              </a:ext>
            </a:extLst>
          </p:cNvPr>
          <p:cNvSpPr txBox="1">
            <a:spLocks noChangeArrowheads="1"/>
          </p:cNvSpPr>
          <p:nvPr/>
        </p:nvSpPr>
        <p:spPr bwMode="auto">
          <a:xfrm>
            <a:off x="684213" y="404813"/>
            <a:ext cx="7991475"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defRPr>
                <a:solidFill>
                  <a:schemeClr val="tx1"/>
                </a:solidFill>
                <a:latin typeface="Verdana" panose="020B0604030504040204" pitchFamily="34" charset="0"/>
                <a:ea typeface="宋体" panose="02010600030101010101" pitchFamily="2" charset="-122"/>
              </a:defRPr>
            </a:lvl1pPr>
            <a:lvl2pPr marL="755650" indent="-284163">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chemeClr val="accent2"/>
              </a:buClr>
              <a:buFont typeface="Wingdings" panose="05000000000000000000" pitchFamily="2" charset="2"/>
              <a:buChar char="n"/>
            </a:pPr>
            <a:r>
              <a:rPr lang="zh-CN" altLang="en-US" sz="2400" b="1">
                <a:solidFill>
                  <a:srgbClr val="FF0000"/>
                </a:solidFill>
                <a:sym typeface="宋体" panose="02010600030101010101" pitchFamily="2" charset="-122"/>
              </a:rPr>
              <a:t>基带和频带传输系统</a:t>
            </a:r>
            <a:endParaRPr lang="en-US" altLang="zh-CN" sz="2400" b="1">
              <a:sym typeface="宋体" panose="02010600030101010101" pitchFamily="2" charset="-122"/>
            </a:endParaRPr>
          </a:p>
          <a:p>
            <a:pPr lvl="1">
              <a:lnSpc>
                <a:spcPct val="150000"/>
              </a:lnSpc>
              <a:buClr>
                <a:schemeClr val="accent2"/>
              </a:buClr>
              <a:buFontTx/>
              <a:buChar char="•"/>
            </a:pPr>
            <a:r>
              <a:rPr lang="zh-CN" altLang="en-US" sz="2400" b="1">
                <a:sym typeface="宋体" panose="02010600030101010101" pitchFamily="2" charset="-122"/>
              </a:rPr>
              <a:t>基带传输：在短距离场合，将消息转换为电信号（</a:t>
            </a:r>
            <a:r>
              <a:rPr lang="zh-CN" altLang="en-US" sz="2400" b="1">
                <a:solidFill>
                  <a:srgbClr val="FF0000"/>
                </a:solidFill>
                <a:sym typeface="宋体" panose="02010600030101010101" pitchFamily="2" charset="-122"/>
              </a:rPr>
              <a:t>基带信号</a:t>
            </a:r>
            <a:r>
              <a:rPr lang="zh-CN" altLang="en-US" sz="2400" b="1">
                <a:sym typeface="宋体" panose="02010600030101010101" pitchFamily="2" charset="-122"/>
              </a:rPr>
              <a:t>）后直接传输。</a:t>
            </a:r>
          </a:p>
          <a:p>
            <a:pPr lvl="1">
              <a:lnSpc>
                <a:spcPct val="150000"/>
              </a:lnSpc>
              <a:buClr>
                <a:schemeClr val="accent2"/>
              </a:buClr>
              <a:buFontTx/>
              <a:buChar char="•"/>
            </a:pPr>
            <a:r>
              <a:rPr lang="zh-CN" altLang="en-US" sz="2400" b="1">
                <a:sym typeface="宋体" panose="02010600030101010101" pitchFamily="2" charset="-122"/>
              </a:rPr>
              <a:t>频带传输（调制传输）：将基带信号进行调制，得到</a:t>
            </a:r>
            <a:r>
              <a:rPr lang="zh-CN" altLang="en-US" sz="2400" b="1">
                <a:solidFill>
                  <a:srgbClr val="FF0000"/>
                </a:solidFill>
                <a:sym typeface="宋体" panose="02010600030101010101" pitchFamily="2" charset="-122"/>
              </a:rPr>
              <a:t>已调信号</a:t>
            </a:r>
            <a:r>
              <a:rPr lang="zh-CN" altLang="en-US" sz="2400" b="1">
                <a:sym typeface="宋体" panose="02010600030101010101" pitchFamily="2" charset="-122"/>
              </a:rPr>
              <a:t>后通过信道传输，接收端通过解调还原出原始电信号和消息。</a:t>
            </a:r>
            <a:endParaRPr lang="en-US" altLang="zh-CN" sz="2400" b="1">
              <a:sym typeface="宋体" panose="02010600030101010101" pitchFamily="2" charset="-122"/>
            </a:endParaRPr>
          </a:p>
        </p:txBody>
      </p:sp>
      <p:sp>
        <p:nvSpPr>
          <p:cNvPr id="12" name="Rectangle 3">
            <a:extLst>
              <a:ext uri="{FF2B5EF4-FFF2-40B4-BE49-F238E27FC236}">
                <a16:creationId xmlns:a16="http://schemas.microsoft.com/office/drawing/2014/main" id="{556C44B5-B13D-42FC-8730-05BBFC62C2C5}"/>
              </a:ext>
            </a:extLst>
          </p:cNvPr>
          <p:cNvSpPr txBox="1">
            <a:spLocks noChangeArrowheads="1"/>
          </p:cNvSpPr>
          <p:nvPr/>
        </p:nvSpPr>
        <p:spPr bwMode="auto">
          <a:xfrm>
            <a:off x="730250" y="3819525"/>
            <a:ext cx="8001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defRPr>
                <a:solidFill>
                  <a:schemeClr val="tx1"/>
                </a:solidFill>
                <a:latin typeface="Verdana" panose="020B0604030504040204" pitchFamily="34" charset="0"/>
                <a:ea typeface="宋体" panose="02010600030101010101" pitchFamily="2" charset="-122"/>
              </a:defRPr>
            </a:lvl1pPr>
            <a:lvl2pPr marL="738188" indent="-26670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chemeClr val="accent2"/>
              </a:buClr>
              <a:buFont typeface="Wingdings" panose="05000000000000000000" pitchFamily="2" charset="2"/>
              <a:buChar char="n"/>
            </a:pPr>
            <a:r>
              <a:rPr lang="zh-CN" altLang="en-US" sz="2400" b="1">
                <a:solidFill>
                  <a:srgbClr val="FF0000"/>
                </a:solidFill>
                <a:sym typeface="宋体" panose="02010600030101010101" pitchFamily="2" charset="-122"/>
              </a:rPr>
              <a:t>模拟和数字通信系统</a:t>
            </a:r>
            <a:endParaRPr lang="zh-CN" altLang="en-US" sz="2400" b="1">
              <a:sym typeface="宋体" panose="02010600030101010101" pitchFamily="2" charset="-122"/>
            </a:endParaRPr>
          </a:p>
          <a:p>
            <a:pPr lvl="1">
              <a:lnSpc>
                <a:spcPct val="150000"/>
              </a:lnSpc>
              <a:buClr>
                <a:schemeClr val="accent2"/>
              </a:buClr>
              <a:buFontTx/>
              <a:buChar char="•"/>
            </a:pPr>
            <a:r>
              <a:rPr lang="zh-CN" altLang="en-US" sz="2400" b="1">
                <a:sym typeface="宋体" panose="02010600030101010101" pitchFamily="2" charset="-122"/>
              </a:rPr>
              <a:t>模拟通信系统：信道中传输模拟信号。</a:t>
            </a:r>
          </a:p>
          <a:p>
            <a:pPr lvl="1">
              <a:lnSpc>
                <a:spcPct val="150000"/>
              </a:lnSpc>
              <a:buClr>
                <a:schemeClr val="accent2"/>
              </a:buClr>
              <a:buFontTx/>
              <a:buChar char="•"/>
            </a:pPr>
            <a:r>
              <a:rPr lang="zh-CN" altLang="en-US" sz="2400" b="1">
                <a:sym typeface="宋体" panose="02010600030101010101" pitchFamily="2" charset="-122"/>
              </a:rPr>
              <a:t>数字通信系统：信道中传输数字信号。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bwMode="auto">
      <p:bgPr>
        <a:noFill/>
        <a:effectLst/>
      </p:bgPr>
    </p:bg>
    <p:spTree>
      <p:nvGrpSpPr>
        <p:cNvPr id="1" name=""/>
        <p:cNvGrpSpPr/>
        <p:nvPr/>
      </p:nvGrpSpPr>
      <p:grpSpPr>
        <a:xfrm>
          <a:off x="0" y="0"/>
          <a:ext cx="0" cy="0"/>
          <a:chOff x="0" y="0"/>
          <a:chExt cx="0" cy="0"/>
        </a:xfrm>
      </p:grpSpPr>
      <p:pic>
        <p:nvPicPr>
          <p:cNvPr id="44034" name="图片 1">
            <a:extLst>
              <a:ext uri="{FF2B5EF4-FFF2-40B4-BE49-F238E27FC236}">
                <a16:creationId xmlns:a16="http://schemas.microsoft.com/office/drawing/2014/main" id="{4AC58815-F2A8-4834-84EF-1D354A1A0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458" t="47029" r="6641" b="44112"/>
          <a:stretch>
            <a:fillRect/>
          </a:stretch>
        </p:blipFill>
        <p:spPr bwMode="auto">
          <a:xfrm>
            <a:off x="1227138" y="382588"/>
            <a:ext cx="61261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图片 18">
            <a:extLst>
              <a:ext uri="{FF2B5EF4-FFF2-40B4-BE49-F238E27FC236}">
                <a16:creationId xmlns:a16="http://schemas.microsoft.com/office/drawing/2014/main" id="{2364570F-2169-4A12-95E3-EB476EE6A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421" t="20012" r="56276" b="70145"/>
          <a:stretch>
            <a:fillRect/>
          </a:stretch>
        </p:blipFill>
        <p:spPr bwMode="auto">
          <a:xfrm>
            <a:off x="1227138" y="3733800"/>
            <a:ext cx="619283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图片 19">
            <a:extLst>
              <a:ext uri="{FF2B5EF4-FFF2-40B4-BE49-F238E27FC236}">
                <a16:creationId xmlns:a16="http://schemas.microsoft.com/office/drawing/2014/main" id="{9DEB341F-68E3-4867-BFE5-44AD0027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01" t="73006" r="56276" b="17416"/>
          <a:stretch>
            <a:fillRect/>
          </a:stretch>
        </p:blipFill>
        <p:spPr bwMode="auto">
          <a:xfrm>
            <a:off x="1227138" y="1196975"/>
            <a:ext cx="6162675"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图片 20">
            <a:extLst>
              <a:ext uri="{FF2B5EF4-FFF2-40B4-BE49-F238E27FC236}">
                <a16:creationId xmlns:a16="http://schemas.microsoft.com/office/drawing/2014/main" id="{2C52D9CE-686C-4C9A-BA56-25155879D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400" t="73318" r="6641" b="16840"/>
          <a:stretch>
            <a:fillRect/>
          </a:stretch>
        </p:blipFill>
        <p:spPr bwMode="auto">
          <a:xfrm>
            <a:off x="1222375" y="2844800"/>
            <a:ext cx="61356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灯片编号占位符 5">
            <a:extLst>
              <a:ext uri="{FF2B5EF4-FFF2-40B4-BE49-F238E27FC236}">
                <a16:creationId xmlns:a16="http://schemas.microsoft.com/office/drawing/2014/main" id="{5DD8794B-C0EE-41ED-8DEC-33EFFC4E726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549410-CC21-428E-A1AB-DF587D584C36}" type="slidenum">
              <a:rPr lang="en-US" altLang="zh-CN"/>
              <a:pPr/>
              <a:t>9</a:t>
            </a:fld>
            <a:endParaRPr lang="en-US" altLang="zh-CN"/>
          </a:p>
        </p:txBody>
      </p:sp>
      <p:sp>
        <p:nvSpPr>
          <p:cNvPr id="44039" name="Text Box 32">
            <a:extLst>
              <a:ext uri="{FF2B5EF4-FFF2-40B4-BE49-F238E27FC236}">
                <a16:creationId xmlns:a16="http://schemas.microsoft.com/office/drawing/2014/main" id="{2B3DD5DF-6D18-4066-9F98-21B2622F06DA}"/>
              </a:ext>
            </a:extLst>
          </p:cNvPr>
          <p:cNvSpPr txBox="1">
            <a:spLocks noChangeArrowheads="1"/>
          </p:cNvSpPr>
          <p:nvPr/>
        </p:nvSpPr>
        <p:spPr bwMode="auto">
          <a:xfrm>
            <a:off x="439738" y="547688"/>
            <a:ext cx="6302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solidFill>
                  <a:srgbClr val="FF0000"/>
                </a:solidFill>
                <a:latin typeface="Arial" panose="020B0604020202020204" pitchFamily="34" charset="0"/>
              </a:rPr>
              <a:t>模拟信号</a:t>
            </a:r>
          </a:p>
        </p:txBody>
      </p:sp>
      <p:sp>
        <p:nvSpPr>
          <p:cNvPr id="44040" name="Text Box 33">
            <a:extLst>
              <a:ext uri="{FF2B5EF4-FFF2-40B4-BE49-F238E27FC236}">
                <a16:creationId xmlns:a16="http://schemas.microsoft.com/office/drawing/2014/main" id="{76A21CB8-7D46-4BBE-9F48-A9F1D747F426}"/>
              </a:ext>
            </a:extLst>
          </p:cNvPr>
          <p:cNvSpPr txBox="1">
            <a:spLocks noChangeArrowheads="1"/>
          </p:cNvSpPr>
          <p:nvPr/>
        </p:nvSpPr>
        <p:spPr bwMode="auto">
          <a:xfrm>
            <a:off x="6732588" y="1819275"/>
            <a:ext cx="1655762"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Arial" panose="020B0604020202020204" pitchFamily="34" charset="0"/>
              </a:rPr>
              <a:t>AM</a:t>
            </a:r>
            <a:r>
              <a:rPr lang="zh-CN" altLang="en-US" sz="2400" b="1">
                <a:latin typeface="Arial" panose="020B0604020202020204" pitchFamily="34" charset="0"/>
              </a:rPr>
              <a:t>信号</a:t>
            </a:r>
          </a:p>
        </p:txBody>
      </p:sp>
      <p:sp>
        <p:nvSpPr>
          <p:cNvPr id="44041" name="Text Box 34">
            <a:extLst>
              <a:ext uri="{FF2B5EF4-FFF2-40B4-BE49-F238E27FC236}">
                <a16:creationId xmlns:a16="http://schemas.microsoft.com/office/drawing/2014/main" id="{55F4C852-B560-4237-99B2-D446FFE930E3}"/>
              </a:ext>
            </a:extLst>
          </p:cNvPr>
          <p:cNvSpPr txBox="1">
            <a:spLocks noChangeArrowheads="1"/>
          </p:cNvSpPr>
          <p:nvPr/>
        </p:nvSpPr>
        <p:spPr bwMode="auto">
          <a:xfrm>
            <a:off x="6754813" y="2924175"/>
            <a:ext cx="2160587"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Arial" panose="020B0604020202020204" pitchFamily="34" charset="0"/>
              </a:rPr>
              <a:t>数字基带信号</a:t>
            </a:r>
          </a:p>
        </p:txBody>
      </p:sp>
      <p:sp>
        <p:nvSpPr>
          <p:cNvPr id="44042" name="Text Box 35">
            <a:extLst>
              <a:ext uri="{FF2B5EF4-FFF2-40B4-BE49-F238E27FC236}">
                <a16:creationId xmlns:a16="http://schemas.microsoft.com/office/drawing/2014/main" id="{DAECB7E6-F628-4749-9A6E-2E18E817139D}"/>
              </a:ext>
            </a:extLst>
          </p:cNvPr>
          <p:cNvSpPr txBox="1">
            <a:spLocks noChangeArrowheads="1"/>
          </p:cNvSpPr>
          <p:nvPr/>
        </p:nvSpPr>
        <p:spPr bwMode="auto">
          <a:xfrm>
            <a:off x="6754813" y="3908425"/>
            <a:ext cx="1655762"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Arial" panose="020B0604020202020204" pitchFamily="34" charset="0"/>
              </a:rPr>
              <a:t>2ASK</a:t>
            </a:r>
            <a:r>
              <a:rPr lang="zh-CN" altLang="en-US" sz="2400" b="1">
                <a:latin typeface="Arial" panose="020B0604020202020204" pitchFamily="34" charset="0"/>
              </a:rPr>
              <a:t>信号</a:t>
            </a:r>
          </a:p>
        </p:txBody>
      </p:sp>
      <p:sp>
        <p:nvSpPr>
          <p:cNvPr id="44043" name="Text Box 33">
            <a:extLst>
              <a:ext uri="{FF2B5EF4-FFF2-40B4-BE49-F238E27FC236}">
                <a16:creationId xmlns:a16="http://schemas.microsoft.com/office/drawing/2014/main" id="{86507107-210C-470A-9B7F-6749846CD273}"/>
              </a:ext>
            </a:extLst>
          </p:cNvPr>
          <p:cNvSpPr txBox="1">
            <a:spLocks noChangeArrowheads="1"/>
          </p:cNvSpPr>
          <p:nvPr/>
        </p:nvSpPr>
        <p:spPr bwMode="auto">
          <a:xfrm>
            <a:off x="6754813" y="609600"/>
            <a:ext cx="2160587"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Arial" panose="020B0604020202020204" pitchFamily="34" charset="0"/>
              </a:rPr>
              <a:t>模拟基带信号</a:t>
            </a:r>
          </a:p>
        </p:txBody>
      </p:sp>
      <p:sp>
        <p:nvSpPr>
          <p:cNvPr id="44044" name="文本框 5">
            <a:extLst>
              <a:ext uri="{FF2B5EF4-FFF2-40B4-BE49-F238E27FC236}">
                <a16:creationId xmlns:a16="http://schemas.microsoft.com/office/drawing/2014/main" id="{DA66D485-53D3-49FE-B0F7-8950C81FDBF5}"/>
              </a:ext>
            </a:extLst>
          </p:cNvPr>
          <p:cNvSpPr txBox="1">
            <a:spLocks noChangeArrowheads="1"/>
          </p:cNvSpPr>
          <p:nvPr/>
        </p:nvSpPr>
        <p:spPr bwMode="auto">
          <a:xfrm>
            <a:off x="477838" y="2844800"/>
            <a:ext cx="5540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dist" eaLnBrk="0" hangingPunct="0"/>
            <a:r>
              <a:rPr lang="zh-CN" altLang="en-US" sz="2400" b="1">
                <a:solidFill>
                  <a:srgbClr val="FF0000"/>
                </a:solidFill>
              </a:rPr>
              <a:t>数字信号</a:t>
            </a:r>
          </a:p>
        </p:txBody>
      </p:sp>
      <p:sp>
        <p:nvSpPr>
          <p:cNvPr id="17" name="Text Box 33">
            <a:extLst>
              <a:ext uri="{FF2B5EF4-FFF2-40B4-BE49-F238E27FC236}">
                <a16:creationId xmlns:a16="http://schemas.microsoft.com/office/drawing/2014/main" id="{AF009D46-677A-4A3C-812D-D20C56FDA02E}"/>
              </a:ext>
            </a:extLst>
          </p:cNvPr>
          <p:cNvSpPr txBox="1">
            <a:spLocks noChangeArrowheads="1"/>
          </p:cNvSpPr>
          <p:nvPr/>
        </p:nvSpPr>
        <p:spPr bwMode="auto">
          <a:xfrm>
            <a:off x="755650" y="4846638"/>
            <a:ext cx="79978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defRPr>
                <a:solidFill>
                  <a:schemeClr val="tx1"/>
                </a:solidFill>
                <a:latin typeface="Verdana" panose="020B0604030504040204" pitchFamily="34" charset="0"/>
                <a:ea typeface="宋体" panose="02010600030101010101" pitchFamily="2" charset="-122"/>
              </a:defRPr>
            </a:lvl1pPr>
            <a:lvl2pPr>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buClr>
                <a:srgbClr val="FF0000"/>
              </a:buClr>
              <a:buFont typeface="Arial" panose="020B0604020202020204" pitchFamily="34" charset="0"/>
              <a:buChar char="•"/>
            </a:pPr>
            <a:r>
              <a:rPr lang="zh-CN" altLang="en-US" sz="2400" b="1">
                <a:latin typeface="Arial" panose="020B0604020202020204" pitchFamily="34" charset="0"/>
              </a:rPr>
              <a:t>基带信号都是低频信号，已调信号都是高频信号；</a:t>
            </a:r>
            <a:endParaRPr lang="en-US" altLang="zh-CN" sz="2400" b="1">
              <a:latin typeface="Arial" panose="020B0604020202020204" pitchFamily="34" charset="0"/>
            </a:endParaRPr>
          </a:p>
          <a:p>
            <a:pPr>
              <a:lnSpc>
                <a:spcPct val="150000"/>
              </a:lnSpc>
              <a:buClr>
                <a:srgbClr val="FF0000"/>
              </a:buClr>
              <a:buFont typeface="Arial" panose="020B0604020202020204" pitchFamily="34" charset="0"/>
              <a:buChar char="•"/>
            </a:pPr>
            <a:r>
              <a:rPr lang="zh-CN" altLang="en-US" sz="2400" b="1">
                <a:latin typeface="Arial" panose="020B0604020202020204" pitchFamily="34" charset="0"/>
              </a:rPr>
              <a:t>模拟信号的参量（幅度、频率、相位等）取值连续，而数字信号的参量取值离散。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TotalTime>
  <Words>4660</Words>
  <Application>Microsoft Office PowerPoint</Application>
  <PresentationFormat>全屏显示(4:3)</PresentationFormat>
  <Paragraphs>655</Paragraphs>
  <Slides>69</Slides>
  <Notes>69</Notes>
  <HiddenSlides>0</HiddenSlides>
  <MMClips>0</MMClips>
  <ScaleCrop>false</ScaleCrop>
  <HeadingPairs>
    <vt:vector size="8" baseType="variant">
      <vt:variant>
        <vt:lpstr>已用的字体</vt:lpstr>
      </vt:variant>
      <vt:variant>
        <vt:i4>8</vt:i4>
      </vt:variant>
      <vt:variant>
        <vt:lpstr>主题</vt:lpstr>
      </vt:variant>
      <vt:variant>
        <vt:i4>9</vt:i4>
      </vt:variant>
      <vt:variant>
        <vt:lpstr>嵌入 OLE 服务器</vt:lpstr>
      </vt:variant>
      <vt:variant>
        <vt:i4>6</vt:i4>
      </vt:variant>
      <vt:variant>
        <vt:lpstr>幻灯片标题</vt:lpstr>
      </vt:variant>
      <vt:variant>
        <vt:i4>69</vt:i4>
      </vt:variant>
    </vt:vector>
  </HeadingPairs>
  <TitlesOfParts>
    <vt:vector size="92" baseType="lpstr">
      <vt:lpstr>黑体</vt:lpstr>
      <vt:lpstr>宋体</vt:lpstr>
      <vt:lpstr>微软雅黑</vt:lpstr>
      <vt:lpstr>Arial</vt:lpstr>
      <vt:lpstr>Tahoma</vt:lpstr>
      <vt:lpstr>Times New Roman</vt:lpstr>
      <vt:lpstr>Verdana</vt:lpstr>
      <vt:lpstr>Wingdings</vt:lpstr>
      <vt:lpstr>Profile</vt:lpstr>
      <vt:lpstr>1_Profile</vt:lpstr>
      <vt:lpstr>2_Profile</vt:lpstr>
      <vt:lpstr>3_Profile</vt:lpstr>
      <vt:lpstr>4_Profile</vt:lpstr>
      <vt:lpstr>5_Profile</vt:lpstr>
      <vt:lpstr>6_Profile</vt:lpstr>
      <vt:lpstr>8_Profile</vt:lpstr>
      <vt:lpstr>9_Profile</vt:lpstr>
      <vt:lpstr>MS_ClipArt_Gallery.2</vt:lpstr>
      <vt:lpstr>CDraw5</vt:lpstr>
      <vt:lpstr>Bitmap Image</vt:lpstr>
      <vt:lpstr>WPS Equation 3.0</vt:lpstr>
      <vt:lpstr>Equation.DSMT4</vt:lpstr>
      <vt:lpstr>Equation.3</vt:lpstr>
      <vt:lpstr>第一章 绪论</vt:lpstr>
      <vt:lpstr>PowerPoint 演示文稿</vt:lpstr>
      <vt:lpstr>PowerPoint 演示文稿</vt:lpstr>
      <vt:lpstr>PowerPoint 演示文稿</vt:lpstr>
      <vt:lpstr>PowerPoint 演示文稿</vt:lpstr>
      <vt:lpstr>PowerPoint 演示文稿</vt:lpstr>
      <vt:lpstr>模拟通信与数字通信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某一数字传输系统传送二进制码元的速率为400Bd，设各码元独立等概率出现。  （1）试求信息速率Rb1； （2）若信息速率不变，改为传送16进制信号码元，求此时的码元速率Rs； （3）若码元速率不变，改为传送256进制信号码元，求此时的信息速率Rb2。</vt:lpstr>
      <vt:lpstr>PowerPoint 演示文稿</vt:lpstr>
      <vt:lpstr>PowerPoint 演示文稿</vt:lpstr>
      <vt:lpstr>PowerPoint 演示文稿</vt:lpstr>
      <vt:lpstr>例  设传输某数字信号的码元速率Rs=1 kBd，带宽B=2kHz。 （1）求码元频带利用率ηs； （2）如果传输的是二进制信号，求Rb和ηb； （3）如果传输的是256进制信号，求Rb和ηb。</vt:lpstr>
      <vt:lpstr>例  某数字基带传输系统的码元频带利用率ηs=1 Bd/Hz。 (1) 已知传输带宽为10 kHz，求码元速率Rs； (2) 为达到20 kBd的传输速率，需要多大的带宽？ (3) 如果采用1024进制传输，为使信息速率达到120 kbps，需要占用多大带宽？</vt:lpstr>
      <vt:lpstr> </vt:lpstr>
      <vt:lpstr>第一章 总 结</vt:lpstr>
      <vt:lpstr>PowerPoint 演示文稿</vt:lpstr>
      <vt:lpstr>PowerPoint 演示文稿</vt:lpstr>
      <vt:lpstr>第二章 基础知识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jujumao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小黑</cp:lastModifiedBy>
  <cp:revision>235</cp:revision>
  <cp:lastPrinted>2020-09-20T06:41:35Z</cp:lastPrinted>
  <dcterms:created xsi:type="dcterms:W3CDTF">2005-12-12T01:47:00Z</dcterms:created>
  <dcterms:modified xsi:type="dcterms:W3CDTF">2020-09-20T06:43:09Z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